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61A4"/>
    <a:srgbClr val="F1A724"/>
    <a:srgbClr val="EA9943"/>
    <a:srgbClr val="FFFDFA"/>
    <a:srgbClr val="64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22BCE-0070-40D0-9B33-4681B9FE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F5E1F9-3C1E-48E7-904E-5D1AAD62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6E3AE-7824-4B61-A08F-B62779F0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FB54-7642-4FE5-B6D2-090E2229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89565-1638-4053-8F44-A7C0481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E63B6-0011-4B9C-A9DB-4ADB46C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D0502D-A0D9-4A8F-AAEB-D7EA8EEE3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4E9F1-DABD-4448-88A7-AAB45C6E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4F6B6-4F0C-4354-9DFD-24D1DA6E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2E859-FCCE-4A2E-8FA8-2E24195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3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FAF3F3-EB3D-42E1-A1C2-6CC546572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573186-14FE-4F07-B8EB-BD68413D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61F69C-5723-4998-9091-D86F48C3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4C384-8C31-49C3-B4A4-43B19C3A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F053C-A742-494F-9B02-472ECC64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0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BA96-B099-45B8-BE91-7D0F73A4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BD37D-37ED-4C30-94D5-D7068400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61075-035B-413C-A791-0B7E7E3D8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670EF-0408-4418-B7FA-8FF4E13F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56E2E-67B7-4776-9240-74C48366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0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BBC9-1E94-49C9-8721-F39E5D8F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9EEA4-EB45-4C5C-8D8B-2B35080E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7F94-E1BB-44CD-8B4E-71DC5002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ECF0A2-0EDF-454A-B6C5-164DA842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4A7EF-BF5A-42DE-B0DA-3D4DDBC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3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66BBC-C6B9-4CE4-9603-1DC05157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C65B8-B9C2-4B3E-AFF5-D4E32A6C2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744204-1B5C-4C8F-A2CF-2C22C14A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83DF0-3D6A-4B4D-8D0C-7905C315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3FE9A-8CD3-4260-A052-46DEAFDF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97D9D-6275-4EC5-BBC7-6E354F9B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22362-5DEB-43C6-8257-DA3B20B7A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5EEC6-4090-4F6D-B13E-90C9E98F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3C4B3-918C-4094-BDB0-DFC5000E5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24D250-A2F5-49D3-ABEB-1F216A441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ED455E-E142-496F-81EC-237C4E4BD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45F28-6EEA-4CD1-97D5-BCFF2EB7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CC1D78-6C19-430B-9779-B06D085C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7C3C41-DB43-415D-95D1-E7ACE58F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D37A2-03C0-4E3A-A161-533DED42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246FA2-24D1-4FAD-931B-E1FC0127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5044ED-D988-4EA0-8546-42E2A09D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02F651-CC52-4E97-B53D-B12E760F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70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0B58C1-E1B1-47BE-9FC0-10E7B0B1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923BAC-9F80-47E8-9636-A5074B5E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6A325-F6A2-4316-A31D-ED47196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5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1597D-D166-4332-A14F-59A19875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0B18C-CC20-44F6-9DE1-13552BD2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8DDD7-23FA-4E43-BD1A-6F01DD328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94146-3A6F-4D12-98B2-7B43DB18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CA3AF6-6C83-4844-AF5B-E8EBBC76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EAB05-54F4-43FD-868C-2D25D2EC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6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23E97-667E-425B-8C81-A4E84E28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1935CF-2A2C-4182-A01F-FDFAE7D9F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CE596B-7E9C-41A4-903C-28B02A549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28B4A8-6699-4DEE-BD82-0F3C1A49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DA333-33BB-4424-8518-233B1A60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BE809-1819-461A-B984-A6D6D6F9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2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EA9ACB-8ACE-4AD0-83B3-EE61A96B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1A8F7-10ED-4AA0-82A8-B7A425B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AD868-7A27-4457-85D5-F1F67143C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F1D72-81D3-43B5-81AB-24A6A2F4F07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8C2F3-D1BD-4259-8353-13AC076EF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C86A4-BE2E-4777-B74D-AE9CE1885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EC793-2FD4-4FD5-9648-E5F83FEA9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´ë¯¸ì§: íì¤í¸">
            <a:extLst>
              <a:ext uri="{FF2B5EF4-FFF2-40B4-BE49-F238E27FC236}">
                <a16:creationId xmlns:a16="http://schemas.microsoft.com/office/drawing/2014/main" id="{680F057E-8CCE-48B6-BB19-CFD48D49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A53F00-DFBE-4648-8988-6A5F3842C401}"/>
              </a:ext>
            </a:extLst>
          </p:cNvPr>
          <p:cNvGrpSpPr/>
          <p:nvPr/>
        </p:nvGrpSpPr>
        <p:grpSpPr>
          <a:xfrm>
            <a:off x="3365739" y="1"/>
            <a:ext cx="5460522" cy="6858000"/>
            <a:chOff x="3365739" y="1"/>
            <a:chExt cx="5460522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22A8DA-1F11-4148-B75D-7208BEADBCEE}"/>
                </a:ext>
              </a:extLst>
            </p:cNvPr>
            <p:cNvSpPr/>
            <p:nvPr/>
          </p:nvSpPr>
          <p:spPr>
            <a:xfrm>
              <a:off x="3365740" y="1"/>
              <a:ext cx="5460521" cy="6858000"/>
            </a:xfrm>
            <a:prstGeom prst="rect">
              <a:avLst/>
            </a:prstGeom>
            <a:solidFill>
              <a:schemeClr val="tx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FD113D-453B-469F-968D-5724F714FDAF}"/>
                </a:ext>
              </a:extLst>
            </p:cNvPr>
            <p:cNvSpPr txBox="1"/>
            <p:nvPr/>
          </p:nvSpPr>
          <p:spPr>
            <a:xfrm>
              <a:off x="3365739" y="2306499"/>
              <a:ext cx="54605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5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떡상</a:t>
              </a:r>
              <a:r>
                <a:rPr lang="ko-KR" altLang="en-US" sz="540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↑</a:t>
              </a:r>
              <a:r>
                <a:rPr lang="ko-KR" altLang="en-US" sz="5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떡락</a:t>
              </a:r>
              <a:r>
                <a:rPr lang="ko-KR" altLang="en-US" sz="540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↓</a:t>
              </a:r>
              <a:endParaRPr lang="en-US" altLang="ko-KR" sz="54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5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코인 소녀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11FBEC-A289-4C42-89BB-0BA78592C45C}"/>
                </a:ext>
              </a:extLst>
            </p:cNvPr>
            <p:cNvSpPr txBox="1"/>
            <p:nvPr/>
          </p:nvSpPr>
          <p:spPr>
            <a:xfrm>
              <a:off x="3365740" y="4366657"/>
              <a:ext cx="5460521" cy="1072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새빗썸</a:t>
              </a:r>
              <a:endParaRPr lang="en-US" altLang="ko-KR" sz="28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한규언</a:t>
              </a:r>
              <a:r>
                <a:rPr lang="en-US" altLang="ko-KR" sz="16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나성식 이강민 이도건</a:t>
              </a:r>
              <a:r>
                <a:rPr lang="en-US" altLang="ko-KR" sz="16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16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김지희 이소명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90EE8D-FB42-405D-97A4-38E32F3349D3}"/>
                </a:ext>
              </a:extLst>
            </p:cNvPr>
            <p:cNvSpPr txBox="1"/>
            <p:nvPr/>
          </p:nvSpPr>
          <p:spPr>
            <a:xfrm>
              <a:off x="3365740" y="1532782"/>
              <a:ext cx="5460521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2018</a:t>
              </a:r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제 </a:t>
              </a:r>
              <a:r>
                <a:rPr lang="en-US" altLang="ko-KR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 대한민국 청소년 게임잼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AC282A-8541-4A44-9B3D-14DAA0405DA7}"/>
                </a:ext>
              </a:extLst>
            </p:cNvPr>
            <p:cNvSpPr/>
            <p:nvPr/>
          </p:nvSpPr>
          <p:spPr>
            <a:xfrm>
              <a:off x="3449163" y="104775"/>
              <a:ext cx="5293671" cy="664844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8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4CED7F-091A-4DC9-BCBE-335D86EF1CDE}"/>
              </a:ext>
            </a:extLst>
          </p:cNvPr>
          <p:cNvSpPr txBox="1"/>
          <p:nvPr/>
        </p:nvSpPr>
        <p:spPr>
          <a:xfrm>
            <a:off x="766761" y="1563060"/>
            <a:ext cx="10891839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턴이 시작되면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플레이어들이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캐릭터를 터치하여 재산을 투자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975CD-3CFA-430D-A044-0356827A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3" y="2565823"/>
            <a:ext cx="6696075" cy="376654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17A979-E119-4BC4-907A-2F1B210FE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2" y="2565823"/>
            <a:ext cx="6694400" cy="3765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529BD1-C7A6-41FA-AC7E-4F4C88F8C056}"/>
              </a:ext>
            </a:extLst>
          </p:cNvPr>
          <p:cNvSpPr txBox="1"/>
          <p:nvPr/>
        </p:nvSpPr>
        <p:spPr>
          <a:xfrm>
            <a:off x="428624" y="34834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규칙 및 플레이 방법</a:t>
            </a:r>
          </a:p>
        </p:txBody>
      </p:sp>
    </p:spTree>
    <p:extLst>
      <p:ext uri="{BB962C8B-B14F-4D97-AF65-F5344CB8AC3E}">
        <p14:creationId xmlns:p14="http://schemas.microsoft.com/office/powerpoint/2010/main" val="110933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4CED7F-091A-4DC9-BCBE-335D86EF1CDE}"/>
              </a:ext>
            </a:extLst>
          </p:cNvPr>
          <p:cNvSpPr txBox="1"/>
          <p:nvPr/>
        </p:nvSpPr>
        <p:spPr>
          <a:xfrm>
            <a:off x="766761" y="1563060"/>
            <a:ext cx="10891839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투자를 마치면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 하나를 지정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이동할 위치를 설정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975CD-3CFA-430D-A044-0356827A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3" y="2565823"/>
            <a:ext cx="6696075" cy="376654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529BD1-C7A6-41FA-AC7E-4F4C88F8C056}"/>
              </a:ext>
            </a:extLst>
          </p:cNvPr>
          <p:cNvSpPr txBox="1"/>
          <p:nvPr/>
        </p:nvSpPr>
        <p:spPr>
          <a:xfrm>
            <a:off x="428624" y="34834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규칙 및 플레이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4030B7-60FE-4189-9194-591B59A160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37" y="2566765"/>
            <a:ext cx="66944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4CED7F-091A-4DC9-BCBE-335D86EF1CDE}"/>
              </a:ext>
            </a:extLst>
          </p:cNvPr>
          <p:cNvSpPr txBox="1"/>
          <p:nvPr/>
        </p:nvSpPr>
        <p:spPr>
          <a:xfrm>
            <a:off x="766761" y="1563060"/>
            <a:ext cx="10891839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양 플레이어가 모든 선택을 마치면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서로가 결정한 행동이 공개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975CD-3CFA-430D-A044-0356827A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3" y="2565823"/>
            <a:ext cx="6696075" cy="376654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529BD1-C7A6-41FA-AC7E-4F4C88F8C056}"/>
              </a:ext>
            </a:extLst>
          </p:cNvPr>
          <p:cNvSpPr txBox="1"/>
          <p:nvPr/>
        </p:nvSpPr>
        <p:spPr>
          <a:xfrm>
            <a:off x="428624" y="34834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규칙 및 플레이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B29E77-1FA3-4ED2-8350-DC4B8CB2C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2" y="2565823"/>
            <a:ext cx="66944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4CED7F-091A-4DC9-BCBE-335D86EF1CDE}"/>
              </a:ext>
            </a:extLst>
          </p:cNvPr>
          <p:cNvSpPr txBox="1"/>
          <p:nvPr/>
        </p:nvSpPr>
        <p:spPr>
          <a:xfrm>
            <a:off x="766761" y="1325596"/>
            <a:ext cx="10891839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캐릭터가 한 타일 위에서 만났을 경우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시세가 낮은 쪽이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상장 폐지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당한다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이렇게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 쪽이 모두 상장 폐지되면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끝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975CD-3CFA-430D-A044-0356827A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3" y="2565823"/>
            <a:ext cx="6696075" cy="376654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529BD1-C7A6-41FA-AC7E-4F4C88F8C056}"/>
              </a:ext>
            </a:extLst>
          </p:cNvPr>
          <p:cNvSpPr txBox="1"/>
          <p:nvPr/>
        </p:nvSpPr>
        <p:spPr>
          <a:xfrm>
            <a:off x="428624" y="34834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규칙 및 플레이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2D1766-6D19-46A7-89AA-2D1CCD7D3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37" y="2565823"/>
            <a:ext cx="6694400" cy="37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529BD1-C7A6-41FA-AC7E-4F4C88F8C056}"/>
              </a:ext>
            </a:extLst>
          </p:cNvPr>
          <p:cNvSpPr txBox="1"/>
          <p:nvPr/>
        </p:nvSpPr>
        <p:spPr>
          <a:xfrm>
            <a:off x="428624" y="34834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부가 재미 요소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33E629-A40B-48C9-AF83-5C46B4C0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4" y="1989000"/>
            <a:ext cx="5120000" cy="2880000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61A92F-A9D2-4EEC-B47B-3D9D0A7C6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3" y="1989000"/>
            <a:ext cx="5120000" cy="28800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21B6B8-442B-4510-9C2C-DFB78135F9E2}"/>
              </a:ext>
            </a:extLst>
          </p:cNvPr>
          <p:cNvSpPr txBox="1"/>
          <p:nvPr/>
        </p:nvSpPr>
        <p:spPr>
          <a:xfrm>
            <a:off x="233361" y="5273489"/>
            <a:ext cx="11958640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 턴 일어나는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주가 변동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턴에 한 번 생성되는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떡락존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유리한 플레이어는 긴장을 놓칠 수 없고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불리한 플레이어는 역전의 발판을 마련할 수 있다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400">
              <a:solidFill>
                <a:srgbClr val="1F61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863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529BD1-C7A6-41FA-AC7E-4F4C88F8C056}"/>
              </a:ext>
            </a:extLst>
          </p:cNvPr>
          <p:cNvSpPr txBox="1"/>
          <p:nvPr/>
        </p:nvSpPr>
        <p:spPr>
          <a:xfrm>
            <a:off x="428624" y="34834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부가 재미 요소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21B6B8-442B-4510-9C2C-DFB78135F9E2}"/>
              </a:ext>
            </a:extLst>
          </p:cNvPr>
          <p:cNvSpPr txBox="1"/>
          <p:nvPr/>
        </p:nvSpPr>
        <p:spPr>
          <a:xfrm>
            <a:off x="233360" y="5500006"/>
            <a:ext cx="11958640" cy="11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캐릭터의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시세가 일정 금액을 넘어서면 고유 능력을 사용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효율적인 투자를 통해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승리하자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en-US" altLang="ko-KR" sz="2400">
              <a:solidFill>
                <a:srgbClr val="1F61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0B9487-A693-40DE-B17E-AFDB0B00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00" y="1546200"/>
            <a:ext cx="6694400" cy="3765600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624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´ë¯¸ì§: íì¤í¸">
            <a:extLst>
              <a:ext uri="{FF2B5EF4-FFF2-40B4-BE49-F238E27FC236}">
                <a16:creationId xmlns:a16="http://schemas.microsoft.com/office/drawing/2014/main" id="{680F057E-8CCE-48B6-BB19-CFD48D498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A53F00-DFBE-4648-8988-6A5F3842C401}"/>
              </a:ext>
            </a:extLst>
          </p:cNvPr>
          <p:cNvGrpSpPr/>
          <p:nvPr/>
        </p:nvGrpSpPr>
        <p:grpSpPr>
          <a:xfrm>
            <a:off x="3365739" y="1"/>
            <a:ext cx="5460522" cy="6858000"/>
            <a:chOff x="3365739" y="1"/>
            <a:chExt cx="5460522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E22A8DA-1F11-4148-B75D-7208BEADBCEE}"/>
                </a:ext>
              </a:extLst>
            </p:cNvPr>
            <p:cNvSpPr/>
            <p:nvPr/>
          </p:nvSpPr>
          <p:spPr>
            <a:xfrm>
              <a:off x="3365740" y="1"/>
              <a:ext cx="5460521" cy="6858000"/>
            </a:xfrm>
            <a:prstGeom prst="rect">
              <a:avLst/>
            </a:prstGeom>
            <a:solidFill>
              <a:schemeClr val="tx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BFD113D-453B-469F-968D-5724F714FDAF}"/>
                </a:ext>
              </a:extLst>
            </p:cNvPr>
            <p:cNvSpPr txBox="1"/>
            <p:nvPr/>
          </p:nvSpPr>
          <p:spPr>
            <a:xfrm>
              <a:off x="3365739" y="2306499"/>
              <a:ext cx="54605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540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5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떡상</a:t>
              </a:r>
              <a:r>
                <a:rPr lang="ko-KR" altLang="en-US" sz="5400">
                  <a:solidFill>
                    <a:srgbClr val="FF000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↑</a:t>
              </a:r>
              <a:r>
                <a:rPr lang="ko-KR" altLang="en-US" sz="5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떡락</a:t>
              </a:r>
              <a:r>
                <a:rPr lang="ko-KR" altLang="en-US" sz="5400">
                  <a:solidFill>
                    <a:srgbClr val="0070C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↓</a:t>
              </a:r>
              <a:endParaRPr lang="en-US" altLang="ko-KR" sz="540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54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코인 소녀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11FBEC-A289-4C42-89BB-0BA78592C45C}"/>
                </a:ext>
              </a:extLst>
            </p:cNvPr>
            <p:cNvSpPr txBox="1"/>
            <p:nvPr/>
          </p:nvSpPr>
          <p:spPr>
            <a:xfrm>
              <a:off x="3365740" y="4366657"/>
              <a:ext cx="5460521" cy="1072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8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새빗썸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60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Thank you for watching!</a:t>
              </a:r>
              <a:endParaRPr lang="ko-KR" altLang="en-US" sz="16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90EE8D-FB42-405D-97A4-38E32F3349D3}"/>
                </a:ext>
              </a:extLst>
            </p:cNvPr>
            <p:cNvSpPr txBox="1"/>
            <p:nvPr/>
          </p:nvSpPr>
          <p:spPr>
            <a:xfrm>
              <a:off x="3365740" y="1532782"/>
              <a:ext cx="5460521" cy="467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2018</a:t>
              </a:r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제 </a:t>
              </a:r>
              <a:r>
                <a:rPr lang="en-US" altLang="ko-KR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회 대한민국 청소년 게임잼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AC282A-8541-4A44-9B3D-14DAA0405DA7}"/>
                </a:ext>
              </a:extLst>
            </p:cNvPr>
            <p:cNvSpPr/>
            <p:nvPr/>
          </p:nvSpPr>
          <p:spPr>
            <a:xfrm>
              <a:off x="3449163" y="104775"/>
              <a:ext cx="5293671" cy="6648449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760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5" y="348345"/>
            <a:ext cx="102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64CEB-39CC-477F-B3A6-C10E6DF95FDF}"/>
              </a:ext>
            </a:extLst>
          </p:cNvPr>
          <p:cNvSpPr txBox="1"/>
          <p:nvPr/>
        </p:nvSpPr>
        <p:spPr>
          <a:xfrm>
            <a:off x="438149" y="1691370"/>
            <a:ext cx="11058525" cy="423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요약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게임 규칙</a:t>
            </a:r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및 플레이 방법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부가 재미 요소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5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5" y="3483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64CEB-39CC-477F-B3A6-C10E6DF95FDF}"/>
              </a:ext>
            </a:extLst>
          </p:cNvPr>
          <p:cNvSpPr txBox="1"/>
          <p:nvPr/>
        </p:nvSpPr>
        <p:spPr>
          <a:xfrm>
            <a:off x="438149" y="2068429"/>
            <a:ext cx="1105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이번 게임잼의 주제</a:t>
            </a:r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고민</a:t>
            </a:r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399AB-7343-4393-A30B-FC3E9581EB2B}"/>
              </a:ext>
            </a:extLst>
          </p:cNvPr>
          <p:cNvSpPr txBox="1"/>
          <p:nvPr/>
        </p:nvSpPr>
        <p:spPr>
          <a:xfrm>
            <a:off x="438149" y="2843070"/>
            <a:ext cx="11753851" cy="291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 자체가 어두운 분위기인 것 같아</a:t>
            </a:r>
            <a:r>
              <a:rPr lang="en-US" altLang="ko-KR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약빤 게임 만들어야지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뭔가 하나에 몰빵하는 재미도 있는 게임이었으면 좋겠다</a:t>
            </a:r>
            <a:endParaRPr lang="en-US" altLang="ko-KR" sz="320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후회하지 않도록 선택 한 번 한 번을 고민하는 게임이었으면 해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33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5" y="3483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pic>
        <p:nvPicPr>
          <p:cNvPr id="11" name="Picture 2" descr="ê³ ë¯¼ ì´ë¯¸ì§ì ëí ì´ë¯¸ì§ ê²ìê²°ê³¼">
            <a:extLst>
              <a:ext uri="{FF2B5EF4-FFF2-40B4-BE49-F238E27FC236}">
                <a16:creationId xmlns:a16="http://schemas.microsoft.com/office/drawing/2014/main" id="{5A040B16-C899-4760-AAB4-BF1B639D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1715796"/>
            <a:ext cx="5734050" cy="380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FA09EE-8684-4657-AE7C-E1D4CCA39653}"/>
              </a:ext>
            </a:extLst>
          </p:cNvPr>
          <p:cNvSpPr txBox="1"/>
          <p:nvPr/>
        </p:nvSpPr>
        <p:spPr>
          <a:xfrm>
            <a:off x="1" y="569187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것들을 다 충족하는 무언가가 없을까</a:t>
            </a:r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algn="ctr"/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고민하던 도중</a:t>
            </a:r>
            <a:r>
              <a:rPr lang="en-US" altLang="ko-KR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3238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5" y="3483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A09EE-8684-4657-AE7C-E1D4CCA39653}"/>
              </a:ext>
            </a:extLst>
          </p:cNvPr>
          <p:cNvSpPr txBox="1"/>
          <p:nvPr/>
        </p:nvSpPr>
        <p:spPr>
          <a:xfrm>
            <a:off x="6534149" y="2476500"/>
            <a:ext cx="5657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BAAM</a:t>
            </a:r>
          </a:p>
          <a:p>
            <a:pPr algn="ctr"/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ㅇㅋ 내가 찾던게 이런거지</a:t>
            </a:r>
            <a:endParaRPr lang="en-US" altLang="ko-KR" sz="24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DA7056-75F0-48DE-A904-C5C9080EFA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B2C7D9"/>
              </a:clrFrom>
              <a:clrTo>
                <a:srgbClr val="B2C7D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8457" y="4492388"/>
            <a:ext cx="1633318" cy="1584562"/>
          </a:xfrm>
          <a:prstGeom prst="rect">
            <a:avLst/>
          </a:prstGeom>
        </p:spPr>
      </p:pic>
      <p:pic>
        <p:nvPicPr>
          <p:cNvPr id="2050" name="Picture 2" descr="ë ë° ë¡ë½ì ëí ì´ë¯¸ì§ ê²ìê²°ê³¼">
            <a:extLst>
              <a:ext uri="{FF2B5EF4-FFF2-40B4-BE49-F238E27FC236}">
                <a16:creationId xmlns:a16="http://schemas.microsoft.com/office/drawing/2014/main" id="{ADC8156D-832F-4CF8-872A-8B31A008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04" y="2114550"/>
            <a:ext cx="7057496" cy="403285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8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5" y="3483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E7429B-644C-452B-A626-348EA6562CD6}"/>
              </a:ext>
            </a:extLst>
          </p:cNvPr>
          <p:cNvGrpSpPr/>
          <p:nvPr/>
        </p:nvGrpSpPr>
        <p:grpSpPr>
          <a:xfrm>
            <a:off x="476408" y="2509215"/>
            <a:ext cx="11239185" cy="2466848"/>
            <a:chOff x="123825" y="2143125"/>
            <a:chExt cx="11239185" cy="24668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FA09EE-8684-4657-AE7C-E1D4CCA39653}"/>
                </a:ext>
              </a:extLst>
            </p:cNvPr>
            <p:cNvSpPr txBox="1"/>
            <p:nvPr/>
          </p:nvSpPr>
          <p:spPr>
            <a:xfrm>
              <a:off x="123826" y="4209863"/>
              <a:ext cx="351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총도 있고 </a:t>
              </a:r>
              <a:endPara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146" name="Picture 2" descr=" ì¢íì¨ë ê³ ìëë¶ë¤ ì§ë¬¸í ê»ììµëë¤. ">
              <a:extLst>
                <a:ext uri="{FF2B5EF4-FFF2-40B4-BE49-F238E27FC236}">
                  <a16:creationId xmlns:a16="http://schemas.microsoft.com/office/drawing/2014/main" id="{89BDA42E-1519-4325-A179-CF0508028B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25" y="2143125"/>
              <a:ext cx="3520000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[ë²½ëí­ë¡] í´ë²  ì²´íì¤ìëë¤. ">
              <a:extLst>
                <a:ext uri="{FF2B5EF4-FFF2-40B4-BE49-F238E27FC236}">
                  <a16:creationId xmlns:a16="http://schemas.microsoft.com/office/drawing/2014/main" id="{20898342-1952-4D91-A479-185EF5671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6213" y="2144175"/>
              <a:ext cx="3519450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9E55CB-F523-40BC-A8FD-4F0D465F1E71}"/>
                </a:ext>
              </a:extLst>
            </p:cNvPr>
            <p:cNvSpPr txBox="1"/>
            <p:nvPr/>
          </p:nvSpPr>
          <p:spPr>
            <a:xfrm>
              <a:off x="3986213" y="4209863"/>
              <a:ext cx="351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배도 있고 </a:t>
              </a:r>
              <a:endPara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6150" name="Picture 6" descr="ìë¦¬ì°¨ì ì½ê°ì ì¶ê° ìê° ">
              <a:extLst>
                <a:ext uri="{FF2B5EF4-FFF2-40B4-BE49-F238E27FC236}">
                  <a16:creationId xmlns:a16="http://schemas.microsoft.com/office/drawing/2014/main" id="{914801AB-1B3F-47EF-AD70-537F447F7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051" y="2143125"/>
              <a:ext cx="3514959" cy="19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8C038-DC35-4C17-92CD-171599C07B7B}"/>
                </a:ext>
              </a:extLst>
            </p:cNvPr>
            <p:cNvSpPr txBox="1"/>
            <p:nvPr/>
          </p:nvSpPr>
          <p:spPr>
            <a:xfrm>
              <a:off x="7843560" y="4209863"/>
              <a:ext cx="3519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요리</a:t>
              </a:r>
              <a:r>
                <a:rPr lang="en-US" altLang="ko-KR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(..)</a:t>
              </a:r>
              <a:r>
                <a:rPr lang="ko-KR" altLang="en-US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도 있는데 </a:t>
              </a:r>
              <a:endParaRPr lang="en-US" altLang="ko-KR" sz="20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E0E7DF-2726-45E3-A7DF-6D2CB2B7980C}"/>
              </a:ext>
            </a:extLst>
          </p:cNvPr>
          <p:cNvSpPr txBox="1"/>
          <p:nvPr/>
        </p:nvSpPr>
        <p:spPr>
          <a:xfrm>
            <a:off x="428625" y="1804364"/>
            <a:ext cx="240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거기에 더해서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E0B19-FF6E-49F8-8D3F-E146B2AE7CB6}"/>
              </a:ext>
            </a:extLst>
          </p:cNvPr>
          <p:cNvSpPr txBox="1"/>
          <p:nvPr/>
        </p:nvSpPr>
        <p:spPr>
          <a:xfrm>
            <a:off x="0" y="5193741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가상화폐가 안될게 뭐있어</a:t>
            </a:r>
            <a:r>
              <a:rPr lang="en-US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B6C783-6D32-4EF9-BA0A-5869BBFBD50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B2C7D9"/>
              </a:clrFrom>
              <a:clrTo>
                <a:srgbClr val="B2C7D9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58475" y="5062801"/>
            <a:ext cx="1295400" cy="1228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399862-10F0-4BF8-BD93-56E56C9F383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B2C7D9"/>
              </a:clrFrom>
              <a:clrTo>
                <a:srgbClr val="B2C7D9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8125" y="5229849"/>
            <a:ext cx="12287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5" y="3483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요약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4E0B19-FF6E-49F8-8D3F-E146B2AE7CB6}"/>
              </a:ext>
            </a:extLst>
          </p:cNvPr>
          <p:cNvSpPr txBox="1"/>
          <p:nvPr/>
        </p:nvSpPr>
        <p:spPr>
          <a:xfrm>
            <a:off x="1" y="163704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그래서 준비했습니다</a:t>
            </a:r>
            <a:endParaRPr lang="en-US" altLang="ko-KR" sz="2400"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C74E1-456A-499B-BE81-DC40E6555832}"/>
              </a:ext>
            </a:extLst>
          </p:cNvPr>
          <p:cNvSpPr txBox="1"/>
          <p:nvPr/>
        </p:nvSpPr>
        <p:spPr>
          <a:xfrm>
            <a:off x="1" y="2098710"/>
            <a:ext cx="12191999" cy="3038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가상화폐 모에화</a:t>
            </a:r>
            <a:endParaRPr lang="en-US" altLang="ko-KR" sz="28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전략</a:t>
            </a:r>
            <a:r>
              <a:rPr lang="en-US" altLang="ko-KR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</a:t>
            </a:r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경제 시뮬레이션 배틀 게임</a:t>
            </a:r>
            <a:endParaRPr lang="en-US" altLang="ko-KR" sz="36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6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떡상떡락 코인 소녀</a:t>
            </a:r>
            <a:endParaRPr lang="en-US" altLang="ko-KR" sz="6600"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9DCB88-7523-428C-9820-CA4142E3B7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B2C7D9"/>
              </a:clrFrom>
              <a:clrTo>
                <a:srgbClr val="B2C7D9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6875" y="5447103"/>
            <a:ext cx="12382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5" y="348345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요약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CED7F-091A-4DC9-BCBE-335D86EF1CDE}"/>
              </a:ext>
            </a:extLst>
          </p:cNvPr>
          <p:cNvSpPr txBox="1"/>
          <p:nvPr/>
        </p:nvSpPr>
        <p:spPr>
          <a:xfrm>
            <a:off x="766761" y="1563060"/>
            <a:ext cx="10891839" cy="442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명의 플레이어가 상대방의 거래소 폐쇄를 목표로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자신의 코인에 투자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하고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캐릭터를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이동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시키고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능력을 발동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시켜 진행하는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턴제 보드형 전략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경제 시뮬레이션</a:t>
            </a:r>
            <a:endParaRPr lang="en-US" altLang="ko-KR" sz="2400">
              <a:solidFill>
                <a:srgbClr val="1F61A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제목 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떡상떡락 코인 소녀</a:t>
            </a:r>
            <a:endParaRPr lang="en-US" altLang="ko-KR" sz="2400">
              <a:solidFill>
                <a:srgbClr val="1C1C1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장르 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턴제 보드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수집형 전략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경제 시뮬레이션</a:t>
            </a:r>
            <a:endParaRPr lang="en-US" altLang="ko-KR" sz="2400">
              <a:solidFill>
                <a:srgbClr val="1C1C1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엔진 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Unity</a:t>
            </a:r>
          </a:p>
          <a:p>
            <a:pPr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안드로이드 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OS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지원하는 모바일 기기</a:t>
            </a:r>
            <a:endParaRPr lang="en-US" altLang="ko-KR" sz="2400">
              <a:solidFill>
                <a:srgbClr val="1C1C1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64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F35652C-52C7-48A5-AE01-8D79D1D3AE5E}"/>
              </a:ext>
            </a:extLst>
          </p:cNvPr>
          <p:cNvGrpSpPr/>
          <p:nvPr/>
        </p:nvGrpSpPr>
        <p:grpSpPr>
          <a:xfrm>
            <a:off x="1" y="-1"/>
            <a:ext cx="12192000" cy="1343025"/>
            <a:chOff x="1" y="-1"/>
            <a:chExt cx="12192000" cy="13430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73FEB5A-B4B1-4EA4-9A53-63AD3ECCB975}"/>
                </a:ext>
              </a:extLst>
            </p:cNvPr>
            <p:cNvSpPr/>
            <p:nvPr/>
          </p:nvSpPr>
          <p:spPr>
            <a:xfrm>
              <a:off x="1" y="-1"/>
              <a:ext cx="12192000" cy="1343025"/>
            </a:xfrm>
            <a:prstGeom prst="rect">
              <a:avLst/>
            </a:prstGeom>
            <a:solidFill>
              <a:srgbClr val="64B4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FDA6E8-6C8C-4DC3-B4F7-9AC04582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6050" y="128587"/>
              <a:ext cx="1657350" cy="108612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30B9298-81A5-4C2D-9807-A8DA721214E2}"/>
              </a:ext>
            </a:extLst>
          </p:cNvPr>
          <p:cNvSpPr txBox="1"/>
          <p:nvPr/>
        </p:nvSpPr>
        <p:spPr>
          <a:xfrm>
            <a:off x="428624" y="348345"/>
            <a:ext cx="9115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규칙 및 플레이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CED7F-091A-4DC9-BCBE-335D86EF1CDE}"/>
              </a:ext>
            </a:extLst>
          </p:cNvPr>
          <p:cNvSpPr txBox="1"/>
          <p:nvPr/>
        </p:nvSpPr>
        <p:spPr>
          <a:xfrm>
            <a:off x="766761" y="1563060"/>
            <a:ext cx="10891839" cy="731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플레이어는 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5x4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타일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 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캐릭터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가상화폐</a:t>
            </a:r>
            <a:r>
              <a:rPr lang="en-US" altLang="ko-KR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>
                <a:solidFill>
                  <a:srgbClr val="1F61A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가지고 </a:t>
            </a:r>
            <a:r>
              <a:rPr lang="ko-KR" altLang="en-US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시작</a:t>
            </a:r>
            <a:r>
              <a:rPr lang="en-US" altLang="ko-KR" sz="2400">
                <a:solidFill>
                  <a:srgbClr val="1C1C1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C975CD-3CFA-430D-A044-0356827A2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963" y="2565823"/>
            <a:ext cx="6696075" cy="3766542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329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339</Words>
  <Application>Microsoft Office PowerPoint</Application>
  <PresentationFormat>와이드스크린</PresentationFormat>
  <Paragraphs>61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나눔스퀘어 Bold</vt:lpstr>
      <vt:lpstr>Arial</vt:lpstr>
      <vt:lpstr>Wingdings</vt:lpstr>
      <vt:lpstr>나눔스퀘어 ExtraBold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규언</dc:creator>
  <cp:lastModifiedBy>한 규언</cp:lastModifiedBy>
  <cp:revision>14</cp:revision>
  <dcterms:created xsi:type="dcterms:W3CDTF">2018-08-11T12:08:02Z</dcterms:created>
  <dcterms:modified xsi:type="dcterms:W3CDTF">2018-08-12T00:37:26Z</dcterms:modified>
</cp:coreProperties>
</file>