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70" r:id="rId12"/>
    <p:sldId id="269" r:id="rId13"/>
    <p:sldId id="271" r:id="rId14"/>
    <p:sldId id="272" r:id="rId15"/>
    <p:sldId id="257" r:id="rId16"/>
    <p:sldId id="265" r:id="rId17"/>
    <p:sldId id="266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AFEE"/>
    <a:srgbClr val="9DECFF"/>
    <a:srgbClr val="50003F"/>
    <a:srgbClr val="FFD5F6"/>
    <a:srgbClr val="FF9BEA"/>
    <a:srgbClr val="DDDFE6"/>
    <a:srgbClr val="FDC663"/>
    <a:srgbClr val="FF3B3B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17719-81BB-47DC-AFF2-2A368FF76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61CF25-6ECC-4796-BB93-BBB6153B7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2D4D1-A860-4049-BA7A-89170F31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143A-F560-4A71-886C-569767E7C32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C15C6-DADD-416E-83CD-8834A81B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4FF85-FF87-446F-B9E0-B0134D1F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66C-3392-4699-B5B0-F0A59CB25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41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7E5E8-0233-46F9-A314-C8ED024E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734E44-4F54-4562-AD45-5FC9A4CE4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0CC273-583C-418C-AEB5-A1657165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143A-F560-4A71-886C-569767E7C32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72482-3813-47A6-B53D-7F75CF2B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61BB9-DA48-4B7A-95EB-20D9DF20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66C-3392-4699-B5B0-F0A59CB25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B2519E-AF29-4BBE-9186-4CDAA141E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D353F0-0FAA-49CB-93CB-EA469DCDF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A6408-BE82-4F4F-8467-1ED0D11D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143A-F560-4A71-886C-569767E7C32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8DA465-663B-47BD-BA16-5AC2C7D5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9FE51-53FF-4B99-947C-52BF0B0E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66C-3392-4699-B5B0-F0A59CB25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11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9BCBE-3DA7-459F-84C8-11CDE506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DA396-22EF-4895-A984-F2ACC71F3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40E00A-5F7E-4431-8421-AD065198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143A-F560-4A71-886C-569767E7C32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7860A-CEC2-4BDA-A334-BEDA05B2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E7452-0E7A-40DD-B332-9FA28DF5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66C-3392-4699-B5B0-F0A59CB25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05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BADF4-078F-43E0-AD34-03E2B418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55A8F-25BE-4FC3-8B9C-F10D7B90A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28F3E4-E882-42CB-840B-DA5441EF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143A-F560-4A71-886C-569767E7C32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99444E-9603-4CC4-9561-42E6537A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364B7-9F96-4277-BCC9-9E1DB6D7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66C-3392-4699-B5B0-F0A59CB25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86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9BB98-1B5E-4FB6-86F7-4AD31921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7637D-EC96-4F07-819A-4BFD1628F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B4B454-4AC7-4F97-8AA7-DB07E2B81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3C5CD4-E75F-40C6-9747-65691EF0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143A-F560-4A71-886C-569767E7C32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05D23-FD5C-49B1-9BF8-73445F42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31702C-4523-4083-83EC-5ACFEC47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66C-3392-4699-B5B0-F0A59CB25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29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44A7F-45D5-482B-A88A-B96728F6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19995-CE4E-4E15-8781-E49EFF323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865599-73CB-4630-94F6-3BADF4A51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F0A2B9-49E4-47C9-8A99-5EC23A4A9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557461-1902-46DB-AD78-3E0ABC123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9B12FB-0841-4B08-933B-868E9FDB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143A-F560-4A71-886C-569767E7C32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773230-0709-4545-AFF7-98A337F6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0A1A6B-6FBF-4E85-B424-8A510343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66C-3392-4699-B5B0-F0A59CB25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1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EAE86-AF6A-4255-8E10-A96B514D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CE1234-4881-465E-8995-038847E3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143A-F560-4A71-886C-569767E7C32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2E1338-FAE3-4B27-86D4-24061209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63F721-D194-4F2F-A517-7281F6B2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66C-3392-4699-B5B0-F0A59CB25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41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A1AC10-B97D-4BDB-8790-3204D82D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143A-F560-4A71-886C-569767E7C32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1E53B-F5EB-4F31-98A4-1A9219ED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053EB-E1EF-4576-BDA1-AA9F3CFB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66C-3392-4699-B5B0-F0A59CB25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86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DFC78-03AA-4B18-8C7A-35849256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B7063-4421-4670-8AEC-67FB2FF9A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C1A669-3F9B-477E-A619-AAA3C6EEE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58DD15-1D8B-48DA-80EC-B84D2D68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143A-F560-4A71-886C-569767E7C32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75664-0C0B-4217-A3A3-D74CDD2A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E5472B-A6AC-4C82-99E5-AD426DF1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66C-3392-4699-B5B0-F0A59CB25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52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2EB8E-E2B0-4BF2-9BA7-D3C7AFD3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29E42-5701-4A1F-A569-612DFC3FE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C6B356-6209-44C1-82C5-905B9943B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8878BD-7A35-479C-BB36-9D1FA85B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143A-F560-4A71-886C-569767E7C32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5C7513-BE35-4825-A8FE-DB6351D6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7BF9A8-2C10-42B1-B2C6-C64A13B2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66C-3392-4699-B5B0-F0A59CB25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31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505DE4-C81E-48A8-8BCF-00651C54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D0BD22-1FA3-4115-B393-FB39D836E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66840-5065-4849-8B1D-C192965A7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A143A-F560-4A71-886C-569767E7C32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AF36A-168D-4EDD-8637-390582ABE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F8C76-BD1F-4E01-A356-826E237C9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2D66C-3392-4699-B5B0-F0A59CB25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09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3.png"/><Relationship Id="rId18" Type="http://schemas.openxmlformats.org/officeDocument/2006/relationships/image" Target="../media/image13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30.sv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11" Type="http://schemas.openxmlformats.org/officeDocument/2006/relationships/image" Target="../media/image29.png"/><Relationship Id="rId5" Type="http://schemas.openxmlformats.org/officeDocument/2006/relationships/image" Target="../media/image17.png"/><Relationship Id="rId15" Type="http://schemas.openxmlformats.org/officeDocument/2006/relationships/image" Target="../media/image5.jpg"/><Relationship Id="rId10" Type="http://schemas.openxmlformats.org/officeDocument/2006/relationships/image" Target="../media/image28.svg"/><Relationship Id="rId4" Type="http://schemas.openxmlformats.org/officeDocument/2006/relationships/image" Target="../media/image16.svg"/><Relationship Id="rId9" Type="http://schemas.openxmlformats.org/officeDocument/2006/relationships/image" Target="../media/image27.png"/><Relationship Id="rId1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30.sv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11" Type="http://schemas.openxmlformats.org/officeDocument/2006/relationships/image" Target="../media/image29.png"/><Relationship Id="rId5" Type="http://schemas.openxmlformats.org/officeDocument/2006/relationships/image" Target="../media/image17.png"/><Relationship Id="rId15" Type="http://schemas.openxmlformats.org/officeDocument/2006/relationships/image" Target="../media/image5.jpg"/><Relationship Id="rId10" Type="http://schemas.openxmlformats.org/officeDocument/2006/relationships/image" Target="../media/image28.svg"/><Relationship Id="rId4" Type="http://schemas.openxmlformats.org/officeDocument/2006/relationships/image" Target="../media/image16.svg"/><Relationship Id="rId9" Type="http://schemas.openxmlformats.org/officeDocument/2006/relationships/image" Target="../media/image27.png"/><Relationship Id="rId1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2.jp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2.jpg"/><Relationship Id="rId4" Type="http://schemas.openxmlformats.org/officeDocument/2006/relationships/image" Target="../media/image4.jpg"/><Relationship Id="rId9" Type="http://schemas.openxmlformats.org/officeDocument/2006/relationships/image" Target="../media/image3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2.jpg"/><Relationship Id="rId4" Type="http://schemas.openxmlformats.org/officeDocument/2006/relationships/image" Target="../media/image4.jpg"/><Relationship Id="rId9" Type="http://schemas.openxmlformats.org/officeDocument/2006/relationships/image" Target="../media/image35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1.png"/><Relationship Id="rId4" Type="http://schemas.openxmlformats.org/officeDocument/2006/relationships/image" Target="../media/image31.png"/><Relationship Id="rId9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21.png"/><Relationship Id="rId5" Type="http://schemas.openxmlformats.org/officeDocument/2006/relationships/image" Target="../media/image19.png"/><Relationship Id="rId10" Type="http://schemas.openxmlformats.org/officeDocument/2006/relationships/image" Target="../media/image2.png"/><Relationship Id="rId4" Type="http://schemas.openxmlformats.org/officeDocument/2006/relationships/image" Target="../media/image16.svg"/><Relationship Id="rId9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12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2.pn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12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2.pn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3.png"/><Relationship Id="rId18" Type="http://schemas.openxmlformats.org/officeDocument/2006/relationships/image" Target="../media/image11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2.jp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9.svg"/><Relationship Id="rId20" Type="http://schemas.openxmlformats.org/officeDocument/2006/relationships/image" Target="../media/image1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11" Type="http://schemas.openxmlformats.org/officeDocument/2006/relationships/image" Target="../media/image5.jpg"/><Relationship Id="rId5" Type="http://schemas.openxmlformats.org/officeDocument/2006/relationships/image" Target="../media/image17.png"/><Relationship Id="rId15" Type="http://schemas.openxmlformats.org/officeDocument/2006/relationships/image" Target="../media/image8.png"/><Relationship Id="rId10" Type="http://schemas.openxmlformats.org/officeDocument/2006/relationships/image" Target="../media/image4.jpg"/><Relationship Id="rId19" Type="http://schemas.openxmlformats.org/officeDocument/2006/relationships/image" Target="../media/image12.png"/><Relationship Id="rId4" Type="http://schemas.openxmlformats.org/officeDocument/2006/relationships/image" Target="../media/image16.svg"/><Relationship Id="rId9" Type="http://schemas.openxmlformats.org/officeDocument/2006/relationships/image" Target="../media/image3.png"/><Relationship Id="rId14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4.svg"/><Relationship Id="rId18" Type="http://schemas.openxmlformats.org/officeDocument/2006/relationships/image" Target="../media/image25.png"/><Relationship Id="rId3" Type="http://schemas.openxmlformats.org/officeDocument/2006/relationships/image" Target="../media/image15.png"/><Relationship Id="rId21" Type="http://schemas.openxmlformats.org/officeDocument/2006/relationships/image" Target="../media/image13.sv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17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11" Type="http://schemas.openxmlformats.org/officeDocument/2006/relationships/image" Target="../media/image22.jpg"/><Relationship Id="rId5" Type="http://schemas.openxmlformats.org/officeDocument/2006/relationships/image" Target="../media/image17.png"/><Relationship Id="rId15" Type="http://schemas.openxmlformats.org/officeDocument/2006/relationships/image" Target="../media/image9.svg"/><Relationship Id="rId10" Type="http://schemas.openxmlformats.org/officeDocument/2006/relationships/image" Target="../media/image5.jpg"/><Relationship Id="rId19" Type="http://schemas.openxmlformats.org/officeDocument/2006/relationships/image" Target="../media/image26.svg"/><Relationship Id="rId4" Type="http://schemas.openxmlformats.org/officeDocument/2006/relationships/image" Target="../media/image16.svg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3.png"/><Relationship Id="rId18" Type="http://schemas.openxmlformats.org/officeDocument/2006/relationships/image" Target="../media/image11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2.jp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9.svg"/><Relationship Id="rId20" Type="http://schemas.openxmlformats.org/officeDocument/2006/relationships/image" Target="../media/image1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11" Type="http://schemas.openxmlformats.org/officeDocument/2006/relationships/image" Target="../media/image5.jpg"/><Relationship Id="rId5" Type="http://schemas.openxmlformats.org/officeDocument/2006/relationships/image" Target="../media/image17.png"/><Relationship Id="rId15" Type="http://schemas.openxmlformats.org/officeDocument/2006/relationships/image" Target="../media/image8.png"/><Relationship Id="rId10" Type="http://schemas.openxmlformats.org/officeDocument/2006/relationships/image" Target="../media/image4.jpg"/><Relationship Id="rId19" Type="http://schemas.openxmlformats.org/officeDocument/2006/relationships/image" Target="../media/image12.png"/><Relationship Id="rId4" Type="http://schemas.openxmlformats.org/officeDocument/2006/relationships/image" Target="../media/image16.svg"/><Relationship Id="rId9" Type="http://schemas.openxmlformats.org/officeDocument/2006/relationships/image" Target="../media/image3.png"/><Relationship Id="rId1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3.png"/><Relationship Id="rId18" Type="http://schemas.openxmlformats.org/officeDocument/2006/relationships/image" Target="../media/image11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2.jp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9.svg"/><Relationship Id="rId20" Type="http://schemas.openxmlformats.org/officeDocument/2006/relationships/image" Target="../media/image1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11" Type="http://schemas.openxmlformats.org/officeDocument/2006/relationships/image" Target="../media/image5.jpg"/><Relationship Id="rId5" Type="http://schemas.openxmlformats.org/officeDocument/2006/relationships/image" Target="../media/image17.png"/><Relationship Id="rId15" Type="http://schemas.openxmlformats.org/officeDocument/2006/relationships/image" Target="../media/image8.png"/><Relationship Id="rId10" Type="http://schemas.openxmlformats.org/officeDocument/2006/relationships/image" Target="../media/image4.jpg"/><Relationship Id="rId19" Type="http://schemas.openxmlformats.org/officeDocument/2006/relationships/image" Target="../media/image12.png"/><Relationship Id="rId4" Type="http://schemas.openxmlformats.org/officeDocument/2006/relationships/image" Target="../media/image16.svg"/><Relationship Id="rId9" Type="http://schemas.openxmlformats.org/officeDocument/2006/relationships/image" Target="../media/image3.png"/><Relationship Id="rId1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jpg"/><Relationship Id="rId3" Type="http://schemas.openxmlformats.org/officeDocument/2006/relationships/image" Target="../media/image2.png"/><Relationship Id="rId7" Type="http://schemas.openxmlformats.org/officeDocument/2006/relationships/image" Target="../media/image18.svg"/><Relationship Id="rId12" Type="http://schemas.openxmlformats.org/officeDocument/2006/relationships/image" Target="../media/image5.jpg"/><Relationship Id="rId17" Type="http://schemas.openxmlformats.org/officeDocument/2006/relationships/image" Target="../media/image13.sv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4.jpg"/><Relationship Id="rId5" Type="http://schemas.openxmlformats.org/officeDocument/2006/relationships/image" Target="../media/image16.svg"/><Relationship Id="rId15" Type="http://schemas.openxmlformats.org/officeDocument/2006/relationships/image" Target="../media/image24.svg"/><Relationship Id="rId10" Type="http://schemas.openxmlformats.org/officeDocument/2006/relationships/image" Target="../media/image3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1034">
            <a:extLst>
              <a:ext uri="{FF2B5EF4-FFF2-40B4-BE49-F238E27FC236}">
                <a16:creationId xmlns:a16="http://schemas.microsoft.com/office/drawing/2014/main" id="{CF426893-A7F3-4341-849A-540215E70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373" r="-15597"/>
          <a:stretch/>
        </p:blipFill>
        <p:spPr>
          <a:xfrm>
            <a:off x="-219426" y="-49802"/>
            <a:ext cx="14427102" cy="6992288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B8A9C00D-CAFA-4434-88BD-34A3DA0320F6}"/>
              </a:ext>
            </a:extLst>
          </p:cNvPr>
          <p:cNvSpPr/>
          <p:nvPr/>
        </p:nvSpPr>
        <p:spPr>
          <a:xfrm>
            <a:off x="-219426" y="-49802"/>
            <a:ext cx="12602383" cy="706708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D81675B-2909-4411-9C19-DC992CFDFB01}"/>
              </a:ext>
            </a:extLst>
          </p:cNvPr>
          <p:cNvSpPr/>
          <p:nvPr/>
        </p:nvSpPr>
        <p:spPr>
          <a:xfrm>
            <a:off x="2456155" y="1464068"/>
            <a:ext cx="7279689" cy="4039340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28221-C861-4883-8A31-F54EA1B1C75E}"/>
              </a:ext>
            </a:extLst>
          </p:cNvPr>
          <p:cNvSpPr txBox="1"/>
          <p:nvPr/>
        </p:nvSpPr>
        <p:spPr>
          <a:xfrm>
            <a:off x="3948685" y="2438400"/>
            <a:ext cx="4294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>
                <a:ln w="15875">
                  <a:solidFill>
                    <a:schemeClr val="bg1"/>
                  </a:solidFill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떡상↑</a:t>
            </a:r>
            <a:r>
              <a:rPr lang="ko-KR" altLang="en-US" sz="5400">
                <a:ln w="15875">
                  <a:solidFill>
                    <a:schemeClr val="bg1"/>
                  </a:solidFill>
                </a:ln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떡락↓</a:t>
            </a:r>
            <a:endParaRPr lang="en-US" altLang="ko-KR" sz="5400">
              <a:ln w="15875">
                <a:solidFill>
                  <a:schemeClr val="bg1"/>
                </a:solidFill>
              </a:ln>
              <a:solidFill>
                <a:srgbClr val="00B0F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5400">
                <a:ln w="15875">
                  <a:solidFill>
                    <a:schemeClr val="bg1"/>
                  </a:solidFill>
                </a:ln>
                <a:solidFill>
                  <a:srgbClr val="FF99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코인 소녀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B1955D2-7F55-4750-A7B9-0942644A819F}"/>
              </a:ext>
            </a:extLst>
          </p:cNvPr>
          <p:cNvSpPr txBox="1"/>
          <p:nvPr/>
        </p:nvSpPr>
        <p:spPr>
          <a:xfrm>
            <a:off x="3948685" y="5842191"/>
            <a:ext cx="4294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 w="15875">
                  <a:noFill/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Touch to Start</a:t>
            </a:r>
            <a:endParaRPr lang="ko-KR" altLang="en-US" sz="2400">
              <a:ln w="15875">
                <a:noFill/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76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1034">
            <a:extLst>
              <a:ext uri="{FF2B5EF4-FFF2-40B4-BE49-F238E27FC236}">
                <a16:creationId xmlns:a16="http://schemas.microsoft.com/office/drawing/2014/main" id="{CF426893-A7F3-4341-849A-540215E70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373" r="-15597"/>
          <a:stretch/>
        </p:blipFill>
        <p:spPr>
          <a:xfrm>
            <a:off x="-219426" y="-49802"/>
            <a:ext cx="14427102" cy="6992288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B8A9C00D-CAFA-4434-88BD-34A3DA0320F6}"/>
              </a:ext>
            </a:extLst>
          </p:cNvPr>
          <p:cNvSpPr/>
          <p:nvPr/>
        </p:nvSpPr>
        <p:spPr>
          <a:xfrm>
            <a:off x="-429900" y="-284342"/>
            <a:ext cx="12840157" cy="722682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33381D4-12C8-4F45-9518-FCB43E1F770E}"/>
              </a:ext>
            </a:extLst>
          </p:cNvPr>
          <p:cNvSpPr/>
          <p:nvPr/>
        </p:nvSpPr>
        <p:spPr>
          <a:xfrm>
            <a:off x="-219426" y="-36001"/>
            <a:ext cx="12419210" cy="745646"/>
          </a:xfrm>
          <a:prstGeom prst="rect">
            <a:avLst/>
          </a:prstGeom>
          <a:solidFill>
            <a:schemeClr val="tx1">
              <a:lumMod val="85000"/>
              <a:lumOff val="15000"/>
              <a:alpha val="8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B953E8-3DD5-4748-8571-4AF0354E0096}"/>
              </a:ext>
            </a:extLst>
          </p:cNvPr>
          <p:cNvSpPr/>
          <p:nvPr/>
        </p:nvSpPr>
        <p:spPr>
          <a:xfrm>
            <a:off x="4352926" y="-5990"/>
            <a:ext cx="1959768" cy="648822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820720-7734-4B17-9872-6D0E0EDBDAF1}"/>
              </a:ext>
            </a:extLst>
          </p:cNvPr>
          <p:cNvSpPr/>
          <p:nvPr/>
        </p:nvSpPr>
        <p:spPr>
          <a:xfrm>
            <a:off x="6312695" y="-5990"/>
            <a:ext cx="1959768" cy="64882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D06E1C-4063-42AC-947E-66117A0EF193}"/>
              </a:ext>
            </a:extLst>
          </p:cNvPr>
          <p:cNvSpPr/>
          <p:nvPr/>
        </p:nvSpPr>
        <p:spPr>
          <a:xfrm>
            <a:off x="8272463" y="-5990"/>
            <a:ext cx="1959768" cy="648822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6B099D-F57B-43D6-9674-6B4189F79031}"/>
              </a:ext>
            </a:extLst>
          </p:cNvPr>
          <p:cNvSpPr/>
          <p:nvPr/>
        </p:nvSpPr>
        <p:spPr>
          <a:xfrm>
            <a:off x="10232232" y="-5990"/>
            <a:ext cx="1959768" cy="64882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CE346D-2F4E-49E5-8BDE-EF9D99E31A2B}"/>
              </a:ext>
            </a:extLst>
          </p:cNvPr>
          <p:cNvSpPr/>
          <p:nvPr/>
        </p:nvSpPr>
        <p:spPr>
          <a:xfrm>
            <a:off x="6312692" y="642832"/>
            <a:ext cx="1959768" cy="45719"/>
          </a:xfrm>
          <a:prstGeom prst="rect">
            <a:avLst/>
          </a:prstGeom>
          <a:solidFill>
            <a:srgbClr val="FF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7B9271-B217-4A86-A7C7-84CA22B781FB}"/>
              </a:ext>
            </a:extLst>
          </p:cNvPr>
          <p:cNvSpPr/>
          <p:nvPr/>
        </p:nvSpPr>
        <p:spPr>
          <a:xfrm>
            <a:off x="8272461" y="642832"/>
            <a:ext cx="1959768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A479F0-4C82-4EDD-BC2F-826A5A455463}"/>
              </a:ext>
            </a:extLst>
          </p:cNvPr>
          <p:cNvSpPr/>
          <p:nvPr/>
        </p:nvSpPr>
        <p:spPr>
          <a:xfrm>
            <a:off x="10232231" y="642832"/>
            <a:ext cx="1959768" cy="45719"/>
          </a:xfrm>
          <a:prstGeom prst="rect">
            <a:avLst/>
          </a:prstGeom>
          <a:solidFill>
            <a:srgbClr val="FF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69012CC-9536-4444-A097-37FAF52DE22C}"/>
              </a:ext>
            </a:extLst>
          </p:cNvPr>
          <p:cNvSpPr/>
          <p:nvPr/>
        </p:nvSpPr>
        <p:spPr>
          <a:xfrm>
            <a:off x="4352922" y="642832"/>
            <a:ext cx="1959768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39C0A-B784-451A-BA05-50931FE02251}"/>
              </a:ext>
            </a:extLst>
          </p:cNvPr>
          <p:cNvSpPr txBox="1"/>
          <p:nvPr/>
        </p:nvSpPr>
        <p:spPr>
          <a:xfrm>
            <a:off x="4331765" y="158886"/>
            <a:ext cx="19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재산 </a:t>
            </a:r>
            <a:r>
              <a:rPr lang="en-US" altLang="ko-KR" sz="1200" b="1">
                <a:solidFill>
                  <a:schemeClr val="bg1"/>
                </a:solidFill>
              </a:rPr>
              <a:t>10,000,000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009DA01-8600-495F-B072-C16C8F53E793}"/>
              </a:ext>
            </a:extLst>
          </p:cNvPr>
          <p:cNvSpPr txBox="1"/>
          <p:nvPr/>
        </p:nvSpPr>
        <p:spPr>
          <a:xfrm>
            <a:off x="6297127" y="158886"/>
            <a:ext cx="19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그래픽카드 </a:t>
            </a:r>
            <a:r>
              <a:rPr lang="en-US" altLang="ko-KR" sz="1200" b="1">
                <a:solidFill>
                  <a:schemeClr val="bg1"/>
                </a:solidFill>
              </a:rPr>
              <a:t>10</a:t>
            </a:r>
            <a:r>
              <a:rPr lang="ko-KR" altLang="en-US" sz="1200" b="1">
                <a:solidFill>
                  <a:schemeClr val="bg1"/>
                </a:solidFill>
              </a:rPr>
              <a:t>개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9EA37D-4F5E-4D1F-864C-AC227BCF91B4}"/>
              </a:ext>
            </a:extLst>
          </p:cNvPr>
          <p:cNvSpPr txBox="1"/>
          <p:nvPr/>
        </p:nvSpPr>
        <p:spPr>
          <a:xfrm>
            <a:off x="8210171" y="158886"/>
            <a:ext cx="209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가상화폐 </a:t>
            </a:r>
            <a:r>
              <a:rPr lang="en-US" altLang="ko-KR" sz="1200" b="1">
                <a:solidFill>
                  <a:schemeClr val="bg1"/>
                </a:solidFill>
              </a:rPr>
              <a:t>7,000,000G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B12BDA4-F70A-4D06-8EA5-345F092A388C}"/>
              </a:ext>
            </a:extLst>
          </p:cNvPr>
          <p:cNvSpPr txBox="1"/>
          <p:nvPr/>
        </p:nvSpPr>
        <p:spPr>
          <a:xfrm>
            <a:off x="10240016" y="158886"/>
            <a:ext cx="19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보유 골드 </a:t>
            </a:r>
            <a:r>
              <a:rPr lang="en-US" altLang="ko-KR" sz="1200" b="1">
                <a:solidFill>
                  <a:schemeClr val="bg1"/>
                </a:solidFill>
              </a:rPr>
              <a:t>3,000,000G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pic>
        <p:nvPicPr>
          <p:cNvPr id="304" name="그래픽 303" descr="포크레인">
            <a:extLst>
              <a:ext uri="{FF2B5EF4-FFF2-40B4-BE49-F238E27FC236}">
                <a16:creationId xmlns:a16="http://schemas.microsoft.com/office/drawing/2014/main" id="{3DE02AAF-70AA-4DD7-9D4A-FDFC8BBAA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1222" y="-5990"/>
            <a:ext cx="502174" cy="502172"/>
          </a:xfrm>
          <a:prstGeom prst="rect">
            <a:avLst/>
          </a:prstGeom>
        </p:spPr>
      </p:pic>
      <p:pic>
        <p:nvPicPr>
          <p:cNvPr id="35" name="그래픽 34" descr="돌아가기">
            <a:extLst>
              <a:ext uri="{FF2B5EF4-FFF2-40B4-BE49-F238E27FC236}">
                <a16:creationId xmlns:a16="http://schemas.microsoft.com/office/drawing/2014/main" id="{2457CAB6-6F16-47D6-A516-7EB180C6D8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1854"/>
          <a:stretch/>
        </p:blipFill>
        <p:spPr>
          <a:xfrm rot="16200000">
            <a:off x="250170" y="-73436"/>
            <a:ext cx="453084" cy="779224"/>
          </a:xfrm>
          <a:prstGeom prst="rect">
            <a:avLst/>
          </a:prstGeom>
        </p:spPr>
      </p:pic>
      <p:pic>
        <p:nvPicPr>
          <p:cNvPr id="316" name="그래픽 315" descr="동전">
            <a:extLst>
              <a:ext uri="{FF2B5EF4-FFF2-40B4-BE49-F238E27FC236}">
                <a16:creationId xmlns:a16="http://schemas.microsoft.com/office/drawing/2014/main" id="{26236EFA-E07F-490B-A1A9-5355533FD0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742" y="231229"/>
            <a:ext cx="515812" cy="515812"/>
          </a:xfrm>
          <a:prstGeom prst="rect">
            <a:avLst/>
          </a:prstGeom>
        </p:spPr>
      </p:pic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614B3847-28DF-4298-93D3-4DFFC6E525B4}"/>
              </a:ext>
            </a:extLst>
          </p:cNvPr>
          <p:cNvSpPr/>
          <p:nvPr/>
        </p:nvSpPr>
        <p:spPr>
          <a:xfrm rot="5400000">
            <a:off x="11522383" y="2465063"/>
            <a:ext cx="1136907" cy="53199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D4694BB6-42A8-4099-8713-2BAA0181B69C}"/>
              </a:ext>
            </a:extLst>
          </p:cNvPr>
          <p:cNvSpPr txBox="1"/>
          <p:nvPr/>
        </p:nvSpPr>
        <p:spPr>
          <a:xfrm>
            <a:off x="949417" y="69235"/>
            <a:ext cx="196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2050" algn="l"/>
              </a:tabLst>
            </a:pPr>
            <a:r>
              <a:rPr lang="ko-KR" altLang="en-US" sz="3200" b="1">
                <a:ln w="12700">
                  <a:solidFill>
                    <a:srgbClr val="FFC000"/>
                  </a:solidFill>
                </a:ln>
                <a:solidFill>
                  <a:schemeClr val="bg1"/>
                </a:solidFill>
              </a:rPr>
              <a:t>게임 시작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F9BB5C4-01B4-4D5D-AB7D-E8359D350C3E}"/>
              </a:ext>
            </a:extLst>
          </p:cNvPr>
          <p:cNvGrpSpPr/>
          <p:nvPr/>
        </p:nvGrpSpPr>
        <p:grpSpPr>
          <a:xfrm>
            <a:off x="5629036" y="1010170"/>
            <a:ext cx="6435201" cy="4352405"/>
            <a:chOff x="2730385" y="1145004"/>
            <a:chExt cx="6857175" cy="463780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B399098-FE23-4127-B2CA-F5A5589E702B}"/>
                </a:ext>
              </a:extLst>
            </p:cNvPr>
            <p:cNvGrpSpPr/>
            <p:nvPr/>
          </p:nvGrpSpPr>
          <p:grpSpPr>
            <a:xfrm>
              <a:off x="6264210" y="1145004"/>
              <a:ext cx="3323350" cy="4637804"/>
              <a:chOff x="6399231" y="1556276"/>
              <a:chExt cx="2682045" cy="4148676"/>
            </a:xfrm>
          </p:grpSpPr>
          <p:sp>
            <p:nvSpPr>
              <p:cNvPr id="172" name="사각형: 잘린 대각선 방향 모서리 171">
                <a:extLst>
                  <a:ext uri="{FF2B5EF4-FFF2-40B4-BE49-F238E27FC236}">
                    <a16:creationId xmlns:a16="http://schemas.microsoft.com/office/drawing/2014/main" id="{6551F744-BF77-405B-8727-6C0339249151}"/>
                  </a:ext>
                </a:extLst>
              </p:cNvPr>
              <p:cNvSpPr/>
              <p:nvPr/>
            </p:nvSpPr>
            <p:spPr>
              <a:xfrm>
                <a:off x="6399231" y="1556276"/>
                <a:ext cx="2682045" cy="4148676"/>
              </a:xfrm>
              <a:prstGeom prst="snip2DiagRect">
                <a:avLst/>
              </a:prstGeom>
              <a:solidFill>
                <a:srgbClr val="FF9933">
                  <a:alpha val="52000"/>
                </a:srgbClr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ko-KR" altLang="en-US" sz="2000" b="1">
                    <a:ln w="95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랭크 게임</a:t>
                </a:r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sz="14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ko-KR" altLang="en-US" sz="1400" b="1">
                    <a:ln w="95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다른 유저들과</a:t>
                </a:r>
                <a:endParaRPr lang="en-US" altLang="ko-KR" sz="14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ko-KR" altLang="en-US" sz="1400" b="1">
                    <a:ln w="95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순위 경쟁을 벌입니다</a:t>
                </a:r>
                <a:r>
                  <a:rPr lang="en-US" altLang="ko-KR" sz="1400" b="1">
                    <a:ln w="95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.</a:t>
                </a:r>
                <a:endParaRPr lang="ko-KR" altLang="en-US" sz="14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pic>
            <p:nvPicPr>
              <p:cNvPr id="4" name="그래픽 3" descr="화환">
                <a:extLst>
                  <a:ext uri="{FF2B5EF4-FFF2-40B4-BE49-F238E27FC236}">
                    <a16:creationId xmlns:a16="http://schemas.microsoft.com/office/drawing/2014/main" id="{FC1F5740-A12B-4CEE-8D7B-825B1B34FD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879912" y="2199776"/>
                <a:ext cx="1720679" cy="1720679"/>
              </a:xfrm>
              <a:prstGeom prst="rect">
                <a:avLst/>
              </a:prstGeom>
            </p:spPr>
          </p:pic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9DC87D9-8416-48DD-BBE7-092EEE0CD7EE}"/>
                </a:ext>
              </a:extLst>
            </p:cNvPr>
            <p:cNvGrpSpPr/>
            <p:nvPr/>
          </p:nvGrpSpPr>
          <p:grpSpPr>
            <a:xfrm>
              <a:off x="2730385" y="1145004"/>
              <a:ext cx="3323350" cy="4637804"/>
              <a:chOff x="2475295" y="1556276"/>
              <a:chExt cx="2682045" cy="4148676"/>
            </a:xfrm>
          </p:grpSpPr>
          <p:sp>
            <p:nvSpPr>
              <p:cNvPr id="372" name="사각형: 잘린 대각선 방향 모서리 371">
                <a:extLst>
                  <a:ext uri="{FF2B5EF4-FFF2-40B4-BE49-F238E27FC236}">
                    <a16:creationId xmlns:a16="http://schemas.microsoft.com/office/drawing/2014/main" id="{5AA2295C-D651-465B-9D88-6414BE83E740}"/>
                  </a:ext>
                </a:extLst>
              </p:cNvPr>
              <p:cNvSpPr/>
              <p:nvPr/>
            </p:nvSpPr>
            <p:spPr>
              <a:xfrm flipH="1">
                <a:off x="2475295" y="1556276"/>
                <a:ext cx="2682045" cy="4148676"/>
              </a:xfrm>
              <a:prstGeom prst="snip2DiagRect">
                <a:avLst/>
              </a:prstGeom>
              <a:solidFill>
                <a:srgbClr val="00B0F0">
                  <a:alpha val="52000"/>
                </a:srgbClr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ko-KR" altLang="en-US" sz="2000" b="1">
                    <a:ln w="95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스토리 모드</a:t>
                </a:r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sz="11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ko-KR" altLang="en-US" sz="1400" b="1">
                    <a:ln w="95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게임 내</a:t>
                </a:r>
                <a:endParaRPr lang="en-US" altLang="ko-KR" sz="14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ko-KR" altLang="en-US" sz="1400" b="1">
                    <a:ln w="95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스토리를 진행합니다</a:t>
                </a:r>
                <a:r>
                  <a:rPr lang="en-US" altLang="ko-KR" sz="1400" b="1">
                    <a:ln w="95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.</a:t>
                </a:r>
              </a:p>
            </p:txBody>
          </p:sp>
          <p:pic>
            <p:nvPicPr>
              <p:cNvPr id="8" name="그래픽 7" descr="필름 스트립">
                <a:extLst>
                  <a:ext uri="{FF2B5EF4-FFF2-40B4-BE49-F238E27FC236}">
                    <a16:creationId xmlns:a16="http://schemas.microsoft.com/office/drawing/2014/main" id="{142BC66D-EABC-4FB2-8526-CC2DB3865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909923" y="2163509"/>
                <a:ext cx="1793211" cy="1793211"/>
              </a:xfrm>
              <a:prstGeom prst="rect">
                <a:avLst/>
              </a:prstGeom>
            </p:spPr>
          </p:pic>
        </p:grpSp>
      </p:grpSp>
      <p:sp>
        <p:nvSpPr>
          <p:cNvPr id="113" name="타원 112">
            <a:extLst>
              <a:ext uri="{FF2B5EF4-FFF2-40B4-BE49-F238E27FC236}">
                <a16:creationId xmlns:a16="http://schemas.microsoft.com/office/drawing/2014/main" id="{970DA4EF-E8E1-4A7F-8DF2-B9125971BD99}"/>
              </a:ext>
            </a:extLst>
          </p:cNvPr>
          <p:cNvSpPr/>
          <p:nvPr/>
        </p:nvSpPr>
        <p:spPr>
          <a:xfrm>
            <a:off x="5687623" y="5882514"/>
            <a:ext cx="914400" cy="914400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FFAF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4234EDD-09F7-4C41-9028-75EE8AA3B1EF}"/>
              </a:ext>
            </a:extLst>
          </p:cNvPr>
          <p:cNvSpPr/>
          <p:nvPr/>
        </p:nvSpPr>
        <p:spPr>
          <a:xfrm>
            <a:off x="6695571" y="5882514"/>
            <a:ext cx="914400" cy="914400"/>
          </a:xfrm>
          <a:prstGeom prst="ellipse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F6D44331-53E0-470E-9BB0-49A084073CD3}"/>
              </a:ext>
            </a:extLst>
          </p:cNvPr>
          <p:cNvSpPr/>
          <p:nvPr/>
        </p:nvSpPr>
        <p:spPr>
          <a:xfrm>
            <a:off x="7698272" y="5882514"/>
            <a:ext cx="914400" cy="914400"/>
          </a:xfrm>
          <a:prstGeom prst="ellipse">
            <a:avLst/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4C4C3590-0AD6-4B4A-87DE-B7653174199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83" y="1027419"/>
            <a:ext cx="4152567" cy="5312295"/>
          </a:xfrm>
          <a:prstGeom prst="rect">
            <a:avLst/>
          </a:prstGeom>
        </p:spPr>
      </p:pic>
      <p:sp>
        <p:nvSpPr>
          <p:cNvPr id="120" name="말풍선: 모서리가 둥근 사각형 119">
            <a:extLst>
              <a:ext uri="{FF2B5EF4-FFF2-40B4-BE49-F238E27FC236}">
                <a16:creationId xmlns:a16="http://schemas.microsoft.com/office/drawing/2014/main" id="{E3E2AD7E-FD8F-4EE5-AA04-7FC3E0D5B61F}"/>
              </a:ext>
            </a:extLst>
          </p:cNvPr>
          <p:cNvSpPr/>
          <p:nvPr/>
        </p:nvSpPr>
        <p:spPr>
          <a:xfrm>
            <a:off x="0" y="5339848"/>
            <a:ext cx="5238051" cy="1195751"/>
          </a:xfrm>
          <a:prstGeom prst="wedgeRoundRectCallout">
            <a:avLst>
              <a:gd name="adj1" fmla="val -17528"/>
              <a:gd name="adj2" fmla="val -107705"/>
              <a:gd name="adj3" fmla="val 16667"/>
            </a:avLst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27F36D-ADB8-4550-9C20-389657D81F41}"/>
              </a:ext>
            </a:extLst>
          </p:cNvPr>
          <p:cNvSpPr txBox="1"/>
          <p:nvPr/>
        </p:nvSpPr>
        <p:spPr>
          <a:xfrm>
            <a:off x="641282" y="5768446"/>
            <a:ext cx="3632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 할 모드를 선택해줘</a:t>
            </a:r>
            <a:r>
              <a:rPr lang="en-US" altLang="ko-KR" sz="16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6" name="그래픽 35" descr="단일 톱니바퀴">
            <a:extLst>
              <a:ext uri="{FF2B5EF4-FFF2-40B4-BE49-F238E27FC236}">
                <a16:creationId xmlns:a16="http://schemas.microsoft.com/office/drawing/2014/main" id="{1A522422-DC74-4309-A940-13B26D6D523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496250" y="89510"/>
            <a:ext cx="532437" cy="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0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1034">
            <a:extLst>
              <a:ext uri="{FF2B5EF4-FFF2-40B4-BE49-F238E27FC236}">
                <a16:creationId xmlns:a16="http://schemas.microsoft.com/office/drawing/2014/main" id="{CF426893-A7F3-4341-849A-540215E70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373" r="-15597"/>
          <a:stretch/>
        </p:blipFill>
        <p:spPr>
          <a:xfrm>
            <a:off x="-219426" y="-49802"/>
            <a:ext cx="14427102" cy="6992288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B8A9C00D-CAFA-4434-88BD-34A3DA0320F6}"/>
              </a:ext>
            </a:extLst>
          </p:cNvPr>
          <p:cNvSpPr/>
          <p:nvPr/>
        </p:nvSpPr>
        <p:spPr>
          <a:xfrm>
            <a:off x="1642525" y="61086"/>
            <a:ext cx="12840157" cy="722682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33381D4-12C8-4F45-9518-FCB43E1F770E}"/>
              </a:ext>
            </a:extLst>
          </p:cNvPr>
          <p:cNvSpPr/>
          <p:nvPr/>
        </p:nvSpPr>
        <p:spPr>
          <a:xfrm>
            <a:off x="-219426" y="-36001"/>
            <a:ext cx="12419210" cy="745646"/>
          </a:xfrm>
          <a:prstGeom prst="rect">
            <a:avLst/>
          </a:prstGeom>
          <a:solidFill>
            <a:schemeClr val="tx1">
              <a:lumMod val="85000"/>
              <a:lumOff val="15000"/>
              <a:alpha val="8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B953E8-3DD5-4748-8571-4AF0354E0096}"/>
              </a:ext>
            </a:extLst>
          </p:cNvPr>
          <p:cNvSpPr/>
          <p:nvPr/>
        </p:nvSpPr>
        <p:spPr>
          <a:xfrm>
            <a:off x="4352926" y="-5990"/>
            <a:ext cx="1959768" cy="648822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820720-7734-4B17-9872-6D0E0EDBDAF1}"/>
              </a:ext>
            </a:extLst>
          </p:cNvPr>
          <p:cNvSpPr/>
          <p:nvPr/>
        </p:nvSpPr>
        <p:spPr>
          <a:xfrm>
            <a:off x="6312695" y="-5990"/>
            <a:ext cx="1959768" cy="64882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D06E1C-4063-42AC-947E-66117A0EF193}"/>
              </a:ext>
            </a:extLst>
          </p:cNvPr>
          <p:cNvSpPr/>
          <p:nvPr/>
        </p:nvSpPr>
        <p:spPr>
          <a:xfrm>
            <a:off x="8272463" y="-5990"/>
            <a:ext cx="1959768" cy="648822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6B099D-F57B-43D6-9674-6B4189F79031}"/>
              </a:ext>
            </a:extLst>
          </p:cNvPr>
          <p:cNvSpPr/>
          <p:nvPr/>
        </p:nvSpPr>
        <p:spPr>
          <a:xfrm>
            <a:off x="10232232" y="-5990"/>
            <a:ext cx="1959768" cy="64882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CE346D-2F4E-49E5-8BDE-EF9D99E31A2B}"/>
              </a:ext>
            </a:extLst>
          </p:cNvPr>
          <p:cNvSpPr/>
          <p:nvPr/>
        </p:nvSpPr>
        <p:spPr>
          <a:xfrm>
            <a:off x="6312692" y="642832"/>
            <a:ext cx="1959768" cy="45719"/>
          </a:xfrm>
          <a:prstGeom prst="rect">
            <a:avLst/>
          </a:prstGeom>
          <a:solidFill>
            <a:srgbClr val="FF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7B9271-B217-4A86-A7C7-84CA22B781FB}"/>
              </a:ext>
            </a:extLst>
          </p:cNvPr>
          <p:cNvSpPr/>
          <p:nvPr/>
        </p:nvSpPr>
        <p:spPr>
          <a:xfrm>
            <a:off x="8272461" y="642832"/>
            <a:ext cx="1959768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A479F0-4C82-4EDD-BC2F-826A5A455463}"/>
              </a:ext>
            </a:extLst>
          </p:cNvPr>
          <p:cNvSpPr/>
          <p:nvPr/>
        </p:nvSpPr>
        <p:spPr>
          <a:xfrm>
            <a:off x="10232231" y="642832"/>
            <a:ext cx="1959768" cy="45719"/>
          </a:xfrm>
          <a:prstGeom prst="rect">
            <a:avLst/>
          </a:prstGeom>
          <a:solidFill>
            <a:srgbClr val="FF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69012CC-9536-4444-A097-37FAF52DE22C}"/>
              </a:ext>
            </a:extLst>
          </p:cNvPr>
          <p:cNvSpPr/>
          <p:nvPr/>
        </p:nvSpPr>
        <p:spPr>
          <a:xfrm>
            <a:off x="4352922" y="642832"/>
            <a:ext cx="1959768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39C0A-B784-451A-BA05-50931FE02251}"/>
              </a:ext>
            </a:extLst>
          </p:cNvPr>
          <p:cNvSpPr txBox="1"/>
          <p:nvPr/>
        </p:nvSpPr>
        <p:spPr>
          <a:xfrm>
            <a:off x="4331765" y="158886"/>
            <a:ext cx="19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재산 </a:t>
            </a:r>
            <a:r>
              <a:rPr lang="en-US" altLang="ko-KR" sz="1200" b="1">
                <a:solidFill>
                  <a:schemeClr val="bg1"/>
                </a:solidFill>
              </a:rPr>
              <a:t>10,000,000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009DA01-8600-495F-B072-C16C8F53E793}"/>
              </a:ext>
            </a:extLst>
          </p:cNvPr>
          <p:cNvSpPr txBox="1"/>
          <p:nvPr/>
        </p:nvSpPr>
        <p:spPr>
          <a:xfrm>
            <a:off x="6297127" y="158886"/>
            <a:ext cx="19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그래픽카드 </a:t>
            </a:r>
            <a:r>
              <a:rPr lang="en-US" altLang="ko-KR" sz="1200" b="1">
                <a:solidFill>
                  <a:schemeClr val="bg1"/>
                </a:solidFill>
              </a:rPr>
              <a:t>10</a:t>
            </a:r>
            <a:r>
              <a:rPr lang="ko-KR" altLang="en-US" sz="1200" b="1">
                <a:solidFill>
                  <a:schemeClr val="bg1"/>
                </a:solidFill>
              </a:rPr>
              <a:t>개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9EA37D-4F5E-4D1F-864C-AC227BCF91B4}"/>
              </a:ext>
            </a:extLst>
          </p:cNvPr>
          <p:cNvSpPr txBox="1"/>
          <p:nvPr/>
        </p:nvSpPr>
        <p:spPr>
          <a:xfrm>
            <a:off x="8210171" y="158886"/>
            <a:ext cx="209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가상화폐 </a:t>
            </a:r>
            <a:r>
              <a:rPr lang="en-US" altLang="ko-KR" sz="1200" b="1">
                <a:solidFill>
                  <a:schemeClr val="bg1"/>
                </a:solidFill>
              </a:rPr>
              <a:t>7,000,000G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B12BDA4-F70A-4D06-8EA5-345F092A388C}"/>
              </a:ext>
            </a:extLst>
          </p:cNvPr>
          <p:cNvSpPr txBox="1"/>
          <p:nvPr/>
        </p:nvSpPr>
        <p:spPr>
          <a:xfrm>
            <a:off x="10240016" y="158886"/>
            <a:ext cx="19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보유 골드 </a:t>
            </a:r>
            <a:r>
              <a:rPr lang="en-US" altLang="ko-KR" sz="1200" b="1">
                <a:solidFill>
                  <a:schemeClr val="bg1"/>
                </a:solidFill>
              </a:rPr>
              <a:t>3,000,000G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pic>
        <p:nvPicPr>
          <p:cNvPr id="304" name="그래픽 303" descr="포크레인">
            <a:extLst>
              <a:ext uri="{FF2B5EF4-FFF2-40B4-BE49-F238E27FC236}">
                <a16:creationId xmlns:a16="http://schemas.microsoft.com/office/drawing/2014/main" id="{3DE02AAF-70AA-4DD7-9D4A-FDFC8BBAA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1222" y="-5990"/>
            <a:ext cx="502174" cy="502172"/>
          </a:xfrm>
          <a:prstGeom prst="rect">
            <a:avLst/>
          </a:prstGeom>
        </p:spPr>
      </p:pic>
      <p:pic>
        <p:nvPicPr>
          <p:cNvPr id="35" name="그래픽 34" descr="돌아가기">
            <a:extLst>
              <a:ext uri="{FF2B5EF4-FFF2-40B4-BE49-F238E27FC236}">
                <a16:creationId xmlns:a16="http://schemas.microsoft.com/office/drawing/2014/main" id="{2457CAB6-6F16-47D6-A516-7EB180C6D8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1854"/>
          <a:stretch/>
        </p:blipFill>
        <p:spPr>
          <a:xfrm rot="16200000">
            <a:off x="250170" y="-73436"/>
            <a:ext cx="453084" cy="779224"/>
          </a:xfrm>
          <a:prstGeom prst="rect">
            <a:avLst/>
          </a:prstGeom>
        </p:spPr>
      </p:pic>
      <p:pic>
        <p:nvPicPr>
          <p:cNvPr id="316" name="그래픽 315" descr="동전">
            <a:extLst>
              <a:ext uri="{FF2B5EF4-FFF2-40B4-BE49-F238E27FC236}">
                <a16:creationId xmlns:a16="http://schemas.microsoft.com/office/drawing/2014/main" id="{26236EFA-E07F-490B-A1A9-5355533FD0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742" y="231229"/>
            <a:ext cx="515812" cy="515812"/>
          </a:xfrm>
          <a:prstGeom prst="rect">
            <a:avLst/>
          </a:prstGeom>
        </p:spPr>
      </p:pic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614B3847-28DF-4298-93D3-4DFFC6E525B4}"/>
              </a:ext>
            </a:extLst>
          </p:cNvPr>
          <p:cNvSpPr/>
          <p:nvPr/>
        </p:nvSpPr>
        <p:spPr>
          <a:xfrm rot="5400000">
            <a:off x="11522383" y="2465063"/>
            <a:ext cx="1136907" cy="53199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D4694BB6-42A8-4099-8713-2BAA0181B69C}"/>
              </a:ext>
            </a:extLst>
          </p:cNvPr>
          <p:cNvSpPr txBox="1"/>
          <p:nvPr/>
        </p:nvSpPr>
        <p:spPr>
          <a:xfrm>
            <a:off x="949417" y="69235"/>
            <a:ext cx="196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2050" algn="l"/>
              </a:tabLst>
            </a:pPr>
            <a:r>
              <a:rPr lang="ko-KR" altLang="en-US" sz="3200" b="1">
                <a:ln w="12700">
                  <a:solidFill>
                    <a:srgbClr val="FFC000"/>
                  </a:solidFill>
                </a:ln>
                <a:solidFill>
                  <a:schemeClr val="bg1"/>
                </a:solidFill>
              </a:rPr>
              <a:t>게임 시작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F9BB5C4-01B4-4D5D-AB7D-E8359D350C3E}"/>
              </a:ext>
            </a:extLst>
          </p:cNvPr>
          <p:cNvGrpSpPr/>
          <p:nvPr/>
        </p:nvGrpSpPr>
        <p:grpSpPr>
          <a:xfrm>
            <a:off x="5629036" y="1010170"/>
            <a:ext cx="6435201" cy="4352405"/>
            <a:chOff x="2730385" y="1145004"/>
            <a:chExt cx="6857175" cy="463780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B399098-FE23-4127-B2CA-F5A5589E702B}"/>
                </a:ext>
              </a:extLst>
            </p:cNvPr>
            <p:cNvGrpSpPr/>
            <p:nvPr/>
          </p:nvGrpSpPr>
          <p:grpSpPr>
            <a:xfrm>
              <a:off x="6264210" y="1145004"/>
              <a:ext cx="3323350" cy="4637804"/>
              <a:chOff x="6399231" y="1556276"/>
              <a:chExt cx="2682045" cy="4148676"/>
            </a:xfrm>
          </p:grpSpPr>
          <p:sp>
            <p:nvSpPr>
              <p:cNvPr id="172" name="사각형: 잘린 대각선 방향 모서리 171">
                <a:extLst>
                  <a:ext uri="{FF2B5EF4-FFF2-40B4-BE49-F238E27FC236}">
                    <a16:creationId xmlns:a16="http://schemas.microsoft.com/office/drawing/2014/main" id="{6551F744-BF77-405B-8727-6C0339249151}"/>
                  </a:ext>
                </a:extLst>
              </p:cNvPr>
              <p:cNvSpPr/>
              <p:nvPr/>
            </p:nvSpPr>
            <p:spPr>
              <a:xfrm>
                <a:off x="6399231" y="1556276"/>
                <a:ext cx="2682045" cy="4148676"/>
              </a:xfrm>
              <a:prstGeom prst="snip2DiagRect">
                <a:avLst/>
              </a:prstGeom>
              <a:solidFill>
                <a:srgbClr val="FF9933">
                  <a:alpha val="52000"/>
                </a:srgbClr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ko-KR" altLang="en-US" sz="2000" b="1">
                    <a:ln w="95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랭크 게임</a:t>
                </a:r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sz="14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ko-KR" altLang="en-US" sz="1400" b="1">
                    <a:ln w="95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다른 유저들과</a:t>
                </a:r>
                <a:endParaRPr lang="en-US" altLang="ko-KR" sz="14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ko-KR" altLang="en-US" sz="1400" b="1">
                    <a:ln w="95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순위 경쟁을 벌입니다</a:t>
                </a:r>
                <a:r>
                  <a:rPr lang="en-US" altLang="ko-KR" sz="1400" b="1">
                    <a:ln w="95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.</a:t>
                </a:r>
                <a:endParaRPr lang="ko-KR" altLang="en-US" sz="14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pic>
            <p:nvPicPr>
              <p:cNvPr id="4" name="그래픽 3" descr="화환">
                <a:extLst>
                  <a:ext uri="{FF2B5EF4-FFF2-40B4-BE49-F238E27FC236}">
                    <a16:creationId xmlns:a16="http://schemas.microsoft.com/office/drawing/2014/main" id="{FC1F5740-A12B-4CEE-8D7B-825B1B34FD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879912" y="2199776"/>
                <a:ext cx="1720679" cy="1720679"/>
              </a:xfrm>
              <a:prstGeom prst="rect">
                <a:avLst/>
              </a:prstGeom>
            </p:spPr>
          </p:pic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9DC87D9-8416-48DD-BBE7-092EEE0CD7EE}"/>
                </a:ext>
              </a:extLst>
            </p:cNvPr>
            <p:cNvGrpSpPr/>
            <p:nvPr/>
          </p:nvGrpSpPr>
          <p:grpSpPr>
            <a:xfrm>
              <a:off x="2730385" y="1145004"/>
              <a:ext cx="3323350" cy="4637804"/>
              <a:chOff x="2475295" y="1556276"/>
              <a:chExt cx="2682045" cy="4148676"/>
            </a:xfrm>
          </p:grpSpPr>
          <p:sp>
            <p:nvSpPr>
              <p:cNvPr id="372" name="사각형: 잘린 대각선 방향 모서리 371">
                <a:extLst>
                  <a:ext uri="{FF2B5EF4-FFF2-40B4-BE49-F238E27FC236}">
                    <a16:creationId xmlns:a16="http://schemas.microsoft.com/office/drawing/2014/main" id="{5AA2295C-D651-465B-9D88-6414BE83E740}"/>
                  </a:ext>
                </a:extLst>
              </p:cNvPr>
              <p:cNvSpPr/>
              <p:nvPr/>
            </p:nvSpPr>
            <p:spPr>
              <a:xfrm flipH="1">
                <a:off x="2475295" y="1556276"/>
                <a:ext cx="2682045" cy="4148676"/>
              </a:xfrm>
              <a:prstGeom prst="snip2DiagRect">
                <a:avLst/>
              </a:prstGeom>
              <a:solidFill>
                <a:srgbClr val="00B0F0">
                  <a:alpha val="52000"/>
                </a:srgbClr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ko-KR" altLang="en-US" sz="2000" b="1">
                    <a:ln w="95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스토리 모드</a:t>
                </a:r>
                <a:endParaRPr lang="en-US" altLang="ko-KR" sz="20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sz="11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ko-KR" altLang="en-US" sz="1400" b="1">
                    <a:ln w="95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게임 내</a:t>
                </a:r>
                <a:endParaRPr lang="en-US" altLang="ko-KR" sz="1400" b="1"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ko-KR" altLang="en-US" sz="1400" b="1">
                    <a:ln w="95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스토리를 진행합니다</a:t>
                </a:r>
                <a:r>
                  <a:rPr lang="en-US" altLang="ko-KR" sz="1400" b="1">
                    <a:ln w="952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.</a:t>
                </a:r>
              </a:p>
            </p:txBody>
          </p:sp>
          <p:pic>
            <p:nvPicPr>
              <p:cNvPr id="8" name="그래픽 7" descr="필름 스트립">
                <a:extLst>
                  <a:ext uri="{FF2B5EF4-FFF2-40B4-BE49-F238E27FC236}">
                    <a16:creationId xmlns:a16="http://schemas.microsoft.com/office/drawing/2014/main" id="{142BC66D-EABC-4FB2-8526-CC2DB3865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909923" y="2163509"/>
                <a:ext cx="1793211" cy="1793211"/>
              </a:xfrm>
              <a:prstGeom prst="rect">
                <a:avLst/>
              </a:prstGeom>
            </p:spPr>
          </p:pic>
        </p:grpSp>
      </p:grpSp>
      <p:sp>
        <p:nvSpPr>
          <p:cNvPr id="113" name="타원 112">
            <a:extLst>
              <a:ext uri="{FF2B5EF4-FFF2-40B4-BE49-F238E27FC236}">
                <a16:creationId xmlns:a16="http://schemas.microsoft.com/office/drawing/2014/main" id="{970DA4EF-E8E1-4A7F-8DF2-B9125971BD99}"/>
              </a:ext>
            </a:extLst>
          </p:cNvPr>
          <p:cNvSpPr/>
          <p:nvPr/>
        </p:nvSpPr>
        <p:spPr>
          <a:xfrm>
            <a:off x="5687623" y="5882514"/>
            <a:ext cx="914400" cy="914400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FFAF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4234EDD-09F7-4C41-9028-75EE8AA3B1EF}"/>
              </a:ext>
            </a:extLst>
          </p:cNvPr>
          <p:cNvSpPr/>
          <p:nvPr/>
        </p:nvSpPr>
        <p:spPr>
          <a:xfrm>
            <a:off x="6695571" y="5882514"/>
            <a:ext cx="914400" cy="914400"/>
          </a:xfrm>
          <a:prstGeom prst="ellipse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F6D44331-53E0-470E-9BB0-49A084073CD3}"/>
              </a:ext>
            </a:extLst>
          </p:cNvPr>
          <p:cNvSpPr/>
          <p:nvPr/>
        </p:nvSpPr>
        <p:spPr>
          <a:xfrm>
            <a:off x="7698272" y="5882514"/>
            <a:ext cx="914400" cy="914400"/>
          </a:xfrm>
          <a:prstGeom prst="ellipse">
            <a:avLst/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4C4C3590-0AD6-4B4A-87DE-B7653174199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83" y="1027419"/>
            <a:ext cx="4152567" cy="5312295"/>
          </a:xfrm>
          <a:prstGeom prst="rect">
            <a:avLst/>
          </a:prstGeom>
        </p:spPr>
      </p:pic>
      <p:sp>
        <p:nvSpPr>
          <p:cNvPr id="120" name="말풍선: 모서리가 둥근 사각형 119">
            <a:extLst>
              <a:ext uri="{FF2B5EF4-FFF2-40B4-BE49-F238E27FC236}">
                <a16:creationId xmlns:a16="http://schemas.microsoft.com/office/drawing/2014/main" id="{E3E2AD7E-FD8F-4EE5-AA04-7FC3E0D5B61F}"/>
              </a:ext>
            </a:extLst>
          </p:cNvPr>
          <p:cNvSpPr/>
          <p:nvPr/>
        </p:nvSpPr>
        <p:spPr>
          <a:xfrm>
            <a:off x="0" y="5339848"/>
            <a:ext cx="5238051" cy="1195751"/>
          </a:xfrm>
          <a:prstGeom prst="wedgeRoundRectCallout">
            <a:avLst>
              <a:gd name="adj1" fmla="val -17528"/>
              <a:gd name="adj2" fmla="val -107705"/>
              <a:gd name="adj3" fmla="val 16667"/>
            </a:avLst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27F36D-ADB8-4550-9C20-389657D81F41}"/>
              </a:ext>
            </a:extLst>
          </p:cNvPr>
          <p:cNvSpPr txBox="1"/>
          <p:nvPr/>
        </p:nvSpPr>
        <p:spPr>
          <a:xfrm>
            <a:off x="641282" y="5768446"/>
            <a:ext cx="3632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 할 모드를 선택해줘</a:t>
            </a:r>
            <a:r>
              <a:rPr lang="en-US" altLang="ko-KR" sz="16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427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그림 115">
            <a:extLst>
              <a:ext uri="{FF2B5EF4-FFF2-40B4-BE49-F238E27FC236}">
                <a16:creationId xmlns:a16="http://schemas.microsoft.com/office/drawing/2014/main" id="{3506FD7A-3B8F-492A-9315-AAA1A08C5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373" r="-15597"/>
          <a:stretch/>
        </p:blipFill>
        <p:spPr>
          <a:xfrm>
            <a:off x="-219426" y="-49802"/>
            <a:ext cx="14427102" cy="6992288"/>
          </a:xfrm>
          <a:prstGeom prst="rect">
            <a:avLst/>
          </a:prstGeom>
        </p:spPr>
      </p:pic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426783B-DADB-411B-9BDE-8454BE405BC4}"/>
              </a:ext>
            </a:extLst>
          </p:cNvPr>
          <p:cNvSpPr/>
          <p:nvPr/>
        </p:nvSpPr>
        <p:spPr>
          <a:xfrm>
            <a:off x="-193598" y="-280393"/>
            <a:ext cx="12840157" cy="7226828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눈물 방울 106">
            <a:extLst>
              <a:ext uri="{FF2B5EF4-FFF2-40B4-BE49-F238E27FC236}">
                <a16:creationId xmlns:a16="http://schemas.microsoft.com/office/drawing/2014/main" id="{331E1078-1703-4A81-A7F5-1E12A0066825}"/>
              </a:ext>
            </a:extLst>
          </p:cNvPr>
          <p:cNvSpPr/>
          <p:nvPr/>
        </p:nvSpPr>
        <p:spPr>
          <a:xfrm rot="15393061">
            <a:off x="10264048" y="-221877"/>
            <a:ext cx="1959557" cy="1959557"/>
          </a:xfrm>
          <a:prstGeom prst="teardrop">
            <a:avLst/>
          </a:prstGeom>
          <a:solidFill>
            <a:srgbClr val="FFAFEE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DEA89D6-0290-4174-9882-9A57565ADE37}"/>
              </a:ext>
            </a:extLst>
          </p:cNvPr>
          <p:cNvGrpSpPr/>
          <p:nvPr/>
        </p:nvGrpSpPr>
        <p:grpSpPr>
          <a:xfrm>
            <a:off x="3322429" y="1737892"/>
            <a:ext cx="5547142" cy="3190258"/>
            <a:chOff x="2152188" y="1034337"/>
            <a:chExt cx="6744162" cy="389008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909C11D-EB0C-498F-BA7E-E1E2B8631406}"/>
                </a:ext>
              </a:extLst>
            </p:cNvPr>
            <p:cNvSpPr/>
            <p:nvPr/>
          </p:nvSpPr>
          <p:spPr>
            <a:xfrm>
              <a:off x="2152188" y="1034337"/>
              <a:ext cx="1348832" cy="972522"/>
            </a:xfrm>
            <a:prstGeom prst="rect">
              <a:avLst/>
            </a:prstGeom>
            <a:solidFill>
              <a:srgbClr val="50003F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3D22115-8DAA-4375-A844-7AC8B1E25B85}"/>
                </a:ext>
              </a:extLst>
            </p:cNvPr>
            <p:cNvSpPr/>
            <p:nvPr/>
          </p:nvSpPr>
          <p:spPr>
            <a:xfrm>
              <a:off x="3501020" y="1034337"/>
              <a:ext cx="1348832" cy="97252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D6E2C27-722D-4573-A039-BBA7F29E05E5}"/>
                </a:ext>
              </a:extLst>
            </p:cNvPr>
            <p:cNvSpPr/>
            <p:nvPr/>
          </p:nvSpPr>
          <p:spPr>
            <a:xfrm>
              <a:off x="4849853" y="1034337"/>
              <a:ext cx="1348832" cy="972522"/>
            </a:xfrm>
            <a:prstGeom prst="rect">
              <a:avLst/>
            </a:prstGeom>
            <a:solidFill>
              <a:srgbClr val="50003F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927CEB7-F174-4C1D-BB87-6D2AA18E26FF}"/>
                </a:ext>
              </a:extLst>
            </p:cNvPr>
            <p:cNvSpPr/>
            <p:nvPr/>
          </p:nvSpPr>
          <p:spPr>
            <a:xfrm>
              <a:off x="6198685" y="1034337"/>
              <a:ext cx="1348832" cy="97252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17E6FD9-9D96-486A-9CF4-2C899A840105}"/>
                </a:ext>
              </a:extLst>
            </p:cNvPr>
            <p:cNvSpPr/>
            <p:nvPr/>
          </p:nvSpPr>
          <p:spPr>
            <a:xfrm>
              <a:off x="7547518" y="1034337"/>
              <a:ext cx="1348832" cy="972522"/>
            </a:xfrm>
            <a:prstGeom prst="rect">
              <a:avLst/>
            </a:prstGeom>
            <a:solidFill>
              <a:srgbClr val="50003F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54A0347-CF31-4278-8BFD-E36AEEABEB20}"/>
                </a:ext>
              </a:extLst>
            </p:cNvPr>
            <p:cNvSpPr/>
            <p:nvPr/>
          </p:nvSpPr>
          <p:spPr>
            <a:xfrm>
              <a:off x="2152188" y="2006859"/>
              <a:ext cx="1348832" cy="97252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1A2A85C-0522-4534-ACF1-F3F7E01C324B}"/>
                </a:ext>
              </a:extLst>
            </p:cNvPr>
            <p:cNvSpPr/>
            <p:nvPr/>
          </p:nvSpPr>
          <p:spPr>
            <a:xfrm>
              <a:off x="3501020" y="2006859"/>
              <a:ext cx="1348832" cy="972522"/>
            </a:xfrm>
            <a:prstGeom prst="rect">
              <a:avLst/>
            </a:prstGeom>
            <a:solidFill>
              <a:srgbClr val="50003F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65D31C9-16A4-4B2F-8AD8-9A676DC4D0BC}"/>
                </a:ext>
              </a:extLst>
            </p:cNvPr>
            <p:cNvSpPr/>
            <p:nvPr/>
          </p:nvSpPr>
          <p:spPr>
            <a:xfrm>
              <a:off x="4849853" y="2006859"/>
              <a:ext cx="1348832" cy="97252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A3BB313-DF7B-4B8C-A716-F16F4EA9A522}"/>
                </a:ext>
              </a:extLst>
            </p:cNvPr>
            <p:cNvSpPr/>
            <p:nvPr/>
          </p:nvSpPr>
          <p:spPr>
            <a:xfrm>
              <a:off x="6198685" y="2006859"/>
              <a:ext cx="1348832" cy="972522"/>
            </a:xfrm>
            <a:prstGeom prst="rect">
              <a:avLst/>
            </a:prstGeom>
            <a:solidFill>
              <a:srgbClr val="50003F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523E86D-FE52-4118-927C-1FEDD517203F}"/>
                </a:ext>
              </a:extLst>
            </p:cNvPr>
            <p:cNvSpPr/>
            <p:nvPr/>
          </p:nvSpPr>
          <p:spPr>
            <a:xfrm>
              <a:off x="7547518" y="2006859"/>
              <a:ext cx="1348832" cy="97252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8D60AAB-A778-47DC-A109-79375A9D33EF}"/>
                </a:ext>
              </a:extLst>
            </p:cNvPr>
            <p:cNvSpPr/>
            <p:nvPr/>
          </p:nvSpPr>
          <p:spPr>
            <a:xfrm>
              <a:off x="2152188" y="2979381"/>
              <a:ext cx="1348832" cy="972522"/>
            </a:xfrm>
            <a:prstGeom prst="rect">
              <a:avLst/>
            </a:prstGeom>
            <a:solidFill>
              <a:srgbClr val="50003F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7F55AC1-1777-4CAC-A5DA-60D5DF5D89C9}"/>
                </a:ext>
              </a:extLst>
            </p:cNvPr>
            <p:cNvSpPr/>
            <p:nvPr/>
          </p:nvSpPr>
          <p:spPr>
            <a:xfrm>
              <a:off x="3501020" y="2979381"/>
              <a:ext cx="1348832" cy="97252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1098731-9F98-41E4-8733-5E88592E08C4}"/>
                </a:ext>
              </a:extLst>
            </p:cNvPr>
            <p:cNvSpPr/>
            <p:nvPr/>
          </p:nvSpPr>
          <p:spPr>
            <a:xfrm>
              <a:off x="4849853" y="2979381"/>
              <a:ext cx="1348832" cy="972522"/>
            </a:xfrm>
            <a:prstGeom prst="rect">
              <a:avLst/>
            </a:prstGeom>
            <a:solidFill>
              <a:srgbClr val="50003F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029D768-543B-46E4-88DB-10B65D04BF98}"/>
                </a:ext>
              </a:extLst>
            </p:cNvPr>
            <p:cNvSpPr/>
            <p:nvPr/>
          </p:nvSpPr>
          <p:spPr>
            <a:xfrm>
              <a:off x="6198685" y="2979381"/>
              <a:ext cx="1348832" cy="97252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E002AD9-0AEC-4950-96C5-B5C89219FA88}"/>
                </a:ext>
              </a:extLst>
            </p:cNvPr>
            <p:cNvSpPr/>
            <p:nvPr/>
          </p:nvSpPr>
          <p:spPr>
            <a:xfrm>
              <a:off x="7547518" y="2979381"/>
              <a:ext cx="1348832" cy="972522"/>
            </a:xfrm>
            <a:prstGeom prst="rect">
              <a:avLst/>
            </a:prstGeom>
            <a:solidFill>
              <a:srgbClr val="50003F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58BE524-D30A-44F3-B99A-395B066F42EC}"/>
                </a:ext>
              </a:extLst>
            </p:cNvPr>
            <p:cNvSpPr/>
            <p:nvPr/>
          </p:nvSpPr>
          <p:spPr>
            <a:xfrm>
              <a:off x="2152188" y="3951903"/>
              <a:ext cx="1348832" cy="97252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4DD17BE-47D3-43EC-A7F5-6B6FE616F2B8}"/>
                </a:ext>
              </a:extLst>
            </p:cNvPr>
            <p:cNvSpPr/>
            <p:nvPr/>
          </p:nvSpPr>
          <p:spPr>
            <a:xfrm>
              <a:off x="3501020" y="3951903"/>
              <a:ext cx="1348832" cy="972522"/>
            </a:xfrm>
            <a:prstGeom prst="rect">
              <a:avLst/>
            </a:prstGeom>
            <a:solidFill>
              <a:srgbClr val="50003F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8DBC783-9E45-4733-8553-ABFBD855AD78}"/>
                </a:ext>
              </a:extLst>
            </p:cNvPr>
            <p:cNvSpPr/>
            <p:nvPr/>
          </p:nvSpPr>
          <p:spPr>
            <a:xfrm>
              <a:off x="4849853" y="3951903"/>
              <a:ext cx="1348832" cy="97252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4662FEB-4AE8-42FD-8951-F88155E28E2D}"/>
                </a:ext>
              </a:extLst>
            </p:cNvPr>
            <p:cNvSpPr/>
            <p:nvPr/>
          </p:nvSpPr>
          <p:spPr>
            <a:xfrm>
              <a:off x="6198685" y="3951903"/>
              <a:ext cx="1348832" cy="972522"/>
            </a:xfrm>
            <a:prstGeom prst="rect">
              <a:avLst/>
            </a:prstGeom>
            <a:solidFill>
              <a:srgbClr val="50003F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A80FD9F-05B7-48DF-BFCA-ABE91A37430D}"/>
                </a:ext>
              </a:extLst>
            </p:cNvPr>
            <p:cNvSpPr/>
            <p:nvPr/>
          </p:nvSpPr>
          <p:spPr>
            <a:xfrm>
              <a:off x="7547518" y="3951903"/>
              <a:ext cx="1348832" cy="97252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D46EDC5-0FCB-4896-BA3E-1560036CBE18}"/>
              </a:ext>
            </a:extLst>
          </p:cNvPr>
          <p:cNvGrpSpPr/>
          <p:nvPr/>
        </p:nvGrpSpPr>
        <p:grpSpPr>
          <a:xfrm>
            <a:off x="6594101" y="0"/>
            <a:ext cx="4057292" cy="1376349"/>
            <a:chOff x="4804050" y="1324947"/>
            <a:chExt cx="5334900" cy="1809750"/>
          </a:xfrm>
        </p:grpSpPr>
        <p:sp>
          <p:nvSpPr>
            <p:cNvPr id="89" name="평행 사변형 88">
              <a:extLst>
                <a:ext uri="{FF2B5EF4-FFF2-40B4-BE49-F238E27FC236}">
                  <a16:creationId xmlns:a16="http://schemas.microsoft.com/office/drawing/2014/main" id="{2A9000DE-4FBA-4F8A-AF24-33F62969655C}"/>
                </a:ext>
              </a:extLst>
            </p:cNvPr>
            <p:cNvSpPr/>
            <p:nvPr/>
          </p:nvSpPr>
          <p:spPr>
            <a:xfrm flipH="1">
              <a:off x="8123100" y="1581150"/>
              <a:ext cx="1943100" cy="1295400"/>
            </a:xfrm>
            <a:prstGeom prst="parallelogram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FF3B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평행 사변형 90">
              <a:extLst>
                <a:ext uri="{FF2B5EF4-FFF2-40B4-BE49-F238E27FC236}">
                  <a16:creationId xmlns:a16="http://schemas.microsoft.com/office/drawing/2014/main" id="{87AB4AB3-F7AC-4A1F-B6DF-B52F0E5374A2}"/>
                </a:ext>
              </a:extLst>
            </p:cNvPr>
            <p:cNvSpPr/>
            <p:nvPr/>
          </p:nvSpPr>
          <p:spPr>
            <a:xfrm flipH="1">
              <a:off x="6503850" y="1581150"/>
              <a:ext cx="1943100" cy="1295400"/>
            </a:xfrm>
            <a:prstGeom prst="parallelogram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FF3B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평행 사변형 91">
              <a:extLst>
                <a:ext uri="{FF2B5EF4-FFF2-40B4-BE49-F238E27FC236}">
                  <a16:creationId xmlns:a16="http://schemas.microsoft.com/office/drawing/2014/main" id="{0A056A50-116E-49B9-97A0-DA735898D3CD}"/>
                </a:ext>
              </a:extLst>
            </p:cNvPr>
            <p:cNvSpPr/>
            <p:nvPr/>
          </p:nvSpPr>
          <p:spPr>
            <a:xfrm flipH="1">
              <a:off x="4884600" y="1581150"/>
              <a:ext cx="1943100" cy="1295400"/>
            </a:xfrm>
            <a:prstGeom prst="parallelogram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FF3B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AA9A252F-B763-45D3-A0C6-81F5F36363C2}"/>
                </a:ext>
              </a:extLst>
            </p:cNvPr>
            <p:cNvSpPr/>
            <p:nvPr/>
          </p:nvSpPr>
          <p:spPr>
            <a:xfrm flipH="1">
              <a:off x="8446950" y="2876550"/>
              <a:ext cx="1692000" cy="258147"/>
            </a:xfrm>
            <a:prstGeom prst="parallelogram">
              <a:avLst/>
            </a:prstGeom>
            <a:solidFill>
              <a:schemeClr val="tx1">
                <a:alpha val="7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/>
                <a:t>0</a:t>
              </a:r>
              <a:endParaRPr lang="ko-KR" altLang="en-US" sz="1100" b="1" i="1"/>
            </a:p>
          </p:txBody>
        </p:sp>
        <p:sp>
          <p:nvSpPr>
            <p:cNvPr id="94" name="평행 사변형 93">
              <a:extLst>
                <a:ext uri="{FF2B5EF4-FFF2-40B4-BE49-F238E27FC236}">
                  <a16:creationId xmlns:a16="http://schemas.microsoft.com/office/drawing/2014/main" id="{CF189260-A7C0-4CA4-AF2F-1D3DB7F86D25}"/>
                </a:ext>
              </a:extLst>
            </p:cNvPr>
            <p:cNvSpPr/>
            <p:nvPr/>
          </p:nvSpPr>
          <p:spPr>
            <a:xfrm flipH="1">
              <a:off x="6827700" y="2876550"/>
              <a:ext cx="1692000" cy="258147"/>
            </a:xfrm>
            <a:prstGeom prst="parallelogram">
              <a:avLst/>
            </a:prstGeom>
            <a:solidFill>
              <a:schemeClr val="tx1">
                <a:alpha val="7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/>
                <a:t>0</a:t>
              </a:r>
              <a:endParaRPr lang="ko-KR" altLang="en-US" sz="1100" b="1" i="1"/>
            </a:p>
          </p:txBody>
        </p:sp>
        <p:sp>
          <p:nvSpPr>
            <p:cNvPr id="95" name="평행 사변형 94">
              <a:extLst>
                <a:ext uri="{FF2B5EF4-FFF2-40B4-BE49-F238E27FC236}">
                  <a16:creationId xmlns:a16="http://schemas.microsoft.com/office/drawing/2014/main" id="{3C1217DD-90AA-44A2-9B3C-24C1EB9DADC1}"/>
                </a:ext>
              </a:extLst>
            </p:cNvPr>
            <p:cNvSpPr/>
            <p:nvPr/>
          </p:nvSpPr>
          <p:spPr>
            <a:xfrm flipH="1">
              <a:off x="5200650" y="2876550"/>
              <a:ext cx="1692000" cy="258147"/>
            </a:xfrm>
            <a:prstGeom prst="parallelogram">
              <a:avLst/>
            </a:prstGeom>
            <a:solidFill>
              <a:schemeClr val="tx1">
                <a:alpha val="7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/>
                <a:t>0</a:t>
              </a:r>
              <a:endParaRPr lang="ko-KR" altLang="en-US" sz="1100" b="1" i="1"/>
            </a:p>
          </p:txBody>
        </p:sp>
        <p:sp>
          <p:nvSpPr>
            <p:cNvPr id="96" name="평행 사변형 95">
              <a:extLst>
                <a:ext uri="{FF2B5EF4-FFF2-40B4-BE49-F238E27FC236}">
                  <a16:creationId xmlns:a16="http://schemas.microsoft.com/office/drawing/2014/main" id="{B9BF40A7-8BDC-4AA5-ACDB-79B657463B95}"/>
                </a:ext>
              </a:extLst>
            </p:cNvPr>
            <p:cNvSpPr/>
            <p:nvPr/>
          </p:nvSpPr>
          <p:spPr>
            <a:xfrm flipH="1">
              <a:off x="8050350" y="1324947"/>
              <a:ext cx="1692000" cy="258147"/>
            </a:xfrm>
            <a:prstGeom prst="parallelogram">
              <a:avLst/>
            </a:prstGeom>
            <a:solidFill>
              <a:srgbClr val="FF0000">
                <a:alpha val="35000"/>
              </a:srgbClr>
            </a:solidFill>
            <a:ln w="38100">
              <a:solidFill>
                <a:srgbClr val="FF3B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i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미트코인</a:t>
              </a:r>
            </a:p>
          </p:txBody>
        </p:sp>
        <p:sp>
          <p:nvSpPr>
            <p:cNvPr id="97" name="평행 사변형 96">
              <a:extLst>
                <a:ext uri="{FF2B5EF4-FFF2-40B4-BE49-F238E27FC236}">
                  <a16:creationId xmlns:a16="http://schemas.microsoft.com/office/drawing/2014/main" id="{D861E174-8FCC-4728-994B-35C3136D0E68}"/>
                </a:ext>
              </a:extLst>
            </p:cNvPr>
            <p:cNvSpPr/>
            <p:nvPr/>
          </p:nvSpPr>
          <p:spPr>
            <a:xfrm flipH="1">
              <a:off x="6431100" y="1324947"/>
              <a:ext cx="1692000" cy="258147"/>
            </a:xfrm>
            <a:prstGeom prst="parallelogram">
              <a:avLst/>
            </a:prstGeom>
            <a:solidFill>
              <a:srgbClr val="FF0000">
                <a:alpha val="35000"/>
              </a:srgbClr>
            </a:solidFill>
            <a:ln w="38100">
              <a:solidFill>
                <a:srgbClr val="FF3B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i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레플</a:t>
              </a:r>
            </a:p>
          </p:txBody>
        </p:sp>
        <p:sp>
          <p:nvSpPr>
            <p:cNvPr id="98" name="평행 사변형 97">
              <a:extLst>
                <a:ext uri="{FF2B5EF4-FFF2-40B4-BE49-F238E27FC236}">
                  <a16:creationId xmlns:a16="http://schemas.microsoft.com/office/drawing/2014/main" id="{FC5AB1E6-E1B3-4DA6-B4B3-223737A51596}"/>
                </a:ext>
              </a:extLst>
            </p:cNvPr>
            <p:cNvSpPr/>
            <p:nvPr/>
          </p:nvSpPr>
          <p:spPr>
            <a:xfrm flipH="1">
              <a:off x="4804050" y="1324947"/>
              <a:ext cx="1692000" cy="258147"/>
            </a:xfrm>
            <a:prstGeom prst="parallelogram">
              <a:avLst/>
            </a:prstGeom>
            <a:solidFill>
              <a:srgbClr val="FF0000">
                <a:alpha val="35000"/>
              </a:srgbClr>
            </a:solidFill>
            <a:ln w="38100">
              <a:solidFill>
                <a:srgbClr val="FF3B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i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윾텔라루멘</a:t>
              </a:r>
            </a:p>
          </p:txBody>
        </p:sp>
      </p:grpSp>
      <p:sp>
        <p:nvSpPr>
          <p:cNvPr id="99" name="평행 사변형 98">
            <a:extLst>
              <a:ext uri="{FF2B5EF4-FFF2-40B4-BE49-F238E27FC236}">
                <a16:creationId xmlns:a16="http://schemas.microsoft.com/office/drawing/2014/main" id="{3DD1D24A-ACB0-459A-9208-AE9CDC32F4E4}"/>
              </a:ext>
            </a:extLst>
          </p:cNvPr>
          <p:cNvSpPr/>
          <p:nvPr/>
        </p:nvSpPr>
        <p:spPr>
          <a:xfrm flipH="1">
            <a:off x="165878" y="-1"/>
            <a:ext cx="2387631" cy="1180023"/>
          </a:xfrm>
          <a:prstGeom prst="parallelogram">
            <a:avLst/>
          </a:prstGeom>
          <a:solidFill>
            <a:srgbClr val="FF9933">
              <a:alpha val="72000"/>
            </a:srgbClr>
          </a:solidFill>
          <a:ln w="38100">
            <a:solidFill>
              <a:srgbClr val="FF9933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>
                <a:ln>
                  <a:solidFill>
                    <a:schemeClr val="bg2">
                      <a:lumMod val="25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상대방이</a:t>
            </a:r>
            <a:endParaRPr lang="en-US" altLang="ko-KR" sz="1400" i="1">
              <a:ln>
                <a:solidFill>
                  <a:schemeClr val="bg2">
                    <a:lumMod val="25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i="1">
                <a:ln>
                  <a:solidFill>
                    <a:schemeClr val="bg2">
                      <a:lumMod val="25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행동중</a:t>
            </a:r>
            <a:r>
              <a:rPr lang="en-US" altLang="ko-KR" sz="1400" i="1">
                <a:ln>
                  <a:solidFill>
                    <a:schemeClr val="bg2">
                      <a:lumMod val="25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</p:txBody>
      </p:sp>
      <p:sp>
        <p:nvSpPr>
          <p:cNvPr id="11" name="눈물 방울 10">
            <a:extLst>
              <a:ext uri="{FF2B5EF4-FFF2-40B4-BE49-F238E27FC236}">
                <a16:creationId xmlns:a16="http://schemas.microsoft.com/office/drawing/2014/main" id="{81296697-6E55-4094-9C01-7537AC8A83EE}"/>
              </a:ext>
            </a:extLst>
          </p:cNvPr>
          <p:cNvSpPr/>
          <p:nvPr/>
        </p:nvSpPr>
        <p:spPr>
          <a:xfrm rot="4530354">
            <a:off x="134753" y="5049464"/>
            <a:ext cx="1959557" cy="1959557"/>
          </a:xfrm>
          <a:prstGeom prst="teardrop">
            <a:avLst/>
          </a:prstGeom>
          <a:solidFill>
            <a:srgbClr val="9DECFF">
              <a:alpha val="8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평행 사변형 76">
            <a:extLst>
              <a:ext uri="{FF2B5EF4-FFF2-40B4-BE49-F238E27FC236}">
                <a16:creationId xmlns:a16="http://schemas.microsoft.com/office/drawing/2014/main" id="{80A0424A-23B4-406A-A387-F32C6EF93A48}"/>
              </a:ext>
            </a:extLst>
          </p:cNvPr>
          <p:cNvSpPr/>
          <p:nvPr/>
        </p:nvSpPr>
        <p:spPr>
          <a:xfrm>
            <a:off x="1596641" y="5674897"/>
            <a:ext cx="1477764" cy="985176"/>
          </a:xfrm>
          <a:prstGeom prst="parallelogram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70C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평행 사변형 77">
            <a:extLst>
              <a:ext uri="{FF2B5EF4-FFF2-40B4-BE49-F238E27FC236}">
                <a16:creationId xmlns:a16="http://schemas.microsoft.com/office/drawing/2014/main" id="{E767020E-70F0-4B48-BE0C-5C4FEA5B0703}"/>
              </a:ext>
            </a:extLst>
          </p:cNvPr>
          <p:cNvSpPr/>
          <p:nvPr/>
        </p:nvSpPr>
        <p:spPr>
          <a:xfrm>
            <a:off x="2828111" y="5674897"/>
            <a:ext cx="1477764" cy="985176"/>
          </a:xfrm>
          <a:prstGeom prst="parallelogram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70C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평행 사변형 78">
            <a:extLst>
              <a:ext uri="{FF2B5EF4-FFF2-40B4-BE49-F238E27FC236}">
                <a16:creationId xmlns:a16="http://schemas.microsoft.com/office/drawing/2014/main" id="{720EB56E-7A60-4EEE-ACF3-0556D2AB7DC2}"/>
              </a:ext>
            </a:extLst>
          </p:cNvPr>
          <p:cNvSpPr/>
          <p:nvPr/>
        </p:nvSpPr>
        <p:spPr>
          <a:xfrm>
            <a:off x="4059581" y="5674897"/>
            <a:ext cx="1477764" cy="985176"/>
          </a:xfrm>
          <a:prstGeom prst="parallelogram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70C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평행 사변형 79">
            <a:extLst>
              <a:ext uri="{FF2B5EF4-FFF2-40B4-BE49-F238E27FC236}">
                <a16:creationId xmlns:a16="http://schemas.microsoft.com/office/drawing/2014/main" id="{FC965662-BCDF-4826-9630-7D6E65CA16C8}"/>
              </a:ext>
            </a:extLst>
          </p:cNvPr>
          <p:cNvSpPr/>
          <p:nvPr/>
        </p:nvSpPr>
        <p:spPr>
          <a:xfrm>
            <a:off x="1842935" y="5478571"/>
            <a:ext cx="1286798" cy="196326"/>
          </a:xfrm>
          <a:prstGeom prst="parallelogram">
            <a:avLst/>
          </a:prstGeom>
          <a:solidFill>
            <a:schemeClr val="tx1">
              <a:alpha val="73000"/>
            </a:schemeClr>
          </a:solidFill>
          <a:ln w="38100">
            <a:solidFill>
              <a:schemeClr val="tx1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/>
              <a:t>0</a:t>
            </a:r>
            <a:endParaRPr lang="ko-KR" altLang="en-US" sz="1100" b="1" i="1"/>
          </a:p>
        </p:txBody>
      </p:sp>
      <p:sp>
        <p:nvSpPr>
          <p:cNvPr id="81" name="평행 사변형 80">
            <a:extLst>
              <a:ext uri="{FF2B5EF4-FFF2-40B4-BE49-F238E27FC236}">
                <a16:creationId xmlns:a16="http://schemas.microsoft.com/office/drawing/2014/main" id="{624B4504-A7B3-45DE-A471-52753FB0F093}"/>
              </a:ext>
            </a:extLst>
          </p:cNvPr>
          <p:cNvSpPr/>
          <p:nvPr/>
        </p:nvSpPr>
        <p:spPr>
          <a:xfrm>
            <a:off x="3074405" y="5478571"/>
            <a:ext cx="1286798" cy="196326"/>
          </a:xfrm>
          <a:prstGeom prst="parallelogram">
            <a:avLst/>
          </a:prstGeom>
          <a:solidFill>
            <a:schemeClr val="tx1">
              <a:alpha val="73000"/>
            </a:schemeClr>
          </a:solidFill>
          <a:ln w="38100">
            <a:solidFill>
              <a:schemeClr val="tx1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/>
              <a:t>0</a:t>
            </a:r>
            <a:endParaRPr lang="ko-KR" altLang="en-US" sz="1100" b="1" i="1"/>
          </a:p>
        </p:txBody>
      </p:sp>
      <p:sp>
        <p:nvSpPr>
          <p:cNvPr id="82" name="평행 사변형 81">
            <a:extLst>
              <a:ext uri="{FF2B5EF4-FFF2-40B4-BE49-F238E27FC236}">
                <a16:creationId xmlns:a16="http://schemas.microsoft.com/office/drawing/2014/main" id="{BBE65C45-85B8-401C-8CA9-F2563EE73C1D}"/>
              </a:ext>
            </a:extLst>
          </p:cNvPr>
          <p:cNvSpPr/>
          <p:nvPr/>
        </p:nvSpPr>
        <p:spPr>
          <a:xfrm>
            <a:off x="4311807" y="5478571"/>
            <a:ext cx="1286798" cy="196326"/>
          </a:xfrm>
          <a:prstGeom prst="parallelogram">
            <a:avLst/>
          </a:prstGeom>
          <a:solidFill>
            <a:schemeClr val="tx1">
              <a:alpha val="73000"/>
            </a:schemeClr>
          </a:solidFill>
          <a:ln w="38100">
            <a:solidFill>
              <a:schemeClr val="tx1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/>
              <a:t>0</a:t>
            </a:r>
            <a:endParaRPr lang="ko-KR" altLang="en-US" sz="1100" b="1" i="1"/>
          </a:p>
        </p:txBody>
      </p:sp>
      <p:sp>
        <p:nvSpPr>
          <p:cNvPr id="83" name="평행 사변형 82">
            <a:extLst>
              <a:ext uri="{FF2B5EF4-FFF2-40B4-BE49-F238E27FC236}">
                <a16:creationId xmlns:a16="http://schemas.microsoft.com/office/drawing/2014/main" id="{F85781ED-654E-489A-A728-73EA90C44E02}"/>
              </a:ext>
            </a:extLst>
          </p:cNvPr>
          <p:cNvSpPr/>
          <p:nvPr/>
        </p:nvSpPr>
        <p:spPr>
          <a:xfrm>
            <a:off x="1529449" y="6660072"/>
            <a:ext cx="1286798" cy="196326"/>
          </a:xfrm>
          <a:prstGeom prst="parallelogram">
            <a:avLst/>
          </a:prstGeom>
          <a:solidFill>
            <a:srgbClr val="002060">
              <a:alpha val="73000"/>
            </a:srgbClr>
          </a:solidFill>
          <a:ln w="38100">
            <a:solidFill>
              <a:srgbClr val="00B0F0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i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미트코인</a:t>
            </a:r>
          </a:p>
        </p:txBody>
      </p:sp>
      <p:sp>
        <p:nvSpPr>
          <p:cNvPr id="84" name="평행 사변형 83">
            <a:extLst>
              <a:ext uri="{FF2B5EF4-FFF2-40B4-BE49-F238E27FC236}">
                <a16:creationId xmlns:a16="http://schemas.microsoft.com/office/drawing/2014/main" id="{E6774E46-E8EB-446D-A624-B4614D84E3D8}"/>
              </a:ext>
            </a:extLst>
          </p:cNvPr>
          <p:cNvSpPr/>
          <p:nvPr/>
        </p:nvSpPr>
        <p:spPr>
          <a:xfrm>
            <a:off x="2760919" y="6660072"/>
            <a:ext cx="1286798" cy="196326"/>
          </a:xfrm>
          <a:prstGeom prst="parallelogram">
            <a:avLst/>
          </a:prstGeom>
          <a:solidFill>
            <a:srgbClr val="002060">
              <a:alpha val="73000"/>
            </a:srgbClr>
          </a:solidFill>
          <a:ln w="38100">
            <a:solidFill>
              <a:srgbClr val="00B0F0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i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레플</a:t>
            </a:r>
          </a:p>
        </p:txBody>
      </p:sp>
      <p:sp>
        <p:nvSpPr>
          <p:cNvPr id="85" name="평행 사변형 84">
            <a:extLst>
              <a:ext uri="{FF2B5EF4-FFF2-40B4-BE49-F238E27FC236}">
                <a16:creationId xmlns:a16="http://schemas.microsoft.com/office/drawing/2014/main" id="{7A5CF64E-93D1-406C-99CE-BD3F5FD9C9A7}"/>
              </a:ext>
            </a:extLst>
          </p:cNvPr>
          <p:cNvSpPr/>
          <p:nvPr/>
        </p:nvSpPr>
        <p:spPr>
          <a:xfrm>
            <a:off x="3998321" y="6660072"/>
            <a:ext cx="1286798" cy="196326"/>
          </a:xfrm>
          <a:prstGeom prst="parallelogram">
            <a:avLst/>
          </a:prstGeom>
          <a:solidFill>
            <a:srgbClr val="002060">
              <a:alpha val="73000"/>
            </a:srgbClr>
          </a:solidFill>
          <a:ln w="38100">
            <a:solidFill>
              <a:srgbClr val="00B0F0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i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윾텔라루멘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DB726AB-4E36-494A-8161-1263156C4658}"/>
              </a:ext>
            </a:extLst>
          </p:cNvPr>
          <p:cNvGrpSpPr/>
          <p:nvPr/>
        </p:nvGrpSpPr>
        <p:grpSpPr>
          <a:xfrm>
            <a:off x="5285120" y="6061508"/>
            <a:ext cx="2299475" cy="797565"/>
            <a:chOff x="5117021" y="5479304"/>
            <a:chExt cx="4938855" cy="1379769"/>
          </a:xfrm>
        </p:grpSpPr>
        <p:sp>
          <p:nvSpPr>
            <p:cNvPr id="108" name="평행 사변형 107">
              <a:extLst>
                <a:ext uri="{FF2B5EF4-FFF2-40B4-BE49-F238E27FC236}">
                  <a16:creationId xmlns:a16="http://schemas.microsoft.com/office/drawing/2014/main" id="{5BD5B4AF-C827-4D67-B5DB-C0CAF23F8913}"/>
                </a:ext>
              </a:extLst>
            </p:cNvPr>
            <p:cNvSpPr/>
            <p:nvPr/>
          </p:nvSpPr>
          <p:spPr>
            <a:xfrm>
              <a:off x="5117021" y="5919473"/>
              <a:ext cx="4810483" cy="939600"/>
            </a:xfrm>
            <a:prstGeom prst="parallelogram">
              <a:avLst/>
            </a:prstGeom>
            <a:solidFill>
              <a:schemeClr val="tx1">
                <a:alpha val="7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/>
                <a:t>1,000,000</a:t>
              </a:r>
              <a:endParaRPr lang="ko-KR" altLang="en-US" sz="1100" b="1" i="1"/>
            </a:p>
          </p:txBody>
        </p:sp>
        <p:sp>
          <p:nvSpPr>
            <p:cNvPr id="111" name="평행 사변형 110">
              <a:extLst>
                <a:ext uri="{FF2B5EF4-FFF2-40B4-BE49-F238E27FC236}">
                  <a16:creationId xmlns:a16="http://schemas.microsoft.com/office/drawing/2014/main" id="{5E6ACC12-FEAD-4AD4-A2D7-0C6FEE4C00D0}"/>
                </a:ext>
              </a:extLst>
            </p:cNvPr>
            <p:cNvSpPr/>
            <p:nvPr/>
          </p:nvSpPr>
          <p:spPr>
            <a:xfrm>
              <a:off x="5355695" y="5479304"/>
              <a:ext cx="4700181" cy="423604"/>
            </a:xfrm>
            <a:prstGeom prst="parallelogram">
              <a:avLst/>
            </a:prstGeom>
            <a:solidFill>
              <a:schemeClr val="tx1">
                <a:alpha val="9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i="1"/>
                <a:t>총 보유 재산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1B8B21-9C46-425D-ADE4-6DCF0BD9483F}"/>
              </a:ext>
            </a:extLst>
          </p:cNvPr>
          <p:cNvGrpSpPr/>
          <p:nvPr/>
        </p:nvGrpSpPr>
        <p:grpSpPr>
          <a:xfrm>
            <a:off x="9569114" y="5648948"/>
            <a:ext cx="2488133" cy="1191500"/>
            <a:chOff x="9675278" y="5497425"/>
            <a:chExt cx="2460101" cy="135485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677E832-20C8-41A2-8D22-9AE57E599791}"/>
                </a:ext>
              </a:extLst>
            </p:cNvPr>
            <p:cNvGrpSpPr/>
            <p:nvPr/>
          </p:nvGrpSpPr>
          <p:grpSpPr>
            <a:xfrm>
              <a:off x="9675278" y="6121439"/>
              <a:ext cx="2307600" cy="730838"/>
              <a:chOff x="7995636" y="6211648"/>
              <a:chExt cx="3031441" cy="730838"/>
            </a:xfrm>
          </p:grpSpPr>
          <p:sp>
            <p:nvSpPr>
              <p:cNvPr id="103" name="평행 사변형 102">
                <a:extLst>
                  <a:ext uri="{FF2B5EF4-FFF2-40B4-BE49-F238E27FC236}">
                    <a16:creationId xmlns:a16="http://schemas.microsoft.com/office/drawing/2014/main" id="{CA7458F7-E70C-4EB6-9812-42D091EF2CC9}"/>
                  </a:ext>
                </a:extLst>
              </p:cNvPr>
              <p:cNvSpPr/>
              <p:nvPr/>
            </p:nvSpPr>
            <p:spPr>
              <a:xfrm>
                <a:off x="7995636" y="6227069"/>
                <a:ext cx="1602526" cy="686906"/>
              </a:xfrm>
              <a:prstGeom prst="parallelogram">
                <a:avLst/>
              </a:prstGeom>
              <a:solidFill>
                <a:schemeClr val="bg1">
                  <a:lumMod val="95000"/>
                  <a:alpha val="52000"/>
                </a:schemeClr>
              </a:solidFill>
              <a:ln w="38100">
                <a:solidFill>
                  <a:srgbClr val="FF9933">
                    <a:alpha val="69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평행 사변형 103">
                <a:extLst>
                  <a:ext uri="{FF2B5EF4-FFF2-40B4-BE49-F238E27FC236}">
                    <a16:creationId xmlns:a16="http://schemas.microsoft.com/office/drawing/2014/main" id="{3095615A-AF82-4109-BD2A-C0704FC5C8A0}"/>
                  </a:ext>
                </a:extLst>
              </p:cNvPr>
              <p:cNvSpPr/>
              <p:nvPr/>
            </p:nvSpPr>
            <p:spPr>
              <a:xfrm>
                <a:off x="9424551" y="6227069"/>
                <a:ext cx="1602526" cy="686906"/>
              </a:xfrm>
              <a:prstGeom prst="parallelogram">
                <a:avLst/>
              </a:prstGeom>
              <a:solidFill>
                <a:schemeClr val="bg1">
                  <a:lumMod val="95000"/>
                  <a:alpha val="52000"/>
                </a:schemeClr>
              </a:solidFill>
              <a:ln w="38100">
                <a:solidFill>
                  <a:srgbClr val="FF9933">
                    <a:alpha val="69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5" name="그래픽 104" descr="반시계 방향 곡선 줄 화살표">
                <a:extLst>
                  <a:ext uri="{FF2B5EF4-FFF2-40B4-BE49-F238E27FC236}">
                    <a16:creationId xmlns:a16="http://schemas.microsoft.com/office/drawing/2014/main" id="{24D801EE-187D-4AA2-98CA-33459F5078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726524">
                <a:off x="8436626" y="6211649"/>
                <a:ext cx="730837" cy="730837"/>
              </a:xfrm>
              <a:prstGeom prst="rect">
                <a:avLst/>
              </a:prstGeom>
            </p:spPr>
          </p:pic>
          <p:pic>
            <p:nvPicPr>
              <p:cNvPr id="106" name="그래픽 105" descr="반시계 방향 곡선 줄 화살표">
                <a:extLst>
                  <a:ext uri="{FF2B5EF4-FFF2-40B4-BE49-F238E27FC236}">
                    <a16:creationId xmlns:a16="http://schemas.microsoft.com/office/drawing/2014/main" id="{DCABBAD8-0990-4366-B65E-CB0C3C1933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2873476" flipH="1">
                <a:off x="9824756" y="6211648"/>
                <a:ext cx="730837" cy="730837"/>
              </a:xfrm>
              <a:prstGeom prst="rect">
                <a:avLst/>
              </a:prstGeom>
            </p:spPr>
          </p:pic>
        </p:grpSp>
        <p:sp>
          <p:nvSpPr>
            <p:cNvPr id="112" name="평행 사변형 111">
              <a:extLst>
                <a:ext uri="{FF2B5EF4-FFF2-40B4-BE49-F238E27FC236}">
                  <a16:creationId xmlns:a16="http://schemas.microsoft.com/office/drawing/2014/main" id="{8FF5BBC6-1374-4569-8AC2-56D879C1C5D9}"/>
                </a:ext>
              </a:extLst>
            </p:cNvPr>
            <p:cNvSpPr/>
            <p:nvPr/>
          </p:nvSpPr>
          <p:spPr>
            <a:xfrm>
              <a:off x="9828916" y="5497425"/>
              <a:ext cx="2306463" cy="617852"/>
            </a:xfrm>
            <a:prstGeom prst="parallelogram">
              <a:avLst/>
            </a:prstGeom>
            <a:solidFill>
              <a:srgbClr val="FF9933">
                <a:alpha val="72000"/>
              </a:srgbClr>
            </a:solidFill>
            <a:ln w="38100">
              <a:solidFill>
                <a:srgbClr val="FF9933">
                  <a:alpha val="6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i="1">
                  <a:ln>
                    <a:solidFill>
                      <a:schemeClr val="bg2">
                        <a:lumMod val="25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턴 종료</a:t>
              </a: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BA8A0F23-3DF0-4FE9-B263-158C5BC273B7}"/>
              </a:ext>
            </a:extLst>
          </p:cNvPr>
          <p:cNvGrpSpPr/>
          <p:nvPr/>
        </p:nvGrpSpPr>
        <p:grpSpPr>
          <a:xfrm>
            <a:off x="7408739" y="6061508"/>
            <a:ext cx="2299475" cy="797565"/>
            <a:chOff x="5117021" y="5479304"/>
            <a:chExt cx="4938855" cy="1379769"/>
          </a:xfrm>
        </p:grpSpPr>
        <p:sp>
          <p:nvSpPr>
            <p:cNvPr id="122" name="평행 사변형 121">
              <a:extLst>
                <a:ext uri="{FF2B5EF4-FFF2-40B4-BE49-F238E27FC236}">
                  <a16:creationId xmlns:a16="http://schemas.microsoft.com/office/drawing/2014/main" id="{1333D3C0-8DC7-4810-9BA2-F8C251FA7CDE}"/>
                </a:ext>
              </a:extLst>
            </p:cNvPr>
            <p:cNvSpPr/>
            <p:nvPr/>
          </p:nvSpPr>
          <p:spPr>
            <a:xfrm>
              <a:off x="5117021" y="5919473"/>
              <a:ext cx="4810483" cy="939600"/>
            </a:xfrm>
            <a:prstGeom prst="parallelogram">
              <a:avLst/>
            </a:prstGeom>
            <a:solidFill>
              <a:schemeClr val="tx1">
                <a:alpha val="7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/>
                <a:t>1,000,000</a:t>
              </a:r>
              <a:endParaRPr lang="ko-KR" altLang="en-US" sz="1100" b="1" i="1"/>
            </a:p>
          </p:txBody>
        </p:sp>
        <p:sp>
          <p:nvSpPr>
            <p:cNvPr id="124" name="평행 사변형 123">
              <a:extLst>
                <a:ext uri="{FF2B5EF4-FFF2-40B4-BE49-F238E27FC236}">
                  <a16:creationId xmlns:a16="http://schemas.microsoft.com/office/drawing/2014/main" id="{73BCC97C-7B2C-4434-BC2C-9100C9EBB198}"/>
                </a:ext>
              </a:extLst>
            </p:cNvPr>
            <p:cNvSpPr/>
            <p:nvPr/>
          </p:nvSpPr>
          <p:spPr>
            <a:xfrm>
              <a:off x="5355695" y="5479304"/>
              <a:ext cx="4700181" cy="423604"/>
            </a:xfrm>
            <a:prstGeom prst="parallelogram">
              <a:avLst/>
            </a:prstGeom>
            <a:solidFill>
              <a:schemeClr val="tx1">
                <a:alpha val="9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i="1"/>
                <a:t>사용 가능 금액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5D91045F-3A43-44CA-9119-F0BE55F582F0}"/>
              </a:ext>
            </a:extLst>
          </p:cNvPr>
          <p:cNvGrpSpPr/>
          <p:nvPr/>
        </p:nvGrpSpPr>
        <p:grpSpPr>
          <a:xfrm flipH="1">
            <a:off x="2326399" y="-11535"/>
            <a:ext cx="2299475" cy="797565"/>
            <a:chOff x="5117021" y="5479304"/>
            <a:chExt cx="4938855" cy="1379769"/>
          </a:xfrm>
        </p:grpSpPr>
        <p:sp>
          <p:nvSpPr>
            <p:cNvPr id="126" name="평행 사변형 125">
              <a:extLst>
                <a:ext uri="{FF2B5EF4-FFF2-40B4-BE49-F238E27FC236}">
                  <a16:creationId xmlns:a16="http://schemas.microsoft.com/office/drawing/2014/main" id="{12D48E51-4894-4986-9E36-7C5014EAC2AF}"/>
                </a:ext>
              </a:extLst>
            </p:cNvPr>
            <p:cNvSpPr/>
            <p:nvPr/>
          </p:nvSpPr>
          <p:spPr>
            <a:xfrm>
              <a:off x="5117021" y="5919473"/>
              <a:ext cx="4810483" cy="939600"/>
            </a:xfrm>
            <a:prstGeom prst="parallelogram">
              <a:avLst/>
            </a:prstGeom>
            <a:solidFill>
              <a:schemeClr val="tx1">
                <a:alpha val="7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/>
                <a:t>1,000,000</a:t>
              </a:r>
              <a:endParaRPr lang="ko-KR" altLang="en-US" sz="1100" b="1" i="1"/>
            </a:p>
          </p:txBody>
        </p:sp>
        <p:sp>
          <p:nvSpPr>
            <p:cNvPr id="127" name="평행 사변형 126">
              <a:extLst>
                <a:ext uri="{FF2B5EF4-FFF2-40B4-BE49-F238E27FC236}">
                  <a16:creationId xmlns:a16="http://schemas.microsoft.com/office/drawing/2014/main" id="{031DBC3F-AF7D-454D-A486-6229BCF20F9D}"/>
                </a:ext>
              </a:extLst>
            </p:cNvPr>
            <p:cNvSpPr/>
            <p:nvPr/>
          </p:nvSpPr>
          <p:spPr>
            <a:xfrm>
              <a:off x="5355695" y="5479304"/>
              <a:ext cx="4700181" cy="423604"/>
            </a:xfrm>
            <a:prstGeom prst="parallelogram">
              <a:avLst/>
            </a:prstGeom>
            <a:solidFill>
              <a:schemeClr val="tx1">
                <a:alpha val="9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i="1"/>
                <a:t>총 보유 재산</a:t>
              </a: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7FE5AC99-E7D2-4D9F-AA01-5344C37E10D2}"/>
              </a:ext>
            </a:extLst>
          </p:cNvPr>
          <p:cNvGrpSpPr/>
          <p:nvPr/>
        </p:nvGrpSpPr>
        <p:grpSpPr>
          <a:xfrm flipH="1">
            <a:off x="4450018" y="-11535"/>
            <a:ext cx="2299475" cy="797565"/>
            <a:chOff x="5117021" y="5479304"/>
            <a:chExt cx="4938855" cy="1379769"/>
          </a:xfrm>
        </p:grpSpPr>
        <p:sp>
          <p:nvSpPr>
            <p:cNvPr id="129" name="평행 사변형 128">
              <a:extLst>
                <a:ext uri="{FF2B5EF4-FFF2-40B4-BE49-F238E27FC236}">
                  <a16:creationId xmlns:a16="http://schemas.microsoft.com/office/drawing/2014/main" id="{50DFB6D7-F126-40E1-893E-62F9182C423E}"/>
                </a:ext>
              </a:extLst>
            </p:cNvPr>
            <p:cNvSpPr/>
            <p:nvPr/>
          </p:nvSpPr>
          <p:spPr>
            <a:xfrm>
              <a:off x="5117021" y="5919473"/>
              <a:ext cx="4810483" cy="939600"/>
            </a:xfrm>
            <a:prstGeom prst="parallelogram">
              <a:avLst/>
            </a:prstGeom>
            <a:solidFill>
              <a:schemeClr val="tx1">
                <a:alpha val="7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/>
                <a:t>1,000,000</a:t>
              </a:r>
              <a:endParaRPr lang="ko-KR" altLang="en-US" sz="1100" b="1" i="1"/>
            </a:p>
          </p:txBody>
        </p:sp>
        <p:sp>
          <p:nvSpPr>
            <p:cNvPr id="130" name="평행 사변형 129">
              <a:extLst>
                <a:ext uri="{FF2B5EF4-FFF2-40B4-BE49-F238E27FC236}">
                  <a16:creationId xmlns:a16="http://schemas.microsoft.com/office/drawing/2014/main" id="{459F447D-9F92-4A34-A022-6E735BD6421E}"/>
                </a:ext>
              </a:extLst>
            </p:cNvPr>
            <p:cNvSpPr/>
            <p:nvPr/>
          </p:nvSpPr>
          <p:spPr>
            <a:xfrm>
              <a:off x="5355695" y="5479304"/>
              <a:ext cx="4700181" cy="423604"/>
            </a:xfrm>
            <a:prstGeom prst="parallelogram">
              <a:avLst/>
            </a:prstGeom>
            <a:solidFill>
              <a:schemeClr val="tx1">
                <a:alpha val="9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i="1"/>
                <a:t>사용 가능 금액</a:t>
              </a:r>
            </a:p>
          </p:txBody>
        </p:sp>
      </p:grpSp>
      <p:sp>
        <p:nvSpPr>
          <p:cNvPr id="131" name="타원 130">
            <a:extLst>
              <a:ext uri="{FF2B5EF4-FFF2-40B4-BE49-F238E27FC236}">
                <a16:creationId xmlns:a16="http://schemas.microsoft.com/office/drawing/2014/main" id="{E9B97914-171C-49E8-B605-E0EFC7FBF5AA}"/>
              </a:ext>
            </a:extLst>
          </p:cNvPr>
          <p:cNvSpPr/>
          <p:nvPr/>
        </p:nvSpPr>
        <p:spPr>
          <a:xfrm>
            <a:off x="3521715" y="4163686"/>
            <a:ext cx="710857" cy="710857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32F7938-467D-4BD6-97A8-7182AFEC4F74}"/>
              </a:ext>
            </a:extLst>
          </p:cNvPr>
          <p:cNvSpPr/>
          <p:nvPr/>
        </p:nvSpPr>
        <p:spPr>
          <a:xfrm>
            <a:off x="5740571" y="4161768"/>
            <a:ext cx="710857" cy="710857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A02B113E-EF8F-4114-9D7A-5EDFBF8DC6E6}"/>
              </a:ext>
            </a:extLst>
          </p:cNvPr>
          <p:cNvSpPr/>
          <p:nvPr/>
        </p:nvSpPr>
        <p:spPr>
          <a:xfrm>
            <a:off x="7926587" y="4170628"/>
            <a:ext cx="710857" cy="710857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15EDE7F-BEF7-4EF6-821E-8FBBFE4475DB}"/>
              </a:ext>
            </a:extLst>
          </p:cNvPr>
          <p:cNvGrpSpPr/>
          <p:nvPr/>
        </p:nvGrpSpPr>
        <p:grpSpPr>
          <a:xfrm flipH="1">
            <a:off x="3521715" y="1781697"/>
            <a:ext cx="5115729" cy="719717"/>
            <a:chOff x="3521715" y="1781697"/>
            <a:chExt cx="5115729" cy="719717"/>
          </a:xfrm>
        </p:grpSpPr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E04CC643-A4BB-427D-910A-39EA39D05ABF}"/>
                </a:ext>
              </a:extLst>
            </p:cNvPr>
            <p:cNvSpPr/>
            <p:nvPr/>
          </p:nvSpPr>
          <p:spPr>
            <a:xfrm>
              <a:off x="3521715" y="1783615"/>
              <a:ext cx="710857" cy="71085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D91952CA-5CCC-4291-9C10-3E9D211A0398}"/>
                </a:ext>
              </a:extLst>
            </p:cNvPr>
            <p:cNvSpPr/>
            <p:nvPr/>
          </p:nvSpPr>
          <p:spPr>
            <a:xfrm>
              <a:off x="5740571" y="1781697"/>
              <a:ext cx="710857" cy="710857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8B8511B7-4729-4FD2-8955-1ADF0BA018C7}"/>
                </a:ext>
              </a:extLst>
            </p:cNvPr>
            <p:cNvSpPr/>
            <p:nvPr/>
          </p:nvSpPr>
          <p:spPr>
            <a:xfrm>
              <a:off x="7926587" y="1790557"/>
              <a:ext cx="710857" cy="710857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7332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그림 115">
            <a:extLst>
              <a:ext uri="{FF2B5EF4-FFF2-40B4-BE49-F238E27FC236}">
                <a16:creationId xmlns:a16="http://schemas.microsoft.com/office/drawing/2014/main" id="{3506FD7A-3B8F-492A-9315-AAA1A08C5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373" r="-15597"/>
          <a:stretch/>
        </p:blipFill>
        <p:spPr>
          <a:xfrm>
            <a:off x="-219426" y="-49802"/>
            <a:ext cx="14427102" cy="6992288"/>
          </a:xfrm>
          <a:prstGeom prst="rect">
            <a:avLst/>
          </a:prstGeom>
        </p:spPr>
      </p:pic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426783B-DADB-411B-9BDE-8454BE405BC4}"/>
              </a:ext>
            </a:extLst>
          </p:cNvPr>
          <p:cNvSpPr/>
          <p:nvPr/>
        </p:nvSpPr>
        <p:spPr>
          <a:xfrm>
            <a:off x="-193598" y="-280393"/>
            <a:ext cx="12840157" cy="7226828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눈물 방울 106">
            <a:extLst>
              <a:ext uri="{FF2B5EF4-FFF2-40B4-BE49-F238E27FC236}">
                <a16:creationId xmlns:a16="http://schemas.microsoft.com/office/drawing/2014/main" id="{331E1078-1703-4A81-A7F5-1E12A0066825}"/>
              </a:ext>
            </a:extLst>
          </p:cNvPr>
          <p:cNvSpPr/>
          <p:nvPr/>
        </p:nvSpPr>
        <p:spPr>
          <a:xfrm rot="15393061">
            <a:off x="10264048" y="-221877"/>
            <a:ext cx="1959557" cy="1959557"/>
          </a:xfrm>
          <a:prstGeom prst="teardrop">
            <a:avLst/>
          </a:prstGeom>
          <a:solidFill>
            <a:srgbClr val="FFAFEE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DEA89D6-0290-4174-9882-9A57565ADE37}"/>
              </a:ext>
            </a:extLst>
          </p:cNvPr>
          <p:cNvGrpSpPr/>
          <p:nvPr/>
        </p:nvGrpSpPr>
        <p:grpSpPr>
          <a:xfrm>
            <a:off x="3322429" y="1737892"/>
            <a:ext cx="5547142" cy="3190258"/>
            <a:chOff x="2152188" y="1034337"/>
            <a:chExt cx="6744162" cy="389008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909C11D-EB0C-498F-BA7E-E1E2B8631406}"/>
                </a:ext>
              </a:extLst>
            </p:cNvPr>
            <p:cNvSpPr/>
            <p:nvPr/>
          </p:nvSpPr>
          <p:spPr>
            <a:xfrm>
              <a:off x="2152188" y="1034337"/>
              <a:ext cx="1348832" cy="972522"/>
            </a:xfrm>
            <a:prstGeom prst="rect">
              <a:avLst/>
            </a:prstGeom>
            <a:solidFill>
              <a:srgbClr val="50003F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3D22115-8DAA-4375-A844-7AC8B1E25B85}"/>
                </a:ext>
              </a:extLst>
            </p:cNvPr>
            <p:cNvSpPr/>
            <p:nvPr/>
          </p:nvSpPr>
          <p:spPr>
            <a:xfrm>
              <a:off x="3501020" y="1034337"/>
              <a:ext cx="1348832" cy="97252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D6E2C27-722D-4573-A039-BBA7F29E05E5}"/>
                </a:ext>
              </a:extLst>
            </p:cNvPr>
            <p:cNvSpPr/>
            <p:nvPr/>
          </p:nvSpPr>
          <p:spPr>
            <a:xfrm>
              <a:off x="4849853" y="1034337"/>
              <a:ext cx="1348832" cy="972522"/>
            </a:xfrm>
            <a:prstGeom prst="rect">
              <a:avLst/>
            </a:prstGeom>
            <a:solidFill>
              <a:srgbClr val="50003F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927CEB7-F174-4C1D-BB87-6D2AA18E26FF}"/>
                </a:ext>
              </a:extLst>
            </p:cNvPr>
            <p:cNvSpPr/>
            <p:nvPr/>
          </p:nvSpPr>
          <p:spPr>
            <a:xfrm>
              <a:off x="6198685" y="1034337"/>
              <a:ext cx="1348832" cy="97252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17E6FD9-9D96-486A-9CF4-2C899A840105}"/>
                </a:ext>
              </a:extLst>
            </p:cNvPr>
            <p:cNvSpPr/>
            <p:nvPr/>
          </p:nvSpPr>
          <p:spPr>
            <a:xfrm>
              <a:off x="7547518" y="1034337"/>
              <a:ext cx="1348832" cy="972522"/>
            </a:xfrm>
            <a:prstGeom prst="rect">
              <a:avLst/>
            </a:prstGeom>
            <a:solidFill>
              <a:srgbClr val="50003F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54A0347-CF31-4278-8BFD-E36AEEABEB20}"/>
                </a:ext>
              </a:extLst>
            </p:cNvPr>
            <p:cNvSpPr/>
            <p:nvPr/>
          </p:nvSpPr>
          <p:spPr>
            <a:xfrm>
              <a:off x="2152188" y="2006859"/>
              <a:ext cx="1348832" cy="97252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1A2A85C-0522-4534-ACF1-F3F7E01C324B}"/>
                </a:ext>
              </a:extLst>
            </p:cNvPr>
            <p:cNvSpPr/>
            <p:nvPr/>
          </p:nvSpPr>
          <p:spPr>
            <a:xfrm>
              <a:off x="3501020" y="2006859"/>
              <a:ext cx="1348832" cy="972522"/>
            </a:xfrm>
            <a:prstGeom prst="rect">
              <a:avLst/>
            </a:prstGeom>
            <a:solidFill>
              <a:srgbClr val="50003F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65D31C9-16A4-4B2F-8AD8-9A676DC4D0BC}"/>
                </a:ext>
              </a:extLst>
            </p:cNvPr>
            <p:cNvSpPr/>
            <p:nvPr/>
          </p:nvSpPr>
          <p:spPr>
            <a:xfrm>
              <a:off x="4849853" y="2006859"/>
              <a:ext cx="1348832" cy="97252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A3BB313-DF7B-4B8C-A716-F16F4EA9A522}"/>
                </a:ext>
              </a:extLst>
            </p:cNvPr>
            <p:cNvSpPr/>
            <p:nvPr/>
          </p:nvSpPr>
          <p:spPr>
            <a:xfrm>
              <a:off x="6198685" y="2006859"/>
              <a:ext cx="1348832" cy="972522"/>
            </a:xfrm>
            <a:prstGeom prst="rect">
              <a:avLst/>
            </a:prstGeom>
            <a:solidFill>
              <a:srgbClr val="50003F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523E86D-FE52-4118-927C-1FEDD517203F}"/>
                </a:ext>
              </a:extLst>
            </p:cNvPr>
            <p:cNvSpPr/>
            <p:nvPr/>
          </p:nvSpPr>
          <p:spPr>
            <a:xfrm>
              <a:off x="7547518" y="2006859"/>
              <a:ext cx="1348832" cy="97252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8D60AAB-A778-47DC-A109-79375A9D33EF}"/>
                </a:ext>
              </a:extLst>
            </p:cNvPr>
            <p:cNvSpPr/>
            <p:nvPr/>
          </p:nvSpPr>
          <p:spPr>
            <a:xfrm>
              <a:off x="2152188" y="2979381"/>
              <a:ext cx="1348832" cy="972522"/>
            </a:xfrm>
            <a:prstGeom prst="rect">
              <a:avLst/>
            </a:prstGeom>
            <a:solidFill>
              <a:srgbClr val="50003F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7F55AC1-1777-4CAC-A5DA-60D5DF5D89C9}"/>
                </a:ext>
              </a:extLst>
            </p:cNvPr>
            <p:cNvSpPr/>
            <p:nvPr/>
          </p:nvSpPr>
          <p:spPr>
            <a:xfrm>
              <a:off x="3501020" y="2979381"/>
              <a:ext cx="1348832" cy="97252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1098731-9F98-41E4-8733-5E88592E08C4}"/>
                </a:ext>
              </a:extLst>
            </p:cNvPr>
            <p:cNvSpPr/>
            <p:nvPr/>
          </p:nvSpPr>
          <p:spPr>
            <a:xfrm>
              <a:off x="4849853" y="2979381"/>
              <a:ext cx="1348832" cy="972522"/>
            </a:xfrm>
            <a:prstGeom prst="rect">
              <a:avLst/>
            </a:prstGeom>
            <a:solidFill>
              <a:srgbClr val="50003F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029D768-543B-46E4-88DB-10B65D04BF98}"/>
                </a:ext>
              </a:extLst>
            </p:cNvPr>
            <p:cNvSpPr/>
            <p:nvPr/>
          </p:nvSpPr>
          <p:spPr>
            <a:xfrm>
              <a:off x="6198685" y="2979381"/>
              <a:ext cx="1348832" cy="97252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E002AD9-0AEC-4950-96C5-B5C89219FA88}"/>
                </a:ext>
              </a:extLst>
            </p:cNvPr>
            <p:cNvSpPr/>
            <p:nvPr/>
          </p:nvSpPr>
          <p:spPr>
            <a:xfrm>
              <a:off x="7547518" y="2979381"/>
              <a:ext cx="1348832" cy="972522"/>
            </a:xfrm>
            <a:prstGeom prst="rect">
              <a:avLst/>
            </a:prstGeom>
            <a:solidFill>
              <a:srgbClr val="50003F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58BE524-D30A-44F3-B99A-395B066F42EC}"/>
                </a:ext>
              </a:extLst>
            </p:cNvPr>
            <p:cNvSpPr/>
            <p:nvPr/>
          </p:nvSpPr>
          <p:spPr>
            <a:xfrm>
              <a:off x="2152188" y="3951903"/>
              <a:ext cx="1348832" cy="97252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4DD17BE-47D3-43EC-A7F5-6B6FE616F2B8}"/>
                </a:ext>
              </a:extLst>
            </p:cNvPr>
            <p:cNvSpPr/>
            <p:nvPr/>
          </p:nvSpPr>
          <p:spPr>
            <a:xfrm>
              <a:off x="3501020" y="3951903"/>
              <a:ext cx="1348832" cy="972522"/>
            </a:xfrm>
            <a:prstGeom prst="rect">
              <a:avLst/>
            </a:prstGeom>
            <a:solidFill>
              <a:srgbClr val="50003F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8DBC783-9E45-4733-8553-ABFBD855AD78}"/>
                </a:ext>
              </a:extLst>
            </p:cNvPr>
            <p:cNvSpPr/>
            <p:nvPr/>
          </p:nvSpPr>
          <p:spPr>
            <a:xfrm>
              <a:off x="4849853" y="3951903"/>
              <a:ext cx="1348832" cy="97252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4662FEB-4AE8-42FD-8951-F88155E28E2D}"/>
                </a:ext>
              </a:extLst>
            </p:cNvPr>
            <p:cNvSpPr/>
            <p:nvPr/>
          </p:nvSpPr>
          <p:spPr>
            <a:xfrm>
              <a:off x="6198685" y="3951903"/>
              <a:ext cx="1348832" cy="972522"/>
            </a:xfrm>
            <a:prstGeom prst="rect">
              <a:avLst/>
            </a:prstGeom>
            <a:solidFill>
              <a:srgbClr val="50003F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A80FD9F-05B7-48DF-BFCA-ABE91A37430D}"/>
                </a:ext>
              </a:extLst>
            </p:cNvPr>
            <p:cNvSpPr/>
            <p:nvPr/>
          </p:nvSpPr>
          <p:spPr>
            <a:xfrm>
              <a:off x="7547518" y="3951903"/>
              <a:ext cx="1348832" cy="97252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D46EDC5-0FCB-4896-BA3E-1560036CBE18}"/>
              </a:ext>
            </a:extLst>
          </p:cNvPr>
          <p:cNvGrpSpPr/>
          <p:nvPr/>
        </p:nvGrpSpPr>
        <p:grpSpPr>
          <a:xfrm>
            <a:off x="6594101" y="0"/>
            <a:ext cx="4057292" cy="1376349"/>
            <a:chOff x="4804050" y="1324947"/>
            <a:chExt cx="5334900" cy="1809750"/>
          </a:xfrm>
        </p:grpSpPr>
        <p:sp>
          <p:nvSpPr>
            <p:cNvPr id="89" name="평행 사변형 88">
              <a:extLst>
                <a:ext uri="{FF2B5EF4-FFF2-40B4-BE49-F238E27FC236}">
                  <a16:creationId xmlns:a16="http://schemas.microsoft.com/office/drawing/2014/main" id="{2A9000DE-4FBA-4F8A-AF24-33F62969655C}"/>
                </a:ext>
              </a:extLst>
            </p:cNvPr>
            <p:cNvSpPr/>
            <p:nvPr/>
          </p:nvSpPr>
          <p:spPr>
            <a:xfrm flipH="1">
              <a:off x="8123100" y="1581150"/>
              <a:ext cx="1943100" cy="1295400"/>
            </a:xfrm>
            <a:prstGeom prst="parallelogram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FF3B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평행 사변형 90">
              <a:extLst>
                <a:ext uri="{FF2B5EF4-FFF2-40B4-BE49-F238E27FC236}">
                  <a16:creationId xmlns:a16="http://schemas.microsoft.com/office/drawing/2014/main" id="{87AB4AB3-F7AC-4A1F-B6DF-B52F0E5374A2}"/>
                </a:ext>
              </a:extLst>
            </p:cNvPr>
            <p:cNvSpPr/>
            <p:nvPr/>
          </p:nvSpPr>
          <p:spPr>
            <a:xfrm flipH="1">
              <a:off x="6503850" y="1581150"/>
              <a:ext cx="1943100" cy="1295400"/>
            </a:xfrm>
            <a:prstGeom prst="parallelogram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FF3B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평행 사변형 91">
              <a:extLst>
                <a:ext uri="{FF2B5EF4-FFF2-40B4-BE49-F238E27FC236}">
                  <a16:creationId xmlns:a16="http://schemas.microsoft.com/office/drawing/2014/main" id="{0A056A50-116E-49B9-97A0-DA735898D3CD}"/>
                </a:ext>
              </a:extLst>
            </p:cNvPr>
            <p:cNvSpPr/>
            <p:nvPr/>
          </p:nvSpPr>
          <p:spPr>
            <a:xfrm flipH="1">
              <a:off x="4884600" y="1581150"/>
              <a:ext cx="1943100" cy="1295400"/>
            </a:xfrm>
            <a:prstGeom prst="parallelogram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FF3B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AA9A252F-B763-45D3-A0C6-81F5F36363C2}"/>
                </a:ext>
              </a:extLst>
            </p:cNvPr>
            <p:cNvSpPr/>
            <p:nvPr/>
          </p:nvSpPr>
          <p:spPr>
            <a:xfrm flipH="1">
              <a:off x="8446950" y="2876550"/>
              <a:ext cx="1692000" cy="258147"/>
            </a:xfrm>
            <a:prstGeom prst="parallelogram">
              <a:avLst/>
            </a:prstGeom>
            <a:solidFill>
              <a:schemeClr val="tx1">
                <a:alpha val="7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/>
                <a:t>0</a:t>
              </a:r>
              <a:endParaRPr lang="ko-KR" altLang="en-US" sz="1100" b="1" i="1"/>
            </a:p>
          </p:txBody>
        </p:sp>
        <p:sp>
          <p:nvSpPr>
            <p:cNvPr id="94" name="평행 사변형 93">
              <a:extLst>
                <a:ext uri="{FF2B5EF4-FFF2-40B4-BE49-F238E27FC236}">
                  <a16:creationId xmlns:a16="http://schemas.microsoft.com/office/drawing/2014/main" id="{CF189260-A7C0-4CA4-AF2F-1D3DB7F86D25}"/>
                </a:ext>
              </a:extLst>
            </p:cNvPr>
            <p:cNvSpPr/>
            <p:nvPr/>
          </p:nvSpPr>
          <p:spPr>
            <a:xfrm flipH="1">
              <a:off x="6827700" y="2876550"/>
              <a:ext cx="1692000" cy="258147"/>
            </a:xfrm>
            <a:prstGeom prst="parallelogram">
              <a:avLst/>
            </a:prstGeom>
            <a:solidFill>
              <a:schemeClr val="tx1">
                <a:alpha val="7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/>
                <a:t>0</a:t>
              </a:r>
              <a:endParaRPr lang="ko-KR" altLang="en-US" sz="1100" b="1" i="1"/>
            </a:p>
          </p:txBody>
        </p:sp>
        <p:sp>
          <p:nvSpPr>
            <p:cNvPr id="95" name="평행 사변형 94">
              <a:extLst>
                <a:ext uri="{FF2B5EF4-FFF2-40B4-BE49-F238E27FC236}">
                  <a16:creationId xmlns:a16="http://schemas.microsoft.com/office/drawing/2014/main" id="{3C1217DD-90AA-44A2-9B3C-24C1EB9DADC1}"/>
                </a:ext>
              </a:extLst>
            </p:cNvPr>
            <p:cNvSpPr/>
            <p:nvPr/>
          </p:nvSpPr>
          <p:spPr>
            <a:xfrm flipH="1">
              <a:off x="5200650" y="2876550"/>
              <a:ext cx="1692000" cy="258147"/>
            </a:xfrm>
            <a:prstGeom prst="parallelogram">
              <a:avLst/>
            </a:prstGeom>
            <a:solidFill>
              <a:schemeClr val="tx1">
                <a:alpha val="7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/>
                <a:t>0</a:t>
              </a:r>
              <a:endParaRPr lang="ko-KR" altLang="en-US" sz="1100" b="1" i="1"/>
            </a:p>
          </p:txBody>
        </p:sp>
        <p:sp>
          <p:nvSpPr>
            <p:cNvPr id="96" name="평행 사변형 95">
              <a:extLst>
                <a:ext uri="{FF2B5EF4-FFF2-40B4-BE49-F238E27FC236}">
                  <a16:creationId xmlns:a16="http://schemas.microsoft.com/office/drawing/2014/main" id="{B9BF40A7-8BDC-4AA5-ACDB-79B657463B95}"/>
                </a:ext>
              </a:extLst>
            </p:cNvPr>
            <p:cNvSpPr/>
            <p:nvPr/>
          </p:nvSpPr>
          <p:spPr>
            <a:xfrm flipH="1">
              <a:off x="8050350" y="1324947"/>
              <a:ext cx="1692000" cy="258147"/>
            </a:xfrm>
            <a:prstGeom prst="parallelogram">
              <a:avLst/>
            </a:prstGeom>
            <a:solidFill>
              <a:srgbClr val="FF0000">
                <a:alpha val="35000"/>
              </a:srgbClr>
            </a:solidFill>
            <a:ln w="38100">
              <a:solidFill>
                <a:srgbClr val="FF3B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i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미트코인</a:t>
              </a:r>
            </a:p>
          </p:txBody>
        </p:sp>
        <p:sp>
          <p:nvSpPr>
            <p:cNvPr id="97" name="평행 사변형 96">
              <a:extLst>
                <a:ext uri="{FF2B5EF4-FFF2-40B4-BE49-F238E27FC236}">
                  <a16:creationId xmlns:a16="http://schemas.microsoft.com/office/drawing/2014/main" id="{D861E174-8FCC-4728-994B-35C3136D0E68}"/>
                </a:ext>
              </a:extLst>
            </p:cNvPr>
            <p:cNvSpPr/>
            <p:nvPr/>
          </p:nvSpPr>
          <p:spPr>
            <a:xfrm flipH="1">
              <a:off x="6431100" y="1324947"/>
              <a:ext cx="1692000" cy="258147"/>
            </a:xfrm>
            <a:prstGeom prst="parallelogram">
              <a:avLst/>
            </a:prstGeom>
            <a:solidFill>
              <a:srgbClr val="FF0000">
                <a:alpha val="35000"/>
              </a:srgbClr>
            </a:solidFill>
            <a:ln w="38100">
              <a:solidFill>
                <a:srgbClr val="FF3B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i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레플</a:t>
              </a:r>
            </a:p>
          </p:txBody>
        </p:sp>
        <p:sp>
          <p:nvSpPr>
            <p:cNvPr id="98" name="평행 사변형 97">
              <a:extLst>
                <a:ext uri="{FF2B5EF4-FFF2-40B4-BE49-F238E27FC236}">
                  <a16:creationId xmlns:a16="http://schemas.microsoft.com/office/drawing/2014/main" id="{FC5AB1E6-E1B3-4DA6-B4B3-223737A51596}"/>
                </a:ext>
              </a:extLst>
            </p:cNvPr>
            <p:cNvSpPr/>
            <p:nvPr/>
          </p:nvSpPr>
          <p:spPr>
            <a:xfrm flipH="1">
              <a:off x="4804050" y="1324947"/>
              <a:ext cx="1692000" cy="258147"/>
            </a:xfrm>
            <a:prstGeom prst="parallelogram">
              <a:avLst/>
            </a:prstGeom>
            <a:solidFill>
              <a:srgbClr val="FF0000">
                <a:alpha val="35000"/>
              </a:srgbClr>
            </a:solidFill>
            <a:ln w="38100">
              <a:solidFill>
                <a:srgbClr val="FF3B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i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윾텔라루멘</a:t>
              </a:r>
            </a:p>
          </p:txBody>
        </p:sp>
      </p:grpSp>
      <p:sp>
        <p:nvSpPr>
          <p:cNvPr id="99" name="평행 사변형 98">
            <a:extLst>
              <a:ext uri="{FF2B5EF4-FFF2-40B4-BE49-F238E27FC236}">
                <a16:creationId xmlns:a16="http://schemas.microsoft.com/office/drawing/2014/main" id="{3DD1D24A-ACB0-459A-9208-AE9CDC32F4E4}"/>
              </a:ext>
            </a:extLst>
          </p:cNvPr>
          <p:cNvSpPr/>
          <p:nvPr/>
        </p:nvSpPr>
        <p:spPr>
          <a:xfrm flipH="1">
            <a:off x="165878" y="-1"/>
            <a:ext cx="2387631" cy="1180023"/>
          </a:xfrm>
          <a:prstGeom prst="parallelogram">
            <a:avLst/>
          </a:prstGeom>
          <a:solidFill>
            <a:srgbClr val="FF9933">
              <a:alpha val="72000"/>
            </a:srgbClr>
          </a:solidFill>
          <a:ln w="38100">
            <a:solidFill>
              <a:srgbClr val="FF9933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>
                <a:ln>
                  <a:solidFill>
                    <a:schemeClr val="bg2">
                      <a:lumMod val="25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상대방이</a:t>
            </a:r>
            <a:endParaRPr lang="en-US" altLang="ko-KR" sz="1400" i="1">
              <a:ln>
                <a:solidFill>
                  <a:schemeClr val="bg2">
                    <a:lumMod val="25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i="1">
                <a:ln>
                  <a:solidFill>
                    <a:schemeClr val="bg2">
                      <a:lumMod val="25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행동중</a:t>
            </a:r>
            <a:r>
              <a:rPr lang="en-US" altLang="ko-KR" sz="1400" i="1">
                <a:ln>
                  <a:solidFill>
                    <a:schemeClr val="bg2">
                      <a:lumMod val="25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</p:txBody>
      </p:sp>
      <p:sp>
        <p:nvSpPr>
          <p:cNvPr id="11" name="눈물 방울 10">
            <a:extLst>
              <a:ext uri="{FF2B5EF4-FFF2-40B4-BE49-F238E27FC236}">
                <a16:creationId xmlns:a16="http://schemas.microsoft.com/office/drawing/2014/main" id="{81296697-6E55-4094-9C01-7537AC8A83EE}"/>
              </a:ext>
            </a:extLst>
          </p:cNvPr>
          <p:cNvSpPr/>
          <p:nvPr/>
        </p:nvSpPr>
        <p:spPr>
          <a:xfrm rot="4530354">
            <a:off x="134753" y="5049464"/>
            <a:ext cx="1959557" cy="1959557"/>
          </a:xfrm>
          <a:prstGeom prst="teardrop">
            <a:avLst/>
          </a:prstGeom>
          <a:solidFill>
            <a:srgbClr val="9DECFF">
              <a:alpha val="8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평행 사변형 76">
            <a:extLst>
              <a:ext uri="{FF2B5EF4-FFF2-40B4-BE49-F238E27FC236}">
                <a16:creationId xmlns:a16="http://schemas.microsoft.com/office/drawing/2014/main" id="{80A0424A-23B4-406A-A387-F32C6EF93A48}"/>
              </a:ext>
            </a:extLst>
          </p:cNvPr>
          <p:cNvSpPr/>
          <p:nvPr/>
        </p:nvSpPr>
        <p:spPr>
          <a:xfrm>
            <a:off x="1596641" y="5674897"/>
            <a:ext cx="1477764" cy="985176"/>
          </a:xfrm>
          <a:prstGeom prst="parallelogram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70C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평행 사변형 77">
            <a:extLst>
              <a:ext uri="{FF2B5EF4-FFF2-40B4-BE49-F238E27FC236}">
                <a16:creationId xmlns:a16="http://schemas.microsoft.com/office/drawing/2014/main" id="{E767020E-70F0-4B48-BE0C-5C4FEA5B0703}"/>
              </a:ext>
            </a:extLst>
          </p:cNvPr>
          <p:cNvSpPr/>
          <p:nvPr/>
        </p:nvSpPr>
        <p:spPr>
          <a:xfrm>
            <a:off x="2828111" y="5674897"/>
            <a:ext cx="1477764" cy="985176"/>
          </a:xfrm>
          <a:prstGeom prst="parallelogram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70C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평행 사변형 78">
            <a:extLst>
              <a:ext uri="{FF2B5EF4-FFF2-40B4-BE49-F238E27FC236}">
                <a16:creationId xmlns:a16="http://schemas.microsoft.com/office/drawing/2014/main" id="{720EB56E-7A60-4EEE-ACF3-0556D2AB7DC2}"/>
              </a:ext>
            </a:extLst>
          </p:cNvPr>
          <p:cNvSpPr/>
          <p:nvPr/>
        </p:nvSpPr>
        <p:spPr>
          <a:xfrm>
            <a:off x="4059581" y="5674897"/>
            <a:ext cx="1477764" cy="985176"/>
          </a:xfrm>
          <a:prstGeom prst="parallelogram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70C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평행 사변형 79">
            <a:extLst>
              <a:ext uri="{FF2B5EF4-FFF2-40B4-BE49-F238E27FC236}">
                <a16:creationId xmlns:a16="http://schemas.microsoft.com/office/drawing/2014/main" id="{FC965662-BCDF-4826-9630-7D6E65CA16C8}"/>
              </a:ext>
            </a:extLst>
          </p:cNvPr>
          <p:cNvSpPr/>
          <p:nvPr/>
        </p:nvSpPr>
        <p:spPr>
          <a:xfrm>
            <a:off x="1842935" y="5478571"/>
            <a:ext cx="1286798" cy="196326"/>
          </a:xfrm>
          <a:prstGeom prst="parallelogram">
            <a:avLst/>
          </a:prstGeom>
          <a:solidFill>
            <a:schemeClr val="tx1">
              <a:alpha val="73000"/>
            </a:schemeClr>
          </a:solidFill>
          <a:ln w="38100">
            <a:solidFill>
              <a:schemeClr val="tx1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/>
              <a:t>50,000</a:t>
            </a:r>
            <a:endParaRPr lang="ko-KR" altLang="en-US" sz="1100" b="1" i="1"/>
          </a:p>
        </p:txBody>
      </p:sp>
      <p:sp>
        <p:nvSpPr>
          <p:cNvPr id="81" name="평행 사변형 80">
            <a:extLst>
              <a:ext uri="{FF2B5EF4-FFF2-40B4-BE49-F238E27FC236}">
                <a16:creationId xmlns:a16="http://schemas.microsoft.com/office/drawing/2014/main" id="{624B4504-A7B3-45DE-A471-52753FB0F093}"/>
              </a:ext>
            </a:extLst>
          </p:cNvPr>
          <p:cNvSpPr/>
          <p:nvPr/>
        </p:nvSpPr>
        <p:spPr>
          <a:xfrm>
            <a:off x="3074405" y="5478571"/>
            <a:ext cx="1286798" cy="196326"/>
          </a:xfrm>
          <a:prstGeom prst="parallelogram">
            <a:avLst/>
          </a:prstGeom>
          <a:solidFill>
            <a:schemeClr val="tx1">
              <a:alpha val="73000"/>
            </a:schemeClr>
          </a:solidFill>
          <a:ln w="38100">
            <a:solidFill>
              <a:schemeClr val="tx1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/>
              <a:t>0</a:t>
            </a:r>
            <a:endParaRPr lang="ko-KR" altLang="en-US" sz="1100" b="1" i="1"/>
          </a:p>
        </p:txBody>
      </p:sp>
      <p:sp>
        <p:nvSpPr>
          <p:cNvPr id="82" name="평행 사변형 81">
            <a:extLst>
              <a:ext uri="{FF2B5EF4-FFF2-40B4-BE49-F238E27FC236}">
                <a16:creationId xmlns:a16="http://schemas.microsoft.com/office/drawing/2014/main" id="{BBE65C45-85B8-401C-8CA9-F2563EE73C1D}"/>
              </a:ext>
            </a:extLst>
          </p:cNvPr>
          <p:cNvSpPr/>
          <p:nvPr/>
        </p:nvSpPr>
        <p:spPr>
          <a:xfrm>
            <a:off x="4311807" y="5478571"/>
            <a:ext cx="1286798" cy="196326"/>
          </a:xfrm>
          <a:prstGeom prst="parallelogram">
            <a:avLst/>
          </a:prstGeom>
          <a:solidFill>
            <a:schemeClr val="tx1">
              <a:alpha val="73000"/>
            </a:schemeClr>
          </a:solidFill>
          <a:ln w="38100">
            <a:solidFill>
              <a:schemeClr val="tx1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/>
              <a:t>0</a:t>
            </a:r>
            <a:endParaRPr lang="ko-KR" altLang="en-US" sz="1100" b="1" i="1"/>
          </a:p>
        </p:txBody>
      </p:sp>
      <p:sp>
        <p:nvSpPr>
          <p:cNvPr id="83" name="평행 사변형 82">
            <a:extLst>
              <a:ext uri="{FF2B5EF4-FFF2-40B4-BE49-F238E27FC236}">
                <a16:creationId xmlns:a16="http://schemas.microsoft.com/office/drawing/2014/main" id="{F85781ED-654E-489A-A728-73EA90C44E02}"/>
              </a:ext>
            </a:extLst>
          </p:cNvPr>
          <p:cNvSpPr/>
          <p:nvPr/>
        </p:nvSpPr>
        <p:spPr>
          <a:xfrm>
            <a:off x="1529449" y="6660072"/>
            <a:ext cx="1286798" cy="196326"/>
          </a:xfrm>
          <a:prstGeom prst="parallelogram">
            <a:avLst/>
          </a:prstGeom>
          <a:solidFill>
            <a:srgbClr val="002060">
              <a:alpha val="73000"/>
            </a:srgbClr>
          </a:solidFill>
          <a:ln w="38100">
            <a:solidFill>
              <a:srgbClr val="00B0F0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i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미트코인</a:t>
            </a:r>
          </a:p>
        </p:txBody>
      </p:sp>
      <p:sp>
        <p:nvSpPr>
          <p:cNvPr id="84" name="평행 사변형 83">
            <a:extLst>
              <a:ext uri="{FF2B5EF4-FFF2-40B4-BE49-F238E27FC236}">
                <a16:creationId xmlns:a16="http://schemas.microsoft.com/office/drawing/2014/main" id="{E6774E46-E8EB-446D-A624-B4614D84E3D8}"/>
              </a:ext>
            </a:extLst>
          </p:cNvPr>
          <p:cNvSpPr/>
          <p:nvPr/>
        </p:nvSpPr>
        <p:spPr>
          <a:xfrm>
            <a:off x="2760919" y="6660072"/>
            <a:ext cx="1286798" cy="196326"/>
          </a:xfrm>
          <a:prstGeom prst="parallelogram">
            <a:avLst/>
          </a:prstGeom>
          <a:solidFill>
            <a:srgbClr val="002060">
              <a:alpha val="73000"/>
            </a:srgbClr>
          </a:solidFill>
          <a:ln w="38100">
            <a:solidFill>
              <a:srgbClr val="00B0F0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i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레플</a:t>
            </a:r>
          </a:p>
        </p:txBody>
      </p:sp>
      <p:sp>
        <p:nvSpPr>
          <p:cNvPr id="85" name="평행 사변형 84">
            <a:extLst>
              <a:ext uri="{FF2B5EF4-FFF2-40B4-BE49-F238E27FC236}">
                <a16:creationId xmlns:a16="http://schemas.microsoft.com/office/drawing/2014/main" id="{7A5CF64E-93D1-406C-99CE-BD3F5FD9C9A7}"/>
              </a:ext>
            </a:extLst>
          </p:cNvPr>
          <p:cNvSpPr/>
          <p:nvPr/>
        </p:nvSpPr>
        <p:spPr>
          <a:xfrm>
            <a:off x="3998321" y="6660072"/>
            <a:ext cx="1286798" cy="196326"/>
          </a:xfrm>
          <a:prstGeom prst="parallelogram">
            <a:avLst/>
          </a:prstGeom>
          <a:solidFill>
            <a:srgbClr val="002060">
              <a:alpha val="73000"/>
            </a:srgbClr>
          </a:solidFill>
          <a:ln w="38100">
            <a:solidFill>
              <a:srgbClr val="00B0F0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i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윾텔라루멘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DB726AB-4E36-494A-8161-1263156C4658}"/>
              </a:ext>
            </a:extLst>
          </p:cNvPr>
          <p:cNvGrpSpPr/>
          <p:nvPr/>
        </p:nvGrpSpPr>
        <p:grpSpPr>
          <a:xfrm>
            <a:off x="5285120" y="6061508"/>
            <a:ext cx="2299475" cy="797565"/>
            <a:chOff x="5117021" y="5479304"/>
            <a:chExt cx="4938855" cy="1379769"/>
          </a:xfrm>
        </p:grpSpPr>
        <p:sp>
          <p:nvSpPr>
            <p:cNvPr id="108" name="평행 사변형 107">
              <a:extLst>
                <a:ext uri="{FF2B5EF4-FFF2-40B4-BE49-F238E27FC236}">
                  <a16:creationId xmlns:a16="http://schemas.microsoft.com/office/drawing/2014/main" id="{5BD5B4AF-C827-4D67-B5DB-C0CAF23F8913}"/>
                </a:ext>
              </a:extLst>
            </p:cNvPr>
            <p:cNvSpPr/>
            <p:nvPr/>
          </p:nvSpPr>
          <p:spPr>
            <a:xfrm>
              <a:off x="5117021" y="5919473"/>
              <a:ext cx="4810483" cy="939600"/>
            </a:xfrm>
            <a:prstGeom prst="parallelogram">
              <a:avLst/>
            </a:prstGeom>
            <a:solidFill>
              <a:schemeClr val="tx1">
                <a:alpha val="7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/>
                <a:t>1,000,000</a:t>
              </a:r>
              <a:endParaRPr lang="ko-KR" altLang="en-US" sz="1100" b="1" i="1"/>
            </a:p>
          </p:txBody>
        </p:sp>
        <p:sp>
          <p:nvSpPr>
            <p:cNvPr id="111" name="평행 사변형 110">
              <a:extLst>
                <a:ext uri="{FF2B5EF4-FFF2-40B4-BE49-F238E27FC236}">
                  <a16:creationId xmlns:a16="http://schemas.microsoft.com/office/drawing/2014/main" id="{5E6ACC12-FEAD-4AD4-A2D7-0C6FEE4C00D0}"/>
                </a:ext>
              </a:extLst>
            </p:cNvPr>
            <p:cNvSpPr/>
            <p:nvPr/>
          </p:nvSpPr>
          <p:spPr>
            <a:xfrm>
              <a:off x="5355695" y="5479304"/>
              <a:ext cx="4700181" cy="423604"/>
            </a:xfrm>
            <a:prstGeom prst="parallelogram">
              <a:avLst/>
            </a:prstGeom>
            <a:solidFill>
              <a:schemeClr val="tx1">
                <a:alpha val="9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i="1"/>
                <a:t>총 보유 재산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1B8B21-9C46-425D-ADE4-6DCF0BD9483F}"/>
              </a:ext>
            </a:extLst>
          </p:cNvPr>
          <p:cNvGrpSpPr/>
          <p:nvPr/>
        </p:nvGrpSpPr>
        <p:grpSpPr>
          <a:xfrm>
            <a:off x="9569114" y="5648948"/>
            <a:ext cx="2488133" cy="1191500"/>
            <a:chOff x="9675278" y="5497425"/>
            <a:chExt cx="2460101" cy="135485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677E832-20C8-41A2-8D22-9AE57E599791}"/>
                </a:ext>
              </a:extLst>
            </p:cNvPr>
            <p:cNvGrpSpPr/>
            <p:nvPr/>
          </p:nvGrpSpPr>
          <p:grpSpPr>
            <a:xfrm>
              <a:off x="9675278" y="6121439"/>
              <a:ext cx="2307600" cy="730838"/>
              <a:chOff x="7995636" y="6211648"/>
              <a:chExt cx="3031441" cy="730838"/>
            </a:xfrm>
          </p:grpSpPr>
          <p:sp>
            <p:nvSpPr>
              <p:cNvPr id="103" name="평행 사변형 102">
                <a:extLst>
                  <a:ext uri="{FF2B5EF4-FFF2-40B4-BE49-F238E27FC236}">
                    <a16:creationId xmlns:a16="http://schemas.microsoft.com/office/drawing/2014/main" id="{CA7458F7-E70C-4EB6-9812-42D091EF2CC9}"/>
                  </a:ext>
                </a:extLst>
              </p:cNvPr>
              <p:cNvSpPr/>
              <p:nvPr/>
            </p:nvSpPr>
            <p:spPr>
              <a:xfrm>
                <a:off x="7995636" y="6227069"/>
                <a:ext cx="1602526" cy="686906"/>
              </a:xfrm>
              <a:prstGeom prst="parallelogram">
                <a:avLst/>
              </a:prstGeom>
              <a:solidFill>
                <a:schemeClr val="bg1">
                  <a:lumMod val="95000"/>
                  <a:alpha val="52000"/>
                </a:schemeClr>
              </a:solidFill>
              <a:ln w="38100">
                <a:solidFill>
                  <a:srgbClr val="FF9933">
                    <a:alpha val="69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평행 사변형 103">
                <a:extLst>
                  <a:ext uri="{FF2B5EF4-FFF2-40B4-BE49-F238E27FC236}">
                    <a16:creationId xmlns:a16="http://schemas.microsoft.com/office/drawing/2014/main" id="{3095615A-AF82-4109-BD2A-C0704FC5C8A0}"/>
                  </a:ext>
                </a:extLst>
              </p:cNvPr>
              <p:cNvSpPr/>
              <p:nvPr/>
            </p:nvSpPr>
            <p:spPr>
              <a:xfrm>
                <a:off x="9424551" y="6227069"/>
                <a:ext cx="1602526" cy="686906"/>
              </a:xfrm>
              <a:prstGeom prst="parallelogram">
                <a:avLst/>
              </a:prstGeom>
              <a:solidFill>
                <a:schemeClr val="bg1">
                  <a:lumMod val="95000"/>
                  <a:alpha val="52000"/>
                </a:schemeClr>
              </a:solidFill>
              <a:ln w="38100">
                <a:solidFill>
                  <a:srgbClr val="FF9933">
                    <a:alpha val="69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5" name="그래픽 104" descr="반시계 방향 곡선 줄 화살표">
                <a:extLst>
                  <a:ext uri="{FF2B5EF4-FFF2-40B4-BE49-F238E27FC236}">
                    <a16:creationId xmlns:a16="http://schemas.microsoft.com/office/drawing/2014/main" id="{24D801EE-187D-4AA2-98CA-33459F5078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726524">
                <a:off x="8436626" y="6211649"/>
                <a:ext cx="730837" cy="730837"/>
              </a:xfrm>
              <a:prstGeom prst="rect">
                <a:avLst/>
              </a:prstGeom>
            </p:spPr>
          </p:pic>
          <p:pic>
            <p:nvPicPr>
              <p:cNvPr id="106" name="그래픽 105" descr="반시계 방향 곡선 줄 화살표">
                <a:extLst>
                  <a:ext uri="{FF2B5EF4-FFF2-40B4-BE49-F238E27FC236}">
                    <a16:creationId xmlns:a16="http://schemas.microsoft.com/office/drawing/2014/main" id="{DCABBAD8-0990-4366-B65E-CB0C3C1933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2873476" flipH="1">
                <a:off x="9824756" y="6211648"/>
                <a:ext cx="730837" cy="730837"/>
              </a:xfrm>
              <a:prstGeom prst="rect">
                <a:avLst/>
              </a:prstGeom>
            </p:spPr>
          </p:pic>
        </p:grpSp>
        <p:sp>
          <p:nvSpPr>
            <p:cNvPr id="112" name="평행 사변형 111">
              <a:extLst>
                <a:ext uri="{FF2B5EF4-FFF2-40B4-BE49-F238E27FC236}">
                  <a16:creationId xmlns:a16="http://schemas.microsoft.com/office/drawing/2014/main" id="{8FF5BBC6-1374-4569-8AC2-56D879C1C5D9}"/>
                </a:ext>
              </a:extLst>
            </p:cNvPr>
            <p:cNvSpPr/>
            <p:nvPr/>
          </p:nvSpPr>
          <p:spPr>
            <a:xfrm>
              <a:off x="9828916" y="5497425"/>
              <a:ext cx="2306463" cy="617852"/>
            </a:xfrm>
            <a:prstGeom prst="parallelogram">
              <a:avLst/>
            </a:prstGeom>
            <a:solidFill>
              <a:srgbClr val="FF9933">
                <a:alpha val="72000"/>
              </a:srgbClr>
            </a:solidFill>
            <a:ln w="38100">
              <a:solidFill>
                <a:srgbClr val="FF9933">
                  <a:alpha val="6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i="1">
                  <a:ln>
                    <a:solidFill>
                      <a:schemeClr val="bg2">
                        <a:lumMod val="25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턴 종료</a:t>
              </a: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BA8A0F23-3DF0-4FE9-B263-158C5BC273B7}"/>
              </a:ext>
            </a:extLst>
          </p:cNvPr>
          <p:cNvGrpSpPr/>
          <p:nvPr/>
        </p:nvGrpSpPr>
        <p:grpSpPr>
          <a:xfrm>
            <a:off x="7408739" y="6061508"/>
            <a:ext cx="2299475" cy="797565"/>
            <a:chOff x="5117021" y="5479304"/>
            <a:chExt cx="4938855" cy="1379769"/>
          </a:xfrm>
        </p:grpSpPr>
        <p:sp>
          <p:nvSpPr>
            <p:cNvPr id="122" name="평행 사변형 121">
              <a:extLst>
                <a:ext uri="{FF2B5EF4-FFF2-40B4-BE49-F238E27FC236}">
                  <a16:creationId xmlns:a16="http://schemas.microsoft.com/office/drawing/2014/main" id="{1333D3C0-8DC7-4810-9BA2-F8C251FA7CDE}"/>
                </a:ext>
              </a:extLst>
            </p:cNvPr>
            <p:cNvSpPr/>
            <p:nvPr/>
          </p:nvSpPr>
          <p:spPr>
            <a:xfrm>
              <a:off x="5117021" y="5919473"/>
              <a:ext cx="4810483" cy="939600"/>
            </a:xfrm>
            <a:prstGeom prst="parallelogram">
              <a:avLst/>
            </a:prstGeom>
            <a:solidFill>
              <a:schemeClr val="tx1">
                <a:alpha val="7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/>
                <a:t>950,000</a:t>
              </a:r>
              <a:endParaRPr lang="ko-KR" altLang="en-US" sz="1100" b="1" i="1"/>
            </a:p>
          </p:txBody>
        </p:sp>
        <p:sp>
          <p:nvSpPr>
            <p:cNvPr id="124" name="평행 사변형 123">
              <a:extLst>
                <a:ext uri="{FF2B5EF4-FFF2-40B4-BE49-F238E27FC236}">
                  <a16:creationId xmlns:a16="http://schemas.microsoft.com/office/drawing/2014/main" id="{73BCC97C-7B2C-4434-BC2C-9100C9EBB198}"/>
                </a:ext>
              </a:extLst>
            </p:cNvPr>
            <p:cNvSpPr/>
            <p:nvPr/>
          </p:nvSpPr>
          <p:spPr>
            <a:xfrm>
              <a:off x="5355695" y="5479304"/>
              <a:ext cx="4700181" cy="423604"/>
            </a:xfrm>
            <a:prstGeom prst="parallelogram">
              <a:avLst/>
            </a:prstGeom>
            <a:solidFill>
              <a:schemeClr val="tx1">
                <a:alpha val="9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i="1"/>
                <a:t>사용 가능 금액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5D91045F-3A43-44CA-9119-F0BE55F582F0}"/>
              </a:ext>
            </a:extLst>
          </p:cNvPr>
          <p:cNvGrpSpPr/>
          <p:nvPr/>
        </p:nvGrpSpPr>
        <p:grpSpPr>
          <a:xfrm flipH="1">
            <a:off x="2326399" y="-11535"/>
            <a:ext cx="2299475" cy="797565"/>
            <a:chOff x="5117021" y="5479304"/>
            <a:chExt cx="4938855" cy="1379769"/>
          </a:xfrm>
        </p:grpSpPr>
        <p:sp>
          <p:nvSpPr>
            <p:cNvPr id="126" name="평행 사변형 125">
              <a:extLst>
                <a:ext uri="{FF2B5EF4-FFF2-40B4-BE49-F238E27FC236}">
                  <a16:creationId xmlns:a16="http://schemas.microsoft.com/office/drawing/2014/main" id="{12D48E51-4894-4986-9E36-7C5014EAC2AF}"/>
                </a:ext>
              </a:extLst>
            </p:cNvPr>
            <p:cNvSpPr/>
            <p:nvPr/>
          </p:nvSpPr>
          <p:spPr>
            <a:xfrm>
              <a:off x="5117021" y="5919473"/>
              <a:ext cx="4810483" cy="939600"/>
            </a:xfrm>
            <a:prstGeom prst="parallelogram">
              <a:avLst/>
            </a:prstGeom>
            <a:solidFill>
              <a:schemeClr val="tx1">
                <a:alpha val="7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/>
                <a:t>1,000,000</a:t>
              </a:r>
              <a:endParaRPr lang="ko-KR" altLang="en-US" sz="1100" b="1" i="1"/>
            </a:p>
          </p:txBody>
        </p:sp>
        <p:sp>
          <p:nvSpPr>
            <p:cNvPr id="127" name="평행 사변형 126">
              <a:extLst>
                <a:ext uri="{FF2B5EF4-FFF2-40B4-BE49-F238E27FC236}">
                  <a16:creationId xmlns:a16="http://schemas.microsoft.com/office/drawing/2014/main" id="{031DBC3F-AF7D-454D-A486-6229BCF20F9D}"/>
                </a:ext>
              </a:extLst>
            </p:cNvPr>
            <p:cNvSpPr/>
            <p:nvPr/>
          </p:nvSpPr>
          <p:spPr>
            <a:xfrm>
              <a:off x="5355695" y="5479304"/>
              <a:ext cx="4700181" cy="423604"/>
            </a:xfrm>
            <a:prstGeom prst="parallelogram">
              <a:avLst/>
            </a:prstGeom>
            <a:solidFill>
              <a:schemeClr val="tx1">
                <a:alpha val="9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i="1"/>
                <a:t>총 보유 재산</a:t>
              </a: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7FE5AC99-E7D2-4D9F-AA01-5344C37E10D2}"/>
              </a:ext>
            </a:extLst>
          </p:cNvPr>
          <p:cNvGrpSpPr/>
          <p:nvPr/>
        </p:nvGrpSpPr>
        <p:grpSpPr>
          <a:xfrm flipH="1">
            <a:off x="4450018" y="-11535"/>
            <a:ext cx="2299475" cy="797565"/>
            <a:chOff x="5117021" y="5479304"/>
            <a:chExt cx="4938855" cy="1379769"/>
          </a:xfrm>
        </p:grpSpPr>
        <p:sp>
          <p:nvSpPr>
            <p:cNvPr id="129" name="평행 사변형 128">
              <a:extLst>
                <a:ext uri="{FF2B5EF4-FFF2-40B4-BE49-F238E27FC236}">
                  <a16:creationId xmlns:a16="http://schemas.microsoft.com/office/drawing/2014/main" id="{50DFB6D7-F126-40E1-893E-62F9182C423E}"/>
                </a:ext>
              </a:extLst>
            </p:cNvPr>
            <p:cNvSpPr/>
            <p:nvPr/>
          </p:nvSpPr>
          <p:spPr>
            <a:xfrm>
              <a:off x="5117021" y="5919473"/>
              <a:ext cx="4810483" cy="939600"/>
            </a:xfrm>
            <a:prstGeom prst="parallelogram">
              <a:avLst/>
            </a:prstGeom>
            <a:solidFill>
              <a:schemeClr val="tx1">
                <a:alpha val="7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/>
                <a:t>1,000,000</a:t>
              </a:r>
              <a:endParaRPr lang="ko-KR" altLang="en-US" sz="1100" b="1" i="1"/>
            </a:p>
          </p:txBody>
        </p:sp>
        <p:sp>
          <p:nvSpPr>
            <p:cNvPr id="130" name="평행 사변형 129">
              <a:extLst>
                <a:ext uri="{FF2B5EF4-FFF2-40B4-BE49-F238E27FC236}">
                  <a16:creationId xmlns:a16="http://schemas.microsoft.com/office/drawing/2014/main" id="{459F447D-9F92-4A34-A022-6E735BD6421E}"/>
                </a:ext>
              </a:extLst>
            </p:cNvPr>
            <p:cNvSpPr/>
            <p:nvPr/>
          </p:nvSpPr>
          <p:spPr>
            <a:xfrm>
              <a:off x="5355695" y="5479304"/>
              <a:ext cx="4700181" cy="423604"/>
            </a:xfrm>
            <a:prstGeom prst="parallelogram">
              <a:avLst/>
            </a:prstGeom>
            <a:solidFill>
              <a:schemeClr val="tx1">
                <a:alpha val="9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i="1"/>
                <a:t>사용 가능 금액</a:t>
              </a:r>
            </a:p>
          </p:txBody>
        </p:sp>
      </p:grpSp>
      <p:sp>
        <p:nvSpPr>
          <p:cNvPr id="131" name="타원 130">
            <a:extLst>
              <a:ext uri="{FF2B5EF4-FFF2-40B4-BE49-F238E27FC236}">
                <a16:creationId xmlns:a16="http://schemas.microsoft.com/office/drawing/2014/main" id="{E9B97914-171C-49E8-B605-E0EFC7FBF5AA}"/>
              </a:ext>
            </a:extLst>
          </p:cNvPr>
          <p:cNvSpPr/>
          <p:nvPr/>
        </p:nvSpPr>
        <p:spPr>
          <a:xfrm>
            <a:off x="3521715" y="4163686"/>
            <a:ext cx="710857" cy="710857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32F7938-467D-4BD6-97A8-7182AFEC4F74}"/>
              </a:ext>
            </a:extLst>
          </p:cNvPr>
          <p:cNvSpPr/>
          <p:nvPr/>
        </p:nvSpPr>
        <p:spPr>
          <a:xfrm>
            <a:off x="5740571" y="4161768"/>
            <a:ext cx="710857" cy="710857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A02B113E-EF8F-4114-9D7A-5EDFBF8DC6E6}"/>
              </a:ext>
            </a:extLst>
          </p:cNvPr>
          <p:cNvSpPr/>
          <p:nvPr/>
        </p:nvSpPr>
        <p:spPr>
          <a:xfrm>
            <a:off x="7926587" y="4170628"/>
            <a:ext cx="710857" cy="710857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15EDE7F-BEF7-4EF6-821E-8FBBFE4475DB}"/>
              </a:ext>
            </a:extLst>
          </p:cNvPr>
          <p:cNvGrpSpPr/>
          <p:nvPr/>
        </p:nvGrpSpPr>
        <p:grpSpPr>
          <a:xfrm flipH="1">
            <a:off x="3521715" y="1781697"/>
            <a:ext cx="5115729" cy="719717"/>
            <a:chOff x="3521715" y="1781697"/>
            <a:chExt cx="5115729" cy="719717"/>
          </a:xfrm>
        </p:grpSpPr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E04CC643-A4BB-427D-910A-39EA39D05ABF}"/>
                </a:ext>
              </a:extLst>
            </p:cNvPr>
            <p:cNvSpPr/>
            <p:nvPr/>
          </p:nvSpPr>
          <p:spPr>
            <a:xfrm>
              <a:off x="3521715" y="1783615"/>
              <a:ext cx="710857" cy="71085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D91952CA-5CCC-4291-9C10-3E9D211A0398}"/>
                </a:ext>
              </a:extLst>
            </p:cNvPr>
            <p:cNvSpPr/>
            <p:nvPr/>
          </p:nvSpPr>
          <p:spPr>
            <a:xfrm>
              <a:off x="5740571" y="1781697"/>
              <a:ext cx="710857" cy="710857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8B8511B7-4729-4FD2-8955-1ADF0BA018C7}"/>
                </a:ext>
              </a:extLst>
            </p:cNvPr>
            <p:cNvSpPr/>
            <p:nvPr/>
          </p:nvSpPr>
          <p:spPr>
            <a:xfrm>
              <a:off x="7926587" y="1790557"/>
              <a:ext cx="710857" cy="710857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래픽 2" descr="오른쪽을 가리키는 검지 ">
            <a:extLst>
              <a:ext uri="{FF2B5EF4-FFF2-40B4-BE49-F238E27FC236}">
                <a16:creationId xmlns:a16="http://schemas.microsoft.com/office/drawing/2014/main" id="{D2DD54F1-B667-4679-AF66-DC1F8EDBFF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4334047">
            <a:off x="2210697" y="5766699"/>
            <a:ext cx="1048318" cy="104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75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그림 115">
            <a:extLst>
              <a:ext uri="{FF2B5EF4-FFF2-40B4-BE49-F238E27FC236}">
                <a16:creationId xmlns:a16="http://schemas.microsoft.com/office/drawing/2014/main" id="{3506FD7A-3B8F-492A-9315-AAA1A08C5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373" r="-15597"/>
          <a:stretch/>
        </p:blipFill>
        <p:spPr>
          <a:xfrm>
            <a:off x="-219426" y="-49802"/>
            <a:ext cx="14427102" cy="6992288"/>
          </a:xfrm>
          <a:prstGeom prst="rect">
            <a:avLst/>
          </a:prstGeom>
        </p:spPr>
      </p:pic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426783B-DADB-411B-9BDE-8454BE405BC4}"/>
              </a:ext>
            </a:extLst>
          </p:cNvPr>
          <p:cNvSpPr/>
          <p:nvPr/>
        </p:nvSpPr>
        <p:spPr>
          <a:xfrm>
            <a:off x="-193598" y="-280393"/>
            <a:ext cx="12840157" cy="7226828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눈물 방울 106">
            <a:extLst>
              <a:ext uri="{FF2B5EF4-FFF2-40B4-BE49-F238E27FC236}">
                <a16:creationId xmlns:a16="http://schemas.microsoft.com/office/drawing/2014/main" id="{331E1078-1703-4A81-A7F5-1E12A0066825}"/>
              </a:ext>
            </a:extLst>
          </p:cNvPr>
          <p:cNvSpPr/>
          <p:nvPr/>
        </p:nvSpPr>
        <p:spPr>
          <a:xfrm rot="15393061">
            <a:off x="10264048" y="-221877"/>
            <a:ext cx="1959557" cy="1959557"/>
          </a:xfrm>
          <a:prstGeom prst="teardrop">
            <a:avLst/>
          </a:prstGeom>
          <a:solidFill>
            <a:srgbClr val="FFAFEE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DEA89D6-0290-4174-9882-9A57565ADE37}"/>
              </a:ext>
            </a:extLst>
          </p:cNvPr>
          <p:cNvGrpSpPr/>
          <p:nvPr/>
        </p:nvGrpSpPr>
        <p:grpSpPr>
          <a:xfrm>
            <a:off x="3322429" y="1737892"/>
            <a:ext cx="5547142" cy="3190258"/>
            <a:chOff x="2152188" y="1034337"/>
            <a:chExt cx="6744162" cy="389008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909C11D-EB0C-498F-BA7E-E1E2B8631406}"/>
                </a:ext>
              </a:extLst>
            </p:cNvPr>
            <p:cNvSpPr/>
            <p:nvPr/>
          </p:nvSpPr>
          <p:spPr>
            <a:xfrm>
              <a:off x="2152188" y="1034337"/>
              <a:ext cx="1348832" cy="972522"/>
            </a:xfrm>
            <a:prstGeom prst="rect">
              <a:avLst/>
            </a:prstGeom>
            <a:solidFill>
              <a:srgbClr val="50003F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3D22115-8DAA-4375-A844-7AC8B1E25B85}"/>
                </a:ext>
              </a:extLst>
            </p:cNvPr>
            <p:cNvSpPr/>
            <p:nvPr/>
          </p:nvSpPr>
          <p:spPr>
            <a:xfrm>
              <a:off x="3501020" y="1034337"/>
              <a:ext cx="1348832" cy="97252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D6E2C27-722D-4573-A039-BBA7F29E05E5}"/>
                </a:ext>
              </a:extLst>
            </p:cNvPr>
            <p:cNvSpPr/>
            <p:nvPr/>
          </p:nvSpPr>
          <p:spPr>
            <a:xfrm>
              <a:off x="4849853" y="1034337"/>
              <a:ext cx="1348832" cy="972522"/>
            </a:xfrm>
            <a:prstGeom prst="rect">
              <a:avLst/>
            </a:prstGeom>
            <a:solidFill>
              <a:srgbClr val="50003F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927CEB7-F174-4C1D-BB87-6D2AA18E26FF}"/>
                </a:ext>
              </a:extLst>
            </p:cNvPr>
            <p:cNvSpPr/>
            <p:nvPr/>
          </p:nvSpPr>
          <p:spPr>
            <a:xfrm>
              <a:off x="6198685" y="1034337"/>
              <a:ext cx="1348832" cy="97252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17E6FD9-9D96-486A-9CF4-2C899A840105}"/>
                </a:ext>
              </a:extLst>
            </p:cNvPr>
            <p:cNvSpPr/>
            <p:nvPr/>
          </p:nvSpPr>
          <p:spPr>
            <a:xfrm>
              <a:off x="7547518" y="1034337"/>
              <a:ext cx="1348832" cy="972522"/>
            </a:xfrm>
            <a:prstGeom prst="rect">
              <a:avLst/>
            </a:prstGeom>
            <a:solidFill>
              <a:srgbClr val="50003F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54A0347-CF31-4278-8BFD-E36AEEABEB20}"/>
                </a:ext>
              </a:extLst>
            </p:cNvPr>
            <p:cNvSpPr/>
            <p:nvPr/>
          </p:nvSpPr>
          <p:spPr>
            <a:xfrm>
              <a:off x="2152188" y="2006859"/>
              <a:ext cx="1348832" cy="97252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1A2A85C-0522-4534-ACF1-F3F7E01C324B}"/>
                </a:ext>
              </a:extLst>
            </p:cNvPr>
            <p:cNvSpPr/>
            <p:nvPr/>
          </p:nvSpPr>
          <p:spPr>
            <a:xfrm>
              <a:off x="3501020" y="2006859"/>
              <a:ext cx="1348832" cy="972522"/>
            </a:xfrm>
            <a:prstGeom prst="rect">
              <a:avLst/>
            </a:prstGeom>
            <a:solidFill>
              <a:srgbClr val="50003F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65D31C9-16A4-4B2F-8AD8-9A676DC4D0BC}"/>
                </a:ext>
              </a:extLst>
            </p:cNvPr>
            <p:cNvSpPr/>
            <p:nvPr/>
          </p:nvSpPr>
          <p:spPr>
            <a:xfrm>
              <a:off x="4849853" y="2006859"/>
              <a:ext cx="1348832" cy="97252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A3BB313-DF7B-4B8C-A716-F16F4EA9A522}"/>
                </a:ext>
              </a:extLst>
            </p:cNvPr>
            <p:cNvSpPr/>
            <p:nvPr/>
          </p:nvSpPr>
          <p:spPr>
            <a:xfrm>
              <a:off x="6198685" y="2006859"/>
              <a:ext cx="1348832" cy="972522"/>
            </a:xfrm>
            <a:prstGeom prst="rect">
              <a:avLst/>
            </a:prstGeom>
            <a:solidFill>
              <a:srgbClr val="50003F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523E86D-FE52-4118-927C-1FEDD517203F}"/>
                </a:ext>
              </a:extLst>
            </p:cNvPr>
            <p:cNvSpPr/>
            <p:nvPr/>
          </p:nvSpPr>
          <p:spPr>
            <a:xfrm>
              <a:off x="7547518" y="2006859"/>
              <a:ext cx="1348832" cy="97252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8D60AAB-A778-47DC-A109-79375A9D33EF}"/>
                </a:ext>
              </a:extLst>
            </p:cNvPr>
            <p:cNvSpPr/>
            <p:nvPr/>
          </p:nvSpPr>
          <p:spPr>
            <a:xfrm>
              <a:off x="2152188" y="2979381"/>
              <a:ext cx="1348832" cy="972522"/>
            </a:xfrm>
            <a:prstGeom prst="rect">
              <a:avLst/>
            </a:prstGeom>
            <a:solidFill>
              <a:srgbClr val="50003F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7F55AC1-1777-4CAC-A5DA-60D5DF5D89C9}"/>
                </a:ext>
              </a:extLst>
            </p:cNvPr>
            <p:cNvSpPr/>
            <p:nvPr/>
          </p:nvSpPr>
          <p:spPr>
            <a:xfrm>
              <a:off x="3501020" y="2979381"/>
              <a:ext cx="1348832" cy="97252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1098731-9F98-41E4-8733-5E88592E08C4}"/>
                </a:ext>
              </a:extLst>
            </p:cNvPr>
            <p:cNvSpPr/>
            <p:nvPr/>
          </p:nvSpPr>
          <p:spPr>
            <a:xfrm>
              <a:off x="4849853" y="2979381"/>
              <a:ext cx="1348832" cy="972522"/>
            </a:xfrm>
            <a:prstGeom prst="rect">
              <a:avLst/>
            </a:prstGeom>
            <a:solidFill>
              <a:srgbClr val="50003F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029D768-543B-46E4-88DB-10B65D04BF98}"/>
                </a:ext>
              </a:extLst>
            </p:cNvPr>
            <p:cNvSpPr/>
            <p:nvPr/>
          </p:nvSpPr>
          <p:spPr>
            <a:xfrm>
              <a:off x="6198685" y="2979381"/>
              <a:ext cx="1348832" cy="97252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E002AD9-0AEC-4950-96C5-B5C89219FA88}"/>
                </a:ext>
              </a:extLst>
            </p:cNvPr>
            <p:cNvSpPr/>
            <p:nvPr/>
          </p:nvSpPr>
          <p:spPr>
            <a:xfrm>
              <a:off x="7547518" y="2979381"/>
              <a:ext cx="1348832" cy="972522"/>
            </a:xfrm>
            <a:prstGeom prst="rect">
              <a:avLst/>
            </a:prstGeom>
            <a:solidFill>
              <a:srgbClr val="50003F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58BE524-D30A-44F3-B99A-395B066F42EC}"/>
                </a:ext>
              </a:extLst>
            </p:cNvPr>
            <p:cNvSpPr/>
            <p:nvPr/>
          </p:nvSpPr>
          <p:spPr>
            <a:xfrm>
              <a:off x="2152188" y="3951903"/>
              <a:ext cx="1348832" cy="97252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4DD17BE-47D3-43EC-A7F5-6B6FE616F2B8}"/>
                </a:ext>
              </a:extLst>
            </p:cNvPr>
            <p:cNvSpPr/>
            <p:nvPr/>
          </p:nvSpPr>
          <p:spPr>
            <a:xfrm>
              <a:off x="3501020" y="3951903"/>
              <a:ext cx="1348832" cy="972522"/>
            </a:xfrm>
            <a:prstGeom prst="rect">
              <a:avLst/>
            </a:prstGeom>
            <a:solidFill>
              <a:srgbClr val="50003F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8DBC783-9E45-4733-8553-ABFBD855AD78}"/>
                </a:ext>
              </a:extLst>
            </p:cNvPr>
            <p:cNvSpPr/>
            <p:nvPr/>
          </p:nvSpPr>
          <p:spPr>
            <a:xfrm>
              <a:off x="4849853" y="3951903"/>
              <a:ext cx="1348832" cy="97252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4662FEB-4AE8-42FD-8951-F88155E28E2D}"/>
                </a:ext>
              </a:extLst>
            </p:cNvPr>
            <p:cNvSpPr/>
            <p:nvPr/>
          </p:nvSpPr>
          <p:spPr>
            <a:xfrm>
              <a:off x="6198685" y="3951903"/>
              <a:ext cx="1348832" cy="972522"/>
            </a:xfrm>
            <a:prstGeom prst="rect">
              <a:avLst/>
            </a:prstGeom>
            <a:solidFill>
              <a:srgbClr val="50003F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A80FD9F-05B7-48DF-BFCA-ABE91A37430D}"/>
                </a:ext>
              </a:extLst>
            </p:cNvPr>
            <p:cNvSpPr/>
            <p:nvPr/>
          </p:nvSpPr>
          <p:spPr>
            <a:xfrm>
              <a:off x="7547518" y="3951903"/>
              <a:ext cx="1348832" cy="97252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D46EDC5-0FCB-4896-BA3E-1560036CBE18}"/>
              </a:ext>
            </a:extLst>
          </p:cNvPr>
          <p:cNvGrpSpPr/>
          <p:nvPr/>
        </p:nvGrpSpPr>
        <p:grpSpPr>
          <a:xfrm>
            <a:off x="6594101" y="0"/>
            <a:ext cx="4057292" cy="1376349"/>
            <a:chOff x="4804050" y="1324947"/>
            <a:chExt cx="5334900" cy="1809750"/>
          </a:xfrm>
        </p:grpSpPr>
        <p:sp>
          <p:nvSpPr>
            <p:cNvPr id="89" name="평행 사변형 88">
              <a:extLst>
                <a:ext uri="{FF2B5EF4-FFF2-40B4-BE49-F238E27FC236}">
                  <a16:creationId xmlns:a16="http://schemas.microsoft.com/office/drawing/2014/main" id="{2A9000DE-4FBA-4F8A-AF24-33F62969655C}"/>
                </a:ext>
              </a:extLst>
            </p:cNvPr>
            <p:cNvSpPr/>
            <p:nvPr/>
          </p:nvSpPr>
          <p:spPr>
            <a:xfrm flipH="1">
              <a:off x="8123100" y="1581150"/>
              <a:ext cx="1943100" cy="1295400"/>
            </a:xfrm>
            <a:prstGeom prst="parallelogram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FF3B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평행 사변형 90">
              <a:extLst>
                <a:ext uri="{FF2B5EF4-FFF2-40B4-BE49-F238E27FC236}">
                  <a16:creationId xmlns:a16="http://schemas.microsoft.com/office/drawing/2014/main" id="{87AB4AB3-F7AC-4A1F-B6DF-B52F0E5374A2}"/>
                </a:ext>
              </a:extLst>
            </p:cNvPr>
            <p:cNvSpPr/>
            <p:nvPr/>
          </p:nvSpPr>
          <p:spPr>
            <a:xfrm flipH="1">
              <a:off x="6503850" y="1581150"/>
              <a:ext cx="1943100" cy="1295400"/>
            </a:xfrm>
            <a:prstGeom prst="parallelogram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FF3B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평행 사변형 91">
              <a:extLst>
                <a:ext uri="{FF2B5EF4-FFF2-40B4-BE49-F238E27FC236}">
                  <a16:creationId xmlns:a16="http://schemas.microsoft.com/office/drawing/2014/main" id="{0A056A50-116E-49B9-97A0-DA735898D3CD}"/>
                </a:ext>
              </a:extLst>
            </p:cNvPr>
            <p:cNvSpPr/>
            <p:nvPr/>
          </p:nvSpPr>
          <p:spPr>
            <a:xfrm flipH="1">
              <a:off x="4884600" y="1581150"/>
              <a:ext cx="1943100" cy="1295400"/>
            </a:xfrm>
            <a:prstGeom prst="parallelogram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FF3B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AA9A252F-B763-45D3-A0C6-81F5F36363C2}"/>
                </a:ext>
              </a:extLst>
            </p:cNvPr>
            <p:cNvSpPr/>
            <p:nvPr/>
          </p:nvSpPr>
          <p:spPr>
            <a:xfrm flipH="1">
              <a:off x="8446950" y="2876550"/>
              <a:ext cx="1692000" cy="258147"/>
            </a:xfrm>
            <a:prstGeom prst="parallelogram">
              <a:avLst/>
            </a:prstGeom>
            <a:solidFill>
              <a:schemeClr val="tx1">
                <a:alpha val="7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/>
                <a:t>0</a:t>
              </a:r>
              <a:endParaRPr lang="ko-KR" altLang="en-US" sz="1100" b="1" i="1"/>
            </a:p>
          </p:txBody>
        </p:sp>
        <p:sp>
          <p:nvSpPr>
            <p:cNvPr id="94" name="평행 사변형 93">
              <a:extLst>
                <a:ext uri="{FF2B5EF4-FFF2-40B4-BE49-F238E27FC236}">
                  <a16:creationId xmlns:a16="http://schemas.microsoft.com/office/drawing/2014/main" id="{CF189260-A7C0-4CA4-AF2F-1D3DB7F86D25}"/>
                </a:ext>
              </a:extLst>
            </p:cNvPr>
            <p:cNvSpPr/>
            <p:nvPr/>
          </p:nvSpPr>
          <p:spPr>
            <a:xfrm flipH="1">
              <a:off x="6827700" y="2876550"/>
              <a:ext cx="1692000" cy="258147"/>
            </a:xfrm>
            <a:prstGeom prst="parallelogram">
              <a:avLst/>
            </a:prstGeom>
            <a:solidFill>
              <a:schemeClr val="tx1">
                <a:alpha val="7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/>
                <a:t>0</a:t>
              </a:r>
              <a:endParaRPr lang="ko-KR" altLang="en-US" sz="1100" b="1" i="1"/>
            </a:p>
          </p:txBody>
        </p:sp>
        <p:sp>
          <p:nvSpPr>
            <p:cNvPr id="95" name="평행 사변형 94">
              <a:extLst>
                <a:ext uri="{FF2B5EF4-FFF2-40B4-BE49-F238E27FC236}">
                  <a16:creationId xmlns:a16="http://schemas.microsoft.com/office/drawing/2014/main" id="{3C1217DD-90AA-44A2-9B3C-24C1EB9DADC1}"/>
                </a:ext>
              </a:extLst>
            </p:cNvPr>
            <p:cNvSpPr/>
            <p:nvPr/>
          </p:nvSpPr>
          <p:spPr>
            <a:xfrm flipH="1">
              <a:off x="5200650" y="2876550"/>
              <a:ext cx="1692000" cy="258147"/>
            </a:xfrm>
            <a:prstGeom prst="parallelogram">
              <a:avLst/>
            </a:prstGeom>
            <a:solidFill>
              <a:schemeClr val="tx1">
                <a:alpha val="7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/>
                <a:t>0</a:t>
              </a:r>
              <a:endParaRPr lang="ko-KR" altLang="en-US" sz="1100" b="1" i="1"/>
            </a:p>
          </p:txBody>
        </p:sp>
        <p:sp>
          <p:nvSpPr>
            <p:cNvPr id="96" name="평행 사변형 95">
              <a:extLst>
                <a:ext uri="{FF2B5EF4-FFF2-40B4-BE49-F238E27FC236}">
                  <a16:creationId xmlns:a16="http://schemas.microsoft.com/office/drawing/2014/main" id="{B9BF40A7-8BDC-4AA5-ACDB-79B657463B95}"/>
                </a:ext>
              </a:extLst>
            </p:cNvPr>
            <p:cNvSpPr/>
            <p:nvPr/>
          </p:nvSpPr>
          <p:spPr>
            <a:xfrm flipH="1">
              <a:off x="8050350" y="1324947"/>
              <a:ext cx="1692000" cy="258147"/>
            </a:xfrm>
            <a:prstGeom prst="parallelogram">
              <a:avLst/>
            </a:prstGeom>
            <a:solidFill>
              <a:srgbClr val="FF0000">
                <a:alpha val="35000"/>
              </a:srgbClr>
            </a:solidFill>
            <a:ln w="38100">
              <a:solidFill>
                <a:srgbClr val="FF3B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i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미트코인</a:t>
              </a:r>
            </a:p>
          </p:txBody>
        </p:sp>
        <p:sp>
          <p:nvSpPr>
            <p:cNvPr id="97" name="평행 사변형 96">
              <a:extLst>
                <a:ext uri="{FF2B5EF4-FFF2-40B4-BE49-F238E27FC236}">
                  <a16:creationId xmlns:a16="http://schemas.microsoft.com/office/drawing/2014/main" id="{D861E174-8FCC-4728-994B-35C3136D0E68}"/>
                </a:ext>
              </a:extLst>
            </p:cNvPr>
            <p:cNvSpPr/>
            <p:nvPr/>
          </p:nvSpPr>
          <p:spPr>
            <a:xfrm flipH="1">
              <a:off x="6431100" y="1324947"/>
              <a:ext cx="1692000" cy="258147"/>
            </a:xfrm>
            <a:prstGeom prst="parallelogram">
              <a:avLst/>
            </a:prstGeom>
            <a:solidFill>
              <a:srgbClr val="FF0000">
                <a:alpha val="35000"/>
              </a:srgbClr>
            </a:solidFill>
            <a:ln w="38100">
              <a:solidFill>
                <a:srgbClr val="FF3B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i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레플</a:t>
              </a:r>
            </a:p>
          </p:txBody>
        </p:sp>
        <p:sp>
          <p:nvSpPr>
            <p:cNvPr id="98" name="평행 사변형 97">
              <a:extLst>
                <a:ext uri="{FF2B5EF4-FFF2-40B4-BE49-F238E27FC236}">
                  <a16:creationId xmlns:a16="http://schemas.microsoft.com/office/drawing/2014/main" id="{FC5AB1E6-E1B3-4DA6-B4B3-223737A51596}"/>
                </a:ext>
              </a:extLst>
            </p:cNvPr>
            <p:cNvSpPr/>
            <p:nvPr/>
          </p:nvSpPr>
          <p:spPr>
            <a:xfrm flipH="1">
              <a:off x="4804050" y="1324947"/>
              <a:ext cx="1692000" cy="258147"/>
            </a:xfrm>
            <a:prstGeom prst="parallelogram">
              <a:avLst/>
            </a:prstGeom>
            <a:solidFill>
              <a:srgbClr val="FF0000">
                <a:alpha val="35000"/>
              </a:srgbClr>
            </a:solidFill>
            <a:ln w="38100">
              <a:solidFill>
                <a:srgbClr val="FF3B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i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윾텔라루멘</a:t>
              </a:r>
            </a:p>
          </p:txBody>
        </p:sp>
      </p:grpSp>
      <p:sp>
        <p:nvSpPr>
          <p:cNvPr id="99" name="평행 사변형 98">
            <a:extLst>
              <a:ext uri="{FF2B5EF4-FFF2-40B4-BE49-F238E27FC236}">
                <a16:creationId xmlns:a16="http://schemas.microsoft.com/office/drawing/2014/main" id="{3DD1D24A-ACB0-459A-9208-AE9CDC32F4E4}"/>
              </a:ext>
            </a:extLst>
          </p:cNvPr>
          <p:cNvSpPr/>
          <p:nvPr/>
        </p:nvSpPr>
        <p:spPr>
          <a:xfrm flipH="1">
            <a:off x="165878" y="-1"/>
            <a:ext cx="2387631" cy="1180023"/>
          </a:xfrm>
          <a:prstGeom prst="parallelogram">
            <a:avLst/>
          </a:prstGeom>
          <a:solidFill>
            <a:srgbClr val="FF9933">
              <a:alpha val="72000"/>
            </a:srgbClr>
          </a:solidFill>
          <a:ln w="38100">
            <a:solidFill>
              <a:srgbClr val="FF9933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>
                <a:ln>
                  <a:solidFill>
                    <a:schemeClr val="bg2">
                      <a:lumMod val="25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상대방이</a:t>
            </a:r>
            <a:endParaRPr lang="en-US" altLang="ko-KR" sz="1400" i="1">
              <a:ln>
                <a:solidFill>
                  <a:schemeClr val="bg2">
                    <a:lumMod val="25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i="1">
                <a:ln>
                  <a:solidFill>
                    <a:schemeClr val="bg2">
                      <a:lumMod val="25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행동중</a:t>
            </a:r>
            <a:r>
              <a:rPr lang="en-US" altLang="ko-KR" sz="1400" i="1">
                <a:ln>
                  <a:solidFill>
                    <a:schemeClr val="bg2">
                      <a:lumMod val="25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</p:txBody>
      </p:sp>
      <p:sp>
        <p:nvSpPr>
          <p:cNvPr id="11" name="눈물 방울 10">
            <a:extLst>
              <a:ext uri="{FF2B5EF4-FFF2-40B4-BE49-F238E27FC236}">
                <a16:creationId xmlns:a16="http://schemas.microsoft.com/office/drawing/2014/main" id="{81296697-6E55-4094-9C01-7537AC8A83EE}"/>
              </a:ext>
            </a:extLst>
          </p:cNvPr>
          <p:cNvSpPr/>
          <p:nvPr/>
        </p:nvSpPr>
        <p:spPr>
          <a:xfrm rot="4530354">
            <a:off x="134753" y="5049464"/>
            <a:ext cx="1959557" cy="1959557"/>
          </a:xfrm>
          <a:prstGeom prst="teardrop">
            <a:avLst/>
          </a:prstGeom>
          <a:solidFill>
            <a:srgbClr val="9DECFF">
              <a:alpha val="8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평행 사변형 76">
            <a:extLst>
              <a:ext uri="{FF2B5EF4-FFF2-40B4-BE49-F238E27FC236}">
                <a16:creationId xmlns:a16="http://schemas.microsoft.com/office/drawing/2014/main" id="{80A0424A-23B4-406A-A387-F32C6EF93A48}"/>
              </a:ext>
            </a:extLst>
          </p:cNvPr>
          <p:cNvSpPr/>
          <p:nvPr/>
        </p:nvSpPr>
        <p:spPr>
          <a:xfrm>
            <a:off x="1596641" y="5674897"/>
            <a:ext cx="1477764" cy="985176"/>
          </a:xfrm>
          <a:prstGeom prst="parallelogram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70C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평행 사변형 77">
            <a:extLst>
              <a:ext uri="{FF2B5EF4-FFF2-40B4-BE49-F238E27FC236}">
                <a16:creationId xmlns:a16="http://schemas.microsoft.com/office/drawing/2014/main" id="{E767020E-70F0-4B48-BE0C-5C4FEA5B0703}"/>
              </a:ext>
            </a:extLst>
          </p:cNvPr>
          <p:cNvSpPr/>
          <p:nvPr/>
        </p:nvSpPr>
        <p:spPr>
          <a:xfrm>
            <a:off x="2828111" y="5674897"/>
            <a:ext cx="1477764" cy="985176"/>
          </a:xfrm>
          <a:prstGeom prst="parallelogram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70C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평행 사변형 78">
            <a:extLst>
              <a:ext uri="{FF2B5EF4-FFF2-40B4-BE49-F238E27FC236}">
                <a16:creationId xmlns:a16="http://schemas.microsoft.com/office/drawing/2014/main" id="{720EB56E-7A60-4EEE-ACF3-0556D2AB7DC2}"/>
              </a:ext>
            </a:extLst>
          </p:cNvPr>
          <p:cNvSpPr/>
          <p:nvPr/>
        </p:nvSpPr>
        <p:spPr>
          <a:xfrm>
            <a:off x="4059581" y="5674897"/>
            <a:ext cx="1477764" cy="985176"/>
          </a:xfrm>
          <a:prstGeom prst="parallelogram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70C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평행 사변형 79">
            <a:extLst>
              <a:ext uri="{FF2B5EF4-FFF2-40B4-BE49-F238E27FC236}">
                <a16:creationId xmlns:a16="http://schemas.microsoft.com/office/drawing/2014/main" id="{FC965662-BCDF-4826-9630-7D6E65CA16C8}"/>
              </a:ext>
            </a:extLst>
          </p:cNvPr>
          <p:cNvSpPr/>
          <p:nvPr/>
        </p:nvSpPr>
        <p:spPr>
          <a:xfrm>
            <a:off x="1842935" y="5478571"/>
            <a:ext cx="1286798" cy="196326"/>
          </a:xfrm>
          <a:prstGeom prst="parallelogram">
            <a:avLst/>
          </a:prstGeom>
          <a:solidFill>
            <a:schemeClr val="tx1">
              <a:alpha val="73000"/>
            </a:schemeClr>
          </a:solidFill>
          <a:ln w="38100">
            <a:solidFill>
              <a:schemeClr val="tx1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/>
              <a:t>0</a:t>
            </a:r>
            <a:endParaRPr lang="ko-KR" altLang="en-US" sz="1100" b="1" i="1"/>
          </a:p>
        </p:txBody>
      </p:sp>
      <p:sp>
        <p:nvSpPr>
          <p:cNvPr id="81" name="평행 사변형 80">
            <a:extLst>
              <a:ext uri="{FF2B5EF4-FFF2-40B4-BE49-F238E27FC236}">
                <a16:creationId xmlns:a16="http://schemas.microsoft.com/office/drawing/2014/main" id="{624B4504-A7B3-45DE-A471-52753FB0F093}"/>
              </a:ext>
            </a:extLst>
          </p:cNvPr>
          <p:cNvSpPr/>
          <p:nvPr/>
        </p:nvSpPr>
        <p:spPr>
          <a:xfrm>
            <a:off x="3074405" y="5478571"/>
            <a:ext cx="1286798" cy="196326"/>
          </a:xfrm>
          <a:prstGeom prst="parallelogram">
            <a:avLst/>
          </a:prstGeom>
          <a:solidFill>
            <a:schemeClr val="tx1">
              <a:alpha val="73000"/>
            </a:schemeClr>
          </a:solidFill>
          <a:ln w="38100">
            <a:solidFill>
              <a:schemeClr val="tx1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/>
              <a:t>0</a:t>
            </a:r>
            <a:endParaRPr lang="ko-KR" altLang="en-US" sz="1100" b="1" i="1"/>
          </a:p>
        </p:txBody>
      </p:sp>
      <p:sp>
        <p:nvSpPr>
          <p:cNvPr id="82" name="평행 사변형 81">
            <a:extLst>
              <a:ext uri="{FF2B5EF4-FFF2-40B4-BE49-F238E27FC236}">
                <a16:creationId xmlns:a16="http://schemas.microsoft.com/office/drawing/2014/main" id="{BBE65C45-85B8-401C-8CA9-F2563EE73C1D}"/>
              </a:ext>
            </a:extLst>
          </p:cNvPr>
          <p:cNvSpPr/>
          <p:nvPr/>
        </p:nvSpPr>
        <p:spPr>
          <a:xfrm>
            <a:off x="4311807" y="5478571"/>
            <a:ext cx="1286798" cy="196326"/>
          </a:xfrm>
          <a:prstGeom prst="parallelogram">
            <a:avLst/>
          </a:prstGeom>
          <a:solidFill>
            <a:schemeClr val="tx1">
              <a:alpha val="73000"/>
            </a:schemeClr>
          </a:solidFill>
          <a:ln w="38100">
            <a:solidFill>
              <a:schemeClr val="tx1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/>
              <a:t>0</a:t>
            </a:r>
            <a:endParaRPr lang="ko-KR" altLang="en-US" sz="1100" b="1" i="1"/>
          </a:p>
        </p:txBody>
      </p:sp>
      <p:sp>
        <p:nvSpPr>
          <p:cNvPr id="83" name="평행 사변형 82">
            <a:extLst>
              <a:ext uri="{FF2B5EF4-FFF2-40B4-BE49-F238E27FC236}">
                <a16:creationId xmlns:a16="http://schemas.microsoft.com/office/drawing/2014/main" id="{F85781ED-654E-489A-A728-73EA90C44E02}"/>
              </a:ext>
            </a:extLst>
          </p:cNvPr>
          <p:cNvSpPr/>
          <p:nvPr/>
        </p:nvSpPr>
        <p:spPr>
          <a:xfrm>
            <a:off x="1529449" y="6660072"/>
            <a:ext cx="1286798" cy="196326"/>
          </a:xfrm>
          <a:prstGeom prst="parallelogram">
            <a:avLst/>
          </a:prstGeom>
          <a:solidFill>
            <a:srgbClr val="002060">
              <a:alpha val="73000"/>
            </a:srgbClr>
          </a:solidFill>
          <a:ln w="38100">
            <a:solidFill>
              <a:srgbClr val="00B0F0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i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미트코인</a:t>
            </a:r>
          </a:p>
        </p:txBody>
      </p:sp>
      <p:sp>
        <p:nvSpPr>
          <p:cNvPr id="84" name="평행 사변형 83">
            <a:extLst>
              <a:ext uri="{FF2B5EF4-FFF2-40B4-BE49-F238E27FC236}">
                <a16:creationId xmlns:a16="http://schemas.microsoft.com/office/drawing/2014/main" id="{E6774E46-E8EB-446D-A624-B4614D84E3D8}"/>
              </a:ext>
            </a:extLst>
          </p:cNvPr>
          <p:cNvSpPr/>
          <p:nvPr/>
        </p:nvSpPr>
        <p:spPr>
          <a:xfrm>
            <a:off x="2760919" y="6660072"/>
            <a:ext cx="1286798" cy="196326"/>
          </a:xfrm>
          <a:prstGeom prst="parallelogram">
            <a:avLst/>
          </a:prstGeom>
          <a:solidFill>
            <a:srgbClr val="002060">
              <a:alpha val="73000"/>
            </a:srgbClr>
          </a:solidFill>
          <a:ln w="38100">
            <a:solidFill>
              <a:srgbClr val="00B0F0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i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레플</a:t>
            </a:r>
          </a:p>
        </p:txBody>
      </p:sp>
      <p:sp>
        <p:nvSpPr>
          <p:cNvPr id="85" name="평행 사변형 84">
            <a:extLst>
              <a:ext uri="{FF2B5EF4-FFF2-40B4-BE49-F238E27FC236}">
                <a16:creationId xmlns:a16="http://schemas.microsoft.com/office/drawing/2014/main" id="{7A5CF64E-93D1-406C-99CE-BD3F5FD9C9A7}"/>
              </a:ext>
            </a:extLst>
          </p:cNvPr>
          <p:cNvSpPr/>
          <p:nvPr/>
        </p:nvSpPr>
        <p:spPr>
          <a:xfrm>
            <a:off x="3998321" y="6660072"/>
            <a:ext cx="1286798" cy="196326"/>
          </a:xfrm>
          <a:prstGeom prst="parallelogram">
            <a:avLst/>
          </a:prstGeom>
          <a:solidFill>
            <a:srgbClr val="002060">
              <a:alpha val="73000"/>
            </a:srgbClr>
          </a:solidFill>
          <a:ln w="38100">
            <a:solidFill>
              <a:srgbClr val="00B0F0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i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윾텔라루멘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DB726AB-4E36-494A-8161-1263156C4658}"/>
              </a:ext>
            </a:extLst>
          </p:cNvPr>
          <p:cNvGrpSpPr/>
          <p:nvPr/>
        </p:nvGrpSpPr>
        <p:grpSpPr>
          <a:xfrm>
            <a:off x="5285120" y="6061508"/>
            <a:ext cx="2299475" cy="797565"/>
            <a:chOff x="5117021" y="5479304"/>
            <a:chExt cx="4938855" cy="1379769"/>
          </a:xfrm>
        </p:grpSpPr>
        <p:sp>
          <p:nvSpPr>
            <p:cNvPr id="108" name="평행 사변형 107">
              <a:extLst>
                <a:ext uri="{FF2B5EF4-FFF2-40B4-BE49-F238E27FC236}">
                  <a16:creationId xmlns:a16="http://schemas.microsoft.com/office/drawing/2014/main" id="{5BD5B4AF-C827-4D67-B5DB-C0CAF23F8913}"/>
                </a:ext>
              </a:extLst>
            </p:cNvPr>
            <p:cNvSpPr/>
            <p:nvPr/>
          </p:nvSpPr>
          <p:spPr>
            <a:xfrm>
              <a:off x="5117021" y="5919473"/>
              <a:ext cx="4810483" cy="939600"/>
            </a:xfrm>
            <a:prstGeom prst="parallelogram">
              <a:avLst/>
            </a:prstGeom>
            <a:solidFill>
              <a:schemeClr val="tx1">
                <a:alpha val="7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/>
                <a:t>1,000,000</a:t>
              </a:r>
              <a:endParaRPr lang="ko-KR" altLang="en-US" sz="1100" b="1" i="1"/>
            </a:p>
          </p:txBody>
        </p:sp>
        <p:sp>
          <p:nvSpPr>
            <p:cNvPr id="111" name="평행 사변형 110">
              <a:extLst>
                <a:ext uri="{FF2B5EF4-FFF2-40B4-BE49-F238E27FC236}">
                  <a16:creationId xmlns:a16="http://schemas.microsoft.com/office/drawing/2014/main" id="{5E6ACC12-FEAD-4AD4-A2D7-0C6FEE4C00D0}"/>
                </a:ext>
              </a:extLst>
            </p:cNvPr>
            <p:cNvSpPr/>
            <p:nvPr/>
          </p:nvSpPr>
          <p:spPr>
            <a:xfrm>
              <a:off x="5355695" y="5479304"/>
              <a:ext cx="4700181" cy="423604"/>
            </a:xfrm>
            <a:prstGeom prst="parallelogram">
              <a:avLst/>
            </a:prstGeom>
            <a:solidFill>
              <a:schemeClr val="tx1">
                <a:alpha val="9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i="1"/>
                <a:t>총 보유 재산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1B8B21-9C46-425D-ADE4-6DCF0BD9483F}"/>
              </a:ext>
            </a:extLst>
          </p:cNvPr>
          <p:cNvGrpSpPr/>
          <p:nvPr/>
        </p:nvGrpSpPr>
        <p:grpSpPr>
          <a:xfrm>
            <a:off x="9569114" y="5648948"/>
            <a:ext cx="2488133" cy="1191500"/>
            <a:chOff x="9675278" y="5497425"/>
            <a:chExt cx="2460101" cy="135485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677E832-20C8-41A2-8D22-9AE57E599791}"/>
                </a:ext>
              </a:extLst>
            </p:cNvPr>
            <p:cNvGrpSpPr/>
            <p:nvPr/>
          </p:nvGrpSpPr>
          <p:grpSpPr>
            <a:xfrm>
              <a:off x="9675278" y="6121439"/>
              <a:ext cx="2307600" cy="730838"/>
              <a:chOff x="7995636" y="6211648"/>
              <a:chExt cx="3031441" cy="730838"/>
            </a:xfrm>
          </p:grpSpPr>
          <p:sp>
            <p:nvSpPr>
              <p:cNvPr id="103" name="평행 사변형 102">
                <a:extLst>
                  <a:ext uri="{FF2B5EF4-FFF2-40B4-BE49-F238E27FC236}">
                    <a16:creationId xmlns:a16="http://schemas.microsoft.com/office/drawing/2014/main" id="{CA7458F7-E70C-4EB6-9812-42D091EF2CC9}"/>
                  </a:ext>
                </a:extLst>
              </p:cNvPr>
              <p:cNvSpPr/>
              <p:nvPr/>
            </p:nvSpPr>
            <p:spPr>
              <a:xfrm>
                <a:off x="7995636" y="6227069"/>
                <a:ext cx="1602526" cy="686906"/>
              </a:xfrm>
              <a:prstGeom prst="parallelogram">
                <a:avLst/>
              </a:prstGeom>
              <a:solidFill>
                <a:schemeClr val="bg1">
                  <a:lumMod val="95000"/>
                  <a:alpha val="52000"/>
                </a:schemeClr>
              </a:solidFill>
              <a:ln w="38100">
                <a:solidFill>
                  <a:srgbClr val="FF9933">
                    <a:alpha val="69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평행 사변형 103">
                <a:extLst>
                  <a:ext uri="{FF2B5EF4-FFF2-40B4-BE49-F238E27FC236}">
                    <a16:creationId xmlns:a16="http://schemas.microsoft.com/office/drawing/2014/main" id="{3095615A-AF82-4109-BD2A-C0704FC5C8A0}"/>
                  </a:ext>
                </a:extLst>
              </p:cNvPr>
              <p:cNvSpPr/>
              <p:nvPr/>
            </p:nvSpPr>
            <p:spPr>
              <a:xfrm>
                <a:off x="9424551" y="6227069"/>
                <a:ext cx="1602526" cy="686906"/>
              </a:xfrm>
              <a:prstGeom prst="parallelogram">
                <a:avLst/>
              </a:prstGeom>
              <a:solidFill>
                <a:schemeClr val="bg1">
                  <a:lumMod val="95000"/>
                  <a:alpha val="52000"/>
                </a:schemeClr>
              </a:solidFill>
              <a:ln w="38100">
                <a:solidFill>
                  <a:srgbClr val="FF9933">
                    <a:alpha val="69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5" name="그래픽 104" descr="반시계 방향 곡선 줄 화살표">
                <a:extLst>
                  <a:ext uri="{FF2B5EF4-FFF2-40B4-BE49-F238E27FC236}">
                    <a16:creationId xmlns:a16="http://schemas.microsoft.com/office/drawing/2014/main" id="{24D801EE-187D-4AA2-98CA-33459F5078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726524">
                <a:off x="8436626" y="6211649"/>
                <a:ext cx="730837" cy="730837"/>
              </a:xfrm>
              <a:prstGeom prst="rect">
                <a:avLst/>
              </a:prstGeom>
            </p:spPr>
          </p:pic>
          <p:pic>
            <p:nvPicPr>
              <p:cNvPr id="106" name="그래픽 105" descr="반시계 방향 곡선 줄 화살표">
                <a:extLst>
                  <a:ext uri="{FF2B5EF4-FFF2-40B4-BE49-F238E27FC236}">
                    <a16:creationId xmlns:a16="http://schemas.microsoft.com/office/drawing/2014/main" id="{DCABBAD8-0990-4366-B65E-CB0C3C1933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2873476" flipH="1">
                <a:off x="9824756" y="6211648"/>
                <a:ext cx="730837" cy="730837"/>
              </a:xfrm>
              <a:prstGeom prst="rect">
                <a:avLst/>
              </a:prstGeom>
            </p:spPr>
          </p:pic>
        </p:grpSp>
        <p:sp>
          <p:nvSpPr>
            <p:cNvPr id="112" name="평행 사변형 111">
              <a:extLst>
                <a:ext uri="{FF2B5EF4-FFF2-40B4-BE49-F238E27FC236}">
                  <a16:creationId xmlns:a16="http://schemas.microsoft.com/office/drawing/2014/main" id="{8FF5BBC6-1374-4569-8AC2-56D879C1C5D9}"/>
                </a:ext>
              </a:extLst>
            </p:cNvPr>
            <p:cNvSpPr/>
            <p:nvPr/>
          </p:nvSpPr>
          <p:spPr>
            <a:xfrm>
              <a:off x="9828916" y="5497425"/>
              <a:ext cx="2306463" cy="617852"/>
            </a:xfrm>
            <a:prstGeom prst="parallelogram">
              <a:avLst/>
            </a:prstGeom>
            <a:solidFill>
              <a:srgbClr val="FF9933">
                <a:alpha val="72000"/>
              </a:srgbClr>
            </a:solidFill>
            <a:ln w="38100">
              <a:solidFill>
                <a:srgbClr val="FF9933">
                  <a:alpha val="6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i="1">
                  <a:ln>
                    <a:solidFill>
                      <a:schemeClr val="bg2">
                        <a:lumMod val="25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턴 종료</a:t>
              </a: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BA8A0F23-3DF0-4FE9-B263-158C5BC273B7}"/>
              </a:ext>
            </a:extLst>
          </p:cNvPr>
          <p:cNvGrpSpPr/>
          <p:nvPr/>
        </p:nvGrpSpPr>
        <p:grpSpPr>
          <a:xfrm>
            <a:off x="7408739" y="6061508"/>
            <a:ext cx="2299475" cy="797565"/>
            <a:chOff x="5117021" y="5479304"/>
            <a:chExt cx="4938855" cy="1379769"/>
          </a:xfrm>
        </p:grpSpPr>
        <p:sp>
          <p:nvSpPr>
            <p:cNvPr id="122" name="평행 사변형 121">
              <a:extLst>
                <a:ext uri="{FF2B5EF4-FFF2-40B4-BE49-F238E27FC236}">
                  <a16:creationId xmlns:a16="http://schemas.microsoft.com/office/drawing/2014/main" id="{1333D3C0-8DC7-4810-9BA2-F8C251FA7CDE}"/>
                </a:ext>
              </a:extLst>
            </p:cNvPr>
            <p:cNvSpPr/>
            <p:nvPr/>
          </p:nvSpPr>
          <p:spPr>
            <a:xfrm>
              <a:off x="5117021" y="5919473"/>
              <a:ext cx="4810483" cy="939600"/>
            </a:xfrm>
            <a:prstGeom prst="parallelogram">
              <a:avLst/>
            </a:prstGeom>
            <a:solidFill>
              <a:schemeClr val="tx1">
                <a:alpha val="7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/>
                <a:t>1,000,000</a:t>
              </a:r>
              <a:endParaRPr lang="ko-KR" altLang="en-US" sz="1100" b="1" i="1"/>
            </a:p>
          </p:txBody>
        </p:sp>
        <p:sp>
          <p:nvSpPr>
            <p:cNvPr id="124" name="평행 사변형 123">
              <a:extLst>
                <a:ext uri="{FF2B5EF4-FFF2-40B4-BE49-F238E27FC236}">
                  <a16:creationId xmlns:a16="http://schemas.microsoft.com/office/drawing/2014/main" id="{73BCC97C-7B2C-4434-BC2C-9100C9EBB198}"/>
                </a:ext>
              </a:extLst>
            </p:cNvPr>
            <p:cNvSpPr/>
            <p:nvPr/>
          </p:nvSpPr>
          <p:spPr>
            <a:xfrm>
              <a:off x="5355695" y="5479304"/>
              <a:ext cx="4700181" cy="423604"/>
            </a:xfrm>
            <a:prstGeom prst="parallelogram">
              <a:avLst/>
            </a:prstGeom>
            <a:solidFill>
              <a:schemeClr val="tx1">
                <a:alpha val="9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i="1"/>
                <a:t>사용 가능 금액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5D91045F-3A43-44CA-9119-F0BE55F582F0}"/>
              </a:ext>
            </a:extLst>
          </p:cNvPr>
          <p:cNvGrpSpPr/>
          <p:nvPr/>
        </p:nvGrpSpPr>
        <p:grpSpPr>
          <a:xfrm flipH="1">
            <a:off x="2326399" y="-11535"/>
            <a:ext cx="2299475" cy="797565"/>
            <a:chOff x="5117021" y="5479304"/>
            <a:chExt cx="4938855" cy="1379769"/>
          </a:xfrm>
        </p:grpSpPr>
        <p:sp>
          <p:nvSpPr>
            <p:cNvPr id="126" name="평행 사변형 125">
              <a:extLst>
                <a:ext uri="{FF2B5EF4-FFF2-40B4-BE49-F238E27FC236}">
                  <a16:creationId xmlns:a16="http://schemas.microsoft.com/office/drawing/2014/main" id="{12D48E51-4894-4986-9E36-7C5014EAC2AF}"/>
                </a:ext>
              </a:extLst>
            </p:cNvPr>
            <p:cNvSpPr/>
            <p:nvPr/>
          </p:nvSpPr>
          <p:spPr>
            <a:xfrm>
              <a:off x="5117021" y="5919473"/>
              <a:ext cx="4810483" cy="939600"/>
            </a:xfrm>
            <a:prstGeom prst="parallelogram">
              <a:avLst/>
            </a:prstGeom>
            <a:solidFill>
              <a:schemeClr val="tx1">
                <a:alpha val="7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/>
                <a:t>1,000,000</a:t>
              </a:r>
              <a:endParaRPr lang="ko-KR" altLang="en-US" sz="1100" b="1" i="1"/>
            </a:p>
          </p:txBody>
        </p:sp>
        <p:sp>
          <p:nvSpPr>
            <p:cNvPr id="127" name="평행 사변형 126">
              <a:extLst>
                <a:ext uri="{FF2B5EF4-FFF2-40B4-BE49-F238E27FC236}">
                  <a16:creationId xmlns:a16="http://schemas.microsoft.com/office/drawing/2014/main" id="{031DBC3F-AF7D-454D-A486-6229BCF20F9D}"/>
                </a:ext>
              </a:extLst>
            </p:cNvPr>
            <p:cNvSpPr/>
            <p:nvPr/>
          </p:nvSpPr>
          <p:spPr>
            <a:xfrm>
              <a:off x="5355695" y="5479304"/>
              <a:ext cx="4700181" cy="423604"/>
            </a:xfrm>
            <a:prstGeom prst="parallelogram">
              <a:avLst/>
            </a:prstGeom>
            <a:solidFill>
              <a:schemeClr val="tx1">
                <a:alpha val="9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i="1"/>
                <a:t>총 보유 재산</a:t>
              </a: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7FE5AC99-E7D2-4D9F-AA01-5344C37E10D2}"/>
              </a:ext>
            </a:extLst>
          </p:cNvPr>
          <p:cNvGrpSpPr/>
          <p:nvPr/>
        </p:nvGrpSpPr>
        <p:grpSpPr>
          <a:xfrm flipH="1">
            <a:off x="4450018" y="-11535"/>
            <a:ext cx="2299475" cy="797565"/>
            <a:chOff x="5117021" y="5479304"/>
            <a:chExt cx="4938855" cy="1379769"/>
          </a:xfrm>
        </p:grpSpPr>
        <p:sp>
          <p:nvSpPr>
            <p:cNvPr id="129" name="평행 사변형 128">
              <a:extLst>
                <a:ext uri="{FF2B5EF4-FFF2-40B4-BE49-F238E27FC236}">
                  <a16:creationId xmlns:a16="http://schemas.microsoft.com/office/drawing/2014/main" id="{50DFB6D7-F126-40E1-893E-62F9182C423E}"/>
                </a:ext>
              </a:extLst>
            </p:cNvPr>
            <p:cNvSpPr/>
            <p:nvPr/>
          </p:nvSpPr>
          <p:spPr>
            <a:xfrm>
              <a:off x="5117021" y="5919473"/>
              <a:ext cx="4810483" cy="939600"/>
            </a:xfrm>
            <a:prstGeom prst="parallelogram">
              <a:avLst/>
            </a:prstGeom>
            <a:solidFill>
              <a:schemeClr val="tx1">
                <a:alpha val="7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/>
                <a:t>1,000,000</a:t>
              </a:r>
              <a:endParaRPr lang="ko-KR" altLang="en-US" sz="1100" b="1" i="1"/>
            </a:p>
          </p:txBody>
        </p:sp>
        <p:sp>
          <p:nvSpPr>
            <p:cNvPr id="130" name="평행 사변형 129">
              <a:extLst>
                <a:ext uri="{FF2B5EF4-FFF2-40B4-BE49-F238E27FC236}">
                  <a16:creationId xmlns:a16="http://schemas.microsoft.com/office/drawing/2014/main" id="{459F447D-9F92-4A34-A022-6E735BD6421E}"/>
                </a:ext>
              </a:extLst>
            </p:cNvPr>
            <p:cNvSpPr/>
            <p:nvPr/>
          </p:nvSpPr>
          <p:spPr>
            <a:xfrm>
              <a:off x="5355695" y="5479304"/>
              <a:ext cx="4700181" cy="423604"/>
            </a:xfrm>
            <a:prstGeom prst="parallelogram">
              <a:avLst/>
            </a:prstGeom>
            <a:solidFill>
              <a:schemeClr val="tx1">
                <a:alpha val="9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i="1"/>
                <a:t>사용 가능 금액</a:t>
              </a:r>
            </a:p>
          </p:txBody>
        </p:sp>
      </p:grpSp>
      <p:sp>
        <p:nvSpPr>
          <p:cNvPr id="131" name="타원 130">
            <a:extLst>
              <a:ext uri="{FF2B5EF4-FFF2-40B4-BE49-F238E27FC236}">
                <a16:creationId xmlns:a16="http://schemas.microsoft.com/office/drawing/2014/main" id="{E9B97914-171C-49E8-B605-E0EFC7FBF5AA}"/>
              </a:ext>
            </a:extLst>
          </p:cNvPr>
          <p:cNvSpPr/>
          <p:nvPr/>
        </p:nvSpPr>
        <p:spPr>
          <a:xfrm>
            <a:off x="3521715" y="4163686"/>
            <a:ext cx="710857" cy="710857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32F7938-467D-4BD6-97A8-7182AFEC4F74}"/>
              </a:ext>
            </a:extLst>
          </p:cNvPr>
          <p:cNvSpPr/>
          <p:nvPr/>
        </p:nvSpPr>
        <p:spPr>
          <a:xfrm>
            <a:off x="5740571" y="4161768"/>
            <a:ext cx="710857" cy="710857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A02B113E-EF8F-4114-9D7A-5EDFBF8DC6E6}"/>
              </a:ext>
            </a:extLst>
          </p:cNvPr>
          <p:cNvSpPr/>
          <p:nvPr/>
        </p:nvSpPr>
        <p:spPr>
          <a:xfrm>
            <a:off x="7926587" y="4170628"/>
            <a:ext cx="710857" cy="710857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15EDE7F-BEF7-4EF6-821E-8FBBFE4475DB}"/>
              </a:ext>
            </a:extLst>
          </p:cNvPr>
          <p:cNvGrpSpPr/>
          <p:nvPr/>
        </p:nvGrpSpPr>
        <p:grpSpPr>
          <a:xfrm flipH="1">
            <a:off x="3521715" y="1781697"/>
            <a:ext cx="5115729" cy="719717"/>
            <a:chOff x="3521715" y="1781697"/>
            <a:chExt cx="5115729" cy="719717"/>
          </a:xfrm>
        </p:grpSpPr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E04CC643-A4BB-427D-910A-39EA39D05ABF}"/>
                </a:ext>
              </a:extLst>
            </p:cNvPr>
            <p:cNvSpPr/>
            <p:nvPr/>
          </p:nvSpPr>
          <p:spPr>
            <a:xfrm>
              <a:off x="3521715" y="1783615"/>
              <a:ext cx="710857" cy="71085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D91952CA-5CCC-4291-9C10-3E9D211A0398}"/>
                </a:ext>
              </a:extLst>
            </p:cNvPr>
            <p:cNvSpPr/>
            <p:nvPr/>
          </p:nvSpPr>
          <p:spPr>
            <a:xfrm>
              <a:off x="5740571" y="1781697"/>
              <a:ext cx="710857" cy="710857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8B8511B7-4729-4FD2-8955-1ADF0BA018C7}"/>
                </a:ext>
              </a:extLst>
            </p:cNvPr>
            <p:cNvSpPr/>
            <p:nvPr/>
          </p:nvSpPr>
          <p:spPr>
            <a:xfrm>
              <a:off x="7926587" y="1790557"/>
              <a:ext cx="710857" cy="710857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래픽 2" descr="오른쪽을 가리키는 검지 ">
            <a:extLst>
              <a:ext uri="{FF2B5EF4-FFF2-40B4-BE49-F238E27FC236}">
                <a16:creationId xmlns:a16="http://schemas.microsoft.com/office/drawing/2014/main" id="{D2DD54F1-B667-4679-AF66-DC1F8EDBFF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4334047">
            <a:off x="9906777" y="6116031"/>
            <a:ext cx="1048318" cy="104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13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3C8CF9-D9B1-4AFE-9223-75B4C313D4A0}"/>
              </a:ext>
            </a:extLst>
          </p:cNvPr>
          <p:cNvSpPr/>
          <p:nvPr/>
        </p:nvSpPr>
        <p:spPr>
          <a:xfrm>
            <a:off x="7858124" y="523875"/>
            <a:ext cx="1733551" cy="1819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3852D56-F0BE-454C-9421-F51E0A037A00}"/>
              </a:ext>
            </a:extLst>
          </p:cNvPr>
          <p:cNvGrpSpPr/>
          <p:nvPr/>
        </p:nvGrpSpPr>
        <p:grpSpPr>
          <a:xfrm>
            <a:off x="5724524" y="1790699"/>
            <a:ext cx="1247775" cy="1228725"/>
            <a:chOff x="5724524" y="1790699"/>
            <a:chExt cx="1247775" cy="122872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908A87-E7C8-4F23-93E6-0104EB182B0A}"/>
                </a:ext>
              </a:extLst>
            </p:cNvPr>
            <p:cNvSpPr/>
            <p:nvPr/>
          </p:nvSpPr>
          <p:spPr>
            <a:xfrm>
              <a:off x="5724524" y="1790699"/>
              <a:ext cx="1247775" cy="1228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3C0671D-F040-4C08-ADD1-01BDDEA88D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50" t="3926" r="11664" b="61519"/>
            <a:stretch/>
          </p:blipFill>
          <p:spPr>
            <a:xfrm>
              <a:off x="5724524" y="1790699"/>
              <a:ext cx="1247775" cy="1228725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B571E3D9-B3A7-4DC5-A7FD-23271B3CB2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9" t="4306" r="40303" b="69166"/>
          <a:stretch/>
        </p:blipFill>
        <p:spPr>
          <a:xfrm>
            <a:off x="8049713" y="3197407"/>
            <a:ext cx="1733551" cy="18192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BA7F54C-CE29-4509-B877-6EB80E013A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0" r="30127" b="67656"/>
          <a:stretch/>
        </p:blipFill>
        <p:spPr>
          <a:xfrm>
            <a:off x="2717076" y="1433513"/>
            <a:ext cx="914400" cy="1000592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7302AA7-9242-4572-8F84-C2AA9E06711D}"/>
              </a:ext>
            </a:extLst>
          </p:cNvPr>
          <p:cNvSpPr/>
          <p:nvPr/>
        </p:nvSpPr>
        <p:spPr>
          <a:xfrm>
            <a:off x="1045403" y="2011720"/>
            <a:ext cx="648000" cy="64800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787A1F6-6755-4F22-83D4-FA37F6D17153}"/>
              </a:ext>
            </a:extLst>
          </p:cNvPr>
          <p:cNvSpPr/>
          <p:nvPr/>
        </p:nvSpPr>
        <p:spPr>
          <a:xfrm>
            <a:off x="2887566" y="3924300"/>
            <a:ext cx="914400" cy="914400"/>
          </a:xfrm>
          <a:prstGeom prst="roundRect">
            <a:avLst/>
          </a:prstGeom>
          <a:solidFill>
            <a:schemeClr val="bg1">
              <a:lumMod val="95000"/>
              <a:alpha val="44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5B14FBD-0450-4548-BF22-BB78BEC2FF4D}"/>
              </a:ext>
            </a:extLst>
          </p:cNvPr>
          <p:cNvSpPr/>
          <p:nvPr/>
        </p:nvSpPr>
        <p:spPr>
          <a:xfrm>
            <a:off x="4087716" y="3924300"/>
            <a:ext cx="914400" cy="914400"/>
          </a:xfrm>
          <a:prstGeom prst="roundRect">
            <a:avLst/>
          </a:prstGeom>
          <a:solidFill>
            <a:schemeClr val="bg1">
              <a:lumMod val="95000"/>
              <a:alpha val="44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6A36BB1-1CFF-435E-9386-08049A3CF8FB}"/>
              </a:ext>
            </a:extLst>
          </p:cNvPr>
          <p:cNvSpPr/>
          <p:nvPr/>
        </p:nvSpPr>
        <p:spPr>
          <a:xfrm>
            <a:off x="5287866" y="3924300"/>
            <a:ext cx="914400" cy="914400"/>
          </a:xfrm>
          <a:prstGeom prst="roundRect">
            <a:avLst/>
          </a:prstGeom>
          <a:solidFill>
            <a:schemeClr val="bg1">
              <a:lumMod val="95000"/>
              <a:alpha val="44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FCA0D0E-9506-4813-826D-0D2D2EA031FE}"/>
              </a:ext>
            </a:extLst>
          </p:cNvPr>
          <p:cNvGrpSpPr/>
          <p:nvPr/>
        </p:nvGrpSpPr>
        <p:grpSpPr>
          <a:xfrm>
            <a:off x="1687416" y="3924300"/>
            <a:ext cx="914400" cy="914400"/>
            <a:chOff x="1687416" y="3924300"/>
            <a:chExt cx="914400" cy="91440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BD727B5B-B7A6-4954-A725-41D3285E59CF}"/>
                </a:ext>
              </a:extLst>
            </p:cNvPr>
            <p:cNvSpPr/>
            <p:nvPr/>
          </p:nvSpPr>
          <p:spPr>
            <a:xfrm>
              <a:off x="1687416" y="3924300"/>
              <a:ext cx="914400" cy="914400"/>
            </a:xfrm>
            <a:prstGeom prst="roundRect">
              <a:avLst/>
            </a:prstGeom>
            <a:solidFill>
              <a:schemeClr val="bg1">
                <a:lumMod val="95000"/>
                <a:alpha val="44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더하기 기호 2">
              <a:extLst>
                <a:ext uri="{FF2B5EF4-FFF2-40B4-BE49-F238E27FC236}">
                  <a16:creationId xmlns:a16="http://schemas.microsoft.com/office/drawing/2014/main" id="{13FDB1F6-C7EA-46AB-92DF-307478545E2E}"/>
                </a:ext>
              </a:extLst>
            </p:cNvPr>
            <p:cNvSpPr/>
            <p:nvPr/>
          </p:nvSpPr>
          <p:spPr>
            <a:xfrm>
              <a:off x="1830291" y="4067175"/>
              <a:ext cx="628650" cy="628650"/>
            </a:xfrm>
            <a:prstGeom prst="mathPlus">
              <a:avLst>
                <a:gd name="adj1" fmla="val 15187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더하기 기호 15">
            <a:extLst>
              <a:ext uri="{FF2B5EF4-FFF2-40B4-BE49-F238E27FC236}">
                <a16:creationId xmlns:a16="http://schemas.microsoft.com/office/drawing/2014/main" id="{02EEE910-1EDE-4B9A-A943-0C21D3F9B896}"/>
              </a:ext>
            </a:extLst>
          </p:cNvPr>
          <p:cNvSpPr/>
          <p:nvPr/>
        </p:nvSpPr>
        <p:spPr>
          <a:xfrm>
            <a:off x="3031932" y="4067175"/>
            <a:ext cx="628650" cy="628650"/>
          </a:xfrm>
          <a:prstGeom prst="mathPlus">
            <a:avLst>
              <a:gd name="adj1" fmla="val 15187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더하기 기호 16">
            <a:extLst>
              <a:ext uri="{FF2B5EF4-FFF2-40B4-BE49-F238E27FC236}">
                <a16:creationId xmlns:a16="http://schemas.microsoft.com/office/drawing/2014/main" id="{6A2A84DD-08D6-415B-9CB0-C76867C116C2}"/>
              </a:ext>
            </a:extLst>
          </p:cNvPr>
          <p:cNvSpPr/>
          <p:nvPr/>
        </p:nvSpPr>
        <p:spPr>
          <a:xfrm>
            <a:off x="4230591" y="4067175"/>
            <a:ext cx="628650" cy="628650"/>
          </a:xfrm>
          <a:prstGeom prst="mathPlus">
            <a:avLst>
              <a:gd name="adj1" fmla="val 15187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더하기 기호 17">
            <a:extLst>
              <a:ext uri="{FF2B5EF4-FFF2-40B4-BE49-F238E27FC236}">
                <a16:creationId xmlns:a16="http://schemas.microsoft.com/office/drawing/2014/main" id="{35889A06-E7A8-4B25-9363-86A8EA95AAEF}"/>
              </a:ext>
            </a:extLst>
          </p:cNvPr>
          <p:cNvSpPr/>
          <p:nvPr/>
        </p:nvSpPr>
        <p:spPr>
          <a:xfrm>
            <a:off x="5410199" y="4067175"/>
            <a:ext cx="628650" cy="628650"/>
          </a:xfrm>
          <a:prstGeom prst="mathPlus">
            <a:avLst>
              <a:gd name="adj1" fmla="val 15187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D913476-4A0D-483B-89B0-232DD19ED29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5" t="11378" r="37544" b="68269"/>
          <a:stretch/>
        </p:blipFill>
        <p:spPr>
          <a:xfrm>
            <a:off x="5002116" y="1133468"/>
            <a:ext cx="1200150" cy="1209684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65E240F-5224-4F7B-B992-BE837F7A84D0}"/>
              </a:ext>
            </a:extLst>
          </p:cNvPr>
          <p:cNvSpPr/>
          <p:nvPr/>
        </p:nvSpPr>
        <p:spPr>
          <a:xfrm>
            <a:off x="2086176" y="2867025"/>
            <a:ext cx="914400" cy="914400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5AAB315-492F-4FE1-8B3D-A55990D25A3B}"/>
              </a:ext>
            </a:extLst>
          </p:cNvPr>
          <p:cNvSpPr/>
          <p:nvPr/>
        </p:nvSpPr>
        <p:spPr>
          <a:xfrm>
            <a:off x="3429201" y="2867025"/>
            <a:ext cx="914400" cy="914400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592389-C376-4E68-912A-39CE5E41547D}"/>
              </a:ext>
            </a:extLst>
          </p:cNvPr>
          <p:cNvSpPr/>
          <p:nvPr/>
        </p:nvSpPr>
        <p:spPr>
          <a:xfrm>
            <a:off x="4716567" y="2867025"/>
            <a:ext cx="914400" cy="914400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02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1747F6-AE24-47D6-88E1-322222F6D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62" y="1651097"/>
            <a:ext cx="2285876" cy="35558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D4FD65-D1CB-4220-98E2-FE6319A5A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31" y="1632047"/>
            <a:ext cx="1014986" cy="12984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23BCF9-33EE-45CD-9167-E7E4C80A1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93" y="314325"/>
            <a:ext cx="4714875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6B8B2F-F512-45FE-A4E1-0BED2BD246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278" y="135521"/>
            <a:ext cx="4864618" cy="59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39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1F05E923-9CD9-48E1-BF04-F0F8512B4777}"/>
              </a:ext>
            </a:extLst>
          </p:cNvPr>
          <p:cNvSpPr/>
          <p:nvPr/>
        </p:nvSpPr>
        <p:spPr>
          <a:xfrm>
            <a:off x="784615" y="4841079"/>
            <a:ext cx="1602526" cy="1068351"/>
          </a:xfrm>
          <a:prstGeom prst="parallelogram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70C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평행 사변형 56">
            <a:extLst>
              <a:ext uri="{FF2B5EF4-FFF2-40B4-BE49-F238E27FC236}">
                <a16:creationId xmlns:a16="http://schemas.microsoft.com/office/drawing/2014/main" id="{1FD0864E-327A-4D3C-B6BD-F2778FBF1797}"/>
              </a:ext>
            </a:extLst>
          </p:cNvPr>
          <p:cNvSpPr/>
          <p:nvPr/>
        </p:nvSpPr>
        <p:spPr>
          <a:xfrm>
            <a:off x="2120053" y="4841079"/>
            <a:ext cx="1602526" cy="1068351"/>
          </a:xfrm>
          <a:prstGeom prst="parallelogram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70C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평행 사변형 57">
            <a:extLst>
              <a:ext uri="{FF2B5EF4-FFF2-40B4-BE49-F238E27FC236}">
                <a16:creationId xmlns:a16="http://schemas.microsoft.com/office/drawing/2014/main" id="{05A93EED-BFBB-4DE4-AF66-F5686C0274AC}"/>
              </a:ext>
            </a:extLst>
          </p:cNvPr>
          <p:cNvSpPr/>
          <p:nvPr/>
        </p:nvSpPr>
        <p:spPr>
          <a:xfrm>
            <a:off x="3455492" y="4841079"/>
            <a:ext cx="1602526" cy="1068351"/>
          </a:xfrm>
          <a:prstGeom prst="parallelogram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70C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평행 사변형 58">
            <a:extLst>
              <a:ext uri="{FF2B5EF4-FFF2-40B4-BE49-F238E27FC236}">
                <a16:creationId xmlns:a16="http://schemas.microsoft.com/office/drawing/2014/main" id="{0B80DDC7-15ED-404C-BC1E-4D1E215D044F}"/>
              </a:ext>
            </a:extLst>
          </p:cNvPr>
          <p:cNvSpPr/>
          <p:nvPr/>
        </p:nvSpPr>
        <p:spPr>
          <a:xfrm>
            <a:off x="1051702" y="4628178"/>
            <a:ext cx="1395438" cy="212901"/>
          </a:xfrm>
          <a:prstGeom prst="parallelogram">
            <a:avLst/>
          </a:prstGeom>
          <a:solidFill>
            <a:schemeClr val="tx1">
              <a:alpha val="73000"/>
            </a:schemeClr>
          </a:solidFill>
          <a:ln w="38100">
            <a:solidFill>
              <a:schemeClr val="tx1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/>
              <a:t>0</a:t>
            </a:r>
            <a:endParaRPr lang="ko-KR" altLang="en-US" sz="1100" b="1" i="1"/>
          </a:p>
        </p:txBody>
      </p:sp>
      <p:sp>
        <p:nvSpPr>
          <p:cNvPr id="60" name="평행 사변형 59">
            <a:extLst>
              <a:ext uri="{FF2B5EF4-FFF2-40B4-BE49-F238E27FC236}">
                <a16:creationId xmlns:a16="http://schemas.microsoft.com/office/drawing/2014/main" id="{8DEF4C64-C712-4826-A9A1-FC915A7D75F6}"/>
              </a:ext>
            </a:extLst>
          </p:cNvPr>
          <p:cNvSpPr/>
          <p:nvPr/>
        </p:nvSpPr>
        <p:spPr>
          <a:xfrm>
            <a:off x="2387141" y="4628178"/>
            <a:ext cx="1395438" cy="212901"/>
          </a:xfrm>
          <a:prstGeom prst="parallelogram">
            <a:avLst/>
          </a:prstGeom>
          <a:solidFill>
            <a:schemeClr val="tx1">
              <a:alpha val="73000"/>
            </a:schemeClr>
          </a:solidFill>
          <a:ln w="38100">
            <a:solidFill>
              <a:schemeClr val="tx1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/>
              <a:t>0</a:t>
            </a:r>
            <a:endParaRPr lang="ko-KR" altLang="en-US" sz="1100" b="1" i="1"/>
          </a:p>
        </p:txBody>
      </p:sp>
      <p:sp>
        <p:nvSpPr>
          <p:cNvPr id="61" name="평행 사변형 60">
            <a:extLst>
              <a:ext uri="{FF2B5EF4-FFF2-40B4-BE49-F238E27FC236}">
                <a16:creationId xmlns:a16="http://schemas.microsoft.com/office/drawing/2014/main" id="{01A806AC-6481-4290-AEC3-4119C4A37C6D}"/>
              </a:ext>
            </a:extLst>
          </p:cNvPr>
          <p:cNvSpPr/>
          <p:nvPr/>
        </p:nvSpPr>
        <p:spPr>
          <a:xfrm>
            <a:off x="3729012" y="4628178"/>
            <a:ext cx="1395438" cy="212901"/>
          </a:xfrm>
          <a:prstGeom prst="parallelogram">
            <a:avLst/>
          </a:prstGeom>
          <a:solidFill>
            <a:schemeClr val="tx1">
              <a:alpha val="73000"/>
            </a:schemeClr>
          </a:solidFill>
          <a:ln w="38100">
            <a:solidFill>
              <a:schemeClr val="tx1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/>
              <a:t>0</a:t>
            </a:r>
            <a:endParaRPr lang="ko-KR" altLang="en-US" sz="1100" b="1" i="1"/>
          </a:p>
        </p:txBody>
      </p:sp>
      <p:sp>
        <p:nvSpPr>
          <p:cNvPr id="62" name="평행 사변형 61">
            <a:extLst>
              <a:ext uri="{FF2B5EF4-FFF2-40B4-BE49-F238E27FC236}">
                <a16:creationId xmlns:a16="http://schemas.microsoft.com/office/drawing/2014/main" id="{1423F206-96B6-4D92-A4FC-55351A989970}"/>
              </a:ext>
            </a:extLst>
          </p:cNvPr>
          <p:cNvSpPr/>
          <p:nvPr/>
        </p:nvSpPr>
        <p:spPr>
          <a:xfrm>
            <a:off x="711750" y="5909429"/>
            <a:ext cx="1395438" cy="212901"/>
          </a:xfrm>
          <a:prstGeom prst="parallelogram">
            <a:avLst/>
          </a:prstGeom>
          <a:solidFill>
            <a:srgbClr val="002060">
              <a:alpha val="73000"/>
            </a:srgbClr>
          </a:solidFill>
          <a:ln w="38100">
            <a:solidFill>
              <a:srgbClr val="00B0F0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i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미트코인</a:t>
            </a:r>
          </a:p>
        </p:txBody>
      </p:sp>
      <p:sp>
        <p:nvSpPr>
          <p:cNvPr id="63" name="평행 사변형 62">
            <a:extLst>
              <a:ext uri="{FF2B5EF4-FFF2-40B4-BE49-F238E27FC236}">
                <a16:creationId xmlns:a16="http://schemas.microsoft.com/office/drawing/2014/main" id="{E48407CB-856E-42FB-8E63-080040B64A98}"/>
              </a:ext>
            </a:extLst>
          </p:cNvPr>
          <p:cNvSpPr/>
          <p:nvPr/>
        </p:nvSpPr>
        <p:spPr>
          <a:xfrm>
            <a:off x="2047189" y="5909429"/>
            <a:ext cx="1395438" cy="212901"/>
          </a:xfrm>
          <a:prstGeom prst="parallelogram">
            <a:avLst/>
          </a:prstGeom>
          <a:solidFill>
            <a:srgbClr val="002060">
              <a:alpha val="73000"/>
            </a:srgbClr>
          </a:solidFill>
          <a:ln w="38100">
            <a:solidFill>
              <a:srgbClr val="00B0F0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i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레플</a:t>
            </a:r>
          </a:p>
        </p:txBody>
      </p:sp>
      <p:sp>
        <p:nvSpPr>
          <p:cNvPr id="64" name="평행 사변형 63">
            <a:extLst>
              <a:ext uri="{FF2B5EF4-FFF2-40B4-BE49-F238E27FC236}">
                <a16:creationId xmlns:a16="http://schemas.microsoft.com/office/drawing/2014/main" id="{A522EE42-8FAC-47FF-ADDE-722EC09080B5}"/>
              </a:ext>
            </a:extLst>
          </p:cNvPr>
          <p:cNvSpPr/>
          <p:nvPr/>
        </p:nvSpPr>
        <p:spPr>
          <a:xfrm>
            <a:off x="3389060" y="5909429"/>
            <a:ext cx="1395438" cy="212901"/>
          </a:xfrm>
          <a:prstGeom prst="parallelogram">
            <a:avLst/>
          </a:prstGeom>
          <a:solidFill>
            <a:srgbClr val="002060">
              <a:alpha val="73000"/>
            </a:srgbClr>
          </a:solidFill>
          <a:ln w="38100">
            <a:solidFill>
              <a:srgbClr val="00B0F0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i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윾텔라루멘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FED089D-DF9E-45E6-922B-CD28D9A09A42}"/>
              </a:ext>
            </a:extLst>
          </p:cNvPr>
          <p:cNvGrpSpPr/>
          <p:nvPr/>
        </p:nvGrpSpPr>
        <p:grpSpPr>
          <a:xfrm>
            <a:off x="4975500" y="1422576"/>
            <a:ext cx="4399834" cy="1492549"/>
            <a:chOff x="4804050" y="1324947"/>
            <a:chExt cx="5334900" cy="1809750"/>
          </a:xfrm>
        </p:grpSpPr>
        <p:sp>
          <p:nvSpPr>
            <p:cNvPr id="67" name="평행 사변형 66">
              <a:extLst>
                <a:ext uri="{FF2B5EF4-FFF2-40B4-BE49-F238E27FC236}">
                  <a16:creationId xmlns:a16="http://schemas.microsoft.com/office/drawing/2014/main" id="{74EC139E-6FBF-486E-9605-2CE65E013113}"/>
                </a:ext>
              </a:extLst>
            </p:cNvPr>
            <p:cNvSpPr/>
            <p:nvPr/>
          </p:nvSpPr>
          <p:spPr>
            <a:xfrm flipH="1">
              <a:off x="8123100" y="1581150"/>
              <a:ext cx="1943100" cy="1295400"/>
            </a:xfrm>
            <a:prstGeom prst="parallelogram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FF3B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평행 사변형 67">
              <a:extLst>
                <a:ext uri="{FF2B5EF4-FFF2-40B4-BE49-F238E27FC236}">
                  <a16:creationId xmlns:a16="http://schemas.microsoft.com/office/drawing/2014/main" id="{281DC21A-DDF7-45D1-B622-CF493D48EB39}"/>
                </a:ext>
              </a:extLst>
            </p:cNvPr>
            <p:cNvSpPr/>
            <p:nvPr/>
          </p:nvSpPr>
          <p:spPr>
            <a:xfrm flipH="1">
              <a:off x="6503850" y="1581150"/>
              <a:ext cx="1943100" cy="1295400"/>
            </a:xfrm>
            <a:prstGeom prst="parallelogram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FF3B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평행 사변형 68">
              <a:extLst>
                <a:ext uri="{FF2B5EF4-FFF2-40B4-BE49-F238E27FC236}">
                  <a16:creationId xmlns:a16="http://schemas.microsoft.com/office/drawing/2014/main" id="{8757977F-2D49-4F45-8B5B-413F57AEC455}"/>
                </a:ext>
              </a:extLst>
            </p:cNvPr>
            <p:cNvSpPr/>
            <p:nvPr/>
          </p:nvSpPr>
          <p:spPr>
            <a:xfrm flipH="1">
              <a:off x="4884600" y="1581150"/>
              <a:ext cx="1943100" cy="1295400"/>
            </a:xfrm>
            <a:prstGeom prst="parallelogram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FF3B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평행 사변형 69">
              <a:extLst>
                <a:ext uri="{FF2B5EF4-FFF2-40B4-BE49-F238E27FC236}">
                  <a16:creationId xmlns:a16="http://schemas.microsoft.com/office/drawing/2014/main" id="{0F6B730D-A4D0-4841-B5CF-63AFD885C831}"/>
                </a:ext>
              </a:extLst>
            </p:cNvPr>
            <p:cNvSpPr/>
            <p:nvPr/>
          </p:nvSpPr>
          <p:spPr>
            <a:xfrm flipH="1">
              <a:off x="8446950" y="2876550"/>
              <a:ext cx="1692000" cy="258147"/>
            </a:xfrm>
            <a:prstGeom prst="parallelogram">
              <a:avLst/>
            </a:prstGeom>
            <a:solidFill>
              <a:schemeClr val="tx1">
                <a:alpha val="7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/>
                <a:t>0</a:t>
              </a:r>
              <a:endParaRPr lang="ko-KR" altLang="en-US" sz="1100" b="1" i="1"/>
            </a:p>
          </p:txBody>
        </p:sp>
        <p:sp>
          <p:nvSpPr>
            <p:cNvPr id="71" name="평행 사변형 70">
              <a:extLst>
                <a:ext uri="{FF2B5EF4-FFF2-40B4-BE49-F238E27FC236}">
                  <a16:creationId xmlns:a16="http://schemas.microsoft.com/office/drawing/2014/main" id="{DB05900A-5838-4371-B535-25BDAA86B243}"/>
                </a:ext>
              </a:extLst>
            </p:cNvPr>
            <p:cNvSpPr/>
            <p:nvPr/>
          </p:nvSpPr>
          <p:spPr>
            <a:xfrm flipH="1">
              <a:off x="6827700" y="2876550"/>
              <a:ext cx="1692000" cy="258147"/>
            </a:xfrm>
            <a:prstGeom prst="parallelogram">
              <a:avLst/>
            </a:prstGeom>
            <a:solidFill>
              <a:schemeClr val="tx1">
                <a:alpha val="7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/>
                <a:t>0</a:t>
              </a:r>
              <a:endParaRPr lang="ko-KR" altLang="en-US" sz="1100" b="1" i="1"/>
            </a:p>
          </p:txBody>
        </p:sp>
        <p:sp>
          <p:nvSpPr>
            <p:cNvPr id="72" name="평행 사변형 71">
              <a:extLst>
                <a:ext uri="{FF2B5EF4-FFF2-40B4-BE49-F238E27FC236}">
                  <a16:creationId xmlns:a16="http://schemas.microsoft.com/office/drawing/2014/main" id="{CC5C24CB-314D-475C-A2F0-3C332EAB8B71}"/>
                </a:ext>
              </a:extLst>
            </p:cNvPr>
            <p:cNvSpPr/>
            <p:nvPr/>
          </p:nvSpPr>
          <p:spPr>
            <a:xfrm flipH="1">
              <a:off x="5200650" y="2876550"/>
              <a:ext cx="1692000" cy="258147"/>
            </a:xfrm>
            <a:prstGeom prst="parallelogram">
              <a:avLst/>
            </a:prstGeom>
            <a:solidFill>
              <a:schemeClr val="tx1">
                <a:alpha val="73000"/>
              </a:schemeClr>
            </a:solidFill>
            <a:ln w="38100">
              <a:solidFill>
                <a:schemeClr val="tx1"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/>
                <a:t>0</a:t>
              </a:r>
              <a:endParaRPr lang="ko-KR" altLang="en-US" sz="1100" b="1" i="1"/>
            </a:p>
          </p:txBody>
        </p:sp>
        <p:sp>
          <p:nvSpPr>
            <p:cNvPr id="73" name="평행 사변형 72">
              <a:extLst>
                <a:ext uri="{FF2B5EF4-FFF2-40B4-BE49-F238E27FC236}">
                  <a16:creationId xmlns:a16="http://schemas.microsoft.com/office/drawing/2014/main" id="{A4E4B915-936F-4CEB-A300-70DCEE408678}"/>
                </a:ext>
              </a:extLst>
            </p:cNvPr>
            <p:cNvSpPr/>
            <p:nvPr/>
          </p:nvSpPr>
          <p:spPr>
            <a:xfrm flipH="1">
              <a:off x="8050350" y="1324947"/>
              <a:ext cx="1692000" cy="258147"/>
            </a:xfrm>
            <a:prstGeom prst="parallelogram">
              <a:avLst/>
            </a:prstGeom>
            <a:solidFill>
              <a:srgbClr val="FF0000">
                <a:alpha val="35000"/>
              </a:srgbClr>
            </a:solidFill>
            <a:ln w="38100">
              <a:solidFill>
                <a:srgbClr val="FF3B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i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미트코인</a:t>
              </a:r>
            </a:p>
          </p:txBody>
        </p:sp>
        <p:sp>
          <p:nvSpPr>
            <p:cNvPr id="74" name="평행 사변형 73">
              <a:extLst>
                <a:ext uri="{FF2B5EF4-FFF2-40B4-BE49-F238E27FC236}">
                  <a16:creationId xmlns:a16="http://schemas.microsoft.com/office/drawing/2014/main" id="{BA5D94BC-C9E1-4570-8533-FFEFC79A59F2}"/>
                </a:ext>
              </a:extLst>
            </p:cNvPr>
            <p:cNvSpPr/>
            <p:nvPr/>
          </p:nvSpPr>
          <p:spPr>
            <a:xfrm flipH="1">
              <a:off x="6431100" y="1324947"/>
              <a:ext cx="1692000" cy="258147"/>
            </a:xfrm>
            <a:prstGeom prst="parallelogram">
              <a:avLst/>
            </a:prstGeom>
            <a:solidFill>
              <a:srgbClr val="FF0000">
                <a:alpha val="35000"/>
              </a:srgbClr>
            </a:solidFill>
            <a:ln w="38100">
              <a:solidFill>
                <a:srgbClr val="FF3B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i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레플</a:t>
              </a:r>
            </a:p>
          </p:txBody>
        </p:sp>
        <p:sp>
          <p:nvSpPr>
            <p:cNvPr id="75" name="평행 사변형 74">
              <a:extLst>
                <a:ext uri="{FF2B5EF4-FFF2-40B4-BE49-F238E27FC236}">
                  <a16:creationId xmlns:a16="http://schemas.microsoft.com/office/drawing/2014/main" id="{1802B673-8B55-4325-81C7-C276588EAAFA}"/>
                </a:ext>
              </a:extLst>
            </p:cNvPr>
            <p:cNvSpPr/>
            <p:nvPr/>
          </p:nvSpPr>
          <p:spPr>
            <a:xfrm flipH="1">
              <a:off x="4804050" y="1324947"/>
              <a:ext cx="1692000" cy="258147"/>
            </a:xfrm>
            <a:prstGeom prst="parallelogram">
              <a:avLst/>
            </a:prstGeom>
            <a:solidFill>
              <a:srgbClr val="FF0000">
                <a:alpha val="35000"/>
              </a:srgbClr>
            </a:solidFill>
            <a:ln w="38100">
              <a:solidFill>
                <a:srgbClr val="FF3B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i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윾텔라루멘</a:t>
              </a:r>
            </a:p>
          </p:txBody>
        </p:sp>
      </p:grpSp>
      <p:sp>
        <p:nvSpPr>
          <p:cNvPr id="78" name="평행 사변형 77">
            <a:extLst>
              <a:ext uri="{FF2B5EF4-FFF2-40B4-BE49-F238E27FC236}">
                <a16:creationId xmlns:a16="http://schemas.microsoft.com/office/drawing/2014/main" id="{8E2107A2-D441-4713-AD4D-396630BCA1C0}"/>
              </a:ext>
            </a:extLst>
          </p:cNvPr>
          <p:cNvSpPr/>
          <p:nvPr/>
        </p:nvSpPr>
        <p:spPr>
          <a:xfrm>
            <a:off x="5331538" y="4628178"/>
            <a:ext cx="3047885" cy="807246"/>
          </a:xfrm>
          <a:prstGeom prst="parallelogram">
            <a:avLst/>
          </a:prstGeom>
          <a:solidFill>
            <a:srgbClr val="FDC663"/>
          </a:solidFill>
          <a:ln w="38100">
            <a:solidFill>
              <a:srgbClr val="FF9933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>
                <a:ln>
                  <a:solidFill>
                    <a:schemeClr val="bg2">
                      <a:lumMod val="25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종료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C096489-8026-47DD-A798-34153474EFC5}"/>
              </a:ext>
            </a:extLst>
          </p:cNvPr>
          <p:cNvGrpSpPr/>
          <p:nvPr/>
        </p:nvGrpSpPr>
        <p:grpSpPr>
          <a:xfrm>
            <a:off x="5147637" y="5420003"/>
            <a:ext cx="3031441" cy="730838"/>
            <a:chOff x="5147637" y="5420003"/>
            <a:chExt cx="3031441" cy="730838"/>
          </a:xfrm>
        </p:grpSpPr>
        <p:sp>
          <p:nvSpPr>
            <p:cNvPr id="79" name="평행 사변형 78">
              <a:extLst>
                <a:ext uri="{FF2B5EF4-FFF2-40B4-BE49-F238E27FC236}">
                  <a16:creationId xmlns:a16="http://schemas.microsoft.com/office/drawing/2014/main" id="{05837DAE-8DA9-4F9F-9541-0870A58E7E24}"/>
                </a:ext>
              </a:extLst>
            </p:cNvPr>
            <p:cNvSpPr/>
            <p:nvPr/>
          </p:nvSpPr>
          <p:spPr>
            <a:xfrm>
              <a:off x="5147637" y="5435424"/>
              <a:ext cx="1602526" cy="686906"/>
            </a:xfrm>
            <a:prstGeom prst="parallelogram">
              <a:avLst/>
            </a:prstGeom>
            <a:solidFill>
              <a:schemeClr val="bg2">
                <a:lumMod val="75000"/>
                <a:alpha val="55000"/>
              </a:schemeClr>
            </a:solidFill>
            <a:ln w="38100">
              <a:solidFill>
                <a:srgbClr val="FF9933">
                  <a:alpha val="6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평행 사변형 79">
              <a:extLst>
                <a:ext uri="{FF2B5EF4-FFF2-40B4-BE49-F238E27FC236}">
                  <a16:creationId xmlns:a16="http://schemas.microsoft.com/office/drawing/2014/main" id="{D71A1AD2-8653-40ED-AFF0-F293A3F8AD96}"/>
                </a:ext>
              </a:extLst>
            </p:cNvPr>
            <p:cNvSpPr/>
            <p:nvPr/>
          </p:nvSpPr>
          <p:spPr>
            <a:xfrm>
              <a:off x="6576552" y="5435424"/>
              <a:ext cx="1602526" cy="686906"/>
            </a:xfrm>
            <a:prstGeom prst="parallelogram">
              <a:avLst/>
            </a:prstGeom>
            <a:solidFill>
              <a:schemeClr val="bg2">
                <a:lumMod val="75000"/>
                <a:alpha val="55000"/>
              </a:schemeClr>
            </a:solidFill>
            <a:ln w="38100">
              <a:solidFill>
                <a:srgbClr val="FF9933">
                  <a:alpha val="6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6" name="그래픽 85" descr="반시계 방향 곡선 줄 화살표">
              <a:extLst>
                <a:ext uri="{FF2B5EF4-FFF2-40B4-BE49-F238E27FC236}">
                  <a16:creationId xmlns:a16="http://schemas.microsoft.com/office/drawing/2014/main" id="{12C66714-06F7-4485-A5B1-0EF9596AE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8726524">
              <a:off x="5588627" y="5420004"/>
              <a:ext cx="730837" cy="730837"/>
            </a:xfrm>
            <a:prstGeom prst="rect">
              <a:avLst/>
            </a:prstGeom>
          </p:spPr>
        </p:pic>
        <p:pic>
          <p:nvPicPr>
            <p:cNvPr id="87" name="그래픽 86" descr="반시계 방향 곡선 줄 화살표">
              <a:extLst>
                <a:ext uri="{FF2B5EF4-FFF2-40B4-BE49-F238E27FC236}">
                  <a16:creationId xmlns:a16="http://schemas.microsoft.com/office/drawing/2014/main" id="{8288E8BD-CA16-4865-B52C-2D964EE97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873476" flipH="1">
              <a:off x="6976757" y="5420003"/>
              <a:ext cx="730837" cy="7308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3820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1034">
            <a:extLst>
              <a:ext uri="{FF2B5EF4-FFF2-40B4-BE49-F238E27FC236}">
                <a16:creationId xmlns:a16="http://schemas.microsoft.com/office/drawing/2014/main" id="{CF426893-A7F3-4341-849A-540215E70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373" r="-15597"/>
          <a:stretch/>
        </p:blipFill>
        <p:spPr>
          <a:xfrm>
            <a:off x="-219426" y="-49802"/>
            <a:ext cx="14427102" cy="6992288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B8A9C00D-CAFA-4434-88BD-34A3DA0320F6}"/>
              </a:ext>
            </a:extLst>
          </p:cNvPr>
          <p:cNvSpPr/>
          <p:nvPr/>
        </p:nvSpPr>
        <p:spPr>
          <a:xfrm>
            <a:off x="-429900" y="-284342"/>
            <a:ext cx="12840157" cy="722682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33381D4-12C8-4F45-9518-FCB43E1F770E}"/>
              </a:ext>
            </a:extLst>
          </p:cNvPr>
          <p:cNvSpPr/>
          <p:nvPr/>
        </p:nvSpPr>
        <p:spPr>
          <a:xfrm>
            <a:off x="-219426" y="-36001"/>
            <a:ext cx="12419210" cy="745646"/>
          </a:xfrm>
          <a:prstGeom prst="rect">
            <a:avLst/>
          </a:prstGeom>
          <a:solidFill>
            <a:schemeClr val="tx1">
              <a:lumMod val="85000"/>
              <a:lumOff val="15000"/>
              <a:alpha val="8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B953E8-3DD5-4748-8571-4AF0354E0096}"/>
              </a:ext>
            </a:extLst>
          </p:cNvPr>
          <p:cNvSpPr/>
          <p:nvPr/>
        </p:nvSpPr>
        <p:spPr>
          <a:xfrm>
            <a:off x="4352926" y="-5990"/>
            <a:ext cx="1959768" cy="648822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820720-7734-4B17-9872-6D0E0EDBDAF1}"/>
              </a:ext>
            </a:extLst>
          </p:cNvPr>
          <p:cNvSpPr/>
          <p:nvPr/>
        </p:nvSpPr>
        <p:spPr>
          <a:xfrm>
            <a:off x="6312695" y="-5990"/>
            <a:ext cx="1959768" cy="64882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D06E1C-4063-42AC-947E-66117A0EF193}"/>
              </a:ext>
            </a:extLst>
          </p:cNvPr>
          <p:cNvSpPr/>
          <p:nvPr/>
        </p:nvSpPr>
        <p:spPr>
          <a:xfrm>
            <a:off x="8272463" y="-5990"/>
            <a:ext cx="1959768" cy="648822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6B099D-F57B-43D6-9674-6B4189F79031}"/>
              </a:ext>
            </a:extLst>
          </p:cNvPr>
          <p:cNvSpPr/>
          <p:nvPr/>
        </p:nvSpPr>
        <p:spPr>
          <a:xfrm>
            <a:off x="10232232" y="-5990"/>
            <a:ext cx="1959768" cy="64882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CE346D-2F4E-49E5-8BDE-EF9D99E31A2B}"/>
              </a:ext>
            </a:extLst>
          </p:cNvPr>
          <p:cNvSpPr/>
          <p:nvPr/>
        </p:nvSpPr>
        <p:spPr>
          <a:xfrm>
            <a:off x="6312692" y="642832"/>
            <a:ext cx="1959768" cy="45719"/>
          </a:xfrm>
          <a:prstGeom prst="rect">
            <a:avLst/>
          </a:prstGeom>
          <a:solidFill>
            <a:srgbClr val="FF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7B9271-B217-4A86-A7C7-84CA22B781FB}"/>
              </a:ext>
            </a:extLst>
          </p:cNvPr>
          <p:cNvSpPr/>
          <p:nvPr/>
        </p:nvSpPr>
        <p:spPr>
          <a:xfrm>
            <a:off x="8272461" y="642832"/>
            <a:ext cx="1959768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A479F0-4C82-4EDD-BC2F-826A5A455463}"/>
              </a:ext>
            </a:extLst>
          </p:cNvPr>
          <p:cNvSpPr/>
          <p:nvPr/>
        </p:nvSpPr>
        <p:spPr>
          <a:xfrm>
            <a:off x="10232231" y="642832"/>
            <a:ext cx="1959768" cy="45719"/>
          </a:xfrm>
          <a:prstGeom prst="rect">
            <a:avLst/>
          </a:prstGeom>
          <a:solidFill>
            <a:srgbClr val="FF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69012CC-9536-4444-A097-37FAF52DE22C}"/>
              </a:ext>
            </a:extLst>
          </p:cNvPr>
          <p:cNvSpPr/>
          <p:nvPr/>
        </p:nvSpPr>
        <p:spPr>
          <a:xfrm>
            <a:off x="4352922" y="642832"/>
            <a:ext cx="1959768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39C0A-B784-451A-BA05-50931FE02251}"/>
              </a:ext>
            </a:extLst>
          </p:cNvPr>
          <p:cNvSpPr txBox="1"/>
          <p:nvPr/>
        </p:nvSpPr>
        <p:spPr>
          <a:xfrm>
            <a:off x="4331765" y="158886"/>
            <a:ext cx="19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재산 </a:t>
            </a:r>
            <a:r>
              <a:rPr lang="en-US" altLang="ko-KR" sz="1200" b="1">
                <a:solidFill>
                  <a:schemeClr val="bg1"/>
                </a:solidFill>
              </a:rPr>
              <a:t>10,023,000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009DA01-8600-495F-B072-C16C8F53E793}"/>
              </a:ext>
            </a:extLst>
          </p:cNvPr>
          <p:cNvSpPr txBox="1"/>
          <p:nvPr/>
        </p:nvSpPr>
        <p:spPr>
          <a:xfrm>
            <a:off x="6297127" y="158886"/>
            <a:ext cx="19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그래픽카드 </a:t>
            </a:r>
            <a:r>
              <a:rPr lang="en-US" altLang="ko-KR" sz="1200" b="1">
                <a:solidFill>
                  <a:schemeClr val="bg1"/>
                </a:solidFill>
              </a:rPr>
              <a:t>10</a:t>
            </a:r>
            <a:r>
              <a:rPr lang="ko-KR" altLang="en-US" sz="1200" b="1">
                <a:solidFill>
                  <a:schemeClr val="bg1"/>
                </a:solidFill>
              </a:rPr>
              <a:t>개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9EA37D-4F5E-4D1F-864C-AC227BCF91B4}"/>
              </a:ext>
            </a:extLst>
          </p:cNvPr>
          <p:cNvSpPr txBox="1"/>
          <p:nvPr/>
        </p:nvSpPr>
        <p:spPr>
          <a:xfrm>
            <a:off x="8210171" y="158886"/>
            <a:ext cx="209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가상화폐 </a:t>
            </a:r>
            <a:r>
              <a:rPr lang="en-US" altLang="ko-KR" sz="1200" b="1">
                <a:solidFill>
                  <a:schemeClr val="bg1"/>
                </a:solidFill>
              </a:rPr>
              <a:t>7,000,000G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B12BDA4-F70A-4D06-8EA5-345F092A388C}"/>
              </a:ext>
            </a:extLst>
          </p:cNvPr>
          <p:cNvSpPr txBox="1"/>
          <p:nvPr/>
        </p:nvSpPr>
        <p:spPr>
          <a:xfrm>
            <a:off x="10240016" y="158886"/>
            <a:ext cx="19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보유 골드 </a:t>
            </a:r>
            <a:r>
              <a:rPr lang="en-US" altLang="ko-KR" sz="1200" b="1">
                <a:solidFill>
                  <a:schemeClr val="bg1"/>
                </a:solidFill>
              </a:rPr>
              <a:t>3,000,000G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pic>
        <p:nvPicPr>
          <p:cNvPr id="304" name="그래픽 303" descr="포크레인">
            <a:extLst>
              <a:ext uri="{FF2B5EF4-FFF2-40B4-BE49-F238E27FC236}">
                <a16:creationId xmlns:a16="http://schemas.microsoft.com/office/drawing/2014/main" id="{3DE02AAF-70AA-4DD7-9D4A-FDFC8BBAA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1222" y="-5990"/>
            <a:ext cx="502174" cy="502172"/>
          </a:xfrm>
          <a:prstGeom prst="rect">
            <a:avLst/>
          </a:prstGeom>
        </p:spPr>
      </p:pic>
      <p:pic>
        <p:nvPicPr>
          <p:cNvPr id="316" name="그래픽 315" descr="동전">
            <a:extLst>
              <a:ext uri="{FF2B5EF4-FFF2-40B4-BE49-F238E27FC236}">
                <a16:creationId xmlns:a16="http://schemas.microsoft.com/office/drawing/2014/main" id="{26236EFA-E07F-490B-A1A9-5355533FD0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5742" y="231229"/>
            <a:ext cx="515812" cy="515812"/>
          </a:xfrm>
          <a:prstGeom prst="rect">
            <a:avLst/>
          </a:prstGeom>
        </p:spPr>
      </p:pic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614B3847-28DF-4298-93D3-4DFFC6E525B4}"/>
              </a:ext>
            </a:extLst>
          </p:cNvPr>
          <p:cNvSpPr/>
          <p:nvPr/>
        </p:nvSpPr>
        <p:spPr>
          <a:xfrm rot="5400000">
            <a:off x="11522383" y="2465063"/>
            <a:ext cx="1136907" cy="53199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D4694BB6-42A8-4099-8713-2BAA0181B69C}"/>
              </a:ext>
            </a:extLst>
          </p:cNvPr>
          <p:cNvSpPr txBox="1"/>
          <p:nvPr/>
        </p:nvSpPr>
        <p:spPr>
          <a:xfrm>
            <a:off x="949417" y="69235"/>
            <a:ext cx="196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2050" algn="l"/>
              </a:tabLst>
            </a:pPr>
            <a:r>
              <a:rPr lang="ko-KR" altLang="en-US" sz="3200" b="1">
                <a:ln w="12700">
                  <a:solidFill>
                    <a:srgbClr val="FFC000"/>
                  </a:solidFill>
                </a:ln>
                <a:solidFill>
                  <a:schemeClr val="bg1"/>
                </a:solidFill>
              </a:rPr>
              <a:t>게임 결과</a:t>
            </a: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970DA4EF-E8E1-4A7F-8DF2-B9125971BD99}"/>
              </a:ext>
            </a:extLst>
          </p:cNvPr>
          <p:cNvSpPr/>
          <p:nvPr/>
        </p:nvSpPr>
        <p:spPr>
          <a:xfrm>
            <a:off x="5687623" y="5521181"/>
            <a:ext cx="914400" cy="914400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FFAF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4234EDD-09F7-4C41-9028-75EE8AA3B1EF}"/>
              </a:ext>
            </a:extLst>
          </p:cNvPr>
          <p:cNvSpPr/>
          <p:nvPr/>
        </p:nvSpPr>
        <p:spPr>
          <a:xfrm>
            <a:off x="6695571" y="5521181"/>
            <a:ext cx="914400" cy="914400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F6D44331-53E0-470E-9BB0-49A084073CD3}"/>
              </a:ext>
            </a:extLst>
          </p:cNvPr>
          <p:cNvSpPr/>
          <p:nvPr/>
        </p:nvSpPr>
        <p:spPr>
          <a:xfrm>
            <a:off x="7698272" y="5521181"/>
            <a:ext cx="914400" cy="914400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951C4FD-5FC9-4E52-B443-CF6B18E6C5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24" y="784870"/>
            <a:ext cx="3632601" cy="5650711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D5450A0A-1A42-450B-ACDF-9A35C6E49FAE}"/>
              </a:ext>
            </a:extLst>
          </p:cNvPr>
          <p:cNvGrpSpPr/>
          <p:nvPr/>
        </p:nvGrpSpPr>
        <p:grpSpPr>
          <a:xfrm>
            <a:off x="0" y="5339848"/>
            <a:ext cx="5238051" cy="1195751"/>
            <a:chOff x="0" y="5339848"/>
            <a:chExt cx="5238051" cy="1195751"/>
          </a:xfrm>
        </p:grpSpPr>
        <p:sp>
          <p:nvSpPr>
            <p:cNvPr id="120" name="말풍선: 모서리가 둥근 사각형 119">
              <a:extLst>
                <a:ext uri="{FF2B5EF4-FFF2-40B4-BE49-F238E27FC236}">
                  <a16:creationId xmlns:a16="http://schemas.microsoft.com/office/drawing/2014/main" id="{E3E2AD7E-FD8F-4EE5-AA04-7FC3E0D5B61F}"/>
                </a:ext>
              </a:extLst>
            </p:cNvPr>
            <p:cNvSpPr/>
            <p:nvPr/>
          </p:nvSpPr>
          <p:spPr>
            <a:xfrm>
              <a:off x="0" y="5339848"/>
              <a:ext cx="5238051" cy="1195751"/>
            </a:xfrm>
            <a:prstGeom prst="wedgeRoundRectCallout">
              <a:avLst>
                <a:gd name="adj1" fmla="val -17528"/>
                <a:gd name="adj2" fmla="val -107705"/>
                <a:gd name="adj3" fmla="val 16667"/>
              </a:avLst>
            </a:pr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27F36D-ADB8-4550-9C20-389657D81F41}"/>
                </a:ext>
              </a:extLst>
            </p:cNvPr>
            <p:cNvSpPr txBox="1"/>
            <p:nvPr/>
          </p:nvSpPr>
          <p:spPr>
            <a:xfrm>
              <a:off x="641282" y="5768446"/>
              <a:ext cx="36326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좋아</a:t>
              </a:r>
              <a:r>
                <a:rPr lang="en-US" altLang="ko-KR" sz="16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 </a:t>
              </a:r>
              <a:r>
                <a:rPr lang="ko-KR" altLang="en-US" sz="16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이겼어 투자자님</a:t>
              </a:r>
              <a:r>
                <a:rPr lang="en-US" altLang="ko-KR" sz="16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</a:t>
              </a:r>
              <a:endParaRPr lang="ko-KR" altLang="en-US" sz="16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38" name="사각형: 잘린 대각선 방향 모서리 37">
            <a:extLst>
              <a:ext uri="{FF2B5EF4-FFF2-40B4-BE49-F238E27FC236}">
                <a16:creationId xmlns:a16="http://schemas.microsoft.com/office/drawing/2014/main" id="{90584F44-8328-4F2B-A384-2D2E338EBF61}"/>
              </a:ext>
            </a:extLst>
          </p:cNvPr>
          <p:cNvSpPr/>
          <p:nvPr/>
        </p:nvSpPr>
        <p:spPr>
          <a:xfrm>
            <a:off x="9108081" y="5605558"/>
            <a:ext cx="2397472" cy="745646"/>
          </a:xfrm>
          <a:prstGeom prst="snip2DiagRect">
            <a:avLst/>
          </a:prstGeom>
          <a:solidFill>
            <a:srgbClr val="FF9933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다음으로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C3CDE6E-F8EB-444F-9C3F-BF934133E893}"/>
              </a:ext>
            </a:extLst>
          </p:cNvPr>
          <p:cNvSpPr/>
          <p:nvPr/>
        </p:nvSpPr>
        <p:spPr>
          <a:xfrm>
            <a:off x="5669125" y="807708"/>
            <a:ext cx="5783229" cy="453214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D564FCE-CC6A-4F1E-81F9-53212CF30556}"/>
              </a:ext>
            </a:extLst>
          </p:cNvPr>
          <p:cNvSpPr/>
          <p:nvPr/>
        </p:nvSpPr>
        <p:spPr>
          <a:xfrm>
            <a:off x="5669125" y="807708"/>
            <a:ext cx="5783229" cy="453214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0B795D-4C72-4CA2-9E82-4E37E99D3C15}"/>
              </a:ext>
            </a:extLst>
          </p:cNvPr>
          <p:cNvSpPr txBox="1"/>
          <p:nvPr/>
        </p:nvSpPr>
        <p:spPr>
          <a:xfrm>
            <a:off x="5737766" y="1052660"/>
            <a:ext cx="196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2050" algn="l"/>
              </a:tabLst>
            </a:pPr>
            <a:r>
              <a:rPr lang="ko-KR" altLang="en-US" sz="3200" b="1">
                <a:ln w="12700">
                  <a:solidFill>
                    <a:srgbClr val="00B0F0"/>
                  </a:solidFill>
                </a:ln>
                <a:solidFill>
                  <a:schemeClr val="bg1"/>
                </a:solidFill>
              </a:rPr>
              <a:t>승리</a:t>
            </a:r>
            <a:r>
              <a:rPr lang="en-US" altLang="ko-KR" sz="3200" b="1">
                <a:ln w="12700">
                  <a:solidFill>
                    <a:srgbClr val="00B0F0"/>
                  </a:solidFill>
                </a:ln>
                <a:solidFill>
                  <a:schemeClr val="bg1"/>
                </a:solidFill>
              </a:rPr>
              <a:t>!</a:t>
            </a:r>
            <a:endParaRPr lang="ko-KR" altLang="en-US" sz="3200" b="1">
              <a:ln w="12700">
                <a:solidFill>
                  <a:srgbClr val="00B0F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870A37-9F33-469B-B1D3-59A7335FCE1D}"/>
              </a:ext>
            </a:extLst>
          </p:cNvPr>
          <p:cNvSpPr txBox="1"/>
          <p:nvPr/>
        </p:nvSpPr>
        <p:spPr>
          <a:xfrm>
            <a:off x="5737766" y="2767895"/>
            <a:ext cx="1960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2050" algn="l"/>
              </a:tabLst>
            </a:pPr>
            <a:r>
              <a:rPr lang="ko-KR" altLang="en-US" sz="2000" b="1">
                <a:ln w="12700">
                  <a:solidFill>
                    <a:srgbClr val="00B0F0"/>
                  </a:solidFill>
                </a:ln>
                <a:solidFill>
                  <a:schemeClr val="bg1"/>
                </a:solidFill>
              </a:rPr>
              <a:t>얻은 골드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8E039BD-9D56-4821-8654-C24887566BE7}"/>
              </a:ext>
            </a:extLst>
          </p:cNvPr>
          <p:cNvSpPr/>
          <p:nvPr/>
        </p:nvSpPr>
        <p:spPr>
          <a:xfrm>
            <a:off x="6695571" y="5521181"/>
            <a:ext cx="914400" cy="914400"/>
          </a:xfrm>
          <a:prstGeom prst="ellipse">
            <a:avLst/>
          </a:prstGeom>
          <a:solidFill>
            <a:schemeClr val="tx1">
              <a:alpha val="68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E99DF72-F1F2-48B8-B4AD-6E360EC57AD2}"/>
              </a:ext>
            </a:extLst>
          </p:cNvPr>
          <p:cNvSpPr/>
          <p:nvPr/>
        </p:nvSpPr>
        <p:spPr>
          <a:xfrm>
            <a:off x="7698272" y="5521181"/>
            <a:ext cx="914400" cy="914400"/>
          </a:xfrm>
          <a:prstGeom prst="ellipse">
            <a:avLst/>
          </a:prstGeom>
          <a:solidFill>
            <a:schemeClr val="tx1">
              <a:alpha val="68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F2CA7D-B053-4E3A-9C35-1C2F44DD6E7C}"/>
              </a:ext>
            </a:extLst>
          </p:cNvPr>
          <p:cNvSpPr txBox="1"/>
          <p:nvPr/>
        </p:nvSpPr>
        <p:spPr>
          <a:xfrm>
            <a:off x="5737766" y="3586124"/>
            <a:ext cx="1960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2050" algn="l"/>
              </a:tabLst>
            </a:pPr>
            <a:r>
              <a:rPr lang="ko-KR" altLang="en-US" sz="2000" b="1">
                <a:ln w="12700">
                  <a:solidFill>
                    <a:srgbClr val="00B0F0"/>
                  </a:solidFill>
                </a:ln>
                <a:solidFill>
                  <a:schemeClr val="bg1"/>
                </a:solidFill>
              </a:rPr>
              <a:t>얻은 아이템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440A18-B1EB-4881-9121-73FD5F64D60E}"/>
              </a:ext>
            </a:extLst>
          </p:cNvPr>
          <p:cNvSpPr txBox="1"/>
          <p:nvPr/>
        </p:nvSpPr>
        <p:spPr>
          <a:xfrm>
            <a:off x="5737766" y="1840551"/>
            <a:ext cx="1960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2050" algn="l"/>
              </a:tabLst>
            </a:pPr>
            <a:r>
              <a:rPr lang="ko-KR" altLang="en-US" sz="2000" b="1">
                <a:ln w="12700">
                  <a:solidFill>
                    <a:srgbClr val="00B0F0"/>
                  </a:solidFill>
                </a:ln>
                <a:solidFill>
                  <a:schemeClr val="bg1"/>
                </a:solidFill>
              </a:rPr>
              <a:t>남은 재산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DAD1E85-5025-47A9-98A5-95A9FBDE70F2}"/>
              </a:ext>
            </a:extLst>
          </p:cNvPr>
          <p:cNvSpPr/>
          <p:nvPr/>
        </p:nvSpPr>
        <p:spPr>
          <a:xfrm>
            <a:off x="5855787" y="4235086"/>
            <a:ext cx="648000" cy="648000"/>
          </a:xfrm>
          <a:prstGeom prst="round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4D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2B2AD57-BB8F-4D6D-BCD9-3F30A9D85C99}"/>
              </a:ext>
            </a:extLst>
          </p:cNvPr>
          <p:cNvSpPr/>
          <p:nvPr/>
        </p:nvSpPr>
        <p:spPr>
          <a:xfrm>
            <a:off x="6818620" y="4235086"/>
            <a:ext cx="648000" cy="648000"/>
          </a:xfrm>
          <a:prstGeom prst="round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4D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8C86DF5-A865-4629-B0E2-912A51EAC4E3}"/>
              </a:ext>
            </a:extLst>
          </p:cNvPr>
          <p:cNvSpPr/>
          <p:nvPr/>
        </p:nvSpPr>
        <p:spPr>
          <a:xfrm>
            <a:off x="7790180" y="4235086"/>
            <a:ext cx="648000" cy="648000"/>
          </a:xfrm>
          <a:prstGeom prst="round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4D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2A9BF9E-C5F7-4164-B56F-F5F85C181CE1}"/>
              </a:ext>
            </a:extLst>
          </p:cNvPr>
          <p:cNvSpPr/>
          <p:nvPr/>
        </p:nvSpPr>
        <p:spPr>
          <a:xfrm>
            <a:off x="8760854" y="4235086"/>
            <a:ext cx="646209" cy="646209"/>
          </a:xfrm>
          <a:prstGeom prst="roundRect">
            <a:avLst/>
          </a:prstGeom>
          <a:solidFill>
            <a:schemeClr val="bg2">
              <a:lumMod val="50000"/>
              <a:alpha val="64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3FCE5F8-51F0-46CC-A0D7-BBBF5DF14228}"/>
              </a:ext>
            </a:extLst>
          </p:cNvPr>
          <p:cNvSpPr/>
          <p:nvPr/>
        </p:nvSpPr>
        <p:spPr>
          <a:xfrm>
            <a:off x="9696822" y="4235086"/>
            <a:ext cx="646209" cy="646209"/>
          </a:xfrm>
          <a:prstGeom prst="roundRect">
            <a:avLst/>
          </a:prstGeom>
          <a:solidFill>
            <a:schemeClr val="bg2">
              <a:lumMod val="50000"/>
              <a:alpha val="64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0A4CAE-5AE2-449F-A8E3-DE8618F9AA24}"/>
              </a:ext>
            </a:extLst>
          </p:cNvPr>
          <p:cNvSpPr/>
          <p:nvPr/>
        </p:nvSpPr>
        <p:spPr>
          <a:xfrm>
            <a:off x="10676392" y="4235086"/>
            <a:ext cx="646209" cy="646209"/>
          </a:xfrm>
          <a:prstGeom prst="roundRect">
            <a:avLst/>
          </a:prstGeom>
          <a:solidFill>
            <a:schemeClr val="bg2">
              <a:lumMod val="50000"/>
              <a:alpha val="64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88F831-6057-4CCE-A384-D4E18E04E07B}"/>
              </a:ext>
            </a:extLst>
          </p:cNvPr>
          <p:cNvSpPr txBox="1"/>
          <p:nvPr/>
        </p:nvSpPr>
        <p:spPr>
          <a:xfrm>
            <a:off x="5737766" y="2289458"/>
            <a:ext cx="1960506" cy="4001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1162050" algn="l"/>
              </a:tabLst>
            </a:pPr>
            <a:r>
              <a:rPr lang="en-US" altLang="ko-KR" sz="2000" b="1">
                <a:ln w="12700"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330,000</a:t>
            </a:r>
            <a:endParaRPr lang="ko-KR" altLang="en-US" sz="2000" b="1">
              <a:ln w="12700">
                <a:solidFill>
                  <a:srgbClr val="FFF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6107AD-AD38-47FE-AED8-A3E4D3F681B2}"/>
              </a:ext>
            </a:extLst>
          </p:cNvPr>
          <p:cNvSpPr txBox="1"/>
          <p:nvPr/>
        </p:nvSpPr>
        <p:spPr>
          <a:xfrm>
            <a:off x="5737766" y="3136983"/>
            <a:ext cx="1960506" cy="4001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1162050" algn="l"/>
              </a:tabLst>
            </a:pPr>
            <a:r>
              <a:rPr lang="en-US" altLang="ko-KR" sz="2000" b="1">
                <a:ln w="12700"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23,000G</a:t>
            </a:r>
            <a:endParaRPr lang="ko-KR" altLang="en-US" sz="2000" b="1">
              <a:ln w="12700">
                <a:solidFill>
                  <a:srgbClr val="FFF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754035-45FC-497A-BDE3-4664C7AF1991}"/>
              </a:ext>
            </a:extLst>
          </p:cNvPr>
          <p:cNvSpPr txBox="1"/>
          <p:nvPr/>
        </p:nvSpPr>
        <p:spPr>
          <a:xfrm>
            <a:off x="9108081" y="2160338"/>
            <a:ext cx="2208630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chemeClr val="bg1"/>
                </a:solidFill>
              </a:rPr>
              <a:t>20</a:t>
            </a:r>
            <a:r>
              <a:rPr lang="ko-KR" altLang="en-US" sz="1400" b="1">
                <a:solidFill>
                  <a:schemeClr val="bg1"/>
                </a:solidFill>
              </a:rPr>
              <a:t>승 </a:t>
            </a:r>
            <a:r>
              <a:rPr lang="en-US" altLang="ko-KR" sz="1400" b="1">
                <a:solidFill>
                  <a:schemeClr val="bg1"/>
                </a:solidFill>
              </a:rPr>
              <a:t>20</a:t>
            </a:r>
            <a:r>
              <a:rPr lang="ko-KR" altLang="en-US" sz="1400" b="1">
                <a:solidFill>
                  <a:schemeClr val="bg1"/>
                </a:solidFill>
              </a:rPr>
              <a:t>패 </a:t>
            </a:r>
            <a:r>
              <a:rPr lang="en-US" altLang="ko-KR" sz="1400" b="1">
                <a:solidFill>
                  <a:schemeClr val="bg1"/>
                </a:solidFill>
              </a:rPr>
              <a:t>50.0%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</a:rPr>
              <a:t>제 </a:t>
            </a:r>
            <a:r>
              <a:rPr lang="en-US" altLang="ko-KR" sz="1400" b="1">
                <a:solidFill>
                  <a:schemeClr val="bg1"/>
                </a:solidFill>
              </a:rPr>
              <a:t>3</a:t>
            </a:r>
            <a:r>
              <a:rPr lang="ko-KR" altLang="en-US" sz="1400" b="1">
                <a:solidFill>
                  <a:schemeClr val="bg1"/>
                </a:solidFill>
              </a:rPr>
              <a:t>계급 </a:t>
            </a:r>
            <a:r>
              <a:rPr lang="en-US" altLang="ko-KR" sz="1400" b="1">
                <a:solidFill>
                  <a:schemeClr val="bg1"/>
                </a:solidFill>
              </a:rPr>
              <a:t>1340</a:t>
            </a:r>
            <a:r>
              <a:rPr lang="ko-KR" altLang="en-US" sz="1400" b="1">
                <a:solidFill>
                  <a:schemeClr val="bg1"/>
                </a:solidFill>
              </a:rPr>
              <a:t>점</a:t>
            </a:r>
            <a:endParaRPr lang="en-US" altLang="ko-KR" sz="14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chemeClr val="bg1"/>
                </a:solidFill>
              </a:rPr>
              <a:t>1,000,200</a:t>
            </a:r>
            <a:r>
              <a:rPr lang="ko-KR" altLang="en-US" sz="1400" b="1">
                <a:solidFill>
                  <a:schemeClr val="bg1"/>
                </a:solidFill>
              </a:rPr>
              <a:t>위</a:t>
            </a:r>
            <a:endParaRPr lang="en-US" altLang="ko-KR" sz="14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</a:rPr>
              <a:t>다음 계급까지 </a:t>
            </a:r>
            <a:r>
              <a:rPr lang="en-US" altLang="ko-KR" sz="1400" b="1">
                <a:solidFill>
                  <a:schemeClr val="bg1"/>
                </a:solidFill>
              </a:rPr>
              <a:t>160</a:t>
            </a:r>
            <a:r>
              <a:rPr lang="ko-KR" altLang="en-US" sz="1400" b="1">
                <a:solidFill>
                  <a:schemeClr val="bg1"/>
                </a:solidFill>
              </a:rPr>
              <a:t>점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E48EB54-B425-4E8C-A880-6F11CD5974E1}"/>
              </a:ext>
            </a:extLst>
          </p:cNvPr>
          <p:cNvSpPr/>
          <p:nvPr/>
        </p:nvSpPr>
        <p:spPr>
          <a:xfrm>
            <a:off x="8030457" y="2369568"/>
            <a:ext cx="924922" cy="924922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5965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1034">
            <a:extLst>
              <a:ext uri="{FF2B5EF4-FFF2-40B4-BE49-F238E27FC236}">
                <a16:creationId xmlns:a16="http://schemas.microsoft.com/office/drawing/2014/main" id="{CF426893-A7F3-4341-849A-540215E70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373" r="-15597"/>
          <a:stretch/>
        </p:blipFill>
        <p:spPr>
          <a:xfrm>
            <a:off x="-219426" y="-49802"/>
            <a:ext cx="14427102" cy="6992288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B8A9C00D-CAFA-4434-88BD-34A3DA0320F6}"/>
              </a:ext>
            </a:extLst>
          </p:cNvPr>
          <p:cNvSpPr/>
          <p:nvPr/>
        </p:nvSpPr>
        <p:spPr>
          <a:xfrm>
            <a:off x="-219426" y="-49802"/>
            <a:ext cx="12602383" cy="706708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F31F181-DF52-47CE-9CDB-B0595F7C917C}"/>
              </a:ext>
            </a:extLst>
          </p:cNvPr>
          <p:cNvSpPr/>
          <p:nvPr/>
        </p:nvSpPr>
        <p:spPr>
          <a:xfrm>
            <a:off x="-219426" y="-36001"/>
            <a:ext cx="12419210" cy="745646"/>
          </a:xfrm>
          <a:prstGeom prst="rect">
            <a:avLst/>
          </a:prstGeom>
          <a:solidFill>
            <a:schemeClr val="tx1">
              <a:lumMod val="85000"/>
              <a:lumOff val="15000"/>
              <a:alpha val="8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B71B238-0B6B-4E66-8B52-31A794227B8A}"/>
              </a:ext>
            </a:extLst>
          </p:cNvPr>
          <p:cNvSpPr/>
          <p:nvPr/>
        </p:nvSpPr>
        <p:spPr>
          <a:xfrm>
            <a:off x="4352926" y="-5990"/>
            <a:ext cx="1959768" cy="648822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12DCCFB-D4C4-4356-849D-6EA582BAA6A0}"/>
              </a:ext>
            </a:extLst>
          </p:cNvPr>
          <p:cNvSpPr/>
          <p:nvPr/>
        </p:nvSpPr>
        <p:spPr>
          <a:xfrm>
            <a:off x="6312695" y="-5990"/>
            <a:ext cx="1959768" cy="64882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470D9E7-0A94-42B0-8EC8-C8AF8506D7EC}"/>
              </a:ext>
            </a:extLst>
          </p:cNvPr>
          <p:cNvSpPr/>
          <p:nvPr/>
        </p:nvSpPr>
        <p:spPr>
          <a:xfrm>
            <a:off x="8272463" y="-5990"/>
            <a:ext cx="1959768" cy="648822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7D80894-87CE-41F1-A2C7-7CD7086B7CA0}"/>
              </a:ext>
            </a:extLst>
          </p:cNvPr>
          <p:cNvSpPr/>
          <p:nvPr/>
        </p:nvSpPr>
        <p:spPr>
          <a:xfrm>
            <a:off x="10232232" y="-5990"/>
            <a:ext cx="1959768" cy="64882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C09D7C3-2EDF-40EF-B28A-F4647A4BC85A}"/>
              </a:ext>
            </a:extLst>
          </p:cNvPr>
          <p:cNvSpPr/>
          <p:nvPr/>
        </p:nvSpPr>
        <p:spPr>
          <a:xfrm>
            <a:off x="6312692" y="642832"/>
            <a:ext cx="1959768" cy="45719"/>
          </a:xfrm>
          <a:prstGeom prst="rect">
            <a:avLst/>
          </a:prstGeom>
          <a:solidFill>
            <a:srgbClr val="FF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D4BC83F-0D3F-4951-91A7-5AEDEC685AF3}"/>
              </a:ext>
            </a:extLst>
          </p:cNvPr>
          <p:cNvSpPr/>
          <p:nvPr/>
        </p:nvSpPr>
        <p:spPr>
          <a:xfrm>
            <a:off x="8272461" y="642832"/>
            <a:ext cx="1959768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5827C1A-C21A-4B79-8C31-AA4D52814ACB}"/>
              </a:ext>
            </a:extLst>
          </p:cNvPr>
          <p:cNvSpPr/>
          <p:nvPr/>
        </p:nvSpPr>
        <p:spPr>
          <a:xfrm>
            <a:off x="10232231" y="642832"/>
            <a:ext cx="1959768" cy="45719"/>
          </a:xfrm>
          <a:prstGeom prst="rect">
            <a:avLst/>
          </a:prstGeom>
          <a:solidFill>
            <a:srgbClr val="FF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4892570-C691-41DF-9C9B-BF58D09327C7}"/>
              </a:ext>
            </a:extLst>
          </p:cNvPr>
          <p:cNvSpPr/>
          <p:nvPr/>
        </p:nvSpPr>
        <p:spPr>
          <a:xfrm>
            <a:off x="4352922" y="642832"/>
            <a:ext cx="1959768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E44FF3E-75FD-4AA7-9E45-3EC46BE9EA15}"/>
              </a:ext>
            </a:extLst>
          </p:cNvPr>
          <p:cNvSpPr txBox="1"/>
          <p:nvPr/>
        </p:nvSpPr>
        <p:spPr>
          <a:xfrm>
            <a:off x="4331765" y="158886"/>
            <a:ext cx="19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재산 </a:t>
            </a:r>
            <a:r>
              <a:rPr lang="en-US" altLang="ko-KR" sz="1200" b="1">
                <a:solidFill>
                  <a:schemeClr val="bg1"/>
                </a:solidFill>
              </a:rPr>
              <a:t>10,000,000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BA19AF-ADFB-423D-9EB0-A5AE69383FCE}"/>
              </a:ext>
            </a:extLst>
          </p:cNvPr>
          <p:cNvSpPr txBox="1"/>
          <p:nvPr/>
        </p:nvSpPr>
        <p:spPr>
          <a:xfrm>
            <a:off x="6297127" y="158886"/>
            <a:ext cx="19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그래픽카드 </a:t>
            </a:r>
            <a:r>
              <a:rPr lang="en-US" altLang="ko-KR" sz="1200" b="1">
                <a:solidFill>
                  <a:schemeClr val="bg1"/>
                </a:solidFill>
              </a:rPr>
              <a:t>10</a:t>
            </a:r>
            <a:r>
              <a:rPr lang="ko-KR" altLang="en-US" sz="1200" b="1">
                <a:solidFill>
                  <a:schemeClr val="bg1"/>
                </a:solidFill>
              </a:rPr>
              <a:t>개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E12C6B2-4FDE-4054-9ECF-765478B2CD87}"/>
              </a:ext>
            </a:extLst>
          </p:cNvPr>
          <p:cNvSpPr txBox="1"/>
          <p:nvPr/>
        </p:nvSpPr>
        <p:spPr>
          <a:xfrm>
            <a:off x="8210171" y="158886"/>
            <a:ext cx="209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가상화폐 </a:t>
            </a:r>
            <a:r>
              <a:rPr lang="en-US" altLang="ko-KR" sz="1200" b="1">
                <a:solidFill>
                  <a:schemeClr val="bg1"/>
                </a:solidFill>
              </a:rPr>
              <a:t>7,000,000G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1090233-293E-4BD8-9704-35138390D2E2}"/>
              </a:ext>
            </a:extLst>
          </p:cNvPr>
          <p:cNvSpPr txBox="1"/>
          <p:nvPr/>
        </p:nvSpPr>
        <p:spPr>
          <a:xfrm>
            <a:off x="10240016" y="158886"/>
            <a:ext cx="19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보유 골드 </a:t>
            </a:r>
            <a:r>
              <a:rPr lang="en-US" altLang="ko-KR" sz="1200" b="1">
                <a:solidFill>
                  <a:schemeClr val="bg1"/>
                </a:solidFill>
              </a:rPr>
              <a:t>3,000,000G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pic>
        <p:nvPicPr>
          <p:cNvPr id="1051" name="그림 1050">
            <a:extLst>
              <a:ext uri="{FF2B5EF4-FFF2-40B4-BE49-F238E27FC236}">
                <a16:creationId xmlns:a16="http://schemas.microsoft.com/office/drawing/2014/main" id="{D39A789D-CC13-48E5-922A-9DA106A60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8" y="581547"/>
            <a:ext cx="3993238" cy="621170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EF1E854-1DE6-4DF1-BED8-51F200557BF0}"/>
              </a:ext>
            </a:extLst>
          </p:cNvPr>
          <p:cNvGrpSpPr/>
          <p:nvPr/>
        </p:nvGrpSpPr>
        <p:grpSpPr>
          <a:xfrm>
            <a:off x="141558" y="-49802"/>
            <a:ext cx="4202781" cy="759447"/>
            <a:chOff x="-123824" y="0"/>
            <a:chExt cx="3543300" cy="504825"/>
          </a:xfrm>
        </p:grpSpPr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1FCF88A6-6353-4BC1-A2AF-2F661516B12B}"/>
                </a:ext>
              </a:extLst>
            </p:cNvPr>
            <p:cNvSpPr/>
            <p:nvPr/>
          </p:nvSpPr>
          <p:spPr>
            <a:xfrm>
              <a:off x="-123824" y="0"/>
              <a:ext cx="3543300" cy="504825"/>
            </a:xfrm>
            <a:prstGeom prst="parallelogram">
              <a:avLst/>
            </a:pr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433A33-7D80-44DF-80CD-225A0B77B741}"/>
                </a:ext>
              </a:extLst>
            </p:cNvPr>
            <p:cNvSpPr txBox="1"/>
            <p:nvPr/>
          </p:nvSpPr>
          <p:spPr>
            <a:xfrm>
              <a:off x="961349" y="127260"/>
              <a:ext cx="1372953" cy="245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chemeClr val="bg1"/>
                  </a:solidFill>
                </a:rPr>
                <a:t>Nickname</a:t>
              </a: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1028" name="사각형: 잘린 대각선 방향 모서리 1027">
            <a:extLst>
              <a:ext uri="{FF2B5EF4-FFF2-40B4-BE49-F238E27FC236}">
                <a16:creationId xmlns:a16="http://schemas.microsoft.com/office/drawing/2014/main" id="{1F40EB54-CFEF-4F8A-80C4-622D52BDF6EE}"/>
              </a:ext>
            </a:extLst>
          </p:cNvPr>
          <p:cNvSpPr/>
          <p:nvPr/>
        </p:nvSpPr>
        <p:spPr>
          <a:xfrm>
            <a:off x="9621664" y="5796124"/>
            <a:ext cx="2397472" cy="745646"/>
          </a:xfrm>
          <a:prstGeom prst="snip2DiagRect">
            <a:avLst/>
          </a:prstGeom>
          <a:solidFill>
            <a:srgbClr val="FF9933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시작</a:t>
            </a:r>
          </a:p>
        </p:txBody>
      </p:sp>
      <p:grpSp>
        <p:nvGrpSpPr>
          <p:cNvPr id="1030" name="그룹 1029">
            <a:extLst>
              <a:ext uri="{FF2B5EF4-FFF2-40B4-BE49-F238E27FC236}">
                <a16:creationId xmlns:a16="http://schemas.microsoft.com/office/drawing/2014/main" id="{0E68B8A4-6D61-4CFB-BB4D-8A837D175A08}"/>
              </a:ext>
            </a:extLst>
          </p:cNvPr>
          <p:cNvGrpSpPr/>
          <p:nvPr/>
        </p:nvGrpSpPr>
        <p:grpSpPr>
          <a:xfrm>
            <a:off x="6585840" y="5703324"/>
            <a:ext cx="816572" cy="860567"/>
            <a:chOff x="6018278" y="5703324"/>
            <a:chExt cx="816572" cy="860567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8A07EAC-932D-47AC-8942-91EB27DB487B}"/>
                </a:ext>
              </a:extLst>
            </p:cNvPr>
            <p:cNvSpPr/>
            <p:nvPr/>
          </p:nvSpPr>
          <p:spPr>
            <a:xfrm>
              <a:off x="6053740" y="5703324"/>
              <a:ext cx="745647" cy="7456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4" name="사각형: 둥근 모서리 1023">
              <a:extLst>
                <a:ext uri="{FF2B5EF4-FFF2-40B4-BE49-F238E27FC236}">
                  <a16:creationId xmlns:a16="http://schemas.microsoft.com/office/drawing/2014/main" id="{EB0847BA-97F1-430C-AFF2-C776F0B8FD39}"/>
                </a:ext>
              </a:extLst>
            </p:cNvPr>
            <p:cNvSpPr/>
            <p:nvPr/>
          </p:nvSpPr>
          <p:spPr>
            <a:xfrm>
              <a:off x="6018278" y="6334052"/>
              <a:ext cx="816572" cy="2298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AF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거래소</a:t>
              </a:r>
            </a:p>
          </p:txBody>
        </p:sp>
      </p:grpSp>
      <p:grpSp>
        <p:nvGrpSpPr>
          <p:cNvPr id="1031" name="그룹 1030">
            <a:extLst>
              <a:ext uri="{FF2B5EF4-FFF2-40B4-BE49-F238E27FC236}">
                <a16:creationId xmlns:a16="http://schemas.microsoft.com/office/drawing/2014/main" id="{7C203664-FF1E-47E7-A9BD-CEED7928DBB7}"/>
              </a:ext>
            </a:extLst>
          </p:cNvPr>
          <p:cNvGrpSpPr/>
          <p:nvPr/>
        </p:nvGrpSpPr>
        <p:grpSpPr>
          <a:xfrm>
            <a:off x="7526236" y="5703324"/>
            <a:ext cx="816572" cy="860567"/>
            <a:chOff x="6958674" y="5703324"/>
            <a:chExt cx="816572" cy="86056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E83455D-64EC-4E81-8ED0-6337145B3408}"/>
                </a:ext>
              </a:extLst>
            </p:cNvPr>
            <p:cNvSpPr/>
            <p:nvPr/>
          </p:nvSpPr>
          <p:spPr>
            <a:xfrm>
              <a:off x="6994136" y="5703324"/>
              <a:ext cx="745647" cy="7456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951B179D-B5EB-4C95-A8A8-6E9D0142D3ED}"/>
                </a:ext>
              </a:extLst>
            </p:cNvPr>
            <p:cNvSpPr/>
            <p:nvPr/>
          </p:nvSpPr>
          <p:spPr>
            <a:xfrm>
              <a:off x="6958674" y="6334052"/>
              <a:ext cx="816572" cy="2298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AF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채굴</a:t>
              </a:r>
            </a:p>
          </p:txBody>
        </p:sp>
      </p:grpSp>
      <p:grpSp>
        <p:nvGrpSpPr>
          <p:cNvPr id="1032" name="그룹 1031">
            <a:extLst>
              <a:ext uri="{FF2B5EF4-FFF2-40B4-BE49-F238E27FC236}">
                <a16:creationId xmlns:a16="http://schemas.microsoft.com/office/drawing/2014/main" id="{62511A3B-E94A-4BD1-A2A6-0F5FC6B8F1E5}"/>
              </a:ext>
            </a:extLst>
          </p:cNvPr>
          <p:cNvGrpSpPr/>
          <p:nvPr/>
        </p:nvGrpSpPr>
        <p:grpSpPr>
          <a:xfrm>
            <a:off x="8480594" y="5703324"/>
            <a:ext cx="816572" cy="860567"/>
            <a:chOff x="7913032" y="5703324"/>
            <a:chExt cx="816572" cy="860567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33B0FF5-D906-4CE0-B093-19E3168A0C08}"/>
                </a:ext>
              </a:extLst>
            </p:cNvPr>
            <p:cNvSpPr/>
            <p:nvPr/>
          </p:nvSpPr>
          <p:spPr>
            <a:xfrm>
              <a:off x="7948494" y="5703324"/>
              <a:ext cx="745647" cy="7456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F96FA429-2C1E-425B-A3F1-E85E34EDF335}"/>
                </a:ext>
              </a:extLst>
            </p:cNvPr>
            <p:cNvSpPr/>
            <p:nvPr/>
          </p:nvSpPr>
          <p:spPr>
            <a:xfrm>
              <a:off x="7913032" y="6334052"/>
              <a:ext cx="816572" cy="2298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AF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내 지갑</a:t>
              </a:r>
            </a:p>
          </p:txBody>
        </p:sp>
      </p:grp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6253E463-F205-41B0-81E6-2D55B3A507C4}"/>
              </a:ext>
            </a:extLst>
          </p:cNvPr>
          <p:cNvSpPr/>
          <p:nvPr/>
        </p:nvSpPr>
        <p:spPr>
          <a:xfrm>
            <a:off x="172864" y="5076825"/>
            <a:ext cx="2873472" cy="1281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CCF09E-C77E-4B98-AEFD-73C2EE53A3A5}"/>
              </a:ext>
            </a:extLst>
          </p:cNvPr>
          <p:cNvSpPr/>
          <p:nvPr/>
        </p:nvSpPr>
        <p:spPr>
          <a:xfrm>
            <a:off x="172864" y="6351142"/>
            <a:ext cx="2873472" cy="384473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순위 게임 종료까지 </a:t>
            </a:r>
            <a:r>
              <a:rPr lang="en-US" altLang="ko-KR" sz="1050" b="1"/>
              <a:t>: 19:22:04</a:t>
            </a:r>
            <a:endParaRPr lang="ko-KR" altLang="en-US" sz="1050" b="1"/>
          </a:p>
        </p:txBody>
      </p:sp>
      <p:sp>
        <p:nvSpPr>
          <p:cNvPr id="1034" name="타원 1033">
            <a:extLst>
              <a:ext uri="{FF2B5EF4-FFF2-40B4-BE49-F238E27FC236}">
                <a16:creationId xmlns:a16="http://schemas.microsoft.com/office/drawing/2014/main" id="{3C815E38-5FD5-4CAD-AA26-C223798B537C}"/>
              </a:ext>
            </a:extLst>
          </p:cNvPr>
          <p:cNvSpPr/>
          <p:nvPr/>
        </p:nvSpPr>
        <p:spPr>
          <a:xfrm>
            <a:off x="3305269" y="5675778"/>
            <a:ext cx="914400" cy="9144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17F249E-812E-4D95-883D-61488E8A8E64}"/>
              </a:ext>
            </a:extLst>
          </p:cNvPr>
          <p:cNvSpPr/>
          <p:nvPr/>
        </p:nvSpPr>
        <p:spPr>
          <a:xfrm>
            <a:off x="4313217" y="5675778"/>
            <a:ext cx="914400" cy="91440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4566D1C-3D2F-46A1-A905-0F92F815B9DA}"/>
              </a:ext>
            </a:extLst>
          </p:cNvPr>
          <p:cNvSpPr/>
          <p:nvPr/>
        </p:nvSpPr>
        <p:spPr>
          <a:xfrm>
            <a:off x="5315918" y="5675778"/>
            <a:ext cx="914400" cy="9144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F6E4C1C-1B5B-4425-9DCA-E7E66AF9176D}"/>
              </a:ext>
            </a:extLst>
          </p:cNvPr>
          <p:cNvSpPr/>
          <p:nvPr/>
        </p:nvSpPr>
        <p:spPr>
          <a:xfrm>
            <a:off x="6184750" y="1505854"/>
            <a:ext cx="5929636" cy="2390913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D22EDACE-A121-42E7-B4D9-08F371D9DB61}"/>
              </a:ext>
            </a:extLst>
          </p:cNvPr>
          <p:cNvSpPr/>
          <p:nvPr/>
        </p:nvSpPr>
        <p:spPr>
          <a:xfrm>
            <a:off x="6276974" y="3748788"/>
            <a:ext cx="5742161" cy="45719"/>
          </a:xfrm>
          <a:prstGeom prst="rect">
            <a:avLst/>
          </a:prstGeom>
          <a:solidFill>
            <a:schemeClr val="bg1">
              <a:lumMod val="8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7" name="직사각형 1036">
            <a:extLst>
              <a:ext uri="{FF2B5EF4-FFF2-40B4-BE49-F238E27FC236}">
                <a16:creationId xmlns:a16="http://schemas.microsoft.com/office/drawing/2014/main" id="{BB52D8F3-56AD-4CDF-B13B-0FE48AD65276}"/>
              </a:ext>
            </a:extLst>
          </p:cNvPr>
          <p:cNvSpPr/>
          <p:nvPr/>
        </p:nvSpPr>
        <p:spPr>
          <a:xfrm>
            <a:off x="7124893" y="3171971"/>
            <a:ext cx="119269" cy="77782"/>
          </a:xfrm>
          <a:prstGeom prst="rect">
            <a:avLst/>
          </a:prstGeom>
          <a:solidFill>
            <a:srgbClr val="FA7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B9ABC56-9620-4709-AC0D-DD40149F6EF9}"/>
              </a:ext>
            </a:extLst>
          </p:cNvPr>
          <p:cNvSpPr/>
          <p:nvPr/>
        </p:nvSpPr>
        <p:spPr>
          <a:xfrm>
            <a:off x="7577361" y="2247615"/>
            <a:ext cx="109067" cy="7278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AA9A5A-E34E-4BCB-9CED-34C0EE5583BB}"/>
              </a:ext>
            </a:extLst>
          </p:cNvPr>
          <p:cNvSpPr/>
          <p:nvPr/>
        </p:nvSpPr>
        <p:spPr>
          <a:xfrm>
            <a:off x="7339783" y="2740808"/>
            <a:ext cx="127199" cy="391600"/>
          </a:xfrm>
          <a:prstGeom prst="rect">
            <a:avLst/>
          </a:prstGeom>
          <a:solidFill>
            <a:srgbClr val="FA7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665D508-5E1E-4C26-B3FF-7BA61238A628}"/>
              </a:ext>
            </a:extLst>
          </p:cNvPr>
          <p:cNvSpPr/>
          <p:nvPr/>
        </p:nvSpPr>
        <p:spPr>
          <a:xfrm>
            <a:off x="7796807" y="2803015"/>
            <a:ext cx="123825" cy="46938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D776579-F5DF-4996-9807-819C22674494}"/>
              </a:ext>
            </a:extLst>
          </p:cNvPr>
          <p:cNvSpPr/>
          <p:nvPr/>
        </p:nvSpPr>
        <p:spPr>
          <a:xfrm>
            <a:off x="8038851" y="2530797"/>
            <a:ext cx="111051" cy="321201"/>
          </a:xfrm>
          <a:prstGeom prst="rect">
            <a:avLst/>
          </a:prstGeom>
          <a:solidFill>
            <a:srgbClr val="FA7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976BB88-F24E-4C97-A162-FA5AA7EA9219}"/>
              </a:ext>
            </a:extLst>
          </p:cNvPr>
          <p:cNvSpPr/>
          <p:nvPr/>
        </p:nvSpPr>
        <p:spPr>
          <a:xfrm>
            <a:off x="8280895" y="2131388"/>
            <a:ext cx="123825" cy="469382"/>
          </a:xfrm>
          <a:prstGeom prst="rect">
            <a:avLst/>
          </a:prstGeom>
          <a:solidFill>
            <a:srgbClr val="FA7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D42A481-CDEB-4A5D-898C-68A3E75902D6}"/>
              </a:ext>
            </a:extLst>
          </p:cNvPr>
          <p:cNvSpPr/>
          <p:nvPr/>
        </p:nvSpPr>
        <p:spPr>
          <a:xfrm>
            <a:off x="8522939" y="1839857"/>
            <a:ext cx="123825" cy="46938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6F2FC4A-D7B0-49E6-90C6-3D640E6804BB}"/>
              </a:ext>
            </a:extLst>
          </p:cNvPr>
          <p:cNvSpPr/>
          <p:nvPr/>
        </p:nvSpPr>
        <p:spPr>
          <a:xfrm>
            <a:off x="8764983" y="2160297"/>
            <a:ext cx="121411" cy="370500"/>
          </a:xfrm>
          <a:prstGeom prst="rect">
            <a:avLst/>
          </a:prstGeom>
          <a:solidFill>
            <a:srgbClr val="FA7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ADF2F8C-F8BA-4CB3-8458-BA44CDA68B52}"/>
              </a:ext>
            </a:extLst>
          </p:cNvPr>
          <p:cNvSpPr/>
          <p:nvPr/>
        </p:nvSpPr>
        <p:spPr>
          <a:xfrm>
            <a:off x="9003107" y="2440675"/>
            <a:ext cx="123825" cy="469382"/>
          </a:xfrm>
          <a:prstGeom prst="rect">
            <a:avLst/>
          </a:prstGeom>
          <a:solidFill>
            <a:srgbClr val="FA7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68B1DBF-02EF-4DA1-A078-D7B423781D87}"/>
              </a:ext>
            </a:extLst>
          </p:cNvPr>
          <p:cNvSpPr/>
          <p:nvPr/>
        </p:nvSpPr>
        <p:spPr>
          <a:xfrm>
            <a:off x="9241232" y="1773131"/>
            <a:ext cx="119342" cy="8524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74ED20C-A4AE-4DB4-BDE3-C37DA39D74D8}"/>
              </a:ext>
            </a:extLst>
          </p:cNvPr>
          <p:cNvSpPr/>
          <p:nvPr/>
        </p:nvSpPr>
        <p:spPr>
          <a:xfrm>
            <a:off x="9498610" y="2506117"/>
            <a:ext cx="123825" cy="46938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DD8D252-2A53-4DD4-A65D-D4D666C8596A}"/>
              </a:ext>
            </a:extLst>
          </p:cNvPr>
          <p:cNvSpPr/>
          <p:nvPr/>
        </p:nvSpPr>
        <p:spPr>
          <a:xfrm>
            <a:off x="9739148" y="2780371"/>
            <a:ext cx="123825" cy="469382"/>
          </a:xfrm>
          <a:prstGeom prst="rect">
            <a:avLst/>
          </a:prstGeom>
          <a:solidFill>
            <a:srgbClr val="FA7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794A30F-2855-4E1A-94F4-F25D689AB3DA}"/>
              </a:ext>
            </a:extLst>
          </p:cNvPr>
          <p:cNvSpPr/>
          <p:nvPr/>
        </p:nvSpPr>
        <p:spPr>
          <a:xfrm>
            <a:off x="9955485" y="2722747"/>
            <a:ext cx="123825" cy="469382"/>
          </a:xfrm>
          <a:prstGeom prst="rect">
            <a:avLst/>
          </a:prstGeom>
          <a:solidFill>
            <a:srgbClr val="FA7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0907A11-54FD-4E7A-BE22-7FBC56812239}"/>
              </a:ext>
            </a:extLst>
          </p:cNvPr>
          <p:cNvSpPr/>
          <p:nvPr/>
        </p:nvSpPr>
        <p:spPr>
          <a:xfrm>
            <a:off x="10182992" y="2482689"/>
            <a:ext cx="123825" cy="469382"/>
          </a:xfrm>
          <a:prstGeom prst="rect">
            <a:avLst/>
          </a:prstGeom>
          <a:solidFill>
            <a:srgbClr val="FA7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8A541EB-97F4-426E-8922-9DF3C4B615B6}"/>
              </a:ext>
            </a:extLst>
          </p:cNvPr>
          <p:cNvSpPr/>
          <p:nvPr/>
        </p:nvSpPr>
        <p:spPr>
          <a:xfrm>
            <a:off x="10437810" y="2156177"/>
            <a:ext cx="123825" cy="469382"/>
          </a:xfrm>
          <a:prstGeom prst="rect">
            <a:avLst/>
          </a:prstGeom>
          <a:solidFill>
            <a:srgbClr val="FA7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A307D1B-5243-43D0-8B85-25488AF67159}"/>
              </a:ext>
            </a:extLst>
          </p:cNvPr>
          <p:cNvSpPr/>
          <p:nvPr/>
        </p:nvSpPr>
        <p:spPr>
          <a:xfrm>
            <a:off x="10699672" y="1832956"/>
            <a:ext cx="123825" cy="46938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60FB7C5-3995-4942-9CC8-00EF086FC025}"/>
              </a:ext>
            </a:extLst>
          </p:cNvPr>
          <p:cNvSpPr/>
          <p:nvPr/>
        </p:nvSpPr>
        <p:spPr>
          <a:xfrm>
            <a:off x="10957051" y="2271426"/>
            <a:ext cx="123825" cy="46938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72A19EE-B2F9-47BE-B488-F886B76D7FFC}"/>
              </a:ext>
            </a:extLst>
          </p:cNvPr>
          <p:cNvGrpSpPr/>
          <p:nvPr/>
        </p:nvGrpSpPr>
        <p:grpSpPr>
          <a:xfrm>
            <a:off x="6184750" y="3985137"/>
            <a:ext cx="6198207" cy="1186147"/>
            <a:chOff x="6184750" y="3985137"/>
            <a:chExt cx="6198207" cy="1186147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F0A49BC-42AB-4560-A8A5-F9194BEDF287}"/>
                </a:ext>
              </a:extLst>
            </p:cNvPr>
            <p:cNvSpPr/>
            <p:nvPr/>
          </p:nvSpPr>
          <p:spPr>
            <a:xfrm>
              <a:off x="6184750" y="3985137"/>
              <a:ext cx="5929636" cy="118614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D421EDD4-BDFE-4304-9EFA-F4D1A10DD7F2}"/>
                </a:ext>
              </a:extLst>
            </p:cNvPr>
            <p:cNvSpPr txBox="1"/>
            <p:nvPr/>
          </p:nvSpPr>
          <p:spPr>
            <a:xfrm>
              <a:off x="6685773" y="4039260"/>
              <a:ext cx="5697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한규언</a:t>
              </a:r>
              <a:r>
                <a:rPr lang="ko-KR" altLang="en-US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님이 </a:t>
              </a:r>
              <a:r>
                <a:rPr lang="ko-KR" altLang="en-US" sz="1100" b="1">
                  <a:solidFill>
                    <a:srgbClr val="FFC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미트코인</a:t>
              </a:r>
              <a:r>
                <a:rPr lang="ko-KR" altLang="en-US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 채굴하였습니다</a:t>
              </a:r>
              <a:r>
                <a:rPr lang="en-US" altLang="ko-KR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!</a:t>
              </a:r>
              <a:endParaRPr lang="ko-KR" altLang="en-US" sz="1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5DA1CC1-8B8B-444F-B655-1A14664E74A7}"/>
                </a:ext>
              </a:extLst>
            </p:cNvPr>
            <p:cNvSpPr txBox="1"/>
            <p:nvPr/>
          </p:nvSpPr>
          <p:spPr>
            <a:xfrm>
              <a:off x="6685773" y="4295009"/>
              <a:ext cx="5697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한규언</a:t>
              </a:r>
              <a:r>
                <a:rPr lang="ko-KR" altLang="en-US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님이 </a:t>
              </a:r>
              <a:r>
                <a:rPr lang="ko-KR" altLang="en-US" sz="1100" b="1">
                  <a:solidFill>
                    <a:srgbClr val="FFC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빗더리움</a:t>
              </a:r>
              <a:r>
                <a:rPr lang="ko-KR" altLang="en-US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 채굴하였습니다</a:t>
              </a:r>
              <a:r>
                <a:rPr lang="en-US" altLang="ko-KR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!</a:t>
              </a:r>
              <a:endParaRPr lang="ko-KR" altLang="en-US" sz="1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A68EB03-9FE4-4E4D-AEA8-6B502F303040}"/>
                </a:ext>
              </a:extLst>
            </p:cNvPr>
            <p:cNvSpPr txBox="1"/>
            <p:nvPr/>
          </p:nvSpPr>
          <p:spPr>
            <a:xfrm>
              <a:off x="6685773" y="4561745"/>
              <a:ext cx="5697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한규언</a:t>
              </a:r>
              <a:r>
                <a:rPr lang="ko-KR" altLang="en-US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님이 </a:t>
              </a:r>
              <a:r>
                <a:rPr lang="ko-KR" altLang="en-US" sz="1100" b="1">
                  <a:solidFill>
                    <a:srgbClr val="FFC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윾텔라루멘</a:t>
              </a:r>
              <a:r>
                <a:rPr lang="ko-KR" altLang="en-US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 채굴하였습니다</a:t>
              </a:r>
              <a:r>
                <a:rPr lang="en-US" altLang="ko-KR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!</a:t>
              </a:r>
              <a:endParaRPr lang="ko-KR" altLang="en-US" sz="1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3EE913F-559C-48BB-825A-F07939E7B7C6}"/>
                </a:ext>
              </a:extLst>
            </p:cNvPr>
            <p:cNvSpPr txBox="1"/>
            <p:nvPr/>
          </p:nvSpPr>
          <p:spPr>
            <a:xfrm>
              <a:off x="6685773" y="4821768"/>
              <a:ext cx="5697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한규언</a:t>
              </a:r>
              <a:r>
                <a:rPr lang="ko-KR" altLang="en-US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님이 </a:t>
              </a:r>
              <a:r>
                <a:rPr lang="ko-KR" altLang="en-US" sz="1100" b="1">
                  <a:solidFill>
                    <a:srgbClr val="FFC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레플</a:t>
              </a:r>
              <a:r>
                <a:rPr lang="ko-KR" altLang="en-US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 채굴하였습니다</a:t>
              </a:r>
              <a:r>
                <a:rPr lang="en-US" altLang="ko-KR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!</a:t>
              </a:r>
              <a:endParaRPr lang="ko-KR" altLang="en-US" sz="1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49" name="사각형: 둥근 모서리 1048">
              <a:extLst>
                <a:ext uri="{FF2B5EF4-FFF2-40B4-BE49-F238E27FC236}">
                  <a16:creationId xmlns:a16="http://schemas.microsoft.com/office/drawing/2014/main" id="{C013A9C8-DFE2-40AF-B385-5A935A582EB5}"/>
                </a:ext>
              </a:extLst>
            </p:cNvPr>
            <p:cNvSpPr/>
            <p:nvPr/>
          </p:nvSpPr>
          <p:spPr>
            <a:xfrm>
              <a:off x="6291533" y="4081762"/>
              <a:ext cx="408799" cy="19100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>
                  <a:solidFill>
                    <a:schemeClr val="bg1"/>
                  </a:solidFill>
                </a:rPr>
                <a:t>알림</a:t>
              </a:r>
            </a:p>
          </p:txBody>
        </p:sp>
        <p:sp>
          <p:nvSpPr>
            <p:cNvPr id="157" name="사각형: 둥근 모서리 156">
              <a:extLst>
                <a:ext uri="{FF2B5EF4-FFF2-40B4-BE49-F238E27FC236}">
                  <a16:creationId xmlns:a16="http://schemas.microsoft.com/office/drawing/2014/main" id="{31DC5D79-FB7F-48E4-9B41-7ABB3D54C7FA}"/>
                </a:ext>
              </a:extLst>
            </p:cNvPr>
            <p:cNvSpPr/>
            <p:nvPr/>
          </p:nvSpPr>
          <p:spPr>
            <a:xfrm>
              <a:off x="6291533" y="4327576"/>
              <a:ext cx="408799" cy="19100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>
                  <a:solidFill>
                    <a:schemeClr val="bg1"/>
                  </a:solidFill>
                </a:rPr>
                <a:t>알림</a:t>
              </a:r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3F3A9760-9D73-4F47-A4DE-E9E7A04F5BE2}"/>
                </a:ext>
              </a:extLst>
            </p:cNvPr>
            <p:cNvSpPr/>
            <p:nvPr/>
          </p:nvSpPr>
          <p:spPr>
            <a:xfrm>
              <a:off x="6291533" y="4594312"/>
              <a:ext cx="408799" cy="19100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>
                  <a:solidFill>
                    <a:schemeClr val="bg1"/>
                  </a:solidFill>
                </a:rPr>
                <a:t>알림</a:t>
              </a:r>
            </a:p>
          </p:txBody>
        </p:sp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D3614411-3E13-44DC-9CEB-A30F3B3DCC76}"/>
                </a:ext>
              </a:extLst>
            </p:cNvPr>
            <p:cNvSpPr/>
            <p:nvPr/>
          </p:nvSpPr>
          <p:spPr>
            <a:xfrm>
              <a:off x="6291533" y="4852206"/>
              <a:ext cx="408799" cy="19100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>
                  <a:solidFill>
                    <a:schemeClr val="bg1"/>
                  </a:solidFill>
                </a:rPr>
                <a:t>알림</a:t>
              </a:r>
            </a:p>
          </p:txBody>
        </p:sp>
      </p:grpSp>
      <p:sp>
        <p:nvSpPr>
          <p:cNvPr id="1053" name="말풍선: 모서리가 둥근 사각형 1052">
            <a:extLst>
              <a:ext uri="{FF2B5EF4-FFF2-40B4-BE49-F238E27FC236}">
                <a16:creationId xmlns:a16="http://schemas.microsoft.com/office/drawing/2014/main" id="{27FC8A74-A994-4400-9D88-027D40EABDD0}"/>
              </a:ext>
            </a:extLst>
          </p:cNvPr>
          <p:cNvSpPr/>
          <p:nvPr/>
        </p:nvSpPr>
        <p:spPr>
          <a:xfrm>
            <a:off x="3133725" y="3943614"/>
            <a:ext cx="2973411" cy="1534762"/>
          </a:xfrm>
          <a:prstGeom prst="wedgeRoundRectCallout">
            <a:avLst>
              <a:gd name="adj1" fmla="val -41655"/>
              <a:gd name="adj2" fmla="val -65968"/>
              <a:gd name="adj3" fmla="val 16667"/>
            </a:avLst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482A1F-A539-4980-A498-F273B7487931}"/>
              </a:ext>
            </a:extLst>
          </p:cNvPr>
          <p:cNvSpPr txBox="1"/>
          <p:nvPr/>
        </p:nvSpPr>
        <p:spPr>
          <a:xfrm>
            <a:off x="3537704" y="4474256"/>
            <a:ext cx="2165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날 믿으면</a:t>
            </a:r>
            <a:endParaRPr lang="en-US" altLang="ko-KR" sz="14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대박날거라구</a:t>
            </a:r>
            <a:r>
              <a:rPr lang="en-US" altLang="ko-KR" sz="14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..</a:t>
            </a:r>
            <a:r>
              <a:rPr lang="ko-KR" altLang="en-US" sz="14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후훗♥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5836CF9-1F3A-4697-B383-77AD3F7B49BB}"/>
              </a:ext>
            </a:extLst>
          </p:cNvPr>
          <p:cNvSpPr/>
          <p:nvPr/>
        </p:nvSpPr>
        <p:spPr>
          <a:xfrm>
            <a:off x="11200413" y="2050476"/>
            <a:ext cx="123825" cy="469382"/>
          </a:xfrm>
          <a:prstGeom prst="rect">
            <a:avLst/>
          </a:prstGeom>
          <a:solidFill>
            <a:srgbClr val="FA7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동전">
            <a:extLst>
              <a:ext uri="{FF2B5EF4-FFF2-40B4-BE49-F238E27FC236}">
                <a16:creationId xmlns:a16="http://schemas.microsoft.com/office/drawing/2014/main" id="{A4B16ABC-B71C-4BF8-8431-2E10AB7D15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33279" y="5788413"/>
            <a:ext cx="515812" cy="515812"/>
          </a:xfrm>
          <a:prstGeom prst="rect">
            <a:avLst/>
          </a:prstGeom>
        </p:spPr>
      </p:pic>
      <p:pic>
        <p:nvPicPr>
          <p:cNvPr id="25" name="그래픽 24" descr="포크레인">
            <a:extLst>
              <a:ext uri="{FF2B5EF4-FFF2-40B4-BE49-F238E27FC236}">
                <a16:creationId xmlns:a16="http://schemas.microsoft.com/office/drawing/2014/main" id="{8F4CE3F6-BD9F-48E4-9CE0-6EC65D8139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93132" y="5813358"/>
            <a:ext cx="490867" cy="490867"/>
          </a:xfrm>
          <a:prstGeom prst="rect">
            <a:avLst/>
          </a:prstGeom>
        </p:spPr>
      </p:pic>
      <p:pic>
        <p:nvPicPr>
          <p:cNvPr id="27" name="그래픽 26" descr="열린 폴더">
            <a:extLst>
              <a:ext uri="{FF2B5EF4-FFF2-40B4-BE49-F238E27FC236}">
                <a16:creationId xmlns:a16="http://schemas.microsoft.com/office/drawing/2014/main" id="{A009676E-4EE9-4103-9243-49E7987B6E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67306" y="5784647"/>
            <a:ext cx="519578" cy="519578"/>
          </a:xfrm>
          <a:prstGeom prst="rect">
            <a:avLst/>
          </a:prstGeom>
        </p:spPr>
      </p:pic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CB9F87E9-DB6C-47EF-A3D9-B862EAE38767}"/>
              </a:ext>
            </a:extLst>
          </p:cNvPr>
          <p:cNvSpPr/>
          <p:nvPr/>
        </p:nvSpPr>
        <p:spPr>
          <a:xfrm>
            <a:off x="6184750" y="973141"/>
            <a:ext cx="5929636" cy="443124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5D3BD42-8D5A-4414-A918-36920A399BDF}"/>
              </a:ext>
            </a:extLst>
          </p:cNvPr>
          <p:cNvSpPr txBox="1"/>
          <p:nvPr/>
        </p:nvSpPr>
        <p:spPr>
          <a:xfrm>
            <a:off x="6276974" y="1057598"/>
            <a:ext cx="1062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미트코인</a:t>
            </a:r>
            <a:endParaRPr lang="ko-KR" altLang="en-US" sz="140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328CDD6-9FB5-4299-B3E8-E9C58DED49DF}"/>
              </a:ext>
            </a:extLst>
          </p:cNvPr>
          <p:cNvSpPr txBox="1"/>
          <p:nvPr/>
        </p:nvSpPr>
        <p:spPr>
          <a:xfrm>
            <a:off x="7811402" y="1057598"/>
            <a:ext cx="1062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공격형</a:t>
            </a:r>
            <a:endParaRPr lang="ko-KR" altLang="en-US" sz="140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0A673E9-FB61-47BC-840E-6790ECB6B3F1}"/>
              </a:ext>
            </a:extLst>
          </p:cNvPr>
          <p:cNvSpPr txBox="1"/>
          <p:nvPr/>
        </p:nvSpPr>
        <p:spPr>
          <a:xfrm>
            <a:off x="9345830" y="1057598"/>
            <a:ext cx="1062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Lv.3</a:t>
            </a:r>
            <a:endParaRPr lang="ko-KR" altLang="en-US" sz="14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0B3E9C9-3461-49A8-9056-87EBA3AE5A45}"/>
              </a:ext>
            </a:extLst>
          </p:cNvPr>
          <p:cNvSpPr txBox="1"/>
          <p:nvPr/>
        </p:nvSpPr>
        <p:spPr>
          <a:xfrm>
            <a:off x="10650086" y="1057598"/>
            <a:ext cx="1348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6,000,000G</a:t>
            </a:r>
            <a:endParaRPr lang="ko-KR" altLang="en-US" sz="1400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3153C99-8A4C-44E0-954B-E18E90FC478C}"/>
              </a:ext>
            </a:extLst>
          </p:cNvPr>
          <p:cNvSpPr/>
          <p:nvPr/>
        </p:nvSpPr>
        <p:spPr>
          <a:xfrm>
            <a:off x="498252" y="16055"/>
            <a:ext cx="602506" cy="602506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AF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Lv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63692-6DF8-4C0A-8469-FCD4A72F1931}"/>
              </a:ext>
            </a:extLst>
          </p:cNvPr>
          <p:cNvSpPr txBox="1"/>
          <p:nvPr/>
        </p:nvSpPr>
        <p:spPr>
          <a:xfrm>
            <a:off x="1387689" y="5167596"/>
            <a:ext cx="1648661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20</a:t>
            </a:r>
            <a:r>
              <a:rPr lang="ko-KR" altLang="en-US" sz="1200" b="1">
                <a:solidFill>
                  <a:schemeClr val="bg1"/>
                </a:solidFill>
              </a:rPr>
              <a:t>승 </a:t>
            </a:r>
            <a:r>
              <a:rPr lang="en-US" altLang="ko-KR" sz="1200" b="1">
                <a:solidFill>
                  <a:schemeClr val="bg1"/>
                </a:solidFill>
              </a:rPr>
              <a:t>20</a:t>
            </a:r>
            <a:r>
              <a:rPr lang="ko-KR" altLang="en-US" sz="1200" b="1">
                <a:solidFill>
                  <a:schemeClr val="bg1"/>
                </a:solidFill>
              </a:rPr>
              <a:t>패 </a:t>
            </a:r>
            <a:r>
              <a:rPr lang="en-US" altLang="ko-KR" sz="1200" b="1">
                <a:solidFill>
                  <a:schemeClr val="bg1"/>
                </a:solidFill>
              </a:rPr>
              <a:t>50.0%</a:t>
            </a:r>
          </a:p>
          <a:p>
            <a:pPr>
              <a:lnSpc>
                <a:spcPct val="150000"/>
              </a:lnSpc>
            </a:pPr>
            <a:r>
              <a:rPr lang="ko-KR" altLang="en-US" sz="1200" b="1">
                <a:solidFill>
                  <a:schemeClr val="bg1"/>
                </a:solidFill>
              </a:rPr>
              <a:t>제 </a:t>
            </a:r>
            <a:r>
              <a:rPr lang="en-US" altLang="ko-KR" sz="1200" b="1">
                <a:solidFill>
                  <a:schemeClr val="bg1"/>
                </a:solidFill>
              </a:rPr>
              <a:t>3</a:t>
            </a:r>
            <a:r>
              <a:rPr lang="ko-KR" altLang="en-US" sz="1200" b="1">
                <a:solidFill>
                  <a:schemeClr val="bg1"/>
                </a:solidFill>
              </a:rPr>
              <a:t>계급 </a:t>
            </a:r>
            <a:r>
              <a:rPr lang="en-US" altLang="ko-KR" sz="1200" b="1">
                <a:solidFill>
                  <a:schemeClr val="bg1"/>
                </a:solidFill>
              </a:rPr>
              <a:t>1340</a:t>
            </a:r>
            <a:r>
              <a:rPr lang="ko-KR" altLang="en-US" sz="1200" b="1">
                <a:solidFill>
                  <a:schemeClr val="bg1"/>
                </a:solidFill>
              </a:rPr>
              <a:t>점</a:t>
            </a:r>
            <a:endParaRPr lang="en-US" altLang="ko-KR" sz="12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1,000,200</a:t>
            </a:r>
            <a:r>
              <a:rPr lang="ko-KR" altLang="en-US" sz="1200" b="1">
                <a:solidFill>
                  <a:schemeClr val="bg1"/>
                </a:solidFill>
              </a:rPr>
              <a:t>위</a:t>
            </a:r>
            <a:endParaRPr lang="en-US" altLang="ko-KR" sz="12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>
                <a:solidFill>
                  <a:schemeClr val="bg1"/>
                </a:solidFill>
              </a:rPr>
              <a:t>다음 계급까지 </a:t>
            </a:r>
            <a:r>
              <a:rPr lang="en-US" altLang="ko-KR" sz="1200" b="1">
                <a:solidFill>
                  <a:schemeClr val="bg1"/>
                </a:solidFill>
              </a:rPr>
              <a:t>160</a:t>
            </a:r>
            <a:r>
              <a:rPr lang="ko-KR" altLang="en-US" sz="1200" b="1">
                <a:solidFill>
                  <a:schemeClr val="bg1"/>
                </a:solidFill>
              </a:rPr>
              <a:t>점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C7A851F-6D79-4D40-94BB-F69568FBF904}"/>
              </a:ext>
            </a:extLst>
          </p:cNvPr>
          <p:cNvSpPr/>
          <p:nvPr/>
        </p:nvSpPr>
        <p:spPr>
          <a:xfrm>
            <a:off x="310065" y="5266107"/>
            <a:ext cx="899601" cy="899601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7" name="그래픽 6" descr="단일 톱니바퀴">
            <a:extLst>
              <a:ext uri="{FF2B5EF4-FFF2-40B4-BE49-F238E27FC236}">
                <a16:creationId xmlns:a16="http://schemas.microsoft.com/office/drawing/2014/main" id="{20D83908-6834-4D4F-8F40-A6E2F03465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96250" y="89510"/>
            <a:ext cx="532437" cy="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0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1034">
            <a:extLst>
              <a:ext uri="{FF2B5EF4-FFF2-40B4-BE49-F238E27FC236}">
                <a16:creationId xmlns:a16="http://schemas.microsoft.com/office/drawing/2014/main" id="{CF426893-A7F3-4341-849A-540215E70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373" r="-15597"/>
          <a:stretch/>
        </p:blipFill>
        <p:spPr>
          <a:xfrm>
            <a:off x="-219426" y="-49802"/>
            <a:ext cx="14427102" cy="6992288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B8A9C00D-CAFA-4434-88BD-34A3DA0320F6}"/>
              </a:ext>
            </a:extLst>
          </p:cNvPr>
          <p:cNvSpPr/>
          <p:nvPr/>
        </p:nvSpPr>
        <p:spPr>
          <a:xfrm>
            <a:off x="-457200" y="-209550"/>
            <a:ext cx="12840157" cy="722682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33381D4-12C8-4F45-9518-FCB43E1F770E}"/>
              </a:ext>
            </a:extLst>
          </p:cNvPr>
          <p:cNvSpPr/>
          <p:nvPr/>
        </p:nvSpPr>
        <p:spPr>
          <a:xfrm>
            <a:off x="-219426" y="-36001"/>
            <a:ext cx="12419210" cy="745646"/>
          </a:xfrm>
          <a:prstGeom prst="rect">
            <a:avLst/>
          </a:prstGeom>
          <a:solidFill>
            <a:schemeClr val="tx1">
              <a:lumMod val="85000"/>
              <a:lumOff val="15000"/>
              <a:alpha val="8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B953E8-3DD5-4748-8571-4AF0354E0096}"/>
              </a:ext>
            </a:extLst>
          </p:cNvPr>
          <p:cNvSpPr/>
          <p:nvPr/>
        </p:nvSpPr>
        <p:spPr>
          <a:xfrm>
            <a:off x="4352926" y="-5990"/>
            <a:ext cx="1959768" cy="648822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820720-7734-4B17-9872-6D0E0EDBDAF1}"/>
              </a:ext>
            </a:extLst>
          </p:cNvPr>
          <p:cNvSpPr/>
          <p:nvPr/>
        </p:nvSpPr>
        <p:spPr>
          <a:xfrm>
            <a:off x="6312695" y="-5990"/>
            <a:ext cx="1959768" cy="64882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D06E1C-4063-42AC-947E-66117A0EF193}"/>
              </a:ext>
            </a:extLst>
          </p:cNvPr>
          <p:cNvSpPr/>
          <p:nvPr/>
        </p:nvSpPr>
        <p:spPr>
          <a:xfrm>
            <a:off x="8272463" y="-5990"/>
            <a:ext cx="1959768" cy="648822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6B099D-F57B-43D6-9674-6B4189F79031}"/>
              </a:ext>
            </a:extLst>
          </p:cNvPr>
          <p:cNvSpPr/>
          <p:nvPr/>
        </p:nvSpPr>
        <p:spPr>
          <a:xfrm>
            <a:off x="10232232" y="-5990"/>
            <a:ext cx="1959768" cy="64882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CE346D-2F4E-49E5-8BDE-EF9D99E31A2B}"/>
              </a:ext>
            </a:extLst>
          </p:cNvPr>
          <p:cNvSpPr/>
          <p:nvPr/>
        </p:nvSpPr>
        <p:spPr>
          <a:xfrm>
            <a:off x="6312692" y="642832"/>
            <a:ext cx="1959768" cy="45719"/>
          </a:xfrm>
          <a:prstGeom prst="rect">
            <a:avLst/>
          </a:prstGeom>
          <a:solidFill>
            <a:srgbClr val="FF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7B9271-B217-4A86-A7C7-84CA22B781FB}"/>
              </a:ext>
            </a:extLst>
          </p:cNvPr>
          <p:cNvSpPr/>
          <p:nvPr/>
        </p:nvSpPr>
        <p:spPr>
          <a:xfrm>
            <a:off x="8272461" y="642832"/>
            <a:ext cx="1959768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A479F0-4C82-4EDD-BC2F-826A5A455463}"/>
              </a:ext>
            </a:extLst>
          </p:cNvPr>
          <p:cNvSpPr/>
          <p:nvPr/>
        </p:nvSpPr>
        <p:spPr>
          <a:xfrm>
            <a:off x="10232231" y="642832"/>
            <a:ext cx="1959768" cy="45719"/>
          </a:xfrm>
          <a:prstGeom prst="rect">
            <a:avLst/>
          </a:prstGeom>
          <a:solidFill>
            <a:srgbClr val="FF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69012CC-9536-4444-A097-37FAF52DE22C}"/>
              </a:ext>
            </a:extLst>
          </p:cNvPr>
          <p:cNvSpPr/>
          <p:nvPr/>
        </p:nvSpPr>
        <p:spPr>
          <a:xfrm>
            <a:off x="4352922" y="642832"/>
            <a:ext cx="1959768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39C0A-B784-451A-BA05-50931FE02251}"/>
              </a:ext>
            </a:extLst>
          </p:cNvPr>
          <p:cNvSpPr txBox="1"/>
          <p:nvPr/>
        </p:nvSpPr>
        <p:spPr>
          <a:xfrm>
            <a:off x="4331765" y="158886"/>
            <a:ext cx="19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재산 </a:t>
            </a:r>
            <a:r>
              <a:rPr lang="en-US" altLang="ko-KR" sz="1200" b="1">
                <a:solidFill>
                  <a:schemeClr val="bg1"/>
                </a:solidFill>
              </a:rPr>
              <a:t>10,000,000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009DA01-8600-495F-B072-C16C8F53E793}"/>
              </a:ext>
            </a:extLst>
          </p:cNvPr>
          <p:cNvSpPr txBox="1"/>
          <p:nvPr/>
        </p:nvSpPr>
        <p:spPr>
          <a:xfrm>
            <a:off x="6297127" y="158886"/>
            <a:ext cx="19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그래픽카드 </a:t>
            </a:r>
            <a:r>
              <a:rPr lang="en-US" altLang="ko-KR" sz="1200" b="1">
                <a:solidFill>
                  <a:schemeClr val="bg1"/>
                </a:solidFill>
              </a:rPr>
              <a:t>10</a:t>
            </a:r>
            <a:r>
              <a:rPr lang="ko-KR" altLang="en-US" sz="1200" b="1">
                <a:solidFill>
                  <a:schemeClr val="bg1"/>
                </a:solidFill>
              </a:rPr>
              <a:t>개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9EA37D-4F5E-4D1F-864C-AC227BCF91B4}"/>
              </a:ext>
            </a:extLst>
          </p:cNvPr>
          <p:cNvSpPr txBox="1"/>
          <p:nvPr/>
        </p:nvSpPr>
        <p:spPr>
          <a:xfrm>
            <a:off x="8210171" y="158886"/>
            <a:ext cx="209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가상화폐 </a:t>
            </a:r>
            <a:r>
              <a:rPr lang="en-US" altLang="ko-KR" sz="1200" b="1">
                <a:solidFill>
                  <a:schemeClr val="bg1"/>
                </a:solidFill>
              </a:rPr>
              <a:t>7,000,000G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B12BDA4-F70A-4D06-8EA5-345F092A388C}"/>
              </a:ext>
            </a:extLst>
          </p:cNvPr>
          <p:cNvSpPr txBox="1"/>
          <p:nvPr/>
        </p:nvSpPr>
        <p:spPr>
          <a:xfrm>
            <a:off x="10240016" y="158886"/>
            <a:ext cx="19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보유 골드 </a:t>
            </a:r>
            <a:r>
              <a:rPr lang="en-US" altLang="ko-KR" sz="1200" b="1">
                <a:solidFill>
                  <a:schemeClr val="bg1"/>
                </a:solidFill>
              </a:rPr>
              <a:t>3,000,000G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3D0CCA6A-0D6D-4AB2-9663-61892A37DA8C}"/>
              </a:ext>
            </a:extLst>
          </p:cNvPr>
          <p:cNvSpPr/>
          <p:nvPr/>
        </p:nvSpPr>
        <p:spPr>
          <a:xfrm>
            <a:off x="4352922" y="869394"/>
            <a:ext cx="7846862" cy="4356444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E76438B7-7307-405A-9AAB-D90604CB9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5" y="600761"/>
            <a:ext cx="4714875" cy="6858000"/>
          </a:xfrm>
          <a:prstGeom prst="rect">
            <a:avLst/>
          </a:prstGeom>
        </p:spPr>
      </p:pic>
      <p:sp>
        <p:nvSpPr>
          <p:cNvPr id="296" name="말풍선: 모서리가 둥근 사각형 295">
            <a:extLst>
              <a:ext uri="{FF2B5EF4-FFF2-40B4-BE49-F238E27FC236}">
                <a16:creationId xmlns:a16="http://schemas.microsoft.com/office/drawing/2014/main" id="{26D97FF0-06DC-4760-8F6D-326DFEE83B3D}"/>
              </a:ext>
            </a:extLst>
          </p:cNvPr>
          <p:cNvSpPr/>
          <p:nvPr/>
        </p:nvSpPr>
        <p:spPr>
          <a:xfrm>
            <a:off x="1" y="5339848"/>
            <a:ext cx="4184582" cy="1195751"/>
          </a:xfrm>
          <a:prstGeom prst="wedgeRoundRectCallout">
            <a:avLst>
              <a:gd name="adj1" fmla="val -17528"/>
              <a:gd name="adj2" fmla="val -107705"/>
              <a:gd name="adj3" fmla="val 16667"/>
            </a:avLst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5CF8208A-61A9-461B-8ACF-EA98737EB355}"/>
              </a:ext>
            </a:extLst>
          </p:cNvPr>
          <p:cNvSpPr txBox="1"/>
          <p:nvPr/>
        </p:nvSpPr>
        <p:spPr>
          <a:xfrm>
            <a:off x="641283" y="5666239"/>
            <a:ext cx="2902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그래픽카드를 사용해</a:t>
            </a:r>
            <a:endParaRPr lang="en-US" altLang="ko-KR" sz="16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가상화폐를 채굴할 수 있어</a:t>
            </a:r>
            <a:r>
              <a:rPr lang="en-US" altLang="ko-KR" sz="16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..</a:t>
            </a:r>
            <a:endParaRPr lang="ko-KR" altLang="en-US" sz="16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81D27250-5C0E-4D88-8C08-233676854298}"/>
              </a:ext>
            </a:extLst>
          </p:cNvPr>
          <p:cNvSpPr/>
          <p:nvPr/>
        </p:nvSpPr>
        <p:spPr>
          <a:xfrm>
            <a:off x="4511185" y="1139221"/>
            <a:ext cx="7518890" cy="91807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8DA8643E-FDB5-42EB-971D-D466ECFD09A3}"/>
              </a:ext>
            </a:extLst>
          </p:cNvPr>
          <p:cNvSpPr/>
          <p:nvPr/>
        </p:nvSpPr>
        <p:spPr>
          <a:xfrm>
            <a:off x="4511185" y="2120322"/>
            <a:ext cx="7518890" cy="91807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4C356894-9E1D-4725-8248-53C8369E208B}"/>
              </a:ext>
            </a:extLst>
          </p:cNvPr>
          <p:cNvSpPr/>
          <p:nvPr/>
        </p:nvSpPr>
        <p:spPr>
          <a:xfrm>
            <a:off x="4511185" y="3102666"/>
            <a:ext cx="7518890" cy="91807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6023332A-284D-48F2-A4B1-1E92F4D76B7C}"/>
              </a:ext>
            </a:extLst>
          </p:cNvPr>
          <p:cNvSpPr/>
          <p:nvPr/>
        </p:nvSpPr>
        <p:spPr>
          <a:xfrm>
            <a:off x="4511185" y="4082806"/>
            <a:ext cx="7518890" cy="91807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304" name="그래픽 303" descr="포크레인">
            <a:extLst>
              <a:ext uri="{FF2B5EF4-FFF2-40B4-BE49-F238E27FC236}">
                <a16:creationId xmlns:a16="http://schemas.microsoft.com/office/drawing/2014/main" id="{3DE02AAF-70AA-4DD7-9D4A-FDFC8BBAA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1222" y="-5990"/>
            <a:ext cx="502174" cy="502172"/>
          </a:xfrm>
          <a:prstGeom prst="rect">
            <a:avLst/>
          </a:prstGeom>
        </p:spPr>
      </p:pic>
      <p:sp>
        <p:nvSpPr>
          <p:cNvPr id="305" name="TextBox 304">
            <a:extLst>
              <a:ext uri="{FF2B5EF4-FFF2-40B4-BE49-F238E27FC236}">
                <a16:creationId xmlns:a16="http://schemas.microsoft.com/office/drawing/2014/main" id="{D4694BB6-42A8-4099-8713-2BAA0181B69C}"/>
              </a:ext>
            </a:extLst>
          </p:cNvPr>
          <p:cNvSpPr txBox="1"/>
          <p:nvPr/>
        </p:nvSpPr>
        <p:spPr>
          <a:xfrm>
            <a:off x="1315740" y="69235"/>
            <a:ext cx="1227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ln w="12700">
                  <a:solidFill>
                    <a:srgbClr val="FFC000"/>
                  </a:solidFill>
                </a:ln>
                <a:solidFill>
                  <a:schemeClr val="bg1"/>
                </a:solidFill>
              </a:rPr>
              <a:t>채굴</a:t>
            </a: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B769E2E9-5583-49AF-8EEF-86FE2C289F72}"/>
              </a:ext>
            </a:extLst>
          </p:cNvPr>
          <p:cNvSpPr/>
          <p:nvPr/>
        </p:nvSpPr>
        <p:spPr>
          <a:xfrm>
            <a:off x="4352922" y="5349452"/>
            <a:ext cx="7846862" cy="1186147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9315B9CF-DFBA-46CF-BA5E-62D3F4EC9336}"/>
              </a:ext>
            </a:extLst>
          </p:cNvPr>
          <p:cNvSpPr txBox="1"/>
          <p:nvPr/>
        </p:nvSpPr>
        <p:spPr>
          <a:xfrm>
            <a:off x="4853945" y="5403575"/>
            <a:ext cx="5697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한규언</a:t>
            </a:r>
            <a:r>
              <a:rPr lang="ko-KR" altLang="en-US" sz="1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님이 </a:t>
            </a:r>
            <a:r>
              <a:rPr lang="ko-KR" altLang="en-US" sz="110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미트코인</a:t>
            </a:r>
            <a:r>
              <a:rPr lang="ko-KR" altLang="en-US" sz="1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채굴하였습니다</a:t>
            </a:r>
            <a:r>
              <a:rPr lang="en-US" altLang="ko-KR" sz="1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1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3E287222-F6D3-4D00-A4EB-696FADE789C5}"/>
              </a:ext>
            </a:extLst>
          </p:cNvPr>
          <p:cNvSpPr txBox="1"/>
          <p:nvPr/>
        </p:nvSpPr>
        <p:spPr>
          <a:xfrm>
            <a:off x="4853945" y="5659324"/>
            <a:ext cx="5697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한규언</a:t>
            </a:r>
            <a:r>
              <a:rPr lang="ko-KR" altLang="en-US" sz="1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님이 </a:t>
            </a:r>
            <a:r>
              <a:rPr lang="ko-KR" altLang="en-US" sz="110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빗더리움</a:t>
            </a:r>
            <a:r>
              <a:rPr lang="ko-KR" altLang="en-US" sz="1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채굴하였습니다</a:t>
            </a:r>
            <a:r>
              <a:rPr lang="en-US" altLang="ko-KR" sz="1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1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C9697E2F-E159-4C10-A24F-05AFA2859092}"/>
              </a:ext>
            </a:extLst>
          </p:cNvPr>
          <p:cNvSpPr txBox="1"/>
          <p:nvPr/>
        </p:nvSpPr>
        <p:spPr>
          <a:xfrm>
            <a:off x="4853945" y="5926060"/>
            <a:ext cx="5697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한규언</a:t>
            </a:r>
            <a:r>
              <a:rPr lang="ko-KR" altLang="en-US" sz="1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님이 </a:t>
            </a:r>
            <a:r>
              <a:rPr lang="ko-KR" altLang="en-US" sz="110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윾텔라루멘</a:t>
            </a:r>
            <a:r>
              <a:rPr lang="ko-KR" altLang="en-US" sz="1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채굴하였습니다</a:t>
            </a:r>
            <a:r>
              <a:rPr lang="en-US" altLang="ko-KR" sz="1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1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A8ACB88-35E4-45FF-845C-164ED615D4EF}"/>
              </a:ext>
            </a:extLst>
          </p:cNvPr>
          <p:cNvSpPr txBox="1"/>
          <p:nvPr/>
        </p:nvSpPr>
        <p:spPr>
          <a:xfrm>
            <a:off x="4853945" y="6186083"/>
            <a:ext cx="5697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한규언</a:t>
            </a:r>
            <a:r>
              <a:rPr lang="ko-KR" altLang="en-US" sz="1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님이 </a:t>
            </a:r>
            <a:r>
              <a:rPr lang="ko-KR" altLang="en-US" sz="110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레플</a:t>
            </a:r>
            <a:r>
              <a:rPr lang="ko-KR" altLang="en-US" sz="1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채굴하였습니다</a:t>
            </a:r>
            <a:r>
              <a:rPr lang="en-US" altLang="ko-KR" sz="1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1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2" name="사각형: 둥근 모서리 311">
            <a:extLst>
              <a:ext uri="{FF2B5EF4-FFF2-40B4-BE49-F238E27FC236}">
                <a16:creationId xmlns:a16="http://schemas.microsoft.com/office/drawing/2014/main" id="{4415D8E5-2D54-4937-909B-4EE854F0DC6B}"/>
              </a:ext>
            </a:extLst>
          </p:cNvPr>
          <p:cNvSpPr/>
          <p:nvPr/>
        </p:nvSpPr>
        <p:spPr>
          <a:xfrm>
            <a:off x="4459705" y="5446077"/>
            <a:ext cx="408799" cy="1910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알림</a:t>
            </a:r>
          </a:p>
        </p:txBody>
      </p:sp>
      <p:sp>
        <p:nvSpPr>
          <p:cNvPr id="313" name="사각형: 둥근 모서리 312">
            <a:extLst>
              <a:ext uri="{FF2B5EF4-FFF2-40B4-BE49-F238E27FC236}">
                <a16:creationId xmlns:a16="http://schemas.microsoft.com/office/drawing/2014/main" id="{40368267-762C-407C-9122-BD0A7D760B56}"/>
              </a:ext>
            </a:extLst>
          </p:cNvPr>
          <p:cNvSpPr/>
          <p:nvPr/>
        </p:nvSpPr>
        <p:spPr>
          <a:xfrm>
            <a:off x="4459705" y="5691891"/>
            <a:ext cx="408799" cy="1910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알림</a:t>
            </a:r>
          </a:p>
        </p:txBody>
      </p:sp>
      <p:sp>
        <p:nvSpPr>
          <p:cNvPr id="314" name="사각형: 둥근 모서리 313">
            <a:extLst>
              <a:ext uri="{FF2B5EF4-FFF2-40B4-BE49-F238E27FC236}">
                <a16:creationId xmlns:a16="http://schemas.microsoft.com/office/drawing/2014/main" id="{33C271C5-FFD0-4BC5-8FB3-6BCB9FCAE375}"/>
              </a:ext>
            </a:extLst>
          </p:cNvPr>
          <p:cNvSpPr/>
          <p:nvPr/>
        </p:nvSpPr>
        <p:spPr>
          <a:xfrm>
            <a:off x="4459705" y="5958627"/>
            <a:ext cx="408799" cy="1910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알림</a:t>
            </a:r>
          </a:p>
        </p:txBody>
      </p:sp>
      <p:sp>
        <p:nvSpPr>
          <p:cNvPr id="315" name="사각형: 둥근 모서리 314">
            <a:extLst>
              <a:ext uri="{FF2B5EF4-FFF2-40B4-BE49-F238E27FC236}">
                <a16:creationId xmlns:a16="http://schemas.microsoft.com/office/drawing/2014/main" id="{758BCE55-CAC9-46AD-9D0D-2729A303C439}"/>
              </a:ext>
            </a:extLst>
          </p:cNvPr>
          <p:cNvSpPr/>
          <p:nvPr/>
        </p:nvSpPr>
        <p:spPr>
          <a:xfrm>
            <a:off x="4459705" y="6216521"/>
            <a:ext cx="408799" cy="1910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알림</a:t>
            </a:r>
          </a:p>
        </p:txBody>
      </p:sp>
      <p:pic>
        <p:nvPicPr>
          <p:cNvPr id="35" name="그래픽 34" descr="돌아가기">
            <a:extLst>
              <a:ext uri="{FF2B5EF4-FFF2-40B4-BE49-F238E27FC236}">
                <a16:creationId xmlns:a16="http://schemas.microsoft.com/office/drawing/2014/main" id="{2457CAB6-6F16-47D6-A516-7EB180C6D89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1854"/>
          <a:stretch/>
        </p:blipFill>
        <p:spPr>
          <a:xfrm rot="16200000">
            <a:off x="250170" y="-73436"/>
            <a:ext cx="453084" cy="779224"/>
          </a:xfrm>
          <a:prstGeom prst="rect">
            <a:avLst/>
          </a:prstGeom>
        </p:spPr>
      </p:pic>
      <p:pic>
        <p:nvPicPr>
          <p:cNvPr id="316" name="그래픽 315" descr="동전">
            <a:extLst>
              <a:ext uri="{FF2B5EF4-FFF2-40B4-BE49-F238E27FC236}">
                <a16:creationId xmlns:a16="http://schemas.microsoft.com/office/drawing/2014/main" id="{26236EFA-E07F-490B-A1A9-5355533FD0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5742" y="231229"/>
            <a:ext cx="515812" cy="515812"/>
          </a:xfrm>
          <a:prstGeom prst="rect">
            <a:avLst/>
          </a:prstGeom>
        </p:spPr>
      </p:pic>
      <p:grpSp>
        <p:nvGrpSpPr>
          <p:cNvPr id="323" name="그룹 322">
            <a:extLst>
              <a:ext uri="{FF2B5EF4-FFF2-40B4-BE49-F238E27FC236}">
                <a16:creationId xmlns:a16="http://schemas.microsoft.com/office/drawing/2014/main" id="{7AC53C9E-A69E-448D-9852-23E333761193}"/>
              </a:ext>
            </a:extLst>
          </p:cNvPr>
          <p:cNvGrpSpPr/>
          <p:nvPr/>
        </p:nvGrpSpPr>
        <p:grpSpPr>
          <a:xfrm>
            <a:off x="6669413" y="1275155"/>
            <a:ext cx="646209" cy="646209"/>
            <a:chOff x="1687416" y="3924300"/>
            <a:chExt cx="914400" cy="914400"/>
          </a:xfrm>
        </p:grpSpPr>
        <p:sp>
          <p:nvSpPr>
            <p:cNvPr id="324" name="사각형: 둥근 모서리 323">
              <a:extLst>
                <a:ext uri="{FF2B5EF4-FFF2-40B4-BE49-F238E27FC236}">
                  <a16:creationId xmlns:a16="http://schemas.microsoft.com/office/drawing/2014/main" id="{5BC37B56-062B-435D-9A74-CA2CF5B5E00B}"/>
                </a:ext>
              </a:extLst>
            </p:cNvPr>
            <p:cNvSpPr/>
            <p:nvPr/>
          </p:nvSpPr>
          <p:spPr>
            <a:xfrm>
              <a:off x="1687416" y="3924300"/>
              <a:ext cx="914400" cy="914400"/>
            </a:xfrm>
            <a:prstGeom prst="roundRect">
              <a:avLst/>
            </a:prstGeom>
            <a:solidFill>
              <a:schemeClr val="bg1">
                <a:lumMod val="95000"/>
                <a:alpha val="64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더하기 기호 324">
              <a:extLst>
                <a:ext uri="{FF2B5EF4-FFF2-40B4-BE49-F238E27FC236}">
                  <a16:creationId xmlns:a16="http://schemas.microsoft.com/office/drawing/2014/main" id="{96909055-7C03-4430-84D5-8291D13D2E2A}"/>
                </a:ext>
              </a:extLst>
            </p:cNvPr>
            <p:cNvSpPr/>
            <p:nvPr/>
          </p:nvSpPr>
          <p:spPr>
            <a:xfrm>
              <a:off x="1830291" y="4067175"/>
              <a:ext cx="628650" cy="628650"/>
            </a:xfrm>
            <a:prstGeom prst="mathPlus">
              <a:avLst>
                <a:gd name="adj1" fmla="val 15187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6" name="그룹 325">
            <a:extLst>
              <a:ext uri="{FF2B5EF4-FFF2-40B4-BE49-F238E27FC236}">
                <a16:creationId xmlns:a16="http://schemas.microsoft.com/office/drawing/2014/main" id="{2B349EBB-3392-43F9-AED4-C48735478556}"/>
              </a:ext>
            </a:extLst>
          </p:cNvPr>
          <p:cNvGrpSpPr/>
          <p:nvPr/>
        </p:nvGrpSpPr>
        <p:grpSpPr>
          <a:xfrm>
            <a:off x="7563962" y="1275155"/>
            <a:ext cx="646209" cy="646209"/>
            <a:chOff x="1687416" y="3924300"/>
            <a:chExt cx="914400" cy="914400"/>
          </a:xfrm>
        </p:grpSpPr>
        <p:sp>
          <p:nvSpPr>
            <p:cNvPr id="327" name="사각형: 둥근 모서리 326">
              <a:extLst>
                <a:ext uri="{FF2B5EF4-FFF2-40B4-BE49-F238E27FC236}">
                  <a16:creationId xmlns:a16="http://schemas.microsoft.com/office/drawing/2014/main" id="{FEC218FC-7042-43FB-8438-B4F4DE6480E3}"/>
                </a:ext>
              </a:extLst>
            </p:cNvPr>
            <p:cNvSpPr/>
            <p:nvPr/>
          </p:nvSpPr>
          <p:spPr>
            <a:xfrm>
              <a:off x="1687416" y="3924300"/>
              <a:ext cx="914400" cy="914400"/>
            </a:xfrm>
            <a:prstGeom prst="roundRect">
              <a:avLst/>
            </a:prstGeom>
            <a:solidFill>
              <a:schemeClr val="bg1">
                <a:lumMod val="95000"/>
                <a:alpha val="64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더하기 기호 327">
              <a:extLst>
                <a:ext uri="{FF2B5EF4-FFF2-40B4-BE49-F238E27FC236}">
                  <a16:creationId xmlns:a16="http://schemas.microsoft.com/office/drawing/2014/main" id="{672121A9-595A-4D3B-9998-831D6F54BFB4}"/>
                </a:ext>
              </a:extLst>
            </p:cNvPr>
            <p:cNvSpPr/>
            <p:nvPr/>
          </p:nvSpPr>
          <p:spPr>
            <a:xfrm>
              <a:off x="1830291" y="4067175"/>
              <a:ext cx="628650" cy="628650"/>
            </a:xfrm>
            <a:prstGeom prst="mathPlus">
              <a:avLst>
                <a:gd name="adj1" fmla="val 15187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3929441C-4B50-4542-806F-C705540E2485}"/>
              </a:ext>
            </a:extLst>
          </p:cNvPr>
          <p:cNvGrpSpPr/>
          <p:nvPr/>
        </p:nvGrpSpPr>
        <p:grpSpPr>
          <a:xfrm>
            <a:off x="4833400" y="3272172"/>
            <a:ext cx="646209" cy="646209"/>
            <a:chOff x="1687416" y="3924300"/>
            <a:chExt cx="914400" cy="914400"/>
          </a:xfrm>
        </p:grpSpPr>
        <p:sp>
          <p:nvSpPr>
            <p:cNvPr id="342" name="사각형: 둥근 모서리 341">
              <a:extLst>
                <a:ext uri="{FF2B5EF4-FFF2-40B4-BE49-F238E27FC236}">
                  <a16:creationId xmlns:a16="http://schemas.microsoft.com/office/drawing/2014/main" id="{C5A57C68-B5E0-4F8E-B0E4-0C4866755ABB}"/>
                </a:ext>
              </a:extLst>
            </p:cNvPr>
            <p:cNvSpPr/>
            <p:nvPr/>
          </p:nvSpPr>
          <p:spPr>
            <a:xfrm>
              <a:off x="1687416" y="3924300"/>
              <a:ext cx="914400" cy="914400"/>
            </a:xfrm>
            <a:prstGeom prst="roundRect">
              <a:avLst/>
            </a:prstGeom>
            <a:solidFill>
              <a:schemeClr val="bg1">
                <a:lumMod val="95000"/>
                <a:alpha val="64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더하기 기호 342">
              <a:extLst>
                <a:ext uri="{FF2B5EF4-FFF2-40B4-BE49-F238E27FC236}">
                  <a16:creationId xmlns:a16="http://schemas.microsoft.com/office/drawing/2014/main" id="{A13BE02F-23BE-46A5-9ACB-325AFC594FBE}"/>
                </a:ext>
              </a:extLst>
            </p:cNvPr>
            <p:cNvSpPr/>
            <p:nvPr/>
          </p:nvSpPr>
          <p:spPr>
            <a:xfrm>
              <a:off x="1830291" y="4067175"/>
              <a:ext cx="628650" cy="628650"/>
            </a:xfrm>
            <a:prstGeom prst="mathPlus">
              <a:avLst>
                <a:gd name="adj1" fmla="val 15187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745CEC97-9F06-42AD-A36F-FDA6DE3A5165}"/>
              </a:ext>
            </a:extLst>
          </p:cNvPr>
          <p:cNvGrpSpPr/>
          <p:nvPr/>
        </p:nvGrpSpPr>
        <p:grpSpPr>
          <a:xfrm>
            <a:off x="5772895" y="3272172"/>
            <a:ext cx="646209" cy="646209"/>
            <a:chOff x="1687416" y="3924300"/>
            <a:chExt cx="914400" cy="914400"/>
          </a:xfrm>
        </p:grpSpPr>
        <p:sp>
          <p:nvSpPr>
            <p:cNvPr id="345" name="사각형: 둥근 모서리 344">
              <a:extLst>
                <a:ext uri="{FF2B5EF4-FFF2-40B4-BE49-F238E27FC236}">
                  <a16:creationId xmlns:a16="http://schemas.microsoft.com/office/drawing/2014/main" id="{E6A2B430-656C-4D50-84C9-2A227EEF1A26}"/>
                </a:ext>
              </a:extLst>
            </p:cNvPr>
            <p:cNvSpPr/>
            <p:nvPr/>
          </p:nvSpPr>
          <p:spPr>
            <a:xfrm>
              <a:off x="1687416" y="3924300"/>
              <a:ext cx="914400" cy="914400"/>
            </a:xfrm>
            <a:prstGeom prst="roundRect">
              <a:avLst/>
            </a:prstGeom>
            <a:solidFill>
              <a:schemeClr val="bg1">
                <a:lumMod val="95000"/>
                <a:alpha val="64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더하기 기호 345">
              <a:extLst>
                <a:ext uri="{FF2B5EF4-FFF2-40B4-BE49-F238E27FC236}">
                  <a16:creationId xmlns:a16="http://schemas.microsoft.com/office/drawing/2014/main" id="{79250AD4-2136-46AE-BD28-A89B933F8C1F}"/>
                </a:ext>
              </a:extLst>
            </p:cNvPr>
            <p:cNvSpPr/>
            <p:nvPr/>
          </p:nvSpPr>
          <p:spPr>
            <a:xfrm>
              <a:off x="1830291" y="4067175"/>
              <a:ext cx="628650" cy="628650"/>
            </a:xfrm>
            <a:prstGeom prst="mathPlus">
              <a:avLst>
                <a:gd name="adj1" fmla="val 15187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51F59978-18DA-40D0-9A21-041D69ED3B36}"/>
              </a:ext>
            </a:extLst>
          </p:cNvPr>
          <p:cNvGrpSpPr/>
          <p:nvPr/>
        </p:nvGrpSpPr>
        <p:grpSpPr>
          <a:xfrm>
            <a:off x="6669413" y="3272172"/>
            <a:ext cx="646209" cy="646209"/>
            <a:chOff x="1687416" y="3924300"/>
            <a:chExt cx="914400" cy="914400"/>
          </a:xfrm>
        </p:grpSpPr>
        <p:sp>
          <p:nvSpPr>
            <p:cNvPr id="348" name="사각형: 둥근 모서리 347">
              <a:extLst>
                <a:ext uri="{FF2B5EF4-FFF2-40B4-BE49-F238E27FC236}">
                  <a16:creationId xmlns:a16="http://schemas.microsoft.com/office/drawing/2014/main" id="{D7564585-1771-4468-A116-005E917F01D4}"/>
                </a:ext>
              </a:extLst>
            </p:cNvPr>
            <p:cNvSpPr/>
            <p:nvPr/>
          </p:nvSpPr>
          <p:spPr>
            <a:xfrm>
              <a:off x="1687416" y="3924300"/>
              <a:ext cx="914400" cy="914400"/>
            </a:xfrm>
            <a:prstGeom prst="roundRect">
              <a:avLst/>
            </a:prstGeom>
            <a:solidFill>
              <a:schemeClr val="bg1">
                <a:lumMod val="95000"/>
                <a:alpha val="64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더하기 기호 348">
              <a:extLst>
                <a:ext uri="{FF2B5EF4-FFF2-40B4-BE49-F238E27FC236}">
                  <a16:creationId xmlns:a16="http://schemas.microsoft.com/office/drawing/2014/main" id="{1163F83D-F076-446A-A43C-B7FC8E99FAB3}"/>
                </a:ext>
              </a:extLst>
            </p:cNvPr>
            <p:cNvSpPr/>
            <p:nvPr/>
          </p:nvSpPr>
          <p:spPr>
            <a:xfrm>
              <a:off x="1830291" y="4067175"/>
              <a:ext cx="628650" cy="628650"/>
            </a:xfrm>
            <a:prstGeom prst="mathPlus">
              <a:avLst>
                <a:gd name="adj1" fmla="val 15187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0" name="그룹 349">
            <a:extLst>
              <a:ext uri="{FF2B5EF4-FFF2-40B4-BE49-F238E27FC236}">
                <a16:creationId xmlns:a16="http://schemas.microsoft.com/office/drawing/2014/main" id="{DBBC6621-55D8-4FA2-8FCD-8F45E8E07C1F}"/>
              </a:ext>
            </a:extLst>
          </p:cNvPr>
          <p:cNvGrpSpPr/>
          <p:nvPr/>
        </p:nvGrpSpPr>
        <p:grpSpPr>
          <a:xfrm>
            <a:off x="7563962" y="3272172"/>
            <a:ext cx="646209" cy="646209"/>
            <a:chOff x="1687416" y="3924300"/>
            <a:chExt cx="914400" cy="914400"/>
          </a:xfrm>
        </p:grpSpPr>
        <p:sp>
          <p:nvSpPr>
            <p:cNvPr id="351" name="사각형: 둥근 모서리 350">
              <a:extLst>
                <a:ext uri="{FF2B5EF4-FFF2-40B4-BE49-F238E27FC236}">
                  <a16:creationId xmlns:a16="http://schemas.microsoft.com/office/drawing/2014/main" id="{D2D11FBD-F3ED-44F4-872C-D67BE8808D7D}"/>
                </a:ext>
              </a:extLst>
            </p:cNvPr>
            <p:cNvSpPr/>
            <p:nvPr/>
          </p:nvSpPr>
          <p:spPr>
            <a:xfrm>
              <a:off x="1687416" y="3924300"/>
              <a:ext cx="914400" cy="914400"/>
            </a:xfrm>
            <a:prstGeom prst="roundRect">
              <a:avLst/>
            </a:prstGeom>
            <a:solidFill>
              <a:schemeClr val="bg1">
                <a:lumMod val="95000"/>
                <a:alpha val="64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더하기 기호 351">
              <a:extLst>
                <a:ext uri="{FF2B5EF4-FFF2-40B4-BE49-F238E27FC236}">
                  <a16:creationId xmlns:a16="http://schemas.microsoft.com/office/drawing/2014/main" id="{C22520B3-2A3A-4E8A-9ECB-888A0EF852B6}"/>
                </a:ext>
              </a:extLst>
            </p:cNvPr>
            <p:cNvSpPr/>
            <p:nvPr/>
          </p:nvSpPr>
          <p:spPr>
            <a:xfrm>
              <a:off x="1830291" y="4067175"/>
              <a:ext cx="628650" cy="628650"/>
            </a:xfrm>
            <a:prstGeom prst="mathPlus">
              <a:avLst>
                <a:gd name="adj1" fmla="val 15187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3" name="그룹 352">
            <a:extLst>
              <a:ext uri="{FF2B5EF4-FFF2-40B4-BE49-F238E27FC236}">
                <a16:creationId xmlns:a16="http://schemas.microsoft.com/office/drawing/2014/main" id="{A60E054E-6A8D-4F9C-935D-B555EF66B17F}"/>
              </a:ext>
            </a:extLst>
          </p:cNvPr>
          <p:cNvGrpSpPr/>
          <p:nvPr/>
        </p:nvGrpSpPr>
        <p:grpSpPr>
          <a:xfrm>
            <a:off x="4833400" y="4209732"/>
            <a:ext cx="646209" cy="646209"/>
            <a:chOff x="1687416" y="3924300"/>
            <a:chExt cx="914400" cy="914400"/>
          </a:xfrm>
        </p:grpSpPr>
        <p:sp>
          <p:nvSpPr>
            <p:cNvPr id="354" name="사각형: 둥근 모서리 353">
              <a:extLst>
                <a:ext uri="{FF2B5EF4-FFF2-40B4-BE49-F238E27FC236}">
                  <a16:creationId xmlns:a16="http://schemas.microsoft.com/office/drawing/2014/main" id="{F228BFD0-AC34-4E35-A7C5-4DE54DDDEB0E}"/>
                </a:ext>
              </a:extLst>
            </p:cNvPr>
            <p:cNvSpPr/>
            <p:nvPr/>
          </p:nvSpPr>
          <p:spPr>
            <a:xfrm>
              <a:off x="1687416" y="3924300"/>
              <a:ext cx="914400" cy="914400"/>
            </a:xfrm>
            <a:prstGeom prst="roundRect">
              <a:avLst/>
            </a:prstGeom>
            <a:solidFill>
              <a:schemeClr val="bg1">
                <a:lumMod val="95000"/>
                <a:alpha val="64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더하기 기호 354">
              <a:extLst>
                <a:ext uri="{FF2B5EF4-FFF2-40B4-BE49-F238E27FC236}">
                  <a16:creationId xmlns:a16="http://schemas.microsoft.com/office/drawing/2014/main" id="{56E25A21-27E0-4607-8FCC-4FCAA5C04DDF}"/>
                </a:ext>
              </a:extLst>
            </p:cNvPr>
            <p:cNvSpPr/>
            <p:nvPr/>
          </p:nvSpPr>
          <p:spPr>
            <a:xfrm>
              <a:off x="1830291" y="4067175"/>
              <a:ext cx="628650" cy="628650"/>
            </a:xfrm>
            <a:prstGeom prst="mathPlus">
              <a:avLst>
                <a:gd name="adj1" fmla="val 15187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6" name="그룹 355">
            <a:extLst>
              <a:ext uri="{FF2B5EF4-FFF2-40B4-BE49-F238E27FC236}">
                <a16:creationId xmlns:a16="http://schemas.microsoft.com/office/drawing/2014/main" id="{CA531861-BC3A-4783-BC0F-F1059752CAD0}"/>
              </a:ext>
            </a:extLst>
          </p:cNvPr>
          <p:cNvGrpSpPr/>
          <p:nvPr/>
        </p:nvGrpSpPr>
        <p:grpSpPr>
          <a:xfrm>
            <a:off x="5772895" y="4209732"/>
            <a:ext cx="646209" cy="646209"/>
            <a:chOff x="1687416" y="3924300"/>
            <a:chExt cx="914400" cy="914400"/>
          </a:xfrm>
        </p:grpSpPr>
        <p:sp>
          <p:nvSpPr>
            <p:cNvPr id="357" name="사각형: 둥근 모서리 356">
              <a:extLst>
                <a:ext uri="{FF2B5EF4-FFF2-40B4-BE49-F238E27FC236}">
                  <a16:creationId xmlns:a16="http://schemas.microsoft.com/office/drawing/2014/main" id="{87FBD45D-69FD-4AFD-8B57-98A56FED9B1E}"/>
                </a:ext>
              </a:extLst>
            </p:cNvPr>
            <p:cNvSpPr/>
            <p:nvPr/>
          </p:nvSpPr>
          <p:spPr>
            <a:xfrm>
              <a:off x="1687416" y="3924300"/>
              <a:ext cx="914400" cy="914400"/>
            </a:xfrm>
            <a:prstGeom prst="roundRect">
              <a:avLst/>
            </a:prstGeom>
            <a:solidFill>
              <a:schemeClr val="bg1">
                <a:lumMod val="95000"/>
                <a:alpha val="64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더하기 기호 357">
              <a:extLst>
                <a:ext uri="{FF2B5EF4-FFF2-40B4-BE49-F238E27FC236}">
                  <a16:creationId xmlns:a16="http://schemas.microsoft.com/office/drawing/2014/main" id="{6752C332-AED1-4C7C-A0D6-CA00079E00B9}"/>
                </a:ext>
              </a:extLst>
            </p:cNvPr>
            <p:cNvSpPr/>
            <p:nvPr/>
          </p:nvSpPr>
          <p:spPr>
            <a:xfrm>
              <a:off x="1830291" y="4067175"/>
              <a:ext cx="628650" cy="628650"/>
            </a:xfrm>
            <a:prstGeom prst="mathPlus">
              <a:avLst>
                <a:gd name="adj1" fmla="val 15187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9" name="그룹 358">
            <a:extLst>
              <a:ext uri="{FF2B5EF4-FFF2-40B4-BE49-F238E27FC236}">
                <a16:creationId xmlns:a16="http://schemas.microsoft.com/office/drawing/2014/main" id="{BE93F557-99B3-4C34-8C7A-DB84B2F8C076}"/>
              </a:ext>
            </a:extLst>
          </p:cNvPr>
          <p:cNvGrpSpPr/>
          <p:nvPr/>
        </p:nvGrpSpPr>
        <p:grpSpPr>
          <a:xfrm>
            <a:off x="6669413" y="4209732"/>
            <a:ext cx="646209" cy="646209"/>
            <a:chOff x="1687416" y="3924300"/>
            <a:chExt cx="914400" cy="914400"/>
          </a:xfrm>
        </p:grpSpPr>
        <p:sp>
          <p:nvSpPr>
            <p:cNvPr id="360" name="사각형: 둥근 모서리 359">
              <a:extLst>
                <a:ext uri="{FF2B5EF4-FFF2-40B4-BE49-F238E27FC236}">
                  <a16:creationId xmlns:a16="http://schemas.microsoft.com/office/drawing/2014/main" id="{5B6CF08E-54F9-400D-B16F-9E23E1848492}"/>
                </a:ext>
              </a:extLst>
            </p:cNvPr>
            <p:cNvSpPr/>
            <p:nvPr/>
          </p:nvSpPr>
          <p:spPr>
            <a:xfrm>
              <a:off x="1687416" y="3924300"/>
              <a:ext cx="914400" cy="914400"/>
            </a:xfrm>
            <a:prstGeom prst="roundRect">
              <a:avLst/>
            </a:prstGeom>
            <a:solidFill>
              <a:schemeClr val="bg1">
                <a:lumMod val="95000"/>
                <a:alpha val="64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더하기 기호 360">
              <a:extLst>
                <a:ext uri="{FF2B5EF4-FFF2-40B4-BE49-F238E27FC236}">
                  <a16:creationId xmlns:a16="http://schemas.microsoft.com/office/drawing/2014/main" id="{C43D6468-4422-46D0-A2CA-919561ADFF53}"/>
                </a:ext>
              </a:extLst>
            </p:cNvPr>
            <p:cNvSpPr/>
            <p:nvPr/>
          </p:nvSpPr>
          <p:spPr>
            <a:xfrm>
              <a:off x="1830291" y="4067175"/>
              <a:ext cx="628650" cy="628650"/>
            </a:xfrm>
            <a:prstGeom prst="mathPlus">
              <a:avLst>
                <a:gd name="adj1" fmla="val 15187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BAC9EDD6-5883-42BB-97C5-D3D355A05D3D}"/>
              </a:ext>
            </a:extLst>
          </p:cNvPr>
          <p:cNvGrpSpPr/>
          <p:nvPr/>
        </p:nvGrpSpPr>
        <p:grpSpPr>
          <a:xfrm>
            <a:off x="7563962" y="4209732"/>
            <a:ext cx="646209" cy="646209"/>
            <a:chOff x="1687416" y="3924300"/>
            <a:chExt cx="914400" cy="914400"/>
          </a:xfrm>
        </p:grpSpPr>
        <p:sp>
          <p:nvSpPr>
            <p:cNvPr id="363" name="사각형: 둥근 모서리 362">
              <a:extLst>
                <a:ext uri="{FF2B5EF4-FFF2-40B4-BE49-F238E27FC236}">
                  <a16:creationId xmlns:a16="http://schemas.microsoft.com/office/drawing/2014/main" id="{3555F02C-126C-431B-A8D2-9585BA1835FA}"/>
                </a:ext>
              </a:extLst>
            </p:cNvPr>
            <p:cNvSpPr/>
            <p:nvPr/>
          </p:nvSpPr>
          <p:spPr>
            <a:xfrm>
              <a:off x="1687416" y="3924300"/>
              <a:ext cx="914400" cy="914400"/>
            </a:xfrm>
            <a:prstGeom prst="roundRect">
              <a:avLst/>
            </a:prstGeom>
            <a:solidFill>
              <a:schemeClr val="bg1">
                <a:lumMod val="95000"/>
                <a:alpha val="64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더하기 기호 363">
              <a:extLst>
                <a:ext uri="{FF2B5EF4-FFF2-40B4-BE49-F238E27FC236}">
                  <a16:creationId xmlns:a16="http://schemas.microsoft.com/office/drawing/2014/main" id="{995A0E09-6A34-4284-9B80-0B103DBDE920}"/>
                </a:ext>
              </a:extLst>
            </p:cNvPr>
            <p:cNvSpPr/>
            <p:nvPr/>
          </p:nvSpPr>
          <p:spPr>
            <a:xfrm>
              <a:off x="1830291" y="4067175"/>
              <a:ext cx="628650" cy="628650"/>
            </a:xfrm>
            <a:prstGeom prst="mathPlus">
              <a:avLst>
                <a:gd name="adj1" fmla="val 15187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5" name="사각형: 둥근 모서리 364">
            <a:extLst>
              <a:ext uri="{FF2B5EF4-FFF2-40B4-BE49-F238E27FC236}">
                <a16:creationId xmlns:a16="http://schemas.microsoft.com/office/drawing/2014/main" id="{0E149424-9F27-4E26-A246-F50F2AC5A55E}"/>
              </a:ext>
            </a:extLst>
          </p:cNvPr>
          <p:cNvSpPr/>
          <p:nvPr/>
        </p:nvSpPr>
        <p:spPr>
          <a:xfrm>
            <a:off x="4828543" y="1287740"/>
            <a:ext cx="648000" cy="648000"/>
          </a:xfrm>
          <a:prstGeom prst="round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4D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사각형: 둥근 모서리 365">
            <a:extLst>
              <a:ext uri="{FF2B5EF4-FFF2-40B4-BE49-F238E27FC236}">
                <a16:creationId xmlns:a16="http://schemas.microsoft.com/office/drawing/2014/main" id="{23B4BBFB-A733-4FB3-8F68-D5AA29D3F5F6}"/>
              </a:ext>
            </a:extLst>
          </p:cNvPr>
          <p:cNvSpPr/>
          <p:nvPr/>
        </p:nvSpPr>
        <p:spPr>
          <a:xfrm>
            <a:off x="5771104" y="1287740"/>
            <a:ext cx="648000" cy="648000"/>
          </a:xfrm>
          <a:prstGeom prst="round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사각형: 둥근 모서리 366">
            <a:extLst>
              <a:ext uri="{FF2B5EF4-FFF2-40B4-BE49-F238E27FC236}">
                <a16:creationId xmlns:a16="http://schemas.microsoft.com/office/drawing/2014/main" id="{015FC358-C46C-4968-8CB6-733FAD275C7A}"/>
              </a:ext>
            </a:extLst>
          </p:cNvPr>
          <p:cNvSpPr/>
          <p:nvPr/>
        </p:nvSpPr>
        <p:spPr>
          <a:xfrm>
            <a:off x="4828543" y="2257675"/>
            <a:ext cx="648000" cy="648000"/>
          </a:xfrm>
          <a:prstGeom prst="round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4D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사각형: 둥근 모서리 367">
            <a:extLst>
              <a:ext uri="{FF2B5EF4-FFF2-40B4-BE49-F238E27FC236}">
                <a16:creationId xmlns:a16="http://schemas.microsoft.com/office/drawing/2014/main" id="{58BE64A5-4A31-4417-A31A-8000855A8DAB}"/>
              </a:ext>
            </a:extLst>
          </p:cNvPr>
          <p:cNvSpPr/>
          <p:nvPr/>
        </p:nvSpPr>
        <p:spPr>
          <a:xfrm>
            <a:off x="5771104" y="2257675"/>
            <a:ext cx="648000" cy="648000"/>
          </a:xfrm>
          <a:prstGeom prst="round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사각형: 둥근 모서리 368">
            <a:extLst>
              <a:ext uri="{FF2B5EF4-FFF2-40B4-BE49-F238E27FC236}">
                <a16:creationId xmlns:a16="http://schemas.microsoft.com/office/drawing/2014/main" id="{F31714A5-22EA-47F7-BD40-EAF2128389E6}"/>
              </a:ext>
            </a:extLst>
          </p:cNvPr>
          <p:cNvSpPr/>
          <p:nvPr/>
        </p:nvSpPr>
        <p:spPr>
          <a:xfrm>
            <a:off x="6666334" y="2257675"/>
            <a:ext cx="648000" cy="648000"/>
          </a:xfrm>
          <a:prstGeom prst="round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사각형: 둥근 모서리 369">
            <a:extLst>
              <a:ext uri="{FF2B5EF4-FFF2-40B4-BE49-F238E27FC236}">
                <a16:creationId xmlns:a16="http://schemas.microsoft.com/office/drawing/2014/main" id="{0C870C68-A42D-48AD-B867-B452532E8666}"/>
              </a:ext>
            </a:extLst>
          </p:cNvPr>
          <p:cNvSpPr/>
          <p:nvPr/>
        </p:nvSpPr>
        <p:spPr>
          <a:xfrm>
            <a:off x="7608895" y="2257675"/>
            <a:ext cx="648000" cy="648000"/>
          </a:xfrm>
          <a:prstGeom prst="round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92BAA531-6C53-4CC6-9B0A-D366C28AC11E}"/>
              </a:ext>
            </a:extLst>
          </p:cNvPr>
          <p:cNvSpPr/>
          <p:nvPr/>
        </p:nvSpPr>
        <p:spPr>
          <a:xfrm>
            <a:off x="4511185" y="2120322"/>
            <a:ext cx="7518890" cy="91807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DAED19-6B66-44D2-91C0-80A3793737A6}"/>
              </a:ext>
            </a:extLst>
          </p:cNvPr>
          <p:cNvSpPr txBox="1"/>
          <p:nvPr/>
        </p:nvSpPr>
        <p:spPr>
          <a:xfrm>
            <a:off x="9994893" y="2259344"/>
            <a:ext cx="195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채굴중</a:t>
            </a:r>
            <a:r>
              <a:rPr lang="en-US" altLang="ko-KR" b="1">
                <a:solidFill>
                  <a:schemeClr val="bg1"/>
                </a:solidFill>
              </a:rPr>
              <a:t>..</a:t>
            </a:r>
          </a:p>
          <a:p>
            <a:pPr algn="ctr"/>
            <a:r>
              <a:rPr lang="en-US" altLang="ko-KR" b="1">
                <a:solidFill>
                  <a:schemeClr val="bg1"/>
                </a:solidFill>
              </a:rPr>
              <a:t>00:59:59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72" name="사각형: 잘린 대각선 방향 모서리 371">
            <a:extLst>
              <a:ext uri="{FF2B5EF4-FFF2-40B4-BE49-F238E27FC236}">
                <a16:creationId xmlns:a16="http://schemas.microsoft.com/office/drawing/2014/main" id="{5AA2295C-D651-465B-9D88-6414BE83E740}"/>
              </a:ext>
            </a:extLst>
          </p:cNvPr>
          <p:cNvSpPr/>
          <p:nvPr/>
        </p:nvSpPr>
        <p:spPr>
          <a:xfrm>
            <a:off x="9994893" y="1299884"/>
            <a:ext cx="1914658" cy="595484"/>
          </a:xfrm>
          <a:prstGeom prst="snip2DiagRect">
            <a:avLst/>
          </a:prstGeom>
          <a:solidFill>
            <a:srgbClr val="00B0F0">
              <a:alpha val="52000"/>
            </a:srgb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채굴 시작</a:t>
            </a:r>
          </a:p>
        </p:txBody>
      </p:sp>
      <p:sp>
        <p:nvSpPr>
          <p:cNvPr id="373" name="사각형: 잘린 대각선 방향 모서리 372">
            <a:extLst>
              <a:ext uri="{FF2B5EF4-FFF2-40B4-BE49-F238E27FC236}">
                <a16:creationId xmlns:a16="http://schemas.microsoft.com/office/drawing/2014/main" id="{72CEF74C-103C-4533-9496-F385058BE768}"/>
              </a:ext>
            </a:extLst>
          </p:cNvPr>
          <p:cNvSpPr/>
          <p:nvPr/>
        </p:nvSpPr>
        <p:spPr>
          <a:xfrm>
            <a:off x="9994893" y="3262368"/>
            <a:ext cx="1914658" cy="595484"/>
          </a:xfrm>
          <a:prstGeom prst="snip2DiagRect">
            <a:avLst/>
          </a:prstGeom>
          <a:solidFill>
            <a:schemeClr val="accent1">
              <a:lumMod val="40000"/>
              <a:lumOff val="60000"/>
              <a:alpha val="52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채굴 시작</a:t>
            </a:r>
          </a:p>
        </p:txBody>
      </p:sp>
      <p:sp>
        <p:nvSpPr>
          <p:cNvPr id="374" name="사각형: 잘린 대각선 방향 모서리 373">
            <a:extLst>
              <a:ext uri="{FF2B5EF4-FFF2-40B4-BE49-F238E27FC236}">
                <a16:creationId xmlns:a16="http://schemas.microsoft.com/office/drawing/2014/main" id="{17535186-6B5B-47DD-AE20-303908CEA80A}"/>
              </a:ext>
            </a:extLst>
          </p:cNvPr>
          <p:cNvSpPr/>
          <p:nvPr/>
        </p:nvSpPr>
        <p:spPr>
          <a:xfrm>
            <a:off x="9994893" y="4233556"/>
            <a:ext cx="1914658" cy="595484"/>
          </a:xfrm>
          <a:prstGeom prst="snip2DiagRect">
            <a:avLst/>
          </a:prstGeom>
          <a:solidFill>
            <a:schemeClr val="accent1">
              <a:lumMod val="40000"/>
              <a:lumOff val="60000"/>
              <a:alpha val="52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채굴 시작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CF66F7A7-47AE-44B0-8831-6B55A9FE19F7}"/>
              </a:ext>
            </a:extLst>
          </p:cNvPr>
          <p:cNvSpPr txBox="1"/>
          <p:nvPr/>
        </p:nvSpPr>
        <p:spPr>
          <a:xfrm>
            <a:off x="8102856" y="3389626"/>
            <a:ext cx="175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그래픽카드를</a:t>
            </a:r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장착하세요</a:t>
            </a:r>
            <a:r>
              <a:rPr lang="en-US" altLang="ko-KR" sz="12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35EDA5C3-5577-435F-92D9-372BF1794ED4}"/>
              </a:ext>
            </a:extLst>
          </p:cNvPr>
          <p:cNvSpPr txBox="1"/>
          <p:nvPr/>
        </p:nvSpPr>
        <p:spPr>
          <a:xfrm>
            <a:off x="8102856" y="4295869"/>
            <a:ext cx="175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그래픽카드를</a:t>
            </a:r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장착하세요</a:t>
            </a:r>
            <a:r>
              <a:rPr lang="en-US" altLang="ko-KR" sz="12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E47C80BA-60F3-45F9-8D03-4EDA3E8821CC}"/>
              </a:ext>
            </a:extLst>
          </p:cNvPr>
          <p:cNvSpPr txBox="1"/>
          <p:nvPr/>
        </p:nvSpPr>
        <p:spPr>
          <a:xfrm>
            <a:off x="8102856" y="1251647"/>
            <a:ext cx="1758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>
                <a:solidFill>
                  <a:schemeClr val="bg1"/>
                </a:solidFill>
              </a:rPr>
              <a:t>프리미엄</a:t>
            </a:r>
            <a:endParaRPr lang="en-US" altLang="ko-KR" sz="1050" b="1">
              <a:solidFill>
                <a:schemeClr val="bg1"/>
              </a:solidFill>
            </a:endParaRPr>
          </a:p>
          <a:p>
            <a:pPr algn="ctr"/>
            <a:r>
              <a:rPr lang="ko-KR" altLang="en-US" sz="1050" b="1">
                <a:solidFill>
                  <a:schemeClr val="bg1"/>
                </a:solidFill>
              </a:rPr>
              <a:t>가상화폐</a:t>
            </a:r>
            <a:endParaRPr lang="en-US" altLang="ko-KR" sz="1050" b="1">
              <a:solidFill>
                <a:schemeClr val="bg1"/>
              </a:solidFill>
            </a:endParaRPr>
          </a:p>
          <a:p>
            <a:pPr algn="ctr"/>
            <a:r>
              <a:rPr lang="ko-KR" altLang="en-US" sz="1050" b="1">
                <a:solidFill>
                  <a:schemeClr val="bg1"/>
                </a:solidFill>
              </a:rPr>
              <a:t>등장 확률</a:t>
            </a:r>
            <a:endParaRPr lang="en-US" altLang="ko-KR" sz="1050" b="1">
              <a:solidFill>
                <a:schemeClr val="bg1"/>
              </a:solidFill>
            </a:endParaRPr>
          </a:p>
          <a:p>
            <a:pPr algn="ctr"/>
            <a:r>
              <a:rPr lang="en-US" altLang="ko-KR" sz="1050" b="1">
                <a:solidFill>
                  <a:schemeClr val="bg1"/>
                </a:solidFill>
              </a:rPr>
              <a:t>6%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1A6B70D7-55B8-49FD-A977-9E0644707836}"/>
              </a:ext>
            </a:extLst>
          </p:cNvPr>
          <p:cNvSpPr txBox="1"/>
          <p:nvPr/>
        </p:nvSpPr>
        <p:spPr>
          <a:xfrm>
            <a:off x="8102856" y="2213183"/>
            <a:ext cx="1758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>
                <a:solidFill>
                  <a:schemeClr val="bg1"/>
                </a:solidFill>
              </a:rPr>
              <a:t>프리미엄</a:t>
            </a:r>
            <a:endParaRPr lang="en-US" altLang="ko-KR" sz="1050" b="1">
              <a:solidFill>
                <a:schemeClr val="bg1"/>
              </a:solidFill>
            </a:endParaRPr>
          </a:p>
          <a:p>
            <a:pPr algn="ctr"/>
            <a:r>
              <a:rPr lang="ko-KR" altLang="en-US" sz="1050" b="1">
                <a:solidFill>
                  <a:schemeClr val="bg1"/>
                </a:solidFill>
              </a:rPr>
              <a:t>가상화폐</a:t>
            </a:r>
            <a:endParaRPr lang="en-US" altLang="ko-KR" sz="1050" b="1">
              <a:solidFill>
                <a:schemeClr val="bg1"/>
              </a:solidFill>
            </a:endParaRPr>
          </a:p>
          <a:p>
            <a:pPr algn="ctr"/>
            <a:r>
              <a:rPr lang="ko-KR" altLang="en-US" sz="1050" b="1">
                <a:solidFill>
                  <a:schemeClr val="bg1"/>
                </a:solidFill>
              </a:rPr>
              <a:t>등장 확률</a:t>
            </a:r>
            <a:endParaRPr lang="en-US" altLang="ko-KR" sz="1050" b="1">
              <a:solidFill>
                <a:schemeClr val="bg1"/>
              </a:solidFill>
            </a:endParaRPr>
          </a:p>
          <a:p>
            <a:pPr algn="ctr"/>
            <a:r>
              <a:rPr lang="en-US" altLang="ko-KR" sz="1050" b="1">
                <a:solidFill>
                  <a:schemeClr val="bg1"/>
                </a:solidFill>
              </a:rPr>
              <a:t>5%</a:t>
            </a:r>
          </a:p>
        </p:txBody>
      </p:sp>
      <p:pic>
        <p:nvPicPr>
          <p:cNvPr id="83" name="그래픽 82" descr="단일 톱니바퀴">
            <a:extLst>
              <a:ext uri="{FF2B5EF4-FFF2-40B4-BE49-F238E27FC236}">
                <a16:creationId xmlns:a16="http://schemas.microsoft.com/office/drawing/2014/main" id="{98EB584E-E2F0-4356-9555-089FFD471D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96250" y="89510"/>
            <a:ext cx="532437" cy="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0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1034">
            <a:extLst>
              <a:ext uri="{FF2B5EF4-FFF2-40B4-BE49-F238E27FC236}">
                <a16:creationId xmlns:a16="http://schemas.microsoft.com/office/drawing/2014/main" id="{CF426893-A7F3-4341-849A-540215E70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373" r="-15597"/>
          <a:stretch/>
        </p:blipFill>
        <p:spPr>
          <a:xfrm>
            <a:off x="-219426" y="-49802"/>
            <a:ext cx="14427102" cy="6992288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B8A9C00D-CAFA-4434-88BD-34A3DA0320F6}"/>
              </a:ext>
            </a:extLst>
          </p:cNvPr>
          <p:cNvSpPr/>
          <p:nvPr/>
        </p:nvSpPr>
        <p:spPr>
          <a:xfrm>
            <a:off x="-457200" y="-209550"/>
            <a:ext cx="12840157" cy="722682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33381D4-12C8-4F45-9518-FCB43E1F770E}"/>
              </a:ext>
            </a:extLst>
          </p:cNvPr>
          <p:cNvSpPr/>
          <p:nvPr/>
        </p:nvSpPr>
        <p:spPr>
          <a:xfrm>
            <a:off x="-219426" y="-36001"/>
            <a:ext cx="12419210" cy="745646"/>
          </a:xfrm>
          <a:prstGeom prst="rect">
            <a:avLst/>
          </a:prstGeom>
          <a:solidFill>
            <a:schemeClr val="tx1">
              <a:lumMod val="85000"/>
              <a:lumOff val="15000"/>
              <a:alpha val="8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B953E8-3DD5-4748-8571-4AF0354E0096}"/>
              </a:ext>
            </a:extLst>
          </p:cNvPr>
          <p:cNvSpPr/>
          <p:nvPr/>
        </p:nvSpPr>
        <p:spPr>
          <a:xfrm>
            <a:off x="4352926" y="-5990"/>
            <a:ext cx="1959768" cy="648822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820720-7734-4B17-9872-6D0E0EDBDAF1}"/>
              </a:ext>
            </a:extLst>
          </p:cNvPr>
          <p:cNvSpPr/>
          <p:nvPr/>
        </p:nvSpPr>
        <p:spPr>
          <a:xfrm>
            <a:off x="6312695" y="-5990"/>
            <a:ext cx="1959768" cy="64882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D06E1C-4063-42AC-947E-66117A0EF193}"/>
              </a:ext>
            </a:extLst>
          </p:cNvPr>
          <p:cNvSpPr/>
          <p:nvPr/>
        </p:nvSpPr>
        <p:spPr>
          <a:xfrm>
            <a:off x="8272463" y="-5990"/>
            <a:ext cx="1959768" cy="648822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6B099D-F57B-43D6-9674-6B4189F79031}"/>
              </a:ext>
            </a:extLst>
          </p:cNvPr>
          <p:cNvSpPr/>
          <p:nvPr/>
        </p:nvSpPr>
        <p:spPr>
          <a:xfrm>
            <a:off x="10232232" y="-5990"/>
            <a:ext cx="1959768" cy="64882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CE346D-2F4E-49E5-8BDE-EF9D99E31A2B}"/>
              </a:ext>
            </a:extLst>
          </p:cNvPr>
          <p:cNvSpPr/>
          <p:nvPr/>
        </p:nvSpPr>
        <p:spPr>
          <a:xfrm>
            <a:off x="6312692" y="642832"/>
            <a:ext cx="1959768" cy="45719"/>
          </a:xfrm>
          <a:prstGeom prst="rect">
            <a:avLst/>
          </a:prstGeom>
          <a:solidFill>
            <a:srgbClr val="FF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7B9271-B217-4A86-A7C7-84CA22B781FB}"/>
              </a:ext>
            </a:extLst>
          </p:cNvPr>
          <p:cNvSpPr/>
          <p:nvPr/>
        </p:nvSpPr>
        <p:spPr>
          <a:xfrm>
            <a:off x="8272461" y="642832"/>
            <a:ext cx="1959768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A479F0-4C82-4EDD-BC2F-826A5A455463}"/>
              </a:ext>
            </a:extLst>
          </p:cNvPr>
          <p:cNvSpPr/>
          <p:nvPr/>
        </p:nvSpPr>
        <p:spPr>
          <a:xfrm>
            <a:off x="10232231" y="642832"/>
            <a:ext cx="1959768" cy="45719"/>
          </a:xfrm>
          <a:prstGeom prst="rect">
            <a:avLst/>
          </a:prstGeom>
          <a:solidFill>
            <a:srgbClr val="FF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69012CC-9536-4444-A097-37FAF52DE22C}"/>
              </a:ext>
            </a:extLst>
          </p:cNvPr>
          <p:cNvSpPr/>
          <p:nvPr/>
        </p:nvSpPr>
        <p:spPr>
          <a:xfrm>
            <a:off x="4352922" y="642832"/>
            <a:ext cx="1959768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39C0A-B784-451A-BA05-50931FE02251}"/>
              </a:ext>
            </a:extLst>
          </p:cNvPr>
          <p:cNvSpPr txBox="1"/>
          <p:nvPr/>
        </p:nvSpPr>
        <p:spPr>
          <a:xfrm>
            <a:off x="4331765" y="158886"/>
            <a:ext cx="19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재산 </a:t>
            </a:r>
            <a:r>
              <a:rPr lang="en-US" altLang="ko-KR" sz="1200" b="1">
                <a:solidFill>
                  <a:schemeClr val="bg1"/>
                </a:solidFill>
              </a:rPr>
              <a:t>10,000,000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009DA01-8600-495F-B072-C16C8F53E793}"/>
              </a:ext>
            </a:extLst>
          </p:cNvPr>
          <p:cNvSpPr txBox="1"/>
          <p:nvPr/>
        </p:nvSpPr>
        <p:spPr>
          <a:xfrm>
            <a:off x="6297127" y="158886"/>
            <a:ext cx="19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그래픽카드 </a:t>
            </a:r>
            <a:r>
              <a:rPr lang="en-US" altLang="ko-KR" sz="1200" b="1">
                <a:solidFill>
                  <a:schemeClr val="bg1"/>
                </a:solidFill>
              </a:rPr>
              <a:t>10</a:t>
            </a:r>
            <a:r>
              <a:rPr lang="ko-KR" altLang="en-US" sz="1200" b="1">
                <a:solidFill>
                  <a:schemeClr val="bg1"/>
                </a:solidFill>
              </a:rPr>
              <a:t>개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9EA37D-4F5E-4D1F-864C-AC227BCF91B4}"/>
              </a:ext>
            </a:extLst>
          </p:cNvPr>
          <p:cNvSpPr txBox="1"/>
          <p:nvPr/>
        </p:nvSpPr>
        <p:spPr>
          <a:xfrm>
            <a:off x="8210171" y="158886"/>
            <a:ext cx="209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가상화폐 </a:t>
            </a:r>
            <a:r>
              <a:rPr lang="en-US" altLang="ko-KR" sz="1200" b="1">
                <a:solidFill>
                  <a:schemeClr val="bg1"/>
                </a:solidFill>
              </a:rPr>
              <a:t>7,000,000G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B12BDA4-F70A-4D06-8EA5-345F092A388C}"/>
              </a:ext>
            </a:extLst>
          </p:cNvPr>
          <p:cNvSpPr txBox="1"/>
          <p:nvPr/>
        </p:nvSpPr>
        <p:spPr>
          <a:xfrm>
            <a:off x="10240016" y="158886"/>
            <a:ext cx="19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보유 골드 </a:t>
            </a:r>
            <a:r>
              <a:rPr lang="en-US" altLang="ko-KR" sz="1200" b="1">
                <a:solidFill>
                  <a:schemeClr val="bg1"/>
                </a:solidFill>
              </a:rPr>
              <a:t>3,000,000G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3D0CCA6A-0D6D-4AB2-9663-61892A37DA8C}"/>
              </a:ext>
            </a:extLst>
          </p:cNvPr>
          <p:cNvSpPr/>
          <p:nvPr/>
        </p:nvSpPr>
        <p:spPr>
          <a:xfrm>
            <a:off x="4352922" y="869394"/>
            <a:ext cx="7846862" cy="4356444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E76438B7-7307-405A-9AAB-D90604CB9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5" y="600761"/>
            <a:ext cx="4714875" cy="6858000"/>
          </a:xfrm>
          <a:prstGeom prst="rect">
            <a:avLst/>
          </a:prstGeom>
        </p:spPr>
      </p:pic>
      <p:sp>
        <p:nvSpPr>
          <p:cNvPr id="296" name="말풍선: 모서리가 둥근 사각형 295">
            <a:extLst>
              <a:ext uri="{FF2B5EF4-FFF2-40B4-BE49-F238E27FC236}">
                <a16:creationId xmlns:a16="http://schemas.microsoft.com/office/drawing/2014/main" id="{26D97FF0-06DC-4760-8F6D-326DFEE83B3D}"/>
              </a:ext>
            </a:extLst>
          </p:cNvPr>
          <p:cNvSpPr/>
          <p:nvPr/>
        </p:nvSpPr>
        <p:spPr>
          <a:xfrm>
            <a:off x="1" y="5339848"/>
            <a:ext cx="4184582" cy="1195751"/>
          </a:xfrm>
          <a:prstGeom prst="wedgeRoundRectCallout">
            <a:avLst>
              <a:gd name="adj1" fmla="val -17528"/>
              <a:gd name="adj2" fmla="val -107705"/>
              <a:gd name="adj3" fmla="val 16667"/>
            </a:avLst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5CF8208A-61A9-461B-8ACF-EA98737EB355}"/>
              </a:ext>
            </a:extLst>
          </p:cNvPr>
          <p:cNvSpPr txBox="1"/>
          <p:nvPr/>
        </p:nvSpPr>
        <p:spPr>
          <a:xfrm>
            <a:off x="641283" y="5666239"/>
            <a:ext cx="2902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그래픽카드를 사용해</a:t>
            </a:r>
            <a:endParaRPr lang="en-US" altLang="ko-KR" sz="16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가상화폐를 채굴할 수 있어</a:t>
            </a:r>
            <a:r>
              <a:rPr lang="en-US" altLang="ko-KR" sz="16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..</a:t>
            </a:r>
            <a:endParaRPr lang="ko-KR" altLang="en-US" sz="16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81D27250-5C0E-4D88-8C08-233676854298}"/>
              </a:ext>
            </a:extLst>
          </p:cNvPr>
          <p:cNvSpPr/>
          <p:nvPr/>
        </p:nvSpPr>
        <p:spPr>
          <a:xfrm>
            <a:off x="4511185" y="1139221"/>
            <a:ext cx="7518890" cy="91807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8DA8643E-FDB5-42EB-971D-D466ECFD09A3}"/>
              </a:ext>
            </a:extLst>
          </p:cNvPr>
          <p:cNvSpPr/>
          <p:nvPr/>
        </p:nvSpPr>
        <p:spPr>
          <a:xfrm>
            <a:off x="4511185" y="2120322"/>
            <a:ext cx="7518890" cy="91807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4C356894-9E1D-4725-8248-53C8369E208B}"/>
              </a:ext>
            </a:extLst>
          </p:cNvPr>
          <p:cNvSpPr/>
          <p:nvPr/>
        </p:nvSpPr>
        <p:spPr>
          <a:xfrm>
            <a:off x="4511185" y="3102666"/>
            <a:ext cx="7518890" cy="91807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6023332A-284D-48F2-A4B1-1E92F4D76B7C}"/>
              </a:ext>
            </a:extLst>
          </p:cNvPr>
          <p:cNvSpPr/>
          <p:nvPr/>
        </p:nvSpPr>
        <p:spPr>
          <a:xfrm>
            <a:off x="4511185" y="4082806"/>
            <a:ext cx="7518890" cy="91807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304" name="그래픽 303" descr="포크레인">
            <a:extLst>
              <a:ext uri="{FF2B5EF4-FFF2-40B4-BE49-F238E27FC236}">
                <a16:creationId xmlns:a16="http://schemas.microsoft.com/office/drawing/2014/main" id="{3DE02AAF-70AA-4DD7-9D4A-FDFC8BBAA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1222" y="-5990"/>
            <a:ext cx="502174" cy="502172"/>
          </a:xfrm>
          <a:prstGeom prst="rect">
            <a:avLst/>
          </a:prstGeom>
        </p:spPr>
      </p:pic>
      <p:sp>
        <p:nvSpPr>
          <p:cNvPr id="305" name="TextBox 304">
            <a:extLst>
              <a:ext uri="{FF2B5EF4-FFF2-40B4-BE49-F238E27FC236}">
                <a16:creationId xmlns:a16="http://schemas.microsoft.com/office/drawing/2014/main" id="{D4694BB6-42A8-4099-8713-2BAA0181B69C}"/>
              </a:ext>
            </a:extLst>
          </p:cNvPr>
          <p:cNvSpPr txBox="1"/>
          <p:nvPr/>
        </p:nvSpPr>
        <p:spPr>
          <a:xfrm>
            <a:off x="1315740" y="69235"/>
            <a:ext cx="1227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ln w="12700">
                  <a:solidFill>
                    <a:srgbClr val="FFC000"/>
                  </a:solidFill>
                </a:ln>
                <a:solidFill>
                  <a:schemeClr val="bg1"/>
                </a:solidFill>
              </a:rPr>
              <a:t>채굴</a:t>
            </a: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B769E2E9-5583-49AF-8EEF-86FE2C289F72}"/>
              </a:ext>
            </a:extLst>
          </p:cNvPr>
          <p:cNvSpPr/>
          <p:nvPr/>
        </p:nvSpPr>
        <p:spPr>
          <a:xfrm>
            <a:off x="4352922" y="5349452"/>
            <a:ext cx="7846862" cy="1186147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9315B9CF-DFBA-46CF-BA5E-62D3F4EC9336}"/>
              </a:ext>
            </a:extLst>
          </p:cNvPr>
          <p:cNvSpPr txBox="1"/>
          <p:nvPr/>
        </p:nvSpPr>
        <p:spPr>
          <a:xfrm>
            <a:off x="4853945" y="5403575"/>
            <a:ext cx="5697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한규언</a:t>
            </a:r>
            <a:r>
              <a:rPr lang="ko-KR" altLang="en-US" sz="1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님이 </a:t>
            </a:r>
            <a:r>
              <a:rPr lang="ko-KR" altLang="en-US" sz="110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미트코인</a:t>
            </a:r>
            <a:r>
              <a:rPr lang="ko-KR" altLang="en-US" sz="1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채굴하였습니다</a:t>
            </a:r>
            <a:r>
              <a:rPr lang="en-US" altLang="ko-KR" sz="1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1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3E287222-F6D3-4D00-A4EB-696FADE789C5}"/>
              </a:ext>
            </a:extLst>
          </p:cNvPr>
          <p:cNvSpPr txBox="1"/>
          <p:nvPr/>
        </p:nvSpPr>
        <p:spPr>
          <a:xfrm>
            <a:off x="4853945" y="5659324"/>
            <a:ext cx="5697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한규언</a:t>
            </a:r>
            <a:r>
              <a:rPr lang="ko-KR" altLang="en-US" sz="1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님이 </a:t>
            </a:r>
            <a:r>
              <a:rPr lang="ko-KR" altLang="en-US" sz="110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빗더리움</a:t>
            </a:r>
            <a:r>
              <a:rPr lang="ko-KR" altLang="en-US" sz="1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채굴하였습니다</a:t>
            </a:r>
            <a:r>
              <a:rPr lang="en-US" altLang="ko-KR" sz="1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1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C9697E2F-E159-4C10-A24F-05AFA2859092}"/>
              </a:ext>
            </a:extLst>
          </p:cNvPr>
          <p:cNvSpPr txBox="1"/>
          <p:nvPr/>
        </p:nvSpPr>
        <p:spPr>
          <a:xfrm>
            <a:off x="4853945" y="5926060"/>
            <a:ext cx="5697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한규언</a:t>
            </a:r>
            <a:r>
              <a:rPr lang="ko-KR" altLang="en-US" sz="1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님이 </a:t>
            </a:r>
            <a:r>
              <a:rPr lang="ko-KR" altLang="en-US" sz="110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윾텔라루멘</a:t>
            </a:r>
            <a:r>
              <a:rPr lang="ko-KR" altLang="en-US" sz="1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채굴하였습니다</a:t>
            </a:r>
            <a:r>
              <a:rPr lang="en-US" altLang="ko-KR" sz="1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1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A8ACB88-35E4-45FF-845C-164ED615D4EF}"/>
              </a:ext>
            </a:extLst>
          </p:cNvPr>
          <p:cNvSpPr txBox="1"/>
          <p:nvPr/>
        </p:nvSpPr>
        <p:spPr>
          <a:xfrm>
            <a:off x="4853945" y="6186083"/>
            <a:ext cx="5697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한규언</a:t>
            </a:r>
            <a:r>
              <a:rPr lang="ko-KR" altLang="en-US" sz="1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님이 </a:t>
            </a:r>
            <a:r>
              <a:rPr lang="ko-KR" altLang="en-US" sz="110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레플</a:t>
            </a:r>
            <a:r>
              <a:rPr lang="ko-KR" altLang="en-US" sz="1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채굴하였습니다</a:t>
            </a:r>
            <a:r>
              <a:rPr lang="en-US" altLang="ko-KR" sz="1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1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2" name="사각형: 둥근 모서리 311">
            <a:extLst>
              <a:ext uri="{FF2B5EF4-FFF2-40B4-BE49-F238E27FC236}">
                <a16:creationId xmlns:a16="http://schemas.microsoft.com/office/drawing/2014/main" id="{4415D8E5-2D54-4937-909B-4EE854F0DC6B}"/>
              </a:ext>
            </a:extLst>
          </p:cNvPr>
          <p:cNvSpPr/>
          <p:nvPr/>
        </p:nvSpPr>
        <p:spPr>
          <a:xfrm>
            <a:off x="4459705" y="5446077"/>
            <a:ext cx="408799" cy="1910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알림</a:t>
            </a:r>
          </a:p>
        </p:txBody>
      </p:sp>
      <p:sp>
        <p:nvSpPr>
          <p:cNvPr id="313" name="사각형: 둥근 모서리 312">
            <a:extLst>
              <a:ext uri="{FF2B5EF4-FFF2-40B4-BE49-F238E27FC236}">
                <a16:creationId xmlns:a16="http://schemas.microsoft.com/office/drawing/2014/main" id="{40368267-762C-407C-9122-BD0A7D760B56}"/>
              </a:ext>
            </a:extLst>
          </p:cNvPr>
          <p:cNvSpPr/>
          <p:nvPr/>
        </p:nvSpPr>
        <p:spPr>
          <a:xfrm>
            <a:off x="4459705" y="5691891"/>
            <a:ext cx="408799" cy="1910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알림</a:t>
            </a:r>
          </a:p>
        </p:txBody>
      </p:sp>
      <p:sp>
        <p:nvSpPr>
          <p:cNvPr id="314" name="사각형: 둥근 모서리 313">
            <a:extLst>
              <a:ext uri="{FF2B5EF4-FFF2-40B4-BE49-F238E27FC236}">
                <a16:creationId xmlns:a16="http://schemas.microsoft.com/office/drawing/2014/main" id="{33C271C5-FFD0-4BC5-8FB3-6BCB9FCAE375}"/>
              </a:ext>
            </a:extLst>
          </p:cNvPr>
          <p:cNvSpPr/>
          <p:nvPr/>
        </p:nvSpPr>
        <p:spPr>
          <a:xfrm>
            <a:off x="4459705" y="5958627"/>
            <a:ext cx="408799" cy="1910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알림</a:t>
            </a:r>
          </a:p>
        </p:txBody>
      </p:sp>
      <p:sp>
        <p:nvSpPr>
          <p:cNvPr id="315" name="사각형: 둥근 모서리 314">
            <a:extLst>
              <a:ext uri="{FF2B5EF4-FFF2-40B4-BE49-F238E27FC236}">
                <a16:creationId xmlns:a16="http://schemas.microsoft.com/office/drawing/2014/main" id="{758BCE55-CAC9-46AD-9D0D-2729A303C439}"/>
              </a:ext>
            </a:extLst>
          </p:cNvPr>
          <p:cNvSpPr/>
          <p:nvPr/>
        </p:nvSpPr>
        <p:spPr>
          <a:xfrm>
            <a:off x="4459705" y="6216521"/>
            <a:ext cx="408799" cy="19100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알림</a:t>
            </a:r>
          </a:p>
        </p:txBody>
      </p:sp>
      <p:pic>
        <p:nvPicPr>
          <p:cNvPr id="35" name="그래픽 34" descr="돌아가기">
            <a:extLst>
              <a:ext uri="{FF2B5EF4-FFF2-40B4-BE49-F238E27FC236}">
                <a16:creationId xmlns:a16="http://schemas.microsoft.com/office/drawing/2014/main" id="{2457CAB6-6F16-47D6-A516-7EB180C6D89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1854"/>
          <a:stretch/>
        </p:blipFill>
        <p:spPr>
          <a:xfrm rot="16200000">
            <a:off x="250170" y="-73436"/>
            <a:ext cx="453084" cy="779224"/>
          </a:xfrm>
          <a:prstGeom prst="rect">
            <a:avLst/>
          </a:prstGeom>
        </p:spPr>
      </p:pic>
      <p:pic>
        <p:nvPicPr>
          <p:cNvPr id="316" name="그래픽 315" descr="동전">
            <a:extLst>
              <a:ext uri="{FF2B5EF4-FFF2-40B4-BE49-F238E27FC236}">
                <a16:creationId xmlns:a16="http://schemas.microsoft.com/office/drawing/2014/main" id="{26236EFA-E07F-490B-A1A9-5355533FD0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5742" y="231229"/>
            <a:ext cx="515812" cy="515812"/>
          </a:xfrm>
          <a:prstGeom prst="rect">
            <a:avLst/>
          </a:prstGeom>
        </p:spPr>
      </p:pic>
      <p:grpSp>
        <p:nvGrpSpPr>
          <p:cNvPr id="323" name="그룹 322">
            <a:extLst>
              <a:ext uri="{FF2B5EF4-FFF2-40B4-BE49-F238E27FC236}">
                <a16:creationId xmlns:a16="http://schemas.microsoft.com/office/drawing/2014/main" id="{7AC53C9E-A69E-448D-9852-23E333761193}"/>
              </a:ext>
            </a:extLst>
          </p:cNvPr>
          <p:cNvGrpSpPr/>
          <p:nvPr/>
        </p:nvGrpSpPr>
        <p:grpSpPr>
          <a:xfrm>
            <a:off x="6669413" y="1275155"/>
            <a:ext cx="646209" cy="646209"/>
            <a:chOff x="1687416" y="3924300"/>
            <a:chExt cx="914400" cy="914400"/>
          </a:xfrm>
        </p:grpSpPr>
        <p:sp>
          <p:nvSpPr>
            <p:cNvPr id="324" name="사각형: 둥근 모서리 323">
              <a:extLst>
                <a:ext uri="{FF2B5EF4-FFF2-40B4-BE49-F238E27FC236}">
                  <a16:creationId xmlns:a16="http://schemas.microsoft.com/office/drawing/2014/main" id="{5BC37B56-062B-435D-9A74-CA2CF5B5E00B}"/>
                </a:ext>
              </a:extLst>
            </p:cNvPr>
            <p:cNvSpPr/>
            <p:nvPr/>
          </p:nvSpPr>
          <p:spPr>
            <a:xfrm>
              <a:off x="1687416" y="3924300"/>
              <a:ext cx="914400" cy="914400"/>
            </a:xfrm>
            <a:prstGeom prst="roundRect">
              <a:avLst/>
            </a:prstGeom>
            <a:solidFill>
              <a:schemeClr val="bg1">
                <a:lumMod val="95000"/>
                <a:alpha val="64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더하기 기호 324">
              <a:extLst>
                <a:ext uri="{FF2B5EF4-FFF2-40B4-BE49-F238E27FC236}">
                  <a16:creationId xmlns:a16="http://schemas.microsoft.com/office/drawing/2014/main" id="{96909055-7C03-4430-84D5-8291D13D2E2A}"/>
                </a:ext>
              </a:extLst>
            </p:cNvPr>
            <p:cNvSpPr/>
            <p:nvPr/>
          </p:nvSpPr>
          <p:spPr>
            <a:xfrm>
              <a:off x="1830291" y="4067175"/>
              <a:ext cx="628650" cy="628650"/>
            </a:xfrm>
            <a:prstGeom prst="mathPlus">
              <a:avLst>
                <a:gd name="adj1" fmla="val 15187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6" name="그룹 325">
            <a:extLst>
              <a:ext uri="{FF2B5EF4-FFF2-40B4-BE49-F238E27FC236}">
                <a16:creationId xmlns:a16="http://schemas.microsoft.com/office/drawing/2014/main" id="{2B349EBB-3392-43F9-AED4-C48735478556}"/>
              </a:ext>
            </a:extLst>
          </p:cNvPr>
          <p:cNvGrpSpPr/>
          <p:nvPr/>
        </p:nvGrpSpPr>
        <p:grpSpPr>
          <a:xfrm>
            <a:off x="7563962" y="1275155"/>
            <a:ext cx="646209" cy="646209"/>
            <a:chOff x="1687416" y="3924300"/>
            <a:chExt cx="914400" cy="914400"/>
          </a:xfrm>
        </p:grpSpPr>
        <p:sp>
          <p:nvSpPr>
            <p:cNvPr id="327" name="사각형: 둥근 모서리 326">
              <a:extLst>
                <a:ext uri="{FF2B5EF4-FFF2-40B4-BE49-F238E27FC236}">
                  <a16:creationId xmlns:a16="http://schemas.microsoft.com/office/drawing/2014/main" id="{FEC218FC-7042-43FB-8438-B4F4DE6480E3}"/>
                </a:ext>
              </a:extLst>
            </p:cNvPr>
            <p:cNvSpPr/>
            <p:nvPr/>
          </p:nvSpPr>
          <p:spPr>
            <a:xfrm>
              <a:off x="1687416" y="3924300"/>
              <a:ext cx="914400" cy="914400"/>
            </a:xfrm>
            <a:prstGeom prst="roundRect">
              <a:avLst/>
            </a:prstGeom>
            <a:solidFill>
              <a:schemeClr val="bg1">
                <a:lumMod val="95000"/>
                <a:alpha val="64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더하기 기호 327">
              <a:extLst>
                <a:ext uri="{FF2B5EF4-FFF2-40B4-BE49-F238E27FC236}">
                  <a16:creationId xmlns:a16="http://schemas.microsoft.com/office/drawing/2014/main" id="{672121A9-595A-4D3B-9998-831D6F54BFB4}"/>
                </a:ext>
              </a:extLst>
            </p:cNvPr>
            <p:cNvSpPr/>
            <p:nvPr/>
          </p:nvSpPr>
          <p:spPr>
            <a:xfrm>
              <a:off x="1830291" y="4067175"/>
              <a:ext cx="628650" cy="628650"/>
            </a:xfrm>
            <a:prstGeom prst="mathPlus">
              <a:avLst>
                <a:gd name="adj1" fmla="val 15187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3929441C-4B50-4542-806F-C705540E2485}"/>
              </a:ext>
            </a:extLst>
          </p:cNvPr>
          <p:cNvGrpSpPr/>
          <p:nvPr/>
        </p:nvGrpSpPr>
        <p:grpSpPr>
          <a:xfrm>
            <a:off x="4833400" y="3272172"/>
            <a:ext cx="646209" cy="646209"/>
            <a:chOff x="1687416" y="3924300"/>
            <a:chExt cx="914400" cy="914400"/>
          </a:xfrm>
        </p:grpSpPr>
        <p:sp>
          <p:nvSpPr>
            <p:cNvPr id="342" name="사각형: 둥근 모서리 341">
              <a:extLst>
                <a:ext uri="{FF2B5EF4-FFF2-40B4-BE49-F238E27FC236}">
                  <a16:creationId xmlns:a16="http://schemas.microsoft.com/office/drawing/2014/main" id="{C5A57C68-B5E0-4F8E-B0E4-0C4866755ABB}"/>
                </a:ext>
              </a:extLst>
            </p:cNvPr>
            <p:cNvSpPr/>
            <p:nvPr/>
          </p:nvSpPr>
          <p:spPr>
            <a:xfrm>
              <a:off x="1687416" y="3924300"/>
              <a:ext cx="914400" cy="914400"/>
            </a:xfrm>
            <a:prstGeom prst="roundRect">
              <a:avLst/>
            </a:prstGeom>
            <a:solidFill>
              <a:schemeClr val="bg1">
                <a:lumMod val="95000"/>
                <a:alpha val="64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더하기 기호 342">
              <a:extLst>
                <a:ext uri="{FF2B5EF4-FFF2-40B4-BE49-F238E27FC236}">
                  <a16:creationId xmlns:a16="http://schemas.microsoft.com/office/drawing/2014/main" id="{A13BE02F-23BE-46A5-9ACB-325AFC594FBE}"/>
                </a:ext>
              </a:extLst>
            </p:cNvPr>
            <p:cNvSpPr/>
            <p:nvPr/>
          </p:nvSpPr>
          <p:spPr>
            <a:xfrm>
              <a:off x="1830291" y="4067175"/>
              <a:ext cx="628650" cy="628650"/>
            </a:xfrm>
            <a:prstGeom prst="mathPlus">
              <a:avLst>
                <a:gd name="adj1" fmla="val 15187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745CEC97-9F06-42AD-A36F-FDA6DE3A5165}"/>
              </a:ext>
            </a:extLst>
          </p:cNvPr>
          <p:cNvGrpSpPr/>
          <p:nvPr/>
        </p:nvGrpSpPr>
        <p:grpSpPr>
          <a:xfrm>
            <a:off x="5772895" y="3272172"/>
            <a:ext cx="646209" cy="646209"/>
            <a:chOff x="1687416" y="3924300"/>
            <a:chExt cx="914400" cy="914400"/>
          </a:xfrm>
        </p:grpSpPr>
        <p:sp>
          <p:nvSpPr>
            <p:cNvPr id="345" name="사각형: 둥근 모서리 344">
              <a:extLst>
                <a:ext uri="{FF2B5EF4-FFF2-40B4-BE49-F238E27FC236}">
                  <a16:creationId xmlns:a16="http://schemas.microsoft.com/office/drawing/2014/main" id="{E6A2B430-656C-4D50-84C9-2A227EEF1A26}"/>
                </a:ext>
              </a:extLst>
            </p:cNvPr>
            <p:cNvSpPr/>
            <p:nvPr/>
          </p:nvSpPr>
          <p:spPr>
            <a:xfrm>
              <a:off x="1687416" y="3924300"/>
              <a:ext cx="914400" cy="914400"/>
            </a:xfrm>
            <a:prstGeom prst="roundRect">
              <a:avLst/>
            </a:prstGeom>
            <a:solidFill>
              <a:schemeClr val="bg1">
                <a:lumMod val="95000"/>
                <a:alpha val="64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더하기 기호 345">
              <a:extLst>
                <a:ext uri="{FF2B5EF4-FFF2-40B4-BE49-F238E27FC236}">
                  <a16:creationId xmlns:a16="http://schemas.microsoft.com/office/drawing/2014/main" id="{79250AD4-2136-46AE-BD28-A89B933F8C1F}"/>
                </a:ext>
              </a:extLst>
            </p:cNvPr>
            <p:cNvSpPr/>
            <p:nvPr/>
          </p:nvSpPr>
          <p:spPr>
            <a:xfrm>
              <a:off x="1830291" y="4067175"/>
              <a:ext cx="628650" cy="628650"/>
            </a:xfrm>
            <a:prstGeom prst="mathPlus">
              <a:avLst>
                <a:gd name="adj1" fmla="val 15187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51F59978-18DA-40D0-9A21-041D69ED3B36}"/>
              </a:ext>
            </a:extLst>
          </p:cNvPr>
          <p:cNvGrpSpPr/>
          <p:nvPr/>
        </p:nvGrpSpPr>
        <p:grpSpPr>
          <a:xfrm>
            <a:off x="6669413" y="3272172"/>
            <a:ext cx="646209" cy="646209"/>
            <a:chOff x="1687416" y="3924300"/>
            <a:chExt cx="914400" cy="914400"/>
          </a:xfrm>
        </p:grpSpPr>
        <p:sp>
          <p:nvSpPr>
            <p:cNvPr id="348" name="사각형: 둥근 모서리 347">
              <a:extLst>
                <a:ext uri="{FF2B5EF4-FFF2-40B4-BE49-F238E27FC236}">
                  <a16:creationId xmlns:a16="http://schemas.microsoft.com/office/drawing/2014/main" id="{D7564585-1771-4468-A116-005E917F01D4}"/>
                </a:ext>
              </a:extLst>
            </p:cNvPr>
            <p:cNvSpPr/>
            <p:nvPr/>
          </p:nvSpPr>
          <p:spPr>
            <a:xfrm>
              <a:off x="1687416" y="3924300"/>
              <a:ext cx="914400" cy="914400"/>
            </a:xfrm>
            <a:prstGeom prst="roundRect">
              <a:avLst/>
            </a:prstGeom>
            <a:solidFill>
              <a:schemeClr val="bg1">
                <a:lumMod val="95000"/>
                <a:alpha val="64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더하기 기호 348">
              <a:extLst>
                <a:ext uri="{FF2B5EF4-FFF2-40B4-BE49-F238E27FC236}">
                  <a16:creationId xmlns:a16="http://schemas.microsoft.com/office/drawing/2014/main" id="{1163F83D-F076-446A-A43C-B7FC8E99FAB3}"/>
                </a:ext>
              </a:extLst>
            </p:cNvPr>
            <p:cNvSpPr/>
            <p:nvPr/>
          </p:nvSpPr>
          <p:spPr>
            <a:xfrm>
              <a:off x="1830291" y="4067175"/>
              <a:ext cx="628650" cy="628650"/>
            </a:xfrm>
            <a:prstGeom prst="mathPlus">
              <a:avLst>
                <a:gd name="adj1" fmla="val 15187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0" name="그룹 349">
            <a:extLst>
              <a:ext uri="{FF2B5EF4-FFF2-40B4-BE49-F238E27FC236}">
                <a16:creationId xmlns:a16="http://schemas.microsoft.com/office/drawing/2014/main" id="{DBBC6621-55D8-4FA2-8FCD-8F45E8E07C1F}"/>
              </a:ext>
            </a:extLst>
          </p:cNvPr>
          <p:cNvGrpSpPr/>
          <p:nvPr/>
        </p:nvGrpSpPr>
        <p:grpSpPr>
          <a:xfrm>
            <a:off x="7563962" y="3272172"/>
            <a:ext cx="646209" cy="646209"/>
            <a:chOff x="1687416" y="3924300"/>
            <a:chExt cx="914400" cy="914400"/>
          </a:xfrm>
        </p:grpSpPr>
        <p:sp>
          <p:nvSpPr>
            <p:cNvPr id="351" name="사각형: 둥근 모서리 350">
              <a:extLst>
                <a:ext uri="{FF2B5EF4-FFF2-40B4-BE49-F238E27FC236}">
                  <a16:creationId xmlns:a16="http://schemas.microsoft.com/office/drawing/2014/main" id="{D2D11FBD-F3ED-44F4-872C-D67BE8808D7D}"/>
                </a:ext>
              </a:extLst>
            </p:cNvPr>
            <p:cNvSpPr/>
            <p:nvPr/>
          </p:nvSpPr>
          <p:spPr>
            <a:xfrm>
              <a:off x="1687416" y="3924300"/>
              <a:ext cx="914400" cy="914400"/>
            </a:xfrm>
            <a:prstGeom prst="roundRect">
              <a:avLst/>
            </a:prstGeom>
            <a:solidFill>
              <a:schemeClr val="bg1">
                <a:lumMod val="95000"/>
                <a:alpha val="64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더하기 기호 351">
              <a:extLst>
                <a:ext uri="{FF2B5EF4-FFF2-40B4-BE49-F238E27FC236}">
                  <a16:creationId xmlns:a16="http://schemas.microsoft.com/office/drawing/2014/main" id="{C22520B3-2A3A-4E8A-9ECB-888A0EF852B6}"/>
                </a:ext>
              </a:extLst>
            </p:cNvPr>
            <p:cNvSpPr/>
            <p:nvPr/>
          </p:nvSpPr>
          <p:spPr>
            <a:xfrm>
              <a:off x="1830291" y="4067175"/>
              <a:ext cx="628650" cy="628650"/>
            </a:xfrm>
            <a:prstGeom prst="mathPlus">
              <a:avLst>
                <a:gd name="adj1" fmla="val 15187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3" name="그룹 352">
            <a:extLst>
              <a:ext uri="{FF2B5EF4-FFF2-40B4-BE49-F238E27FC236}">
                <a16:creationId xmlns:a16="http://schemas.microsoft.com/office/drawing/2014/main" id="{A60E054E-6A8D-4F9C-935D-B555EF66B17F}"/>
              </a:ext>
            </a:extLst>
          </p:cNvPr>
          <p:cNvGrpSpPr/>
          <p:nvPr/>
        </p:nvGrpSpPr>
        <p:grpSpPr>
          <a:xfrm>
            <a:off x="4833400" y="4209732"/>
            <a:ext cx="646209" cy="646209"/>
            <a:chOff x="1687416" y="3924300"/>
            <a:chExt cx="914400" cy="914400"/>
          </a:xfrm>
        </p:grpSpPr>
        <p:sp>
          <p:nvSpPr>
            <p:cNvPr id="354" name="사각형: 둥근 모서리 353">
              <a:extLst>
                <a:ext uri="{FF2B5EF4-FFF2-40B4-BE49-F238E27FC236}">
                  <a16:creationId xmlns:a16="http://schemas.microsoft.com/office/drawing/2014/main" id="{F228BFD0-AC34-4E35-A7C5-4DE54DDDEB0E}"/>
                </a:ext>
              </a:extLst>
            </p:cNvPr>
            <p:cNvSpPr/>
            <p:nvPr/>
          </p:nvSpPr>
          <p:spPr>
            <a:xfrm>
              <a:off x="1687416" y="3924300"/>
              <a:ext cx="914400" cy="914400"/>
            </a:xfrm>
            <a:prstGeom prst="roundRect">
              <a:avLst/>
            </a:prstGeom>
            <a:solidFill>
              <a:schemeClr val="bg1">
                <a:lumMod val="95000"/>
                <a:alpha val="64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더하기 기호 354">
              <a:extLst>
                <a:ext uri="{FF2B5EF4-FFF2-40B4-BE49-F238E27FC236}">
                  <a16:creationId xmlns:a16="http://schemas.microsoft.com/office/drawing/2014/main" id="{56E25A21-27E0-4607-8FCC-4FCAA5C04DDF}"/>
                </a:ext>
              </a:extLst>
            </p:cNvPr>
            <p:cNvSpPr/>
            <p:nvPr/>
          </p:nvSpPr>
          <p:spPr>
            <a:xfrm>
              <a:off x="1830291" y="4067175"/>
              <a:ext cx="628650" cy="628650"/>
            </a:xfrm>
            <a:prstGeom prst="mathPlus">
              <a:avLst>
                <a:gd name="adj1" fmla="val 15187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6" name="그룹 355">
            <a:extLst>
              <a:ext uri="{FF2B5EF4-FFF2-40B4-BE49-F238E27FC236}">
                <a16:creationId xmlns:a16="http://schemas.microsoft.com/office/drawing/2014/main" id="{CA531861-BC3A-4783-BC0F-F1059752CAD0}"/>
              </a:ext>
            </a:extLst>
          </p:cNvPr>
          <p:cNvGrpSpPr/>
          <p:nvPr/>
        </p:nvGrpSpPr>
        <p:grpSpPr>
          <a:xfrm>
            <a:off x="5772895" y="4209732"/>
            <a:ext cx="646209" cy="646209"/>
            <a:chOff x="1687416" y="3924300"/>
            <a:chExt cx="914400" cy="914400"/>
          </a:xfrm>
        </p:grpSpPr>
        <p:sp>
          <p:nvSpPr>
            <p:cNvPr id="357" name="사각형: 둥근 모서리 356">
              <a:extLst>
                <a:ext uri="{FF2B5EF4-FFF2-40B4-BE49-F238E27FC236}">
                  <a16:creationId xmlns:a16="http://schemas.microsoft.com/office/drawing/2014/main" id="{87FBD45D-69FD-4AFD-8B57-98A56FED9B1E}"/>
                </a:ext>
              </a:extLst>
            </p:cNvPr>
            <p:cNvSpPr/>
            <p:nvPr/>
          </p:nvSpPr>
          <p:spPr>
            <a:xfrm>
              <a:off x="1687416" y="3924300"/>
              <a:ext cx="914400" cy="914400"/>
            </a:xfrm>
            <a:prstGeom prst="roundRect">
              <a:avLst/>
            </a:prstGeom>
            <a:solidFill>
              <a:schemeClr val="bg1">
                <a:lumMod val="95000"/>
                <a:alpha val="64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더하기 기호 357">
              <a:extLst>
                <a:ext uri="{FF2B5EF4-FFF2-40B4-BE49-F238E27FC236}">
                  <a16:creationId xmlns:a16="http://schemas.microsoft.com/office/drawing/2014/main" id="{6752C332-AED1-4C7C-A0D6-CA00079E00B9}"/>
                </a:ext>
              </a:extLst>
            </p:cNvPr>
            <p:cNvSpPr/>
            <p:nvPr/>
          </p:nvSpPr>
          <p:spPr>
            <a:xfrm>
              <a:off x="1830291" y="4067175"/>
              <a:ext cx="628650" cy="628650"/>
            </a:xfrm>
            <a:prstGeom prst="mathPlus">
              <a:avLst>
                <a:gd name="adj1" fmla="val 15187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9" name="그룹 358">
            <a:extLst>
              <a:ext uri="{FF2B5EF4-FFF2-40B4-BE49-F238E27FC236}">
                <a16:creationId xmlns:a16="http://schemas.microsoft.com/office/drawing/2014/main" id="{BE93F557-99B3-4C34-8C7A-DB84B2F8C076}"/>
              </a:ext>
            </a:extLst>
          </p:cNvPr>
          <p:cNvGrpSpPr/>
          <p:nvPr/>
        </p:nvGrpSpPr>
        <p:grpSpPr>
          <a:xfrm>
            <a:off x="6669413" y="4209732"/>
            <a:ext cx="646209" cy="646209"/>
            <a:chOff x="1687416" y="3924300"/>
            <a:chExt cx="914400" cy="914400"/>
          </a:xfrm>
        </p:grpSpPr>
        <p:sp>
          <p:nvSpPr>
            <p:cNvPr id="360" name="사각형: 둥근 모서리 359">
              <a:extLst>
                <a:ext uri="{FF2B5EF4-FFF2-40B4-BE49-F238E27FC236}">
                  <a16:creationId xmlns:a16="http://schemas.microsoft.com/office/drawing/2014/main" id="{5B6CF08E-54F9-400D-B16F-9E23E1848492}"/>
                </a:ext>
              </a:extLst>
            </p:cNvPr>
            <p:cNvSpPr/>
            <p:nvPr/>
          </p:nvSpPr>
          <p:spPr>
            <a:xfrm>
              <a:off x="1687416" y="3924300"/>
              <a:ext cx="914400" cy="914400"/>
            </a:xfrm>
            <a:prstGeom prst="roundRect">
              <a:avLst/>
            </a:prstGeom>
            <a:solidFill>
              <a:schemeClr val="bg1">
                <a:lumMod val="95000"/>
                <a:alpha val="64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더하기 기호 360">
              <a:extLst>
                <a:ext uri="{FF2B5EF4-FFF2-40B4-BE49-F238E27FC236}">
                  <a16:creationId xmlns:a16="http://schemas.microsoft.com/office/drawing/2014/main" id="{C43D6468-4422-46D0-A2CA-919561ADFF53}"/>
                </a:ext>
              </a:extLst>
            </p:cNvPr>
            <p:cNvSpPr/>
            <p:nvPr/>
          </p:nvSpPr>
          <p:spPr>
            <a:xfrm>
              <a:off x="1830291" y="4067175"/>
              <a:ext cx="628650" cy="628650"/>
            </a:xfrm>
            <a:prstGeom prst="mathPlus">
              <a:avLst>
                <a:gd name="adj1" fmla="val 15187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BAC9EDD6-5883-42BB-97C5-D3D355A05D3D}"/>
              </a:ext>
            </a:extLst>
          </p:cNvPr>
          <p:cNvGrpSpPr/>
          <p:nvPr/>
        </p:nvGrpSpPr>
        <p:grpSpPr>
          <a:xfrm>
            <a:off x="7563962" y="4209732"/>
            <a:ext cx="646209" cy="646209"/>
            <a:chOff x="1687416" y="3924300"/>
            <a:chExt cx="914400" cy="914400"/>
          </a:xfrm>
        </p:grpSpPr>
        <p:sp>
          <p:nvSpPr>
            <p:cNvPr id="363" name="사각형: 둥근 모서리 362">
              <a:extLst>
                <a:ext uri="{FF2B5EF4-FFF2-40B4-BE49-F238E27FC236}">
                  <a16:creationId xmlns:a16="http://schemas.microsoft.com/office/drawing/2014/main" id="{3555F02C-126C-431B-A8D2-9585BA1835FA}"/>
                </a:ext>
              </a:extLst>
            </p:cNvPr>
            <p:cNvSpPr/>
            <p:nvPr/>
          </p:nvSpPr>
          <p:spPr>
            <a:xfrm>
              <a:off x="1687416" y="3924300"/>
              <a:ext cx="914400" cy="914400"/>
            </a:xfrm>
            <a:prstGeom prst="roundRect">
              <a:avLst/>
            </a:prstGeom>
            <a:solidFill>
              <a:schemeClr val="bg1">
                <a:lumMod val="95000"/>
                <a:alpha val="64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더하기 기호 363">
              <a:extLst>
                <a:ext uri="{FF2B5EF4-FFF2-40B4-BE49-F238E27FC236}">
                  <a16:creationId xmlns:a16="http://schemas.microsoft.com/office/drawing/2014/main" id="{995A0E09-6A34-4284-9B80-0B103DBDE920}"/>
                </a:ext>
              </a:extLst>
            </p:cNvPr>
            <p:cNvSpPr/>
            <p:nvPr/>
          </p:nvSpPr>
          <p:spPr>
            <a:xfrm>
              <a:off x="1830291" y="4067175"/>
              <a:ext cx="628650" cy="628650"/>
            </a:xfrm>
            <a:prstGeom prst="mathPlus">
              <a:avLst>
                <a:gd name="adj1" fmla="val 15187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5" name="사각형: 둥근 모서리 364">
            <a:extLst>
              <a:ext uri="{FF2B5EF4-FFF2-40B4-BE49-F238E27FC236}">
                <a16:creationId xmlns:a16="http://schemas.microsoft.com/office/drawing/2014/main" id="{0E149424-9F27-4E26-A246-F50F2AC5A55E}"/>
              </a:ext>
            </a:extLst>
          </p:cNvPr>
          <p:cNvSpPr/>
          <p:nvPr/>
        </p:nvSpPr>
        <p:spPr>
          <a:xfrm>
            <a:off x="4828543" y="1287740"/>
            <a:ext cx="648000" cy="648000"/>
          </a:xfrm>
          <a:prstGeom prst="round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4D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사각형: 둥근 모서리 365">
            <a:extLst>
              <a:ext uri="{FF2B5EF4-FFF2-40B4-BE49-F238E27FC236}">
                <a16:creationId xmlns:a16="http://schemas.microsoft.com/office/drawing/2014/main" id="{23B4BBFB-A733-4FB3-8F68-D5AA29D3F5F6}"/>
              </a:ext>
            </a:extLst>
          </p:cNvPr>
          <p:cNvSpPr/>
          <p:nvPr/>
        </p:nvSpPr>
        <p:spPr>
          <a:xfrm>
            <a:off x="5771104" y="1287740"/>
            <a:ext cx="648000" cy="648000"/>
          </a:xfrm>
          <a:prstGeom prst="round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사각형: 둥근 모서리 366">
            <a:extLst>
              <a:ext uri="{FF2B5EF4-FFF2-40B4-BE49-F238E27FC236}">
                <a16:creationId xmlns:a16="http://schemas.microsoft.com/office/drawing/2014/main" id="{015FC358-C46C-4968-8CB6-733FAD275C7A}"/>
              </a:ext>
            </a:extLst>
          </p:cNvPr>
          <p:cNvSpPr/>
          <p:nvPr/>
        </p:nvSpPr>
        <p:spPr>
          <a:xfrm>
            <a:off x="4828543" y="2257675"/>
            <a:ext cx="648000" cy="648000"/>
          </a:xfrm>
          <a:prstGeom prst="round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4D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사각형: 둥근 모서리 367">
            <a:extLst>
              <a:ext uri="{FF2B5EF4-FFF2-40B4-BE49-F238E27FC236}">
                <a16:creationId xmlns:a16="http://schemas.microsoft.com/office/drawing/2014/main" id="{58BE64A5-4A31-4417-A31A-8000855A8DAB}"/>
              </a:ext>
            </a:extLst>
          </p:cNvPr>
          <p:cNvSpPr/>
          <p:nvPr/>
        </p:nvSpPr>
        <p:spPr>
          <a:xfrm>
            <a:off x="5771104" y="2257675"/>
            <a:ext cx="648000" cy="648000"/>
          </a:xfrm>
          <a:prstGeom prst="round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사각형: 둥근 모서리 368">
            <a:extLst>
              <a:ext uri="{FF2B5EF4-FFF2-40B4-BE49-F238E27FC236}">
                <a16:creationId xmlns:a16="http://schemas.microsoft.com/office/drawing/2014/main" id="{F31714A5-22EA-47F7-BD40-EAF2128389E6}"/>
              </a:ext>
            </a:extLst>
          </p:cNvPr>
          <p:cNvSpPr/>
          <p:nvPr/>
        </p:nvSpPr>
        <p:spPr>
          <a:xfrm>
            <a:off x="6666334" y="2257675"/>
            <a:ext cx="648000" cy="648000"/>
          </a:xfrm>
          <a:prstGeom prst="round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사각형: 둥근 모서리 369">
            <a:extLst>
              <a:ext uri="{FF2B5EF4-FFF2-40B4-BE49-F238E27FC236}">
                <a16:creationId xmlns:a16="http://schemas.microsoft.com/office/drawing/2014/main" id="{0C870C68-A42D-48AD-B867-B452532E8666}"/>
              </a:ext>
            </a:extLst>
          </p:cNvPr>
          <p:cNvSpPr/>
          <p:nvPr/>
        </p:nvSpPr>
        <p:spPr>
          <a:xfrm>
            <a:off x="7608895" y="2257675"/>
            <a:ext cx="648000" cy="648000"/>
          </a:xfrm>
          <a:prstGeom prst="round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92BAA531-6C53-4CC6-9B0A-D366C28AC11E}"/>
              </a:ext>
            </a:extLst>
          </p:cNvPr>
          <p:cNvSpPr/>
          <p:nvPr/>
        </p:nvSpPr>
        <p:spPr>
          <a:xfrm>
            <a:off x="4511185" y="2120322"/>
            <a:ext cx="7518890" cy="91807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DAED19-6B66-44D2-91C0-80A3793737A6}"/>
              </a:ext>
            </a:extLst>
          </p:cNvPr>
          <p:cNvSpPr txBox="1"/>
          <p:nvPr/>
        </p:nvSpPr>
        <p:spPr>
          <a:xfrm>
            <a:off x="9994893" y="2259344"/>
            <a:ext cx="195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채굴중</a:t>
            </a:r>
            <a:r>
              <a:rPr lang="en-US" altLang="ko-KR" b="1">
                <a:solidFill>
                  <a:schemeClr val="bg1"/>
                </a:solidFill>
              </a:rPr>
              <a:t>..</a:t>
            </a:r>
          </a:p>
          <a:p>
            <a:pPr algn="ctr"/>
            <a:r>
              <a:rPr lang="en-US" altLang="ko-KR" b="1">
                <a:solidFill>
                  <a:schemeClr val="bg1"/>
                </a:solidFill>
              </a:rPr>
              <a:t>00:59:59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72" name="사각형: 잘린 대각선 방향 모서리 371">
            <a:extLst>
              <a:ext uri="{FF2B5EF4-FFF2-40B4-BE49-F238E27FC236}">
                <a16:creationId xmlns:a16="http://schemas.microsoft.com/office/drawing/2014/main" id="{5AA2295C-D651-465B-9D88-6414BE83E740}"/>
              </a:ext>
            </a:extLst>
          </p:cNvPr>
          <p:cNvSpPr/>
          <p:nvPr/>
        </p:nvSpPr>
        <p:spPr>
          <a:xfrm>
            <a:off x="9994893" y="1299884"/>
            <a:ext cx="1914658" cy="595484"/>
          </a:xfrm>
          <a:prstGeom prst="snip2DiagRect">
            <a:avLst/>
          </a:prstGeom>
          <a:solidFill>
            <a:srgbClr val="00B0F0">
              <a:alpha val="52000"/>
            </a:srgb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채굴 시작</a:t>
            </a:r>
          </a:p>
        </p:txBody>
      </p:sp>
      <p:sp>
        <p:nvSpPr>
          <p:cNvPr id="373" name="사각형: 잘린 대각선 방향 모서리 372">
            <a:extLst>
              <a:ext uri="{FF2B5EF4-FFF2-40B4-BE49-F238E27FC236}">
                <a16:creationId xmlns:a16="http://schemas.microsoft.com/office/drawing/2014/main" id="{72CEF74C-103C-4533-9496-F385058BE768}"/>
              </a:ext>
            </a:extLst>
          </p:cNvPr>
          <p:cNvSpPr/>
          <p:nvPr/>
        </p:nvSpPr>
        <p:spPr>
          <a:xfrm>
            <a:off x="9994893" y="3262368"/>
            <a:ext cx="1914658" cy="595484"/>
          </a:xfrm>
          <a:prstGeom prst="snip2DiagRect">
            <a:avLst/>
          </a:prstGeom>
          <a:solidFill>
            <a:schemeClr val="accent1">
              <a:lumMod val="40000"/>
              <a:lumOff val="60000"/>
              <a:alpha val="52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채굴 시작</a:t>
            </a:r>
          </a:p>
        </p:txBody>
      </p:sp>
      <p:sp>
        <p:nvSpPr>
          <p:cNvPr id="374" name="사각형: 잘린 대각선 방향 모서리 373">
            <a:extLst>
              <a:ext uri="{FF2B5EF4-FFF2-40B4-BE49-F238E27FC236}">
                <a16:creationId xmlns:a16="http://schemas.microsoft.com/office/drawing/2014/main" id="{17535186-6B5B-47DD-AE20-303908CEA80A}"/>
              </a:ext>
            </a:extLst>
          </p:cNvPr>
          <p:cNvSpPr/>
          <p:nvPr/>
        </p:nvSpPr>
        <p:spPr>
          <a:xfrm>
            <a:off x="9994893" y="4233556"/>
            <a:ext cx="1914658" cy="595484"/>
          </a:xfrm>
          <a:prstGeom prst="snip2DiagRect">
            <a:avLst/>
          </a:prstGeom>
          <a:solidFill>
            <a:schemeClr val="accent1">
              <a:lumMod val="40000"/>
              <a:lumOff val="60000"/>
              <a:alpha val="52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채굴 시작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CF66F7A7-47AE-44B0-8831-6B55A9FE19F7}"/>
              </a:ext>
            </a:extLst>
          </p:cNvPr>
          <p:cNvSpPr txBox="1"/>
          <p:nvPr/>
        </p:nvSpPr>
        <p:spPr>
          <a:xfrm>
            <a:off x="8102856" y="3389626"/>
            <a:ext cx="175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그래픽카드를</a:t>
            </a:r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장착하세요</a:t>
            </a:r>
            <a:r>
              <a:rPr lang="en-US" altLang="ko-KR" sz="12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35EDA5C3-5577-435F-92D9-372BF1794ED4}"/>
              </a:ext>
            </a:extLst>
          </p:cNvPr>
          <p:cNvSpPr txBox="1"/>
          <p:nvPr/>
        </p:nvSpPr>
        <p:spPr>
          <a:xfrm>
            <a:off x="8102856" y="4295869"/>
            <a:ext cx="175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그래픽카드를</a:t>
            </a:r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장착하세요</a:t>
            </a:r>
            <a:r>
              <a:rPr lang="en-US" altLang="ko-KR" sz="12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E47C80BA-60F3-45F9-8D03-4EDA3E8821CC}"/>
              </a:ext>
            </a:extLst>
          </p:cNvPr>
          <p:cNvSpPr txBox="1"/>
          <p:nvPr/>
        </p:nvSpPr>
        <p:spPr>
          <a:xfrm>
            <a:off x="8102856" y="1251647"/>
            <a:ext cx="1758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>
                <a:solidFill>
                  <a:schemeClr val="bg1"/>
                </a:solidFill>
              </a:rPr>
              <a:t>프리미엄</a:t>
            </a:r>
            <a:endParaRPr lang="en-US" altLang="ko-KR" sz="1050" b="1">
              <a:solidFill>
                <a:schemeClr val="bg1"/>
              </a:solidFill>
            </a:endParaRPr>
          </a:p>
          <a:p>
            <a:pPr algn="ctr"/>
            <a:r>
              <a:rPr lang="ko-KR" altLang="en-US" sz="1050" b="1">
                <a:solidFill>
                  <a:schemeClr val="bg1"/>
                </a:solidFill>
              </a:rPr>
              <a:t>가상화폐</a:t>
            </a:r>
            <a:endParaRPr lang="en-US" altLang="ko-KR" sz="1050" b="1">
              <a:solidFill>
                <a:schemeClr val="bg1"/>
              </a:solidFill>
            </a:endParaRPr>
          </a:p>
          <a:p>
            <a:pPr algn="ctr"/>
            <a:r>
              <a:rPr lang="ko-KR" altLang="en-US" sz="1050" b="1">
                <a:solidFill>
                  <a:schemeClr val="bg1"/>
                </a:solidFill>
              </a:rPr>
              <a:t>등장 확률</a:t>
            </a:r>
            <a:endParaRPr lang="en-US" altLang="ko-KR" sz="1050" b="1">
              <a:solidFill>
                <a:schemeClr val="bg1"/>
              </a:solidFill>
            </a:endParaRPr>
          </a:p>
          <a:p>
            <a:pPr algn="ctr"/>
            <a:r>
              <a:rPr lang="en-US" altLang="ko-KR" sz="1050" b="1">
                <a:solidFill>
                  <a:schemeClr val="bg1"/>
                </a:solidFill>
              </a:rPr>
              <a:t>6%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1A6B70D7-55B8-49FD-A977-9E0644707836}"/>
              </a:ext>
            </a:extLst>
          </p:cNvPr>
          <p:cNvSpPr txBox="1"/>
          <p:nvPr/>
        </p:nvSpPr>
        <p:spPr>
          <a:xfrm>
            <a:off x="8102856" y="2213183"/>
            <a:ext cx="1758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>
                <a:solidFill>
                  <a:schemeClr val="bg1"/>
                </a:solidFill>
              </a:rPr>
              <a:t>프리미엄</a:t>
            </a:r>
            <a:endParaRPr lang="en-US" altLang="ko-KR" sz="1050" b="1">
              <a:solidFill>
                <a:schemeClr val="bg1"/>
              </a:solidFill>
            </a:endParaRPr>
          </a:p>
          <a:p>
            <a:pPr algn="ctr"/>
            <a:r>
              <a:rPr lang="ko-KR" altLang="en-US" sz="1050" b="1">
                <a:solidFill>
                  <a:schemeClr val="bg1"/>
                </a:solidFill>
              </a:rPr>
              <a:t>가상화폐</a:t>
            </a:r>
            <a:endParaRPr lang="en-US" altLang="ko-KR" sz="1050" b="1">
              <a:solidFill>
                <a:schemeClr val="bg1"/>
              </a:solidFill>
            </a:endParaRPr>
          </a:p>
          <a:p>
            <a:pPr algn="ctr"/>
            <a:r>
              <a:rPr lang="ko-KR" altLang="en-US" sz="1050" b="1">
                <a:solidFill>
                  <a:schemeClr val="bg1"/>
                </a:solidFill>
              </a:rPr>
              <a:t>등장 확률</a:t>
            </a:r>
            <a:endParaRPr lang="en-US" altLang="ko-KR" sz="1050" b="1">
              <a:solidFill>
                <a:schemeClr val="bg1"/>
              </a:solidFill>
            </a:endParaRPr>
          </a:p>
          <a:p>
            <a:pPr algn="ctr"/>
            <a:r>
              <a:rPr lang="en-US" altLang="ko-KR" sz="1050" b="1">
                <a:solidFill>
                  <a:schemeClr val="bg1"/>
                </a:solidFill>
              </a:rPr>
              <a:t>16%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15ADBA-48ED-4AE5-BE27-F28E7F168F34}"/>
              </a:ext>
            </a:extLst>
          </p:cNvPr>
          <p:cNvSpPr/>
          <p:nvPr/>
        </p:nvSpPr>
        <p:spPr>
          <a:xfrm>
            <a:off x="3286125" y="1842638"/>
            <a:ext cx="5619750" cy="3360625"/>
          </a:xfrm>
          <a:prstGeom prst="roundRect">
            <a:avLst/>
          </a:prstGeom>
          <a:solidFill>
            <a:schemeClr val="tx1">
              <a:lumMod val="75000"/>
              <a:lumOff val="25000"/>
              <a:alpha val="96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69C50111-04AA-4844-B926-E67D7FF84DB7}"/>
              </a:ext>
            </a:extLst>
          </p:cNvPr>
          <p:cNvSpPr/>
          <p:nvPr/>
        </p:nvSpPr>
        <p:spPr>
          <a:xfrm>
            <a:off x="6819432" y="2680778"/>
            <a:ext cx="772945" cy="772945"/>
          </a:xfrm>
          <a:prstGeom prst="round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80E46A0-4E01-4BE9-AC7A-8516FB373FE3}"/>
              </a:ext>
            </a:extLst>
          </p:cNvPr>
          <p:cNvSpPr/>
          <p:nvPr/>
        </p:nvSpPr>
        <p:spPr>
          <a:xfrm>
            <a:off x="7683663" y="2680778"/>
            <a:ext cx="772945" cy="772945"/>
          </a:xfrm>
          <a:prstGeom prst="round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4D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5C25803-5B90-4629-9C5A-A2FBE8C73624}"/>
              </a:ext>
            </a:extLst>
          </p:cNvPr>
          <p:cNvSpPr txBox="1"/>
          <p:nvPr/>
        </p:nvSpPr>
        <p:spPr>
          <a:xfrm>
            <a:off x="3735392" y="2068240"/>
            <a:ext cx="4721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</a:rPr>
              <a:t>장착할</a:t>
            </a:r>
            <a:r>
              <a:rPr lang="en-US" altLang="ko-KR" sz="1600" b="1">
                <a:solidFill>
                  <a:schemeClr val="bg1"/>
                </a:solidFill>
              </a:rPr>
              <a:t> </a:t>
            </a:r>
            <a:r>
              <a:rPr lang="ko-KR" altLang="en-US" sz="1600" b="1">
                <a:solidFill>
                  <a:schemeClr val="bg1"/>
                </a:solidFill>
              </a:rPr>
              <a:t>그래픽카드를 선택하세요</a:t>
            </a:r>
            <a:r>
              <a:rPr lang="en-US" altLang="ko-KR" sz="16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D5E4A81-88F7-4FF3-B224-54E3D4920DF2}"/>
              </a:ext>
            </a:extLst>
          </p:cNvPr>
          <p:cNvSpPr/>
          <p:nvPr/>
        </p:nvSpPr>
        <p:spPr>
          <a:xfrm>
            <a:off x="6819432" y="3548122"/>
            <a:ext cx="772945" cy="772945"/>
          </a:xfrm>
          <a:prstGeom prst="round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65630657-A5ED-44B2-A919-A92E810BE162}"/>
              </a:ext>
            </a:extLst>
          </p:cNvPr>
          <p:cNvSpPr/>
          <p:nvPr/>
        </p:nvSpPr>
        <p:spPr>
          <a:xfrm>
            <a:off x="7683663" y="3548122"/>
            <a:ext cx="772945" cy="772945"/>
          </a:xfrm>
          <a:prstGeom prst="round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잘린 대각선 방향 모서리 99">
            <a:extLst>
              <a:ext uri="{FF2B5EF4-FFF2-40B4-BE49-F238E27FC236}">
                <a16:creationId xmlns:a16="http://schemas.microsoft.com/office/drawing/2014/main" id="{DE13CA93-6D45-4A72-8942-B7A6E85EADA8}"/>
              </a:ext>
            </a:extLst>
          </p:cNvPr>
          <p:cNvSpPr/>
          <p:nvPr/>
        </p:nvSpPr>
        <p:spPr>
          <a:xfrm>
            <a:off x="6838297" y="4471297"/>
            <a:ext cx="1637176" cy="513173"/>
          </a:xfrm>
          <a:prstGeom prst="snip2DiagRect">
            <a:avLst/>
          </a:prstGeom>
          <a:solidFill>
            <a:srgbClr val="FF9933">
              <a:alpha val="77000"/>
            </a:srgb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장착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AB7B79C-782B-4E0C-A46B-0B480B1803EE}"/>
              </a:ext>
            </a:extLst>
          </p:cNvPr>
          <p:cNvSpPr txBox="1"/>
          <p:nvPr/>
        </p:nvSpPr>
        <p:spPr>
          <a:xfrm>
            <a:off x="3542134" y="2626757"/>
            <a:ext cx="3106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JTS 920Yi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74A1A47-6085-4C13-B6DC-9E20F3A6CCBC}"/>
              </a:ext>
            </a:extLst>
          </p:cNvPr>
          <p:cNvSpPr txBox="1"/>
          <p:nvPr/>
        </p:nvSpPr>
        <p:spPr>
          <a:xfrm>
            <a:off x="5815879" y="2950875"/>
            <a:ext cx="917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4DFF6F"/>
                </a:solidFill>
              </a:rPr>
              <a:t>레어 등급</a:t>
            </a:r>
            <a:endParaRPr lang="en-US" altLang="ko-KR" sz="1200" b="1">
              <a:solidFill>
                <a:srgbClr val="4DFF6F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8FFEBD-E847-4BFD-B0AA-CBB56E0459D3}"/>
              </a:ext>
            </a:extLst>
          </p:cNvPr>
          <p:cNvSpPr txBox="1"/>
          <p:nvPr/>
        </p:nvSpPr>
        <p:spPr>
          <a:xfrm>
            <a:off x="3542134" y="3302943"/>
            <a:ext cx="310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인베이다사에서 생산하는 그래픽카드</a:t>
            </a:r>
            <a:r>
              <a:rPr lang="en-US" altLang="ko-KR" sz="12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r"/>
            <a:r>
              <a:rPr lang="ko-KR" altLang="en-US" sz="12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높지 않은 사양의 </a:t>
            </a:r>
            <a:r>
              <a:rPr lang="en-US" altLang="ko-KR" sz="12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3D</a:t>
            </a:r>
            <a:r>
              <a:rPr lang="ko-KR" altLang="en-US" sz="12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게임을 구동할 수</a:t>
            </a:r>
            <a:endParaRPr lang="en-US" altLang="ko-KR" sz="12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12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있는 그래픽카드이다</a:t>
            </a:r>
            <a:r>
              <a:rPr lang="en-US" altLang="ko-KR" sz="12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1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8F4265E-9758-4078-87D6-0FEA1AFE8E40}"/>
              </a:ext>
            </a:extLst>
          </p:cNvPr>
          <p:cNvSpPr txBox="1"/>
          <p:nvPr/>
        </p:nvSpPr>
        <p:spPr>
          <a:xfrm>
            <a:off x="4124612" y="4008872"/>
            <a:ext cx="3106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solidFill>
                  <a:schemeClr val="bg1"/>
                </a:solidFill>
              </a:rPr>
              <a:t>프리미엄 가상화폐 등장확률 보정 </a:t>
            </a:r>
            <a:r>
              <a:rPr lang="en-US" altLang="ko-KR" sz="1100" b="1">
                <a:solidFill>
                  <a:schemeClr val="bg1"/>
                </a:solidFill>
              </a:rPr>
              <a:t>2%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C009A682-8F02-4143-886E-31D404709F87}"/>
              </a:ext>
            </a:extLst>
          </p:cNvPr>
          <p:cNvSpPr/>
          <p:nvPr/>
        </p:nvSpPr>
        <p:spPr>
          <a:xfrm>
            <a:off x="7657957" y="2650008"/>
            <a:ext cx="836052" cy="8360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잘린 대각선 방향 모서리 105">
            <a:extLst>
              <a:ext uri="{FF2B5EF4-FFF2-40B4-BE49-F238E27FC236}">
                <a16:creationId xmlns:a16="http://schemas.microsoft.com/office/drawing/2014/main" id="{22677BE1-B737-4A32-8091-030584988AD1}"/>
              </a:ext>
            </a:extLst>
          </p:cNvPr>
          <p:cNvSpPr/>
          <p:nvPr/>
        </p:nvSpPr>
        <p:spPr>
          <a:xfrm flipH="1">
            <a:off x="3980089" y="4480815"/>
            <a:ext cx="1637176" cy="513173"/>
          </a:xfrm>
          <a:prstGeom prst="snip2DiagRect">
            <a:avLst/>
          </a:prstGeom>
          <a:solidFill>
            <a:schemeClr val="bg1">
              <a:lumMod val="75000"/>
              <a:alpha val="77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장착 해제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775599C-1D0C-45FD-B715-014F4A5E2692}"/>
              </a:ext>
            </a:extLst>
          </p:cNvPr>
          <p:cNvSpPr txBox="1"/>
          <p:nvPr/>
        </p:nvSpPr>
        <p:spPr>
          <a:xfrm>
            <a:off x="7300894" y="3196869"/>
            <a:ext cx="335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10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67782C-CDF8-4EF1-BC21-11B2E83E1BD1}"/>
              </a:ext>
            </a:extLst>
          </p:cNvPr>
          <p:cNvSpPr txBox="1"/>
          <p:nvPr/>
        </p:nvSpPr>
        <p:spPr>
          <a:xfrm>
            <a:off x="8139687" y="3196869"/>
            <a:ext cx="335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5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67DB712-2572-4742-92B4-F1C237FE225B}"/>
              </a:ext>
            </a:extLst>
          </p:cNvPr>
          <p:cNvSpPr txBox="1"/>
          <p:nvPr/>
        </p:nvSpPr>
        <p:spPr>
          <a:xfrm>
            <a:off x="7291558" y="4053316"/>
            <a:ext cx="335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2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C2AE105-8D60-44BC-B36C-0EDDACE35B91}"/>
              </a:ext>
            </a:extLst>
          </p:cNvPr>
          <p:cNvSpPr txBox="1"/>
          <p:nvPr/>
        </p:nvSpPr>
        <p:spPr>
          <a:xfrm>
            <a:off x="8120566" y="4053316"/>
            <a:ext cx="335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1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pic>
        <p:nvPicPr>
          <p:cNvPr id="111" name="그래픽 110" descr="단일 톱니바퀴">
            <a:extLst>
              <a:ext uri="{FF2B5EF4-FFF2-40B4-BE49-F238E27FC236}">
                <a16:creationId xmlns:a16="http://schemas.microsoft.com/office/drawing/2014/main" id="{A36D7B2F-318F-4038-A437-31E24C33EB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96250" y="89510"/>
            <a:ext cx="532437" cy="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1034">
            <a:extLst>
              <a:ext uri="{FF2B5EF4-FFF2-40B4-BE49-F238E27FC236}">
                <a16:creationId xmlns:a16="http://schemas.microsoft.com/office/drawing/2014/main" id="{CF426893-A7F3-4341-849A-540215E70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373" r="-15597"/>
          <a:stretch/>
        </p:blipFill>
        <p:spPr>
          <a:xfrm>
            <a:off x="-219426" y="-49802"/>
            <a:ext cx="14427102" cy="6992288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B8A9C00D-CAFA-4434-88BD-34A3DA0320F6}"/>
              </a:ext>
            </a:extLst>
          </p:cNvPr>
          <p:cNvSpPr/>
          <p:nvPr/>
        </p:nvSpPr>
        <p:spPr>
          <a:xfrm>
            <a:off x="-457200" y="-209550"/>
            <a:ext cx="12840157" cy="722682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33381D4-12C8-4F45-9518-FCB43E1F770E}"/>
              </a:ext>
            </a:extLst>
          </p:cNvPr>
          <p:cNvSpPr/>
          <p:nvPr/>
        </p:nvSpPr>
        <p:spPr>
          <a:xfrm>
            <a:off x="-219426" y="-36001"/>
            <a:ext cx="12419210" cy="745646"/>
          </a:xfrm>
          <a:prstGeom prst="rect">
            <a:avLst/>
          </a:prstGeom>
          <a:solidFill>
            <a:schemeClr val="tx1">
              <a:lumMod val="85000"/>
              <a:lumOff val="15000"/>
              <a:alpha val="8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B953E8-3DD5-4748-8571-4AF0354E0096}"/>
              </a:ext>
            </a:extLst>
          </p:cNvPr>
          <p:cNvSpPr/>
          <p:nvPr/>
        </p:nvSpPr>
        <p:spPr>
          <a:xfrm>
            <a:off x="4352926" y="-5990"/>
            <a:ext cx="1959768" cy="648822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820720-7734-4B17-9872-6D0E0EDBDAF1}"/>
              </a:ext>
            </a:extLst>
          </p:cNvPr>
          <p:cNvSpPr/>
          <p:nvPr/>
        </p:nvSpPr>
        <p:spPr>
          <a:xfrm>
            <a:off x="6312695" y="-5990"/>
            <a:ext cx="1959768" cy="64882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D06E1C-4063-42AC-947E-66117A0EF193}"/>
              </a:ext>
            </a:extLst>
          </p:cNvPr>
          <p:cNvSpPr/>
          <p:nvPr/>
        </p:nvSpPr>
        <p:spPr>
          <a:xfrm>
            <a:off x="8272463" y="-5990"/>
            <a:ext cx="1959768" cy="648822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6B099D-F57B-43D6-9674-6B4189F79031}"/>
              </a:ext>
            </a:extLst>
          </p:cNvPr>
          <p:cNvSpPr/>
          <p:nvPr/>
        </p:nvSpPr>
        <p:spPr>
          <a:xfrm>
            <a:off x="10232232" y="-5990"/>
            <a:ext cx="1959768" cy="64882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CE346D-2F4E-49E5-8BDE-EF9D99E31A2B}"/>
              </a:ext>
            </a:extLst>
          </p:cNvPr>
          <p:cNvSpPr/>
          <p:nvPr/>
        </p:nvSpPr>
        <p:spPr>
          <a:xfrm>
            <a:off x="6312692" y="642832"/>
            <a:ext cx="1959768" cy="45719"/>
          </a:xfrm>
          <a:prstGeom prst="rect">
            <a:avLst/>
          </a:prstGeom>
          <a:solidFill>
            <a:srgbClr val="FF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7B9271-B217-4A86-A7C7-84CA22B781FB}"/>
              </a:ext>
            </a:extLst>
          </p:cNvPr>
          <p:cNvSpPr/>
          <p:nvPr/>
        </p:nvSpPr>
        <p:spPr>
          <a:xfrm>
            <a:off x="8272461" y="642832"/>
            <a:ext cx="1959768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A479F0-4C82-4EDD-BC2F-826A5A455463}"/>
              </a:ext>
            </a:extLst>
          </p:cNvPr>
          <p:cNvSpPr/>
          <p:nvPr/>
        </p:nvSpPr>
        <p:spPr>
          <a:xfrm>
            <a:off x="10232231" y="642832"/>
            <a:ext cx="1959768" cy="45719"/>
          </a:xfrm>
          <a:prstGeom prst="rect">
            <a:avLst/>
          </a:prstGeom>
          <a:solidFill>
            <a:srgbClr val="FF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69012CC-9536-4444-A097-37FAF52DE22C}"/>
              </a:ext>
            </a:extLst>
          </p:cNvPr>
          <p:cNvSpPr/>
          <p:nvPr/>
        </p:nvSpPr>
        <p:spPr>
          <a:xfrm>
            <a:off x="4352922" y="642832"/>
            <a:ext cx="1959768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39C0A-B784-451A-BA05-50931FE02251}"/>
              </a:ext>
            </a:extLst>
          </p:cNvPr>
          <p:cNvSpPr txBox="1"/>
          <p:nvPr/>
        </p:nvSpPr>
        <p:spPr>
          <a:xfrm>
            <a:off x="4331765" y="158886"/>
            <a:ext cx="19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재산 </a:t>
            </a:r>
            <a:r>
              <a:rPr lang="en-US" altLang="ko-KR" sz="1200" b="1">
                <a:solidFill>
                  <a:schemeClr val="bg1"/>
                </a:solidFill>
              </a:rPr>
              <a:t>10,000,000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009DA01-8600-495F-B072-C16C8F53E793}"/>
              </a:ext>
            </a:extLst>
          </p:cNvPr>
          <p:cNvSpPr txBox="1"/>
          <p:nvPr/>
        </p:nvSpPr>
        <p:spPr>
          <a:xfrm>
            <a:off x="6297127" y="158886"/>
            <a:ext cx="19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그래픽카드 </a:t>
            </a:r>
            <a:r>
              <a:rPr lang="en-US" altLang="ko-KR" sz="1200" b="1">
                <a:solidFill>
                  <a:schemeClr val="bg1"/>
                </a:solidFill>
              </a:rPr>
              <a:t>10</a:t>
            </a:r>
            <a:r>
              <a:rPr lang="ko-KR" altLang="en-US" sz="1200" b="1">
                <a:solidFill>
                  <a:schemeClr val="bg1"/>
                </a:solidFill>
              </a:rPr>
              <a:t>개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9EA37D-4F5E-4D1F-864C-AC227BCF91B4}"/>
              </a:ext>
            </a:extLst>
          </p:cNvPr>
          <p:cNvSpPr txBox="1"/>
          <p:nvPr/>
        </p:nvSpPr>
        <p:spPr>
          <a:xfrm>
            <a:off x="8210171" y="158886"/>
            <a:ext cx="209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가상화폐 </a:t>
            </a:r>
            <a:r>
              <a:rPr lang="en-US" altLang="ko-KR" sz="1200" b="1">
                <a:solidFill>
                  <a:schemeClr val="bg1"/>
                </a:solidFill>
              </a:rPr>
              <a:t>7,000,000G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B12BDA4-F70A-4D06-8EA5-345F092A388C}"/>
              </a:ext>
            </a:extLst>
          </p:cNvPr>
          <p:cNvSpPr txBox="1"/>
          <p:nvPr/>
        </p:nvSpPr>
        <p:spPr>
          <a:xfrm>
            <a:off x="10240016" y="158886"/>
            <a:ext cx="19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보유 골드 </a:t>
            </a:r>
            <a:r>
              <a:rPr lang="en-US" altLang="ko-KR" sz="1200" b="1">
                <a:solidFill>
                  <a:schemeClr val="bg1"/>
                </a:solidFill>
              </a:rPr>
              <a:t>3,000,000G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pic>
        <p:nvPicPr>
          <p:cNvPr id="304" name="그래픽 303" descr="포크레인">
            <a:extLst>
              <a:ext uri="{FF2B5EF4-FFF2-40B4-BE49-F238E27FC236}">
                <a16:creationId xmlns:a16="http://schemas.microsoft.com/office/drawing/2014/main" id="{3DE02AAF-70AA-4DD7-9D4A-FDFC8BBAA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1222" y="-5990"/>
            <a:ext cx="502174" cy="502172"/>
          </a:xfrm>
          <a:prstGeom prst="rect">
            <a:avLst/>
          </a:prstGeom>
        </p:spPr>
      </p:pic>
      <p:sp>
        <p:nvSpPr>
          <p:cNvPr id="305" name="TextBox 304">
            <a:extLst>
              <a:ext uri="{FF2B5EF4-FFF2-40B4-BE49-F238E27FC236}">
                <a16:creationId xmlns:a16="http://schemas.microsoft.com/office/drawing/2014/main" id="{D4694BB6-42A8-4099-8713-2BAA0181B69C}"/>
              </a:ext>
            </a:extLst>
          </p:cNvPr>
          <p:cNvSpPr txBox="1"/>
          <p:nvPr/>
        </p:nvSpPr>
        <p:spPr>
          <a:xfrm>
            <a:off x="1133179" y="69235"/>
            <a:ext cx="1592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ln w="12700">
                  <a:solidFill>
                    <a:srgbClr val="FFC000"/>
                  </a:solidFill>
                </a:ln>
                <a:solidFill>
                  <a:schemeClr val="bg1"/>
                </a:solidFill>
              </a:rPr>
              <a:t>거래소</a:t>
            </a:r>
          </a:p>
        </p:txBody>
      </p:sp>
      <p:pic>
        <p:nvPicPr>
          <p:cNvPr id="35" name="그래픽 34" descr="돌아가기">
            <a:extLst>
              <a:ext uri="{FF2B5EF4-FFF2-40B4-BE49-F238E27FC236}">
                <a16:creationId xmlns:a16="http://schemas.microsoft.com/office/drawing/2014/main" id="{2457CAB6-6F16-47D6-A516-7EB180C6D8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1854"/>
          <a:stretch/>
        </p:blipFill>
        <p:spPr>
          <a:xfrm rot="16200000">
            <a:off x="250170" y="-73436"/>
            <a:ext cx="453084" cy="779224"/>
          </a:xfrm>
          <a:prstGeom prst="rect">
            <a:avLst/>
          </a:prstGeom>
        </p:spPr>
      </p:pic>
      <p:pic>
        <p:nvPicPr>
          <p:cNvPr id="316" name="그래픽 315" descr="동전">
            <a:extLst>
              <a:ext uri="{FF2B5EF4-FFF2-40B4-BE49-F238E27FC236}">
                <a16:creationId xmlns:a16="http://schemas.microsoft.com/office/drawing/2014/main" id="{26236EFA-E07F-490B-A1A9-5355533FD0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742" y="231229"/>
            <a:ext cx="515812" cy="515812"/>
          </a:xfrm>
          <a:prstGeom prst="rect">
            <a:avLst/>
          </a:prstGeom>
        </p:spPr>
      </p:pic>
      <p:sp>
        <p:nvSpPr>
          <p:cNvPr id="372" name="사각형: 잘린 대각선 방향 모서리 371">
            <a:extLst>
              <a:ext uri="{FF2B5EF4-FFF2-40B4-BE49-F238E27FC236}">
                <a16:creationId xmlns:a16="http://schemas.microsoft.com/office/drawing/2014/main" id="{5AA2295C-D651-465B-9D88-6414BE83E740}"/>
              </a:ext>
            </a:extLst>
          </p:cNvPr>
          <p:cNvSpPr/>
          <p:nvPr/>
        </p:nvSpPr>
        <p:spPr>
          <a:xfrm>
            <a:off x="9732981" y="5185816"/>
            <a:ext cx="2443788" cy="760050"/>
          </a:xfrm>
          <a:prstGeom prst="snip2DiagRect">
            <a:avLst/>
          </a:prstGeom>
          <a:solidFill>
            <a:srgbClr val="00B0F0">
              <a:alpha val="52000"/>
            </a:srgb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구매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0A29D9-D9B3-44CB-BD73-FC4CD3369026}"/>
              </a:ext>
            </a:extLst>
          </p:cNvPr>
          <p:cNvGrpSpPr/>
          <p:nvPr/>
        </p:nvGrpSpPr>
        <p:grpSpPr>
          <a:xfrm>
            <a:off x="233220" y="876977"/>
            <a:ext cx="6198207" cy="4202202"/>
            <a:chOff x="233220" y="1434536"/>
            <a:chExt cx="6198207" cy="3665430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C6DBA9B-F7B5-4E80-A7B2-F7DA7B39FFE2}"/>
                </a:ext>
              </a:extLst>
            </p:cNvPr>
            <p:cNvSpPr/>
            <p:nvPr/>
          </p:nvSpPr>
          <p:spPr>
            <a:xfrm>
              <a:off x="233220" y="1434536"/>
              <a:ext cx="5929636" cy="2390913"/>
            </a:xfrm>
            <a:prstGeom prst="rect">
              <a:avLst/>
            </a:prstGeom>
            <a:solidFill>
              <a:schemeClr val="tx1">
                <a:alpha val="5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174D9075-CFDF-409F-9EA4-3D88F4423EE4}"/>
                </a:ext>
              </a:extLst>
            </p:cNvPr>
            <p:cNvSpPr/>
            <p:nvPr/>
          </p:nvSpPr>
          <p:spPr>
            <a:xfrm>
              <a:off x="325444" y="3677470"/>
              <a:ext cx="5742161" cy="45719"/>
            </a:xfrm>
            <a:prstGeom prst="rect">
              <a:avLst/>
            </a:prstGeom>
            <a:solidFill>
              <a:schemeClr val="bg1">
                <a:lumMod val="8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97E53D17-F51A-4EC9-972F-5E0411E6FF4D}"/>
                </a:ext>
              </a:extLst>
            </p:cNvPr>
            <p:cNvSpPr/>
            <p:nvPr/>
          </p:nvSpPr>
          <p:spPr>
            <a:xfrm>
              <a:off x="1173363" y="3100653"/>
              <a:ext cx="119269" cy="77782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1671E69-1E8B-4056-9973-3DD1CF0EDBAF}"/>
                </a:ext>
              </a:extLst>
            </p:cNvPr>
            <p:cNvSpPr/>
            <p:nvPr/>
          </p:nvSpPr>
          <p:spPr>
            <a:xfrm>
              <a:off x="1625831" y="2176297"/>
              <a:ext cx="109067" cy="72788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624CA40-DC48-4339-A542-FE62DF1D60DE}"/>
                </a:ext>
              </a:extLst>
            </p:cNvPr>
            <p:cNvSpPr/>
            <p:nvPr/>
          </p:nvSpPr>
          <p:spPr>
            <a:xfrm>
              <a:off x="1388253" y="2669490"/>
              <a:ext cx="127199" cy="391600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9BB97E81-0D5C-447B-909F-AF5FC6A392F4}"/>
                </a:ext>
              </a:extLst>
            </p:cNvPr>
            <p:cNvSpPr/>
            <p:nvPr/>
          </p:nvSpPr>
          <p:spPr>
            <a:xfrm>
              <a:off x="1845277" y="2731697"/>
              <a:ext cx="123825" cy="46938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B16B7296-B878-4121-897A-4C2D797712A7}"/>
                </a:ext>
              </a:extLst>
            </p:cNvPr>
            <p:cNvSpPr/>
            <p:nvPr/>
          </p:nvSpPr>
          <p:spPr>
            <a:xfrm>
              <a:off x="2087321" y="2459479"/>
              <a:ext cx="111051" cy="321201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C7EB4CA-866C-439C-BDA8-AD1AC7752D5B}"/>
                </a:ext>
              </a:extLst>
            </p:cNvPr>
            <p:cNvSpPr/>
            <p:nvPr/>
          </p:nvSpPr>
          <p:spPr>
            <a:xfrm>
              <a:off x="2329365" y="2060070"/>
              <a:ext cx="123825" cy="469382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EB2B5AEF-7DCF-4C6A-B949-826E727994A9}"/>
                </a:ext>
              </a:extLst>
            </p:cNvPr>
            <p:cNvSpPr/>
            <p:nvPr/>
          </p:nvSpPr>
          <p:spPr>
            <a:xfrm>
              <a:off x="2571409" y="1768539"/>
              <a:ext cx="123825" cy="46938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BC1E7761-5381-45AB-BCAE-54B851ADBC5B}"/>
                </a:ext>
              </a:extLst>
            </p:cNvPr>
            <p:cNvSpPr/>
            <p:nvPr/>
          </p:nvSpPr>
          <p:spPr>
            <a:xfrm>
              <a:off x="2813453" y="2088979"/>
              <a:ext cx="121411" cy="370500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0E10B005-95F0-4244-A5F8-10CB88987E6D}"/>
                </a:ext>
              </a:extLst>
            </p:cNvPr>
            <p:cNvSpPr/>
            <p:nvPr/>
          </p:nvSpPr>
          <p:spPr>
            <a:xfrm>
              <a:off x="3051577" y="2369357"/>
              <a:ext cx="123825" cy="469382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AE2FA20-542B-42E2-9221-563D0E21B1FF}"/>
                </a:ext>
              </a:extLst>
            </p:cNvPr>
            <p:cNvSpPr/>
            <p:nvPr/>
          </p:nvSpPr>
          <p:spPr>
            <a:xfrm>
              <a:off x="3289702" y="1701813"/>
              <a:ext cx="119342" cy="85242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A762FC9-66D4-4226-82C8-0E2ED01ED433}"/>
                </a:ext>
              </a:extLst>
            </p:cNvPr>
            <p:cNvSpPr/>
            <p:nvPr/>
          </p:nvSpPr>
          <p:spPr>
            <a:xfrm>
              <a:off x="3547080" y="2434799"/>
              <a:ext cx="123825" cy="46938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C43ED59-38B5-4F7B-9868-E1FC58D318D6}"/>
                </a:ext>
              </a:extLst>
            </p:cNvPr>
            <p:cNvSpPr/>
            <p:nvPr/>
          </p:nvSpPr>
          <p:spPr>
            <a:xfrm>
              <a:off x="3787618" y="2709053"/>
              <a:ext cx="123825" cy="469382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D213284-D841-4427-96B8-056F74F74376}"/>
                </a:ext>
              </a:extLst>
            </p:cNvPr>
            <p:cNvSpPr/>
            <p:nvPr/>
          </p:nvSpPr>
          <p:spPr>
            <a:xfrm>
              <a:off x="4003955" y="2651429"/>
              <a:ext cx="123825" cy="469382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44E1A80-1290-484E-BA98-D852DF155C91}"/>
                </a:ext>
              </a:extLst>
            </p:cNvPr>
            <p:cNvSpPr/>
            <p:nvPr/>
          </p:nvSpPr>
          <p:spPr>
            <a:xfrm>
              <a:off x="4231462" y="2411371"/>
              <a:ext cx="123825" cy="469382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DD80F57E-697B-42B2-B71E-D4433D0677F1}"/>
                </a:ext>
              </a:extLst>
            </p:cNvPr>
            <p:cNvSpPr/>
            <p:nvPr/>
          </p:nvSpPr>
          <p:spPr>
            <a:xfrm>
              <a:off x="4486280" y="2084859"/>
              <a:ext cx="123825" cy="469382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F2328273-B597-4DA4-AA9B-E0D5A48D87BE}"/>
                </a:ext>
              </a:extLst>
            </p:cNvPr>
            <p:cNvSpPr/>
            <p:nvPr/>
          </p:nvSpPr>
          <p:spPr>
            <a:xfrm>
              <a:off x="4748142" y="1761638"/>
              <a:ext cx="123825" cy="46938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1B8B10F1-E1C4-47A3-B63C-113CCD37E538}"/>
                </a:ext>
              </a:extLst>
            </p:cNvPr>
            <p:cNvSpPr/>
            <p:nvPr/>
          </p:nvSpPr>
          <p:spPr>
            <a:xfrm>
              <a:off x="5005521" y="2200108"/>
              <a:ext cx="123825" cy="46938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899680DF-7452-4183-AF2E-6AD047EA2A44}"/>
                </a:ext>
              </a:extLst>
            </p:cNvPr>
            <p:cNvGrpSpPr/>
            <p:nvPr/>
          </p:nvGrpSpPr>
          <p:grpSpPr>
            <a:xfrm>
              <a:off x="233220" y="3913819"/>
              <a:ext cx="6198207" cy="1186147"/>
              <a:chOff x="6184750" y="3985137"/>
              <a:chExt cx="6198207" cy="1186147"/>
            </a:xfrm>
          </p:grpSpPr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BFB170EC-069A-4E02-B2CD-4E674D0CE7B1}"/>
                  </a:ext>
                </a:extLst>
              </p:cNvPr>
              <p:cNvSpPr/>
              <p:nvPr/>
            </p:nvSpPr>
            <p:spPr>
              <a:xfrm>
                <a:off x="6184750" y="3985137"/>
                <a:ext cx="5929636" cy="1186147"/>
              </a:xfrm>
              <a:prstGeom prst="rect">
                <a:avLst/>
              </a:prstGeom>
              <a:solidFill>
                <a:schemeClr val="tx1">
                  <a:alpha val="36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4D9C59F-D9AF-430E-934B-EC1977DC3ACB}"/>
                  </a:ext>
                </a:extLst>
              </p:cNvPr>
              <p:cNvSpPr txBox="1"/>
              <p:nvPr/>
            </p:nvSpPr>
            <p:spPr>
              <a:xfrm>
                <a:off x="6685773" y="4039260"/>
                <a:ext cx="56971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한규언</a:t>
                </a:r>
                <a:r>
                  <a:rPr lang="ko-KR" altLang="en-US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님이 </a:t>
                </a:r>
                <a:r>
                  <a:rPr lang="ko-KR" altLang="en-US" sz="1100" b="1">
                    <a:solidFill>
                      <a:srgbClr val="FFC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미트코인</a:t>
                </a:r>
                <a:r>
                  <a:rPr lang="ko-KR" altLang="en-US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채굴하였습니다</a:t>
                </a:r>
                <a:r>
                  <a:rPr lang="en-US" altLang="ko-KR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</a:t>
                </a:r>
                <a:endParaRPr lang="ko-KR" altLang="en-US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1848A94-D6E8-4429-9985-110538A4DCC9}"/>
                  </a:ext>
                </a:extLst>
              </p:cNvPr>
              <p:cNvSpPr txBox="1"/>
              <p:nvPr/>
            </p:nvSpPr>
            <p:spPr>
              <a:xfrm>
                <a:off x="6685773" y="4295009"/>
                <a:ext cx="56971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한규언</a:t>
                </a:r>
                <a:r>
                  <a:rPr lang="ko-KR" altLang="en-US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님이 </a:t>
                </a:r>
                <a:r>
                  <a:rPr lang="ko-KR" altLang="en-US" sz="1100" b="1">
                    <a:solidFill>
                      <a:srgbClr val="FFC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빗더리움</a:t>
                </a:r>
                <a:r>
                  <a:rPr lang="ko-KR" altLang="en-US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채굴하였습니다</a:t>
                </a:r>
                <a:r>
                  <a:rPr lang="en-US" altLang="ko-KR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</a:t>
                </a:r>
                <a:endParaRPr lang="ko-KR" altLang="en-US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9325B50-4A87-4F7B-AEA0-3BE8AF33A34E}"/>
                  </a:ext>
                </a:extLst>
              </p:cNvPr>
              <p:cNvSpPr txBox="1"/>
              <p:nvPr/>
            </p:nvSpPr>
            <p:spPr>
              <a:xfrm>
                <a:off x="6685773" y="4561745"/>
                <a:ext cx="56971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한규언</a:t>
                </a:r>
                <a:r>
                  <a:rPr lang="ko-KR" altLang="en-US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님이 </a:t>
                </a:r>
                <a:r>
                  <a:rPr lang="ko-KR" altLang="en-US" sz="1100" b="1">
                    <a:solidFill>
                      <a:srgbClr val="FFC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윾텔라루멘</a:t>
                </a:r>
                <a:r>
                  <a:rPr lang="ko-KR" altLang="en-US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채굴하였습니다</a:t>
                </a:r>
                <a:r>
                  <a:rPr lang="en-US" altLang="ko-KR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</a:t>
                </a:r>
                <a:endParaRPr lang="ko-KR" altLang="en-US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1DF1835-590A-40BE-9B0E-B152BF1F7B86}"/>
                  </a:ext>
                </a:extLst>
              </p:cNvPr>
              <p:cNvSpPr txBox="1"/>
              <p:nvPr/>
            </p:nvSpPr>
            <p:spPr>
              <a:xfrm>
                <a:off x="6685773" y="4821768"/>
                <a:ext cx="56971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한규언</a:t>
                </a:r>
                <a:r>
                  <a:rPr lang="ko-KR" altLang="en-US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님이 </a:t>
                </a:r>
                <a:r>
                  <a:rPr lang="ko-KR" altLang="en-US" sz="1100" b="1">
                    <a:solidFill>
                      <a:srgbClr val="FFC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레플</a:t>
                </a:r>
                <a:r>
                  <a:rPr lang="ko-KR" altLang="en-US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채굴하였습니다</a:t>
                </a:r>
                <a:r>
                  <a:rPr lang="en-US" altLang="ko-KR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</a:t>
                </a:r>
                <a:endParaRPr lang="ko-KR" altLang="en-US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47" name="사각형: 둥근 모서리 146">
                <a:extLst>
                  <a:ext uri="{FF2B5EF4-FFF2-40B4-BE49-F238E27FC236}">
                    <a16:creationId xmlns:a16="http://schemas.microsoft.com/office/drawing/2014/main" id="{8DFB4A2B-B014-43C4-875A-5F874A1A88EF}"/>
                  </a:ext>
                </a:extLst>
              </p:cNvPr>
              <p:cNvSpPr/>
              <p:nvPr/>
            </p:nvSpPr>
            <p:spPr>
              <a:xfrm>
                <a:off x="6291533" y="4081762"/>
                <a:ext cx="408799" cy="191002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>
                    <a:solidFill>
                      <a:schemeClr val="bg1"/>
                    </a:solidFill>
                  </a:rPr>
                  <a:t>알림</a:t>
                </a:r>
              </a:p>
            </p:txBody>
          </p:sp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id="{52369498-7BDA-4845-BCFE-42C3BE9CA411}"/>
                  </a:ext>
                </a:extLst>
              </p:cNvPr>
              <p:cNvSpPr/>
              <p:nvPr/>
            </p:nvSpPr>
            <p:spPr>
              <a:xfrm>
                <a:off x="6291533" y="4327576"/>
                <a:ext cx="408799" cy="191002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>
                    <a:solidFill>
                      <a:schemeClr val="bg1"/>
                    </a:solidFill>
                  </a:rPr>
                  <a:t>알림</a:t>
                </a:r>
              </a:p>
            </p:txBody>
          </p:sp>
          <p:sp>
            <p:nvSpPr>
              <p:cNvPr id="149" name="사각형: 둥근 모서리 148">
                <a:extLst>
                  <a:ext uri="{FF2B5EF4-FFF2-40B4-BE49-F238E27FC236}">
                    <a16:creationId xmlns:a16="http://schemas.microsoft.com/office/drawing/2014/main" id="{CEF2C701-90F7-4B69-B5B4-FA9FB5867C4D}"/>
                  </a:ext>
                </a:extLst>
              </p:cNvPr>
              <p:cNvSpPr/>
              <p:nvPr/>
            </p:nvSpPr>
            <p:spPr>
              <a:xfrm>
                <a:off x="6291533" y="4594312"/>
                <a:ext cx="408799" cy="191002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>
                    <a:solidFill>
                      <a:schemeClr val="bg1"/>
                    </a:solidFill>
                  </a:rPr>
                  <a:t>알림</a:t>
                </a:r>
              </a:p>
            </p:txBody>
          </p:sp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FFB9E074-EBE7-4F04-A796-7E29371E9219}"/>
                  </a:ext>
                </a:extLst>
              </p:cNvPr>
              <p:cNvSpPr/>
              <p:nvPr/>
            </p:nvSpPr>
            <p:spPr>
              <a:xfrm>
                <a:off x="6291533" y="4852206"/>
                <a:ext cx="408799" cy="191002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>
                    <a:solidFill>
                      <a:schemeClr val="bg1"/>
                    </a:solidFill>
                  </a:rPr>
                  <a:t>알림</a:t>
                </a:r>
              </a:p>
            </p:txBody>
          </p:sp>
        </p:grp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83CDD6A-D01F-4AC3-8186-00F8B85B6771}"/>
                </a:ext>
              </a:extLst>
            </p:cNvPr>
            <p:cNvSpPr/>
            <p:nvPr/>
          </p:nvSpPr>
          <p:spPr>
            <a:xfrm>
              <a:off x="5248883" y="1979158"/>
              <a:ext cx="123825" cy="469382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BEB6650-24AA-4763-8AF6-FACBD624963D}"/>
              </a:ext>
            </a:extLst>
          </p:cNvPr>
          <p:cNvSpPr/>
          <p:nvPr/>
        </p:nvSpPr>
        <p:spPr>
          <a:xfrm>
            <a:off x="233220" y="5153971"/>
            <a:ext cx="5929636" cy="1616554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CA0A514-7143-479D-971A-F9F14898161D}"/>
              </a:ext>
            </a:extLst>
          </p:cNvPr>
          <p:cNvSpPr txBox="1"/>
          <p:nvPr/>
        </p:nvSpPr>
        <p:spPr>
          <a:xfrm>
            <a:off x="1657304" y="5343293"/>
            <a:ext cx="1062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미트코인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DD4D953-7E9C-4645-B404-483D39A179F2}"/>
              </a:ext>
            </a:extLst>
          </p:cNvPr>
          <p:cNvSpPr txBox="1"/>
          <p:nvPr/>
        </p:nvSpPr>
        <p:spPr>
          <a:xfrm>
            <a:off x="2338542" y="5361317"/>
            <a:ext cx="1062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공격형</a:t>
            </a:r>
            <a:endParaRPr lang="ko-KR" altLang="en-US" sz="120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C1BB74C-3D36-43F5-85E7-1F31F6416400}"/>
              </a:ext>
            </a:extLst>
          </p:cNvPr>
          <p:cNvSpPr txBox="1"/>
          <p:nvPr/>
        </p:nvSpPr>
        <p:spPr>
          <a:xfrm>
            <a:off x="1764299" y="5672318"/>
            <a:ext cx="448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 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세계 최대의 가상화폐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기분파로 가격이 시시때때로 바뀐다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744467FE-55F3-428B-9638-2F315FCF22E1}"/>
              </a:ext>
            </a:extLst>
          </p:cNvPr>
          <p:cNvSpPr/>
          <p:nvPr/>
        </p:nvSpPr>
        <p:spPr>
          <a:xfrm>
            <a:off x="448442" y="5393048"/>
            <a:ext cx="1135158" cy="1135158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F8BF395-8667-48B5-9D26-179EBE217748}"/>
              </a:ext>
            </a:extLst>
          </p:cNvPr>
          <p:cNvSpPr txBox="1"/>
          <p:nvPr/>
        </p:nvSpPr>
        <p:spPr>
          <a:xfrm>
            <a:off x="1780372" y="5970565"/>
            <a:ext cx="412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한마디 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“</a:t>
            </a:r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오늘 떡상이야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☆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08E14F3-7EEC-4F10-8F8E-6B253B1478A6}"/>
              </a:ext>
            </a:extLst>
          </p:cNvPr>
          <p:cNvSpPr txBox="1"/>
          <p:nvPr/>
        </p:nvSpPr>
        <p:spPr>
          <a:xfrm>
            <a:off x="1780372" y="6272604"/>
            <a:ext cx="431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특수 능력 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재산의 </a:t>
            </a:r>
            <a:r>
              <a:rPr lang="en-US" altLang="ko-KR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40% </a:t>
            </a:r>
            <a:r>
              <a: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</a:t>
            </a:r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투자받았을 때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무작위 적의           </a:t>
            </a:r>
            <a:endParaRPr lang="en-US" altLang="ko-KR" sz="12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</a:t>
            </a:r>
            <a:r>
              <a: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투자금액을 </a:t>
            </a:r>
            <a:r>
              <a:rPr lang="en-US" altLang="ko-KR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25% </a:t>
            </a:r>
            <a:r>
              <a: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하락</a:t>
            </a:r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시킵니다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3D0CCA6A-0D6D-4AB2-9663-61892A37DA8C}"/>
              </a:ext>
            </a:extLst>
          </p:cNvPr>
          <p:cNvSpPr/>
          <p:nvPr/>
        </p:nvSpPr>
        <p:spPr>
          <a:xfrm>
            <a:off x="6273235" y="869393"/>
            <a:ext cx="5887094" cy="3804018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81D27250-5C0E-4D88-8C08-233676854298}"/>
              </a:ext>
            </a:extLst>
          </p:cNvPr>
          <p:cNvSpPr/>
          <p:nvPr/>
        </p:nvSpPr>
        <p:spPr>
          <a:xfrm>
            <a:off x="6391972" y="1105004"/>
            <a:ext cx="5601177" cy="801659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8DA8643E-FDB5-42EB-971D-D466ECFD09A3}"/>
              </a:ext>
            </a:extLst>
          </p:cNvPr>
          <p:cNvSpPr/>
          <p:nvPr/>
        </p:nvSpPr>
        <p:spPr>
          <a:xfrm>
            <a:off x="6391972" y="1961695"/>
            <a:ext cx="5601177" cy="801659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4C356894-9E1D-4725-8248-53C8369E208B}"/>
              </a:ext>
            </a:extLst>
          </p:cNvPr>
          <p:cNvSpPr/>
          <p:nvPr/>
        </p:nvSpPr>
        <p:spPr>
          <a:xfrm>
            <a:off x="6391972" y="2819472"/>
            <a:ext cx="5601177" cy="801659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6023332A-284D-48F2-A4B1-1E92F4D76B7C}"/>
              </a:ext>
            </a:extLst>
          </p:cNvPr>
          <p:cNvSpPr/>
          <p:nvPr/>
        </p:nvSpPr>
        <p:spPr>
          <a:xfrm>
            <a:off x="6391972" y="3675323"/>
            <a:ext cx="5601177" cy="801659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7183E668-C543-49E8-98CC-DC229B85F810}"/>
              </a:ext>
            </a:extLst>
          </p:cNvPr>
          <p:cNvSpPr/>
          <p:nvPr/>
        </p:nvSpPr>
        <p:spPr>
          <a:xfrm>
            <a:off x="6594875" y="2070667"/>
            <a:ext cx="576000" cy="576000"/>
          </a:xfrm>
          <a:prstGeom prst="ellipse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38FC9662-E9EF-4529-9EC1-D7D6834C55C3}"/>
              </a:ext>
            </a:extLst>
          </p:cNvPr>
          <p:cNvSpPr/>
          <p:nvPr/>
        </p:nvSpPr>
        <p:spPr>
          <a:xfrm>
            <a:off x="6597896" y="2932301"/>
            <a:ext cx="576000" cy="576000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986A7F20-190D-4CE8-83CA-B73CCA64C028}"/>
              </a:ext>
            </a:extLst>
          </p:cNvPr>
          <p:cNvSpPr/>
          <p:nvPr/>
        </p:nvSpPr>
        <p:spPr>
          <a:xfrm>
            <a:off x="6597896" y="3761229"/>
            <a:ext cx="576000" cy="576000"/>
          </a:xfrm>
          <a:prstGeom prst="ellipse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3C403266-585A-46B7-AE74-81F1D8E53750}"/>
              </a:ext>
            </a:extLst>
          </p:cNvPr>
          <p:cNvSpPr/>
          <p:nvPr/>
        </p:nvSpPr>
        <p:spPr>
          <a:xfrm>
            <a:off x="6594875" y="1217834"/>
            <a:ext cx="576000" cy="576000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18154838-33A6-410A-9FBF-1EA9D1A66D78}"/>
              </a:ext>
            </a:extLst>
          </p:cNvPr>
          <p:cNvSpPr/>
          <p:nvPr/>
        </p:nvSpPr>
        <p:spPr>
          <a:xfrm>
            <a:off x="6273236" y="4684026"/>
            <a:ext cx="5887094" cy="395154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3588DD13-4A56-42C3-89C3-D490AF0A2891}"/>
              </a:ext>
            </a:extLst>
          </p:cNvPr>
          <p:cNvSpPr/>
          <p:nvPr/>
        </p:nvSpPr>
        <p:spPr>
          <a:xfrm>
            <a:off x="6288875" y="4684255"/>
            <a:ext cx="1472400" cy="395154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매물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5380F8EC-3C13-4B11-A4A9-16BD328B60D4}"/>
              </a:ext>
            </a:extLst>
          </p:cNvPr>
          <p:cNvSpPr/>
          <p:nvPr/>
        </p:nvSpPr>
        <p:spPr>
          <a:xfrm>
            <a:off x="7770420" y="4673411"/>
            <a:ext cx="1472400" cy="39515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2F4430F4-FFB0-4A49-8EDF-EC7AFA7CD4DF}"/>
              </a:ext>
            </a:extLst>
          </p:cNvPr>
          <p:cNvSpPr/>
          <p:nvPr/>
        </p:nvSpPr>
        <p:spPr>
          <a:xfrm>
            <a:off x="9251965" y="4684255"/>
            <a:ext cx="1472400" cy="39515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 코인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286A9B39-EF9F-4C1E-BEE7-3AD5BDF44238}"/>
              </a:ext>
            </a:extLst>
          </p:cNvPr>
          <p:cNvSpPr/>
          <p:nvPr/>
        </p:nvSpPr>
        <p:spPr>
          <a:xfrm>
            <a:off x="10733890" y="4684255"/>
            <a:ext cx="1472400" cy="39515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기록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AF3124-FAE3-4B6F-99C6-E01E1FBF1394}"/>
              </a:ext>
            </a:extLst>
          </p:cNvPr>
          <p:cNvSpPr txBox="1"/>
          <p:nvPr/>
        </p:nvSpPr>
        <p:spPr>
          <a:xfrm>
            <a:off x="7203270" y="1221645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미트코인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05151F-DE74-4FE1-B890-EFC4458DAA33}"/>
              </a:ext>
            </a:extLst>
          </p:cNvPr>
          <p:cNvSpPr txBox="1"/>
          <p:nvPr/>
        </p:nvSpPr>
        <p:spPr>
          <a:xfrm>
            <a:off x="7884508" y="1239669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공격형</a:t>
            </a:r>
            <a:endParaRPr lang="ko-KR" altLang="en-US" sz="105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4DF21C20-3F5E-477B-9A80-EC8F703B47FF}"/>
              </a:ext>
            </a:extLst>
          </p:cNvPr>
          <p:cNvSpPr/>
          <p:nvPr/>
        </p:nvSpPr>
        <p:spPr>
          <a:xfrm>
            <a:off x="7462173" y="1592629"/>
            <a:ext cx="155178" cy="123109"/>
          </a:xfrm>
          <a:prstGeom prst="upArrow">
            <a:avLst/>
          </a:prstGeom>
          <a:solidFill>
            <a:srgbClr val="FF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29EE2EC-48F4-43AA-B0B0-57F79DD3C26A}"/>
              </a:ext>
            </a:extLst>
          </p:cNvPr>
          <p:cNvSpPr txBox="1"/>
          <p:nvPr/>
        </p:nvSpPr>
        <p:spPr>
          <a:xfrm>
            <a:off x="7682361" y="1519303"/>
            <a:ext cx="84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50,000</a:t>
            </a:r>
            <a:endParaRPr lang="ko-KR" altLang="en-US" sz="12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EEF4BF9-3039-4956-AC2F-07F32A02F71A}"/>
              </a:ext>
            </a:extLst>
          </p:cNvPr>
          <p:cNvSpPr txBox="1"/>
          <p:nvPr/>
        </p:nvSpPr>
        <p:spPr>
          <a:xfrm>
            <a:off x="7203270" y="2058503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레플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FF37353-27F5-4412-906D-9CA8A5BCFE39}"/>
              </a:ext>
            </a:extLst>
          </p:cNvPr>
          <p:cNvSpPr txBox="1"/>
          <p:nvPr/>
        </p:nvSpPr>
        <p:spPr>
          <a:xfrm>
            <a:off x="7884508" y="2076527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방어형</a:t>
            </a:r>
            <a:endParaRPr lang="ko-KR" altLang="en-US" sz="105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93F99D-E9B2-4B9B-9D31-16E3CA7F183E}"/>
              </a:ext>
            </a:extLst>
          </p:cNvPr>
          <p:cNvSpPr txBox="1"/>
          <p:nvPr/>
        </p:nvSpPr>
        <p:spPr>
          <a:xfrm>
            <a:off x="7203270" y="2905078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빗더리움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5475F6-3BE6-408D-BB72-BCCB3EA5D2DE}"/>
              </a:ext>
            </a:extLst>
          </p:cNvPr>
          <p:cNvSpPr txBox="1"/>
          <p:nvPr/>
        </p:nvSpPr>
        <p:spPr>
          <a:xfrm>
            <a:off x="7989309" y="2923102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유틸리티형</a:t>
            </a:r>
            <a:endParaRPr lang="ko-KR" altLang="en-US" sz="105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192804-1AFE-4FE6-8AA0-04E4C6C87D54}"/>
              </a:ext>
            </a:extLst>
          </p:cNvPr>
          <p:cNvSpPr txBox="1"/>
          <p:nvPr/>
        </p:nvSpPr>
        <p:spPr>
          <a:xfrm>
            <a:off x="7203270" y="3755220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윾텔라루멘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4C8AEE-C1C2-4420-A117-8F3FD375B3E9}"/>
              </a:ext>
            </a:extLst>
          </p:cNvPr>
          <p:cNvSpPr txBox="1"/>
          <p:nvPr/>
        </p:nvSpPr>
        <p:spPr>
          <a:xfrm>
            <a:off x="7989309" y="3773244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유틸리티형</a:t>
            </a:r>
            <a:endParaRPr lang="ko-KR" altLang="en-US" sz="105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BB42C9-AFCE-4F8D-8C5B-9E655D0AA986}"/>
              </a:ext>
            </a:extLst>
          </p:cNvPr>
          <p:cNvSpPr txBox="1"/>
          <p:nvPr/>
        </p:nvSpPr>
        <p:spPr>
          <a:xfrm>
            <a:off x="11219900" y="1224280"/>
            <a:ext cx="54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483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래픽 5" descr="사용자">
            <a:extLst>
              <a:ext uri="{FF2B5EF4-FFF2-40B4-BE49-F238E27FC236}">
                <a16:creationId xmlns:a16="http://schemas.microsoft.com/office/drawing/2014/main" id="{8305FD45-180B-4D9D-B73E-A90A198BA4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54875" y="1237961"/>
            <a:ext cx="265025" cy="26502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3C69C22-C2B1-415B-9AEB-AEA8522052C9}"/>
              </a:ext>
            </a:extLst>
          </p:cNvPr>
          <p:cNvSpPr txBox="1"/>
          <p:nvPr/>
        </p:nvSpPr>
        <p:spPr>
          <a:xfrm>
            <a:off x="10733890" y="1558372"/>
            <a:ext cx="114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4,550,000G</a:t>
            </a:r>
            <a:endParaRPr lang="ko-KR" altLang="en-US" sz="1200" b="1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화살표: 위쪽 90">
            <a:extLst>
              <a:ext uri="{FF2B5EF4-FFF2-40B4-BE49-F238E27FC236}">
                <a16:creationId xmlns:a16="http://schemas.microsoft.com/office/drawing/2014/main" id="{2303D983-75A1-46F9-B977-BBF8FA84D66B}"/>
              </a:ext>
            </a:extLst>
          </p:cNvPr>
          <p:cNvSpPr/>
          <p:nvPr/>
        </p:nvSpPr>
        <p:spPr>
          <a:xfrm rot="10800000">
            <a:off x="7462173" y="2516071"/>
            <a:ext cx="155178" cy="123109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37DA2C6-2248-4443-9ADF-A105C946ACEE}"/>
              </a:ext>
            </a:extLst>
          </p:cNvPr>
          <p:cNvSpPr txBox="1"/>
          <p:nvPr/>
        </p:nvSpPr>
        <p:spPr>
          <a:xfrm>
            <a:off x="7682361" y="2442745"/>
            <a:ext cx="84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20,000</a:t>
            </a:r>
            <a:endParaRPr lang="ko-KR" altLang="en-US" sz="12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화살표: 위쪽 92">
            <a:extLst>
              <a:ext uri="{FF2B5EF4-FFF2-40B4-BE49-F238E27FC236}">
                <a16:creationId xmlns:a16="http://schemas.microsoft.com/office/drawing/2014/main" id="{2EBBD8C2-B27F-431A-B510-3410A9A3F165}"/>
              </a:ext>
            </a:extLst>
          </p:cNvPr>
          <p:cNvSpPr/>
          <p:nvPr/>
        </p:nvSpPr>
        <p:spPr>
          <a:xfrm>
            <a:off x="7462173" y="3363826"/>
            <a:ext cx="155178" cy="123109"/>
          </a:xfrm>
          <a:prstGeom prst="upArrow">
            <a:avLst/>
          </a:prstGeom>
          <a:solidFill>
            <a:srgbClr val="FF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76FEDD-E453-494B-9D4F-D110C8F721E3}"/>
              </a:ext>
            </a:extLst>
          </p:cNvPr>
          <p:cNvSpPr txBox="1"/>
          <p:nvPr/>
        </p:nvSpPr>
        <p:spPr>
          <a:xfrm>
            <a:off x="7682361" y="3290500"/>
            <a:ext cx="84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40,000</a:t>
            </a:r>
            <a:endParaRPr lang="ko-KR" altLang="en-US" sz="12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화살표: 위쪽 94">
            <a:extLst>
              <a:ext uri="{FF2B5EF4-FFF2-40B4-BE49-F238E27FC236}">
                <a16:creationId xmlns:a16="http://schemas.microsoft.com/office/drawing/2014/main" id="{DD3D82E8-9AED-4BA9-9CEE-0E74CA342985}"/>
              </a:ext>
            </a:extLst>
          </p:cNvPr>
          <p:cNvSpPr/>
          <p:nvPr/>
        </p:nvSpPr>
        <p:spPr>
          <a:xfrm rot="10983319">
            <a:off x="7462173" y="4191929"/>
            <a:ext cx="155178" cy="123109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DBFFED7-C003-4837-B95A-483B2417746B}"/>
              </a:ext>
            </a:extLst>
          </p:cNvPr>
          <p:cNvSpPr txBox="1"/>
          <p:nvPr/>
        </p:nvSpPr>
        <p:spPr>
          <a:xfrm>
            <a:off x="7682361" y="4118603"/>
            <a:ext cx="84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10,000</a:t>
            </a:r>
            <a:endParaRPr lang="ko-KR" altLang="en-US" sz="12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A005F60-8BB9-4A71-8B26-C1218D60CEDF}"/>
              </a:ext>
            </a:extLst>
          </p:cNvPr>
          <p:cNvSpPr txBox="1"/>
          <p:nvPr/>
        </p:nvSpPr>
        <p:spPr>
          <a:xfrm>
            <a:off x="11219900" y="2099961"/>
            <a:ext cx="54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213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8" name="그래픽 97" descr="사용자">
            <a:extLst>
              <a:ext uri="{FF2B5EF4-FFF2-40B4-BE49-F238E27FC236}">
                <a16:creationId xmlns:a16="http://schemas.microsoft.com/office/drawing/2014/main" id="{70F64DE3-2B10-4F02-B7F3-11541D7960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54875" y="2113642"/>
            <a:ext cx="265025" cy="265025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868402DA-48EA-4566-B8C0-F396F2D140BA}"/>
              </a:ext>
            </a:extLst>
          </p:cNvPr>
          <p:cNvSpPr txBox="1"/>
          <p:nvPr/>
        </p:nvSpPr>
        <p:spPr>
          <a:xfrm>
            <a:off x="10733890" y="2434053"/>
            <a:ext cx="114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1,450,000G</a:t>
            </a:r>
            <a:endParaRPr lang="ko-KR" altLang="en-US" sz="1200" b="1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784E855-D258-45C9-BF8F-9D05EB60D044}"/>
              </a:ext>
            </a:extLst>
          </p:cNvPr>
          <p:cNvSpPr txBox="1"/>
          <p:nvPr/>
        </p:nvSpPr>
        <p:spPr>
          <a:xfrm>
            <a:off x="11219900" y="2941208"/>
            <a:ext cx="54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500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1" name="그래픽 100" descr="사용자">
            <a:extLst>
              <a:ext uri="{FF2B5EF4-FFF2-40B4-BE49-F238E27FC236}">
                <a16:creationId xmlns:a16="http://schemas.microsoft.com/office/drawing/2014/main" id="{DEF38111-05FD-47C6-BD2B-46B65E681F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54875" y="2954889"/>
            <a:ext cx="265025" cy="265025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B6E077BD-06A7-446A-B8A1-FEFFA8445256}"/>
              </a:ext>
            </a:extLst>
          </p:cNvPr>
          <p:cNvSpPr txBox="1"/>
          <p:nvPr/>
        </p:nvSpPr>
        <p:spPr>
          <a:xfrm>
            <a:off x="10733890" y="3275300"/>
            <a:ext cx="114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840,000G</a:t>
            </a:r>
            <a:endParaRPr lang="ko-KR" altLang="en-US" sz="1200" b="1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1E07E37-EC6F-40D3-8022-89868C88B56D}"/>
              </a:ext>
            </a:extLst>
          </p:cNvPr>
          <p:cNvSpPr txBox="1"/>
          <p:nvPr/>
        </p:nvSpPr>
        <p:spPr>
          <a:xfrm>
            <a:off x="11219900" y="3799175"/>
            <a:ext cx="54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323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4" name="그래픽 103" descr="사용자">
            <a:extLst>
              <a:ext uri="{FF2B5EF4-FFF2-40B4-BE49-F238E27FC236}">
                <a16:creationId xmlns:a16="http://schemas.microsoft.com/office/drawing/2014/main" id="{7069CFCC-EC3D-4465-A966-EC5AAFD2E7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54875" y="3812856"/>
            <a:ext cx="265025" cy="265025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FADA4E3D-8FB8-4354-865E-7467D29E7C53}"/>
              </a:ext>
            </a:extLst>
          </p:cNvPr>
          <p:cNvSpPr txBox="1"/>
          <p:nvPr/>
        </p:nvSpPr>
        <p:spPr>
          <a:xfrm>
            <a:off x="10733890" y="4133267"/>
            <a:ext cx="114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160,000G</a:t>
            </a:r>
            <a:endParaRPr lang="ko-KR" altLang="en-US" sz="1200" b="1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F088761-2493-409F-A148-056452C0A355}"/>
              </a:ext>
            </a:extLst>
          </p:cNvPr>
          <p:cNvSpPr txBox="1"/>
          <p:nvPr/>
        </p:nvSpPr>
        <p:spPr>
          <a:xfrm>
            <a:off x="8915198" y="1224280"/>
            <a:ext cx="1062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레벨 </a:t>
            </a:r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40745C2-ABD5-43B8-9AA5-05EE7E24F7E8}"/>
              </a:ext>
            </a:extLst>
          </p:cNvPr>
          <p:cNvSpPr txBox="1"/>
          <p:nvPr/>
        </p:nvSpPr>
        <p:spPr>
          <a:xfrm>
            <a:off x="8915198" y="2036828"/>
            <a:ext cx="1062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레벨 </a:t>
            </a:r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312785E-6D7D-4640-ACBC-34C8EB9A10DC}"/>
              </a:ext>
            </a:extLst>
          </p:cNvPr>
          <p:cNvSpPr txBox="1"/>
          <p:nvPr/>
        </p:nvSpPr>
        <p:spPr>
          <a:xfrm>
            <a:off x="8915198" y="2904967"/>
            <a:ext cx="1062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레벨 </a:t>
            </a:r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4DB294E-1316-44F4-8510-3C3AA027249B}"/>
              </a:ext>
            </a:extLst>
          </p:cNvPr>
          <p:cNvSpPr txBox="1"/>
          <p:nvPr/>
        </p:nvSpPr>
        <p:spPr>
          <a:xfrm>
            <a:off x="8711578" y="3773015"/>
            <a:ext cx="147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레벨 </a:t>
            </a:r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0" name="사각형: 잘린 대각선 방향 모서리 109">
            <a:extLst>
              <a:ext uri="{FF2B5EF4-FFF2-40B4-BE49-F238E27FC236}">
                <a16:creationId xmlns:a16="http://schemas.microsoft.com/office/drawing/2014/main" id="{4180A895-9D75-4313-A5F6-58EA4BA237A6}"/>
              </a:ext>
            </a:extLst>
          </p:cNvPr>
          <p:cNvSpPr/>
          <p:nvPr/>
        </p:nvSpPr>
        <p:spPr>
          <a:xfrm>
            <a:off x="9732981" y="6064151"/>
            <a:ext cx="2443788" cy="760050"/>
          </a:xfrm>
          <a:prstGeom prst="snip2DiagRect">
            <a:avLst/>
          </a:prstGeom>
          <a:solidFill>
            <a:schemeClr val="bg2">
              <a:lumMod val="75000"/>
              <a:alpha val="52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판매</a:t>
            </a: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614B3847-28DF-4298-93D3-4DFFC6E525B4}"/>
              </a:ext>
            </a:extLst>
          </p:cNvPr>
          <p:cNvSpPr/>
          <p:nvPr/>
        </p:nvSpPr>
        <p:spPr>
          <a:xfrm rot="5400000">
            <a:off x="11522383" y="2465063"/>
            <a:ext cx="1136907" cy="53199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70C5E2F9-051B-4861-A4AD-896FBED54DCF}"/>
              </a:ext>
            </a:extLst>
          </p:cNvPr>
          <p:cNvGrpSpPr/>
          <p:nvPr/>
        </p:nvGrpSpPr>
        <p:grpSpPr>
          <a:xfrm>
            <a:off x="6839147" y="5703324"/>
            <a:ext cx="816572" cy="860567"/>
            <a:chOff x="6958674" y="5703324"/>
            <a:chExt cx="816572" cy="860567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9CF01833-3057-4922-AA0F-4AAE53509CE3}"/>
                </a:ext>
              </a:extLst>
            </p:cNvPr>
            <p:cNvSpPr/>
            <p:nvPr/>
          </p:nvSpPr>
          <p:spPr>
            <a:xfrm>
              <a:off x="6994136" y="5703324"/>
              <a:ext cx="745647" cy="7456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B2522C37-8D7E-4C76-B8A1-200318E284DB}"/>
                </a:ext>
              </a:extLst>
            </p:cNvPr>
            <p:cNvSpPr/>
            <p:nvPr/>
          </p:nvSpPr>
          <p:spPr>
            <a:xfrm>
              <a:off x="6958674" y="6334052"/>
              <a:ext cx="816572" cy="2298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AF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채굴</a:t>
              </a: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5D32C699-5721-43F5-BDA6-F8EAACC737C5}"/>
              </a:ext>
            </a:extLst>
          </p:cNvPr>
          <p:cNvGrpSpPr/>
          <p:nvPr/>
        </p:nvGrpSpPr>
        <p:grpSpPr>
          <a:xfrm>
            <a:off x="8130745" y="5703324"/>
            <a:ext cx="816572" cy="860567"/>
            <a:chOff x="7913032" y="5703324"/>
            <a:chExt cx="816572" cy="860567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6D5690C4-0426-46C2-B622-E25F02A0A604}"/>
                </a:ext>
              </a:extLst>
            </p:cNvPr>
            <p:cNvSpPr/>
            <p:nvPr/>
          </p:nvSpPr>
          <p:spPr>
            <a:xfrm>
              <a:off x="7948494" y="5703324"/>
              <a:ext cx="745647" cy="7456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A6359FDD-DE92-4FE2-90C4-68359540A5ED}"/>
                </a:ext>
              </a:extLst>
            </p:cNvPr>
            <p:cNvSpPr/>
            <p:nvPr/>
          </p:nvSpPr>
          <p:spPr>
            <a:xfrm>
              <a:off x="7913032" y="6334052"/>
              <a:ext cx="816572" cy="2298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AF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내 지갑</a:t>
              </a:r>
            </a:p>
          </p:txBody>
        </p:sp>
      </p:grpSp>
      <p:pic>
        <p:nvPicPr>
          <p:cNvPr id="118" name="그래픽 117" descr="포크레인">
            <a:extLst>
              <a:ext uri="{FF2B5EF4-FFF2-40B4-BE49-F238E27FC236}">
                <a16:creationId xmlns:a16="http://schemas.microsoft.com/office/drawing/2014/main" id="{D147C952-AE76-42AB-9C30-48FF4C499E9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06043" y="5813358"/>
            <a:ext cx="490867" cy="490867"/>
          </a:xfrm>
          <a:prstGeom prst="rect">
            <a:avLst/>
          </a:prstGeom>
        </p:spPr>
      </p:pic>
      <p:pic>
        <p:nvPicPr>
          <p:cNvPr id="119" name="그래픽 118" descr="열린 폴더">
            <a:extLst>
              <a:ext uri="{FF2B5EF4-FFF2-40B4-BE49-F238E27FC236}">
                <a16:creationId xmlns:a16="http://schemas.microsoft.com/office/drawing/2014/main" id="{0D8E05FA-DC85-4D2D-86CC-4D65DB8500D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17457" y="5784647"/>
            <a:ext cx="519578" cy="519578"/>
          </a:xfrm>
          <a:prstGeom prst="rect">
            <a:avLst/>
          </a:prstGeom>
        </p:spPr>
      </p:pic>
      <p:pic>
        <p:nvPicPr>
          <p:cNvPr id="120" name="그래픽 119" descr="단일 톱니바퀴">
            <a:extLst>
              <a:ext uri="{FF2B5EF4-FFF2-40B4-BE49-F238E27FC236}">
                <a16:creationId xmlns:a16="http://schemas.microsoft.com/office/drawing/2014/main" id="{0C527E52-FB74-42C3-931B-B0AEB7ADA7F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96250" y="89510"/>
            <a:ext cx="532437" cy="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9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1034">
            <a:extLst>
              <a:ext uri="{FF2B5EF4-FFF2-40B4-BE49-F238E27FC236}">
                <a16:creationId xmlns:a16="http://schemas.microsoft.com/office/drawing/2014/main" id="{CF426893-A7F3-4341-849A-540215E70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373" r="-15597"/>
          <a:stretch/>
        </p:blipFill>
        <p:spPr>
          <a:xfrm>
            <a:off x="-219426" y="-49802"/>
            <a:ext cx="14427102" cy="6992288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B8A9C00D-CAFA-4434-88BD-34A3DA0320F6}"/>
              </a:ext>
            </a:extLst>
          </p:cNvPr>
          <p:cNvSpPr/>
          <p:nvPr/>
        </p:nvSpPr>
        <p:spPr>
          <a:xfrm>
            <a:off x="-457200" y="-209550"/>
            <a:ext cx="12840157" cy="722682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33381D4-12C8-4F45-9518-FCB43E1F770E}"/>
              </a:ext>
            </a:extLst>
          </p:cNvPr>
          <p:cNvSpPr/>
          <p:nvPr/>
        </p:nvSpPr>
        <p:spPr>
          <a:xfrm>
            <a:off x="-219426" y="-36001"/>
            <a:ext cx="12419210" cy="745646"/>
          </a:xfrm>
          <a:prstGeom prst="rect">
            <a:avLst/>
          </a:prstGeom>
          <a:solidFill>
            <a:schemeClr val="tx1">
              <a:lumMod val="85000"/>
              <a:lumOff val="15000"/>
              <a:alpha val="8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B953E8-3DD5-4748-8571-4AF0354E0096}"/>
              </a:ext>
            </a:extLst>
          </p:cNvPr>
          <p:cNvSpPr/>
          <p:nvPr/>
        </p:nvSpPr>
        <p:spPr>
          <a:xfrm>
            <a:off x="4352926" y="-5990"/>
            <a:ext cx="1959768" cy="648822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820720-7734-4B17-9872-6D0E0EDBDAF1}"/>
              </a:ext>
            </a:extLst>
          </p:cNvPr>
          <p:cNvSpPr/>
          <p:nvPr/>
        </p:nvSpPr>
        <p:spPr>
          <a:xfrm>
            <a:off x="6312695" y="-5990"/>
            <a:ext cx="1959768" cy="64882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D06E1C-4063-42AC-947E-66117A0EF193}"/>
              </a:ext>
            </a:extLst>
          </p:cNvPr>
          <p:cNvSpPr/>
          <p:nvPr/>
        </p:nvSpPr>
        <p:spPr>
          <a:xfrm>
            <a:off x="8272463" y="-5990"/>
            <a:ext cx="1959768" cy="648822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6B099D-F57B-43D6-9674-6B4189F79031}"/>
              </a:ext>
            </a:extLst>
          </p:cNvPr>
          <p:cNvSpPr/>
          <p:nvPr/>
        </p:nvSpPr>
        <p:spPr>
          <a:xfrm>
            <a:off x="10232232" y="-5990"/>
            <a:ext cx="1959768" cy="64882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CE346D-2F4E-49E5-8BDE-EF9D99E31A2B}"/>
              </a:ext>
            </a:extLst>
          </p:cNvPr>
          <p:cNvSpPr/>
          <p:nvPr/>
        </p:nvSpPr>
        <p:spPr>
          <a:xfrm>
            <a:off x="6312692" y="642832"/>
            <a:ext cx="1959768" cy="45719"/>
          </a:xfrm>
          <a:prstGeom prst="rect">
            <a:avLst/>
          </a:prstGeom>
          <a:solidFill>
            <a:srgbClr val="FF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7B9271-B217-4A86-A7C7-84CA22B781FB}"/>
              </a:ext>
            </a:extLst>
          </p:cNvPr>
          <p:cNvSpPr/>
          <p:nvPr/>
        </p:nvSpPr>
        <p:spPr>
          <a:xfrm>
            <a:off x="8272461" y="642832"/>
            <a:ext cx="1959768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A479F0-4C82-4EDD-BC2F-826A5A455463}"/>
              </a:ext>
            </a:extLst>
          </p:cNvPr>
          <p:cNvSpPr/>
          <p:nvPr/>
        </p:nvSpPr>
        <p:spPr>
          <a:xfrm>
            <a:off x="10232231" y="642832"/>
            <a:ext cx="1959768" cy="45719"/>
          </a:xfrm>
          <a:prstGeom prst="rect">
            <a:avLst/>
          </a:prstGeom>
          <a:solidFill>
            <a:srgbClr val="FF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69012CC-9536-4444-A097-37FAF52DE22C}"/>
              </a:ext>
            </a:extLst>
          </p:cNvPr>
          <p:cNvSpPr/>
          <p:nvPr/>
        </p:nvSpPr>
        <p:spPr>
          <a:xfrm>
            <a:off x="4352922" y="642832"/>
            <a:ext cx="1959768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39C0A-B784-451A-BA05-50931FE02251}"/>
              </a:ext>
            </a:extLst>
          </p:cNvPr>
          <p:cNvSpPr txBox="1"/>
          <p:nvPr/>
        </p:nvSpPr>
        <p:spPr>
          <a:xfrm>
            <a:off x="4331765" y="158886"/>
            <a:ext cx="19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재산 </a:t>
            </a:r>
            <a:r>
              <a:rPr lang="en-US" altLang="ko-KR" sz="1200" b="1">
                <a:solidFill>
                  <a:schemeClr val="bg1"/>
                </a:solidFill>
              </a:rPr>
              <a:t>10,000,000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009DA01-8600-495F-B072-C16C8F53E793}"/>
              </a:ext>
            </a:extLst>
          </p:cNvPr>
          <p:cNvSpPr txBox="1"/>
          <p:nvPr/>
        </p:nvSpPr>
        <p:spPr>
          <a:xfrm>
            <a:off x="6297127" y="158886"/>
            <a:ext cx="19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그래픽카드 </a:t>
            </a:r>
            <a:r>
              <a:rPr lang="en-US" altLang="ko-KR" sz="1200" b="1">
                <a:solidFill>
                  <a:schemeClr val="bg1"/>
                </a:solidFill>
              </a:rPr>
              <a:t>10</a:t>
            </a:r>
            <a:r>
              <a:rPr lang="ko-KR" altLang="en-US" sz="1200" b="1">
                <a:solidFill>
                  <a:schemeClr val="bg1"/>
                </a:solidFill>
              </a:rPr>
              <a:t>개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9EA37D-4F5E-4D1F-864C-AC227BCF91B4}"/>
              </a:ext>
            </a:extLst>
          </p:cNvPr>
          <p:cNvSpPr txBox="1"/>
          <p:nvPr/>
        </p:nvSpPr>
        <p:spPr>
          <a:xfrm>
            <a:off x="8210171" y="158886"/>
            <a:ext cx="209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가상화폐 </a:t>
            </a:r>
            <a:r>
              <a:rPr lang="en-US" altLang="ko-KR" sz="1200" b="1">
                <a:solidFill>
                  <a:schemeClr val="bg1"/>
                </a:solidFill>
              </a:rPr>
              <a:t>7,000,000G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B12BDA4-F70A-4D06-8EA5-345F092A388C}"/>
              </a:ext>
            </a:extLst>
          </p:cNvPr>
          <p:cNvSpPr txBox="1"/>
          <p:nvPr/>
        </p:nvSpPr>
        <p:spPr>
          <a:xfrm>
            <a:off x="10240016" y="158886"/>
            <a:ext cx="19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보유 골드 </a:t>
            </a:r>
            <a:r>
              <a:rPr lang="en-US" altLang="ko-KR" sz="1200" b="1">
                <a:solidFill>
                  <a:schemeClr val="bg1"/>
                </a:solidFill>
              </a:rPr>
              <a:t>3,000,000G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pic>
        <p:nvPicPr>
          <p:cNvPr id="304" name="그래픽 303" descr="포크레인">
            <a:extLst>
              <a:ext uri="{FF2B5EF4-FFF2-40B4-BE49-F238E27FC236}">
                <a16:creationId xmlns:a16="http://schemas.microsoft.com/office/drawing/2014/main" id="{3DE02AAF-70AA-4DD7-9D4A-FDFC8BBAA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1222" y="-5990"/>
            <a:ext cx="502174" cy="502172"/>
          </a:xfrm>
          <a:prstGeom prst="rect">
            <a:avLst/>
          </a:prstGeom>
        </p:spPr>
      </p:pic>
      <p:sp>
        <p:nvSpPr>
          <p:cNvPr id="305" name="TextBox 304">
            <a:extLst>
              <a:ext uri="{FF2B5EF4-FFF2-40B4-BE49-F238E27FC236}">
                <a16:creationId xmlns:a16="http://schemas.microsoft.com/office/drawing/2014/main" id="{D4694BB6-42A8-4099-8713-2BAA0181B69C}"/>
              </a:ext>
            </a:extLst>
          </p:cNvPr>
          <p:cNvSpPr txBox="1"/>
          <p:nvPr/>
        </p:nvSpPr>
        <p:spPr>
          <a:xfrm>
            <a:off x="1133179" y="69235"/>
            <a:ext cx="1592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ln w="12700">
                  <a:solidFill>
                    <a:srgbClr val="FFC000"/>
                  </a:solidFill>
                </a:ln>
                <a:solidFill>
                  <a:schemeClr val="bg1"/>
                </a:solidFill>
              </a:rPr>
              <a:t>거래소</a:t>
            </a:r>
          </a:p>
        </p:txBody>
      </p:sp>
      <p:pic>
        <p:nvPicPr>
          <p:cNvPr id="35" name="그래픽 34" descr="돌아가기">
            <a:extLst>
              <a:ext uri="{FF2B5EF4-FFF2-40B4-BE49-F238E27FC236}">
                <a16:creationId xmlns:a16="http://schemas.microsoft.com/office/drawing/2014/main" id="{2457CAB6-6F16-47D6-A516-7EB180C6D8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1854"/>
          <a:stretch/>
        </p:blipFill>
        <p:spPr>
          <a:xfrm rot="16200000">
            <a:off x="250170" y="-73436"/>
            <a:ext cx="453084" cy="779224"/>
          </a:xfrm>
          <a:prstGeom prst="rect">
            <a:avLst/>
          </a:prstGeom>
        </p:spPr>
      </p:pic>
      <p:pic>
        <p:nvPicPr>
          <p:cNvPr id="316" name="그래픽 315" descr="동전">
            <a:extLst>
              <a:ext uri="{FF2B5EF4-FFF2-40B4-BE49-F238E27FC236}">
                <a16:creationId xmlns:a16="http://schemas.microsoft.com/office/drawing/2014/main" id="{26236EFA-E07F-490B-A1A9-5355533FD0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742" y="231229"/>
            <a:ext cx="515812" cy="515812"/>
          </a:xfrm>
          <a:prstGeom prst="rect">
            <a:avLst/>
          </a:prstGeom>
        </p:spPr>
      </p:pic>
      <p:sp>
        <p:nvSpPr>
          <p:cNvPr id="372" name="사각형: 잘린 대각선 방향 모서리 371">
            <a:extLst>
              <a:ext uri="{FF2B5EF4-FFF2-40B4-BE49-F238E27FC236}">
                <a16:creationId xmlns:a16="http://schemas.microsoft.com/office/drawing/2014/main" id="{5AA2295C-D651-465B-9D88-6414BE83E740}"/>
              </a:ext>
            </a:extLst>
          </p:cNvPr>
          <p:cNvSpPr/>
          <p:nvPr/>
        </p:nvSpPr>
        <p:spPr>
          <a:xfrm>
            <a:off x="9732981" y="5185816"/>
            <a:ext cx="2443788" cy="760050"/>
          </a:xfrm>
          <a:prstGeom prst="snip2DiagRect">
            <a:avLst/>
          </a:prstGeom>
          <a:solidFill>
            <a:srgbClr val="00B0F0">
              <a:alpha val="52000"/>
            </a:srgb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구매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0A29D9-D9B3-44CB-BD73-FC4CD3369026}"/>
              </a:ext>
            </a:extLst>
          </p:cNvPr>
          <p:cNvGrpSpPr/>
          <p:nvPr/>
        </p:nvGrpSpPr>
        <p:grpSpPr>
          <a:xfrm>
            <a:off x="233220" y="876977"/>
            <a:ext cx="6198207" cy="4202202"/>
            <a:chOff x="233220" y="1434536"/>
            <a:chExt cx="6198207" cy="3665430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C6DBA9B-F7B5-4E80-A7B2-F7DA7B39FFE2}"/>
                </a:ext>
              </a:extLst>
            </p:cNvPr>
            <p:cNvSpPr/>
            <p:nvPr/>
          </p:nvSpPr>
          <p:spPr>
            <a:xfrm>
              <a:off x="233220" y="1434536"/>
              <a:ext cx="5929636" cy="2390913"/>
            </a:xfrm>
            <a:prstGeom prst="rect">
              <a:avLst/>
            </a:prstGeom>
            <a:solidFill>
              <a:schemeClr val="tx1">
                <a:alpha val="5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174D9075-CFDF-409F-9EA4-3D88F4423EE4}"/>
                </a:ext>
              </a:extLst>
            </p:cNvPr>
            <p:cNvSpPr/>
            <p:nvPr/>
          </p:nvSpPr>
          <p:spPr>
            <a:xfrm>
              <a:off x="325444" y="3677470"/>
              <a:ext cx="5742161" cy="45719"/>
            </a:xfrm>
            <a:prstGeom prst="rect">
              <a:avLst/>
            </a:prstGeom>
            <a:solidFill>
              <a:schemeClr val="bg1">
                <a:lumMod val="8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97E53D17-F51A-4EC9-972F-5E0411E6FF4D}"/>
                </a:ext>
              </a:extLst>
            </p:cNvPr>
            <p:cNvSpPr/>
            <p:nvPr/>
          </p:nvSpPr>
          <p:spPr>
            <a:xfrm>
              <a:off x="1173363" y="3100653"/>
              <a:ext cx="119269" cy="77782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1671E69-1E8B-4056-9973-3DD1CF0EDBAF}"/>
                </a:ext>
              </a:extLst>
            </p:cNvPr>
            <p:cNvSpPr/>
            <p:nvPr/>
          </p:nvSpPr>
          <p:spPr>
            <a:xfrm>
              <a:off x="1625831" y="2176297"/>
              <a:ext cx="109067" cy="72788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624CA40-DC48-4339-A542-FE62DF1D60DE}"/>
                </a:ext>
              </a:extLst>
            </p:cNvPr>
            <p:cNvSpPr/>
            <p:nvPr/>
          </p:nvSpPr>
          <p:spPr>
            <a:xfrm>
              <a:off x="1388253" y="2669490"/>
              <a:ext cx="127199" cy="391600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9BB97E81-0D5C-447B-909F-AF5FC6A392F4}"/>
                </a:ext>
              </a:extLst>
            </p:cNvPr>
            <p:cNvSpPr/>
            <p:nvPr/>
          </p:nvSpPr>
          <p:spPr>
            <a:xfrm>
              <a:off x="1845277" y="2731697"/>
              <a:ext cx="123825" cy="46938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B16B7296-B878-4121-897A-4C2D797712A7}"/>
                </a:ext>
              </a:extLst>
            </p:cNvPr>
            <p:cNvSpPr/>
            <p:nvPr/>
          </p:nvSpPr>
          <p:spPr>
            <a:xfrm>
              <a:off x="2087321" y="2459479"/>
              <a:ext cx="111051" cy="321201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C7EB4CA-866C-439C-BDA8-AD1AC7752D5B}"/>
                </a:ext>
              </a:extLst>
            </p:cNvPr>
            <p:cNvSpPr/>
            <p:nvPr/>
          </p:nvSpPr>
          <p:spPr>
            <a:xfrm>
              <a:off x="2329365" y="2060070"/>
              <a:ext cx="123825" cy="469382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EB2B5AEF-7DCF-4C6A-B949-826E727994A9}"/>
                </a:ext>
              </a:extLst>
            </p:cNvPr>
            <p:cNvSpPr/>
            <p:nvPr/>
          </p:nvSpPr>
          <p:spPr>
            <a:xfrm>
              <a:off x="2571409" y="1768539"/>
              <a:ext cx="123825" cy="46938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BC1E7761-5381-45AB-BCAE-54B851ADBC5B}"/>
                </a:ext>
              </a:extLst>
            </p:cNvPr>
            <p:cNvSpPr/>
            <p:nvPr/>
          </p:nvSpPr>
          <p:spPr>
            <a:xfrm>
              <a:off x="2813453" y="2088979"/>
              <a:ext cx="121411" cy="370500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0E10B005-95F0-4244-A5F8-10CB88987E6D}"/>
                </a:ext>
              </a:extLst>
            </p:cNvPr>
            <p:cNvSpPr/>
            <p:nvPr/>
          </p:nvSpPr>
          <p:spPr>
            <a:xfrm>
              <a:off x="3051577" y="2369357"/>
              <a:ext cx="123825" cy="469382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AE2FA20-542B-42E2-9221-563D0E21B1FF}"/>
                </a:ext>
              </a:extLst>
            </p:cNvPr>
            <p:cNvSpPr/>
            <p:nvPr/>
          </p:nvSpPr>
          <p:spPr>
            <a:xfrm>
              <a:off x="3289702" y="1701813"/>
              <a:ext cx="119342" cy="85242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A762FC9-66D4-4226-82C8-0E2ED01ED433}"/>
                </a:ext>
              </a:extLst>
            </p:cNvPr>
            <p:cNvSpPr/>
            <p:nvPr/>
          </p:nvSpPr>
          <p:spPr>
            <a:xfrm>
              <a:off x="3547080" y="2434799"/>
              <a:ext cx="123825" cy="46938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C43ED59-38B5-4F7B-9868-E1FC58D318D6}"/>
                </a:ext>
              </a:extLst>
            </p:cNvPr>
            <p:cNvSpPr/>
            <p:nvPr/>
          </p:nvSpPr>
          <p:spPr>
            <a:xfrm>
              <a:off x="3787618" y="2709053"/>
              <a:ext cx="123825" cy="469382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D213284-D841-4427-96B8-056F74F74376}"/>
                </a:ext>
              </a:extLst>
            </p:cNvPr>
            <p:cNvSpPr/>
            <p:nvPr/>
          </p:nvSpPr>
          <p:spPr>
            <a:xfrm>
              <a:off x="4003955" y="2651429"/>
              <a:ext cx="123825" cy="469382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44E1A80-1290-484E-BA98-D852DF155C91}"/>
                </a:ext>
              </a:extLst>
            </p:cNvPr>
            <p:cNvSpPr/>
            <p:nvPr/>
          </p:nvSpPr>
          <p:spPr>
            <a:xfrm>
              <a:off x="4231462" y="2411371"/>
              <a:ext cx="123825" cy="469382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DD80F57E-697B-42B2-B71E-D4433D0677F1}"/>
                </a:ext>
              </a:extLst>
            </p:cNvPr>
            <p:cNvSpPr/>
            <p:nvPr/>
          </p:nvSpPr>
          <p:spPr>
            <a:xfrm>
              <a:off x="4486280" y="2084859"/>
              <a:ext cx="123825" cy="469382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F2328273-B597-4DA4-AA9B-E0D5A48D87BE}"/>
                </a:ext>
              </a:extLst>
            </p:cNvPr>
            <p:cNvSpPr/>
            <p:nvPr/>
          </p:nvSpPr>
          <p:spPr>
            <a:xfrm>
              <a:off x="4748142" y="1761638"/>
              <a:ext cx="123825" cy="46938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1B8B10F1-E1C4-47A3-B63C-113CCD37E538}"/>
                </a:ext>
              </a:extLst>
            </p:cNvPr>
            <p:cNvSpPr/>
            <p:nvPr/>
          </p:nvSpPr>
          <p:spPr>
            <a:xfrm>
              <a:off x="5005521" y="2200108"/>
              <a:ext cx="123825" cy="46938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899680DF-7452-4183-AF2E-6AD047EA2A44}"/>
                </a:ext>
              </a:extLst>
            </p:cNvPr>
            <p:cNvGrpSpPr/>
            <p:nvPr/>
          </p:nvGrpSpPr>
          <p:grpSpPr>
            <a:xfrm>
              <a:off x="233220" y="3913819"/>
              <a:ext cx="6198207" cy="1186147"/>
              <a:chOff x="6184750" y="3985137"/>
              <a:chExt cx="6198207" cy="1186147"/>
            </a:xfrm>
          </p:grpSpPr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BFB170EC-069A-4E02-B2CD-4E674D0CE7B1}"/>
                  </a:ext>
                </a:extLst>
              </p:cNvPr>
              <p:cNvSpPr/>
              <p:nvPr/>
            </p:nvSpPr>
            <p:spPr>
              <a:xfrm>
                <a:off x="6184750" y="3985137"/>
                <a:ext cx="5929636" cy="1186147"/>
              </a:xfrm>
              <a:prstGeom prst="rect">
                <a:avLst/>
              </a:prstGeom>
              <a:solidFill>
                <a:schemeClr val="tx1">
                  <a:alpha val="36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4D9C59F-D9AF-430E-934B-EC1977DC3ACB}"/>
                  </a:ext>
                </a:extLst>
              </p:cNvPr>
              <p:cNvSpPr txBox="1"/>
              <p:nvPr/>
            </p:nvSpPr>
            <p:spPr>
              <a:xfrm>
                <a:off x="6685773" y="4039260"/>
                <a:ext cx="56971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한규언</a:t>
                </a:r>
                <a:r>
                  <a:rPr lang="ko-KR" altLang="en-US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님이 </a:t>
                </a:r>
                <a:r>
                  <a:rPr lang="ko-KR" altLang="en-US" sz="1100" b="1">
                    <a:solidFill>
                      <a:srgbClr val="FFC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미트코인</a:t>
                </a:r>
                <a:r>
                  <a:rPr lang="ko-KR" altLang="en-US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채굴하였습니다</a:t>
                </a:r>
                <a:r>
                  <a:rPr lang="en-US" altLang="ko-KR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</a:t>
                </a:r>
                <a:endParaRPr lang="ko-KR" altLang="en-US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1848A94-D6E8-4429-9985-110538A4DCC9}"/>
                  </a:ext>
                </a:extLst>
              </p:cNvPr>
              <p:cNvSpPr txBox="1"/>
              <p:nvPr/>
            </p:nvSpPr>
            <p:spPr>
              <a:xfrm>
                <a:off x="6685773" y="4295009"/>
                <a:ext cx="56971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한규언</a:t>
                </a:r>
                <a:r>
                  <a:rPr lang="ko-KR" altLang="en-US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님이 </a:t>
                </a:r>
                <a:r>
                  <a:rPr lang="ko-KR" altLang="en-US" sz="1100" b="1">
                    <a:solidFill>
                      <a:srgbClr val="FFC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빗더리움</a:t>
                </a:r>
                <a:r>
                  <a:rPr lang="ko-KR" altLang="en-US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채굴하였습니다</a:t>
                </a:r>
                <a:r>
                  <a:rPr lang="en-US" altLang="ko-KR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</a:t>
                </a:r>
                <a:endParaRPr lang="ko-KR" altLang="en-US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9325B50-4A87-4F7B-AEA0-3BE8AF33A34E}"/>
                  </a:ext>
                </a:extLst>
              </p:cNvPr>
              <p:cNvSpPr txBox="1"/>
              <p:nvPr/>
            </p:nvSpPr>
            <p:spPr>
              <a:xfrm>
                <a:off x="6685773" y="4561745"/>
                <a:ext cx="56971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한규언</a:t>
                </a:r>
                <a:r>
                  <a:rPr lang="ko-KR" altLang="en-US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님이 </a:t>
                </a:r>
                <a:r>
                  <a:rPr lang="ko-KR" altLang="en-US" sz="1100" b="1">
                    <a:solidFill>
                      <a:srgbClr val="FFC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윾텔라루멘</a:t>
                </a:r>
                <a:r>
                  <a:rPr lang="ko-KR" altLang="en-US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채굴하였습니다</a:t>
                </a:r>
                <a:r>
                  <a:rPr lang="en-US" altLang="ko-KR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</a:t>
                </a:r>
                <a:endParaRPr lang="ko-KR" altLang="en-US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1DF1835-590A-40BE-9B0E-B152BF1F7B86}"/>
                  </a:ext>
                </a:extLst>
              </p:cNvPr>
              <p:cNvSpPr txBox="1"/>
              <p:nvPr/>
            </p:nvSpPr>
            <p:spPr>
              <a:xfrm>
                <a:off x="6685773" y="4821768"/>
                <a:ext cx="56971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한규언</a:t>
                </a:r>
                <a:r>
                  <a:rPr lang="ko-KR" altLang="en-US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님이 </a:t>
                </a:r>
                <a:r>
                  <a:rPr lang="ko-KR" altLang="en-US" sz="1100" b="1">
                    <a:solidFill>
                      <a:srgbClr val="FFC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레플</a:t>
                </a:r>
                <a:r>
                  <a:rPr lang="ko-KR" altLang="en-US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채굴하였습니다</a:t>
                </a:r>
                <a:r>
                  <a:rPr lang="en-US" altLang="ko-KR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</a:t>
                </a:r>
                <a:endParaRPr lang="ko-KR" altLang="en-US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47" name="사각형: 둥근 모서리 146">
                <a:extLst>
                  <a:ext uri="{FF2B5EF4-FFF2-40B4-BE49-F238E27FC236}">
                    <a16:creationId xmlns:a16="http://schemas.microsoft.com/office/drawing/2014/main" id="{8DFB4A2B-B014-43C4-875A-5F874A1A88EF}"/>
                  </a:ext>
                </a:extLst>
              </p:cNvPr>
              <p:cNvSpPr/>
              <p:nvPr/>
            </p:nvSpPr>
            <p:spPr>
              <a:xfrm>
                <a:off x="6291533" y="4081762"/>
                <a:ext cx="408799" cy="191002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>
                    <a:solidFill>
                      <a:schemeClr val="bg1"/>
                    </a:solidFill>
                  </a:rPr>
                  <a:t>알림</a:t>
                </a:r>
              </a:p>
            </p:txBody>
          </p:sp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id="{52369498-7BDA-4845-BCFE-42C3BE9CA411}"/>
                  </a:ext>
                </a:extLst>
              </p:cNvPr>
              <p:cNvSpPr/>
              <p:nvPr/>
            </p:nvSpPr>
            <p:spPr>
              <a:xfrm>
                <a:off x="6291533" y="4327576"/>
                <a:ext cx="408799" cy="191002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>
                    <a:solidFill>
                      <a:schemeClr val="bg1"/>
                    </a:solidFill>
                  </a:rPr>
                  <a:t>알림</a:t>
                </a:r>
              </a:p>
            </p:txBody>
          </p:sp>
          <p:sp>
            <p:nvSpPr>
              <p:cNvPr id="149" name="사각형: 둥근 모서리 148">
                <a:extLst>
                  <a:ext uri="{FF2B5EF4-FFF2-40B4-BE49-F238E27FC236}">
                    <a16:creationId xmlns:a16="http://schemas.microsoft.com/office/drawing/2014/main" id="{CEF2C701-90F7-4B69-B5B4-FA9FB5867C4D}"/>
                  </a:ext>
                </a:extLst>
              </p:cNvPr>
              <p:cNvSpPr/>
              <p:nvPr/>
            </p:nvSpPr>
            <p:spPr>
              <a:xfrm>
                <a:off x="6291533" y="4594312"/>
                <a:ext cx="408799" cy="191002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>
                    <a:solidFill>
                      <a:schemeClr val="bg1"/>
                    </a:solidFill>
                  </a:rPr>
                  <a:t>알림</a:t>
                </a:r>
              </a:p>
            </p:txBody>
          </p:sp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FFB9E074-EBE7-4F04-A796-7E29371E9219}"/>
                  </a:ext>
                </a:extLst>
              </p:cNvPr>
              <p:cNvSpPr/>
              <p:nvPr/>
            </p:nvSpPr>
            <p:spPr>
              <a:xfrm>
                <a:off x="6291533" y="4852206"/>
                <a:ext cx="408799" cy="191002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>
                    <a:solidFill>
                      <a:schemeClr val="bg1"/>
                    </a:solidFill>
                  </a:rPr>
                  <a:t>알림</a:t>
                </a:r>
              </a:p>
            </p:txBody>
          </p:sp>
        </p:grp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83CDD6A-D01F-4AC3-8186-00F8B85B6771}"/>
                </a:ext>
              </a:extLst>
            </p:cNvPr>
            <p:cNvSpPr/>
            <p:nvPr/>
          </p:nvSpPr>
          <p:spPr>
            <a:xfrm>
              <a:off x="5248883" y="1979158"/>
              <a:ext cx="123825" cy="469382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BEB6650-24AA-4763-8AF6-FACBD624963D}"/>
              </a:ext>
            </a:extLst>
          </p:cNvPr>
          <p:cNvSpPr/>
          <p:nvPr/>
        </p:nvSpPr>
        <p:spPr>
          <a:xfrm>
            <a:off x="233220" y="5153971"/>
            <a:ext cx="5929636" cy="1616554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CA0A514-7143-479D-971A-F9F14898161D}"/>
              </a:ext>
            </a:extLst>
          </p:cNvPr>
          <p:cNvSpPr txBox="1"/>
          <p:nvPr/>
        </p:nvSpPr>
        <p:spPr>
          <a:xfrm>
            <a:off x="1657304" y="5343293"/>
            <a:ext cx="1062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미트코인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DD4D953-7E9C-4645-B404-483D39A179F2}"/>
              </a:ext>
            </a:extLst>
          </p:cNvPr>
          <p:cNvSpPr txBox="1"/>
          <p:nvPr/>
        </p:nvSpPr>
        <p:spPr>
          <a:xfrm>
            <a:off x="2338542" y="5361317"/>
            <a:ext cx="1062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공격형</a:t>
            </a:r>
            <a:endParaRPr lang="ko-KR" altLang="en-US" sz="120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C1BB74C-3D36-43F5-85E7-1F31F6416400}"/>
              </a:ext>
            </a:extLst>
          </p:cNvPr>
          <p:cNvSpPr txBox="1"/>
          <p:nvPr/>
        </p:nvSpPr>
        <p:spPr>
          <a:xfrm>
            <a:off x="1764299" y="5672318"/>
            <a:ext cx="448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 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세계 최대의 가상화폐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기분파로 가격이 시시때때로 바뀐다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744467FE-55F3-428B-9638-2F315FCF22E1}"/>
              </a:ext>
            </a:extLst>
          </p:cNvPr>
          <p:cNvSpPr/>
          <p:nvPr/>
        </p:nvSpPr>
        <p:spPr>
          <a:xfrm>
            <a:off x="448442" y="5393048"/>
            <a:ext cx="1135158" cy="1135158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F8BF395-8667-48B5-9D26-179EBE217748}"/>
              </a:ext>
            </a:extLst>
          </p:cNvPr>
          <p:cNvSpPr txBox="1"/>
          <p:nvPr/>
        </p:nvSpPr>
        <p:spPr>
          <a:xfrm>
            <a:off x="1780372" y="5970565"/>
            <a:ext cx="412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한마디 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“</a:t>
            </a:r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오늘 떡상이야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☆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08E14F3-7EEC-4F10-8F8E-6B253B1478A6}"/>
              </a:ext>
            </a:extLst>
          </p:cNvPr>
          <p:cNvSpPr txBox="1"/>
          <p:nvPr/>
        </p:nvSpPr>
        <p:spPr>
          <a:xfrm>
            <a:off x="1780372" y="6272604"/>
            <a:ext cx="431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특수 능력 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재산의 </a:t>
            </a:r>
            <a:r>
              <a:rPr lang="en-US" altLang="ko-KR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40% </a:t>
            </a:r>
            <a:r>
              <a: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</a:t>
            </a:r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투자받았을 때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무작위 적의           </a:t>
            </a:r>
            <a:endParaRPr lang="en-US" altLang="ko-KR" sz="12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</a:t>
            </a:r>
            <a:r>
              <a: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투자금액을 </a:t>
            </a:r>
            <a:r>
              <a:rPr lang="en-US" altLang="ko-KR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25% </a:t>
            </a:r>
            <a:r>
              <a: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하락</a:t>
            </a:r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시킵니다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3D0CCA6A-0D6D-4AB2-9663-61892A37DA8C}"/>
              </a:ext>
            </a:extLst>
          </p:cNvPr>
          <p:cNvSpPr/>
          <p:nvPr/>
        </p:nvSpPr>
        <p:spPr>
          <a:xfrm>
            <a:off x="6273235" y="869393"/>
            <a:ext cx="5887094" cy="3804018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4C356894-9E1D-4725-8248-53C8369E208B}"/>
              </a:ext>
            </a:extLst>
          </p:cNvPr>
          <p:cNvSpPr/>
          <p:nvPr/>
        </p:nvSpPr>
        <p:spPr>
          <a:xfrm>
            <a:off x="6391972" y="1334075"/>
            <a:ext cx="5601177" cy="801659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6023332A-284D-48F2-A4B1-1E92F4D76B7C}"/>
              </a:ext>
            </a:extLst>
          </p:cNvPr>
          <p:cNvSpPr/>
          <p:nvPr/>
        </p:nvSpPr>
        <p:spPr>
          <a:xfrm>
            <a:off x="6391972" y="2189926"/>
            <a:ext cx="5601177" cy="801659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38FC9662-E9EF-4529-9EC1-D7D6834C55C3}"/>
              </a:ext>
            </a:extLst>
          </p:cNvPr>
          <p:cNvSpPr/>
          <p:nvPr/>
        </p:nvSpPr>
        <p:spPr>
          <a:xfrm>
            <a:off x="6597896" y="1446904"/>
            <a:ext cx="576000" cy="576000"/>
          </a:xfrm>
          <a:prstGeom prst="ellipse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986A7F20-190D-4CE8-83CA-B73CCA64C028}"/>
              </a:ext>
            </a:extLst>
          </p:cNvPr>
          <p:cNvSpPr/>
          <p:nvPr/>
        </p:nvSpPr>
        <p:spPr>
          <a:xfrm>
            <a:off x="6597896" y="2275832"/>
            <a:ext cx="576000" cy="576000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18154838-33A6-410A-9FBF-1EA9D1A66D78}"/>
              </a:ext>
            </a:extLst>
          </p:cNvPr>
          <p:cNvSpPr/>
          <p:nvPr/>
        </p:nvSpPr>
        <p:spPr>
          <a:xfrm>
            <a:off x="6273236" y="4684026"/>
            <a:ext cx="5887094" cy="395154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3588DD13-4A56-42C3-89C3-D490AF0A2891}"/>
              </a:ext>
            </a:extLst>
          </p:cNvPr>
          <p:cNvSpPr/>
          <p:nvPr/>
        </p:nvSpPr>
        <p:spPr>
          <a:xfrm>
            <a:off x="7770040" y="4684255"/>
            <a:ext cx="1472400" cy="395154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5380F8EC-3C13-4B11-A4A9-16BD328B60D4}"/>
              </a:ext>
            </a:extLst>
          </p:cNvPr>
          <p:cNvSpPr/>
          <p:nvPr/>
        </p:nvSpPr>
        <p:spPr>
          <a:xfrm>
            <a:off x="6297127" y="4673411"/>
            <a:ext cx="1472400" cy="39515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매물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2F4430F4-FFB0-4A49-8EDF-EC7AFA7CD4DF}"/>
              </a:ext>
            </a:extLst>
          </p:cNvPr>
          <p:cNvSpPr/>
          <p:nvPr/>
        </p:nvSpPr>
        <p:spPr>
          <a:xfrm>
            <a:off x="9251965" y="4684255"/>
            <a:ext cx="1472400" cy="39515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 코인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286A9B39-EF9F-4C1E-BEE7-3AD5BDF44238}"/>
              </a:ext>
            </a:extLst>
          </p:cNvPr>
          <p:cNvSpPr/>
          <p:nvPr/>
        </p:nvSpPr>
        <p:spPr>
          <a:xfrm>
            <a:off x="10733890" y="4684255"/>
            <a:ext cx="1472400" cy="39515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93F99D-E9B2-4B9B-9D31-16E3CA7F183E}"/>
              </a:ext>
            </a:extLst>
          </p:cNvPr>
          <p:cNvSpPr txBox="1"/>
          <p:nvPr/>
        </p:nvSpPr>
        <p:spPr>
          <a:xfrm>
            <a:off x="7203270" y="1419681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빗더리움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5475F6-3BE6-408D-BB72-BCCB3EA5D2DE}"/>
              </a:ext>
            </a:extLst>
          </p:cNvPr>
          <p:cNvSpPr txBox="1"/>
          <p:nvPr/>
        </p:nvSpPr>
        <p:spPr>
          <a:xfrm>
            <a:off x="7989309" y="1437705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유틸리티형</a:t>
            </a:r>
            <a:endParaRPr lang="ko-KR" altLang="en-US" sz="105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192804-1AFE-4FE6-8AA0-04E4C6C87D54}"/>
              </a:ext>
            </a:extLst>
          </p:cNvPr>
          <p:cNvSpPr txBox="1"/>
          <p:nvPr/>
        </p:nvSpPr>
        <p:spPr>
          <a:xfrm>
            <a:off x="7203270" y="2269823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윾텔라루멘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4C8AEE-C1C2-4420-A117-8F3FD375B3E9}"/>
              </a:ext>
            </a:extLst>
          </p:cNvPr>
          <p:cNvSpPr txBox="1"/>
          <p:nvPr/>
        </p:nvSpPr>
        <p:spPr>
          <a:xfrm>
            <a:off x="7989309" y="2287847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유틸리티형</a:t>
            </a:r>
            <a:endParaRPr lang="ko-KR" altLang="en-US" sz="105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화살표: 위쪽 92">
            <a:extLst>
              <a:ext uri="{FF2B5EF4-FFF2-40B4-BE49-F238E27FC236}">
                <a16:creationId xmlns:a16="http://schemas.microsoft.com/office/drawing/2014/main" id="{2EBBD8C2-B27F-431A-B510-3410A9A3F165}"/>
              </a:ext>
            </a:extLst>
          </p:cNvPr>
          <p:cNvSpPr/>
          <p:nvPr/>
        </p:nvSpPr>
        <p:spPr>
          <a:xfrm>
            <a:off x="7462173" y="1878429"/>
            <a:ext cx="155178" cy="123109"/>
          </a:xfrm>
          <a:prstGeom prst="upArrow">
            <a:avLst/>
          </a:prstGeom>
          <a:solidFill>
            <a:srgbClr val="FF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76FEDD-E453-494B-9D4F-D110C8F721E3}"/>
              </a:ext>
            </a:extLst>
          </p:cNvPr>
          <p:cNvSpPr txBox="1"/>
          <p:nvPr/>
        </p:nvSpPr>
        <p:spPr>
          <a:xfrm>
            <a:off x="7682361" y="1805103"/>
            <a:ext cx="84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40,000</a:t>
            </a:r>
            <a:endParaRPr lang="ko-KR" altLang="en-US" sz="12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화살표: 위쪽 94">
            <a:extLst>
              <a:ext uri="{FF2B5EF4-FFF2-40B4-BE49-F238E27FC236}">
                <a16:creationId xmlns:a16="http://schemas.microsoft.com/office/drawing/2014/main" id="{DD3D82E8-9AED-4BA9-9CEE-0E74CA342985}"/>
              </a:ext>
            </a:extLst>
          </p:cNvPr>
          <p:cNvSpPr/>
          <p:nvPr/>
        </p:nvSpPr>
        <p:spPr>
          <a:xfrm rot="10983319">
            <a:off x="7462173" y="2706532"/>
            <a:ext cx="155178" cy="123109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DBFFED7-C003-4837-B95A-483B2417746B}"/>
              </a:ext>
            </a:extLst>
          </p:cNvPr>
          <p:cNvSpPr txBox="1"/>
          <p:nvPr/>
        </p:nvSpPr>
        <p:spPr>
          <a:xfrm>
            <a:off x="7682361" y="2633206"/>
            <a:ext cx="84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10,000</a:t>
            </a:r>
            <a:endParaRPr lang="ko-KR" altLang="en-US" sz="12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784E855-D258-45C9-BF8F-9D05EB60D044}"/>
              </a:ext>
            </a:extLst>
          </p:cNvPr>
          <p:cNvSpPr txBox="1"/>
          <p:nvPr/>
        </p:nvSpPr>
        <p:spPr>
          <a:xfrm>
            <a:off x="11219900" y="1455811"/>
            <a:ext cx="54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500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1" name="그래픽 100" descr="사용자">
            <a:extLst>
              <a:ext uri="{FF2B5EF4-FFF2-40B4-BE49-F238E27FC236}">
                <a16:creationId xmlns:a16="http://schemas.microsoft.com/office/drawing/2014/main" id="{DEF38111-05FD-47C6-BD2B-46B65E681F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54875" y="1469492"/>
            <a:ext cx="265025" cy="265025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B6E077BD-06A7-446A-B8A1-FEFFA8445256}"/>
              </a:ext>
            </a:extLst>
          </p:cNvPr>
          <p:cNvSpPr txBox="1"/>
          <p:nvPr/>
        </p:nvSpPr>
        <p:spPr>
          <a:xfrm>
            <a:off x="10733890" y="1789903"/>
            <a:ext cx="114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840,000G</a:t>
            </a:r>
            <a:endParaRPr lang="ko-KR" altLang="en-US" sz="1200" b="1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1E07E37-EC6F-40D3-8022-89868C88B56D}"/>
              </a:ext>
            </a:extLst>
          </p:cNvPr>
          <p:cNvSpPr txBox="1"/>
          <p:nvPr/>
        </p:nvSpPr>
        <p:spPr>
          <a:xfrm>
            <a:off x="11219900" y="2313778"/>
            <a:ext cx="54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323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4" name="그래픽 103" descr="사용자">
            <a:extLst>
              <a:ext uri="{FF2B5EF4-FFF2-40B4-BE49-F238E27FC236}">
                <a16:creationId xmlns:a16="http://schemas.microsoft.com/office/drawing/2014/main" id="{7069CFCC-EC3D-4465-A966-EC5AAFD2E7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54875" y="2327459"/>
            <a:ext cx="265025" cy="265025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FADA4E3D-8FB8-4354-865E-7467D29E7C53}"/>
              </a:ext>
            </a:extLst>
          </p:cNvPr>
          <p:cNvSpPr txBox="1"/>
          <p:nvPr/>
        </p:nvSpPr>
        <p:spPr>
          <a:xfrm>
            <a:off x="10733890" y="2647870"/>
            <a:ext cx="114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160,000G</a:t>
            </a:r>
            <a:endParaRPr lang="ko-KR" altLang="en-US" sz="1200" b="1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312785E-6D7D-4640-ACBC-34C8EB9A10DC}"/>
              </a:ext>
            </a:extLst>
          </p:cNvPr>
          <p:cNvSpPr txBox="1"/>
          <p:nvPr/>
        </p:nvSpPr>
        <p:spPr>
          <a:xfrm>
            <a:off x="8915198" y="1419570"/>
            <a:ext cx="1062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레벨 </a:t>
            </a:r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4DB294E-1316-44F4-8510-3C3AA027249B}"/>
              </a:ext>
            </a:extLst>
          </p:cNvPr>
          <p:cNvSpPr txBox="1"/>
          <p:nvPr/>
        </p:nvSpPr>
        <p:spPr>
          <a:xfrm>
            <a:off x="8836769" y="2287618"/>
            <a:ext cx="147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레벨 </a:t>
            </a:r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0" name="사각형: 잘린 대각선 방향 모서리 109">
            <a:extLst>
              <a:ext uri="{FF2B5EF4-FFF2-40B4-BE49-F238E27FC236}">
                <a16:creationId xmlns:a16="http://schemas.microsoft.com/office/drawing/2014/main" id="{4180A895-9D75-4313-A5F6-58EA4BA237A6}"/>
              </a:ext>
            </a:extLst>
          </p:cNvPr>
          <p:cNvSpPr/>
          <p:nvPr/>
        </p:nvSpPr>
        <p:spPr>
          <a:xfrm>
            <a:off x="9732981" y="6064151"/>
            <a:ext cx="2443788" cy="760050"/>
          </a:xfrm>
          <a:prstGeom prst="snip2DiagRect">
            <a:avLst/>
          </a:prstGeom>
          <a:solidFill>
            <a:schemeClr val="bg2">
              <a:lumMod val="75000"/>
              <a:alpha val="52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판매</a:t>
            </a: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614B3847-28DF-4298-93D3-4DFFC6E525B4}"/>
              </a:ext>
            </a:extLst>
          </p:cNvPr>
          <p:cNvSpPr/>
          <p:nvPr/>
        </p:nvSpPr>
        <p:spPr>
          <a:xfrm rot="5400000">
            <a:off x="11522383" y="2465063"/>
            <a:ext cx="1136907" cy="53199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70C5E2F9-051B-4861-A4AD-896FBED54DCF}"/>
              </a:ext>
            </a:extLst>
          </p:cNvPr>
          <p:cNvGrpSpPr/>
          <p:nvPr/>
        </p:nvGrpSpPr>
        <p:grpSpPr>
          <a:xfrm>
            <a:off x="6839147" y="5703324"/>
            <a:ext cx="816572" cy="860567"/>
            <a:chOff x="6958674" y="5703324"/>
            <a:chExt cx="816572" cy="860567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9CF01833-3057-4922-AA0F-4AAE53509CE3}"/>
                </a:ext>
              </a:extLst>
            </p:cNvPr>
            <p:cNvSpPr/>
            <p:nvPr/>
          </p:nvSpPr>
          <p:spPr>
            <a:xfrm>
              <a:off x="6994136" y="5703324"/>
              <a:ext cx="745647" cy="7456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B2522C37-8D7E-4C76-B8A1-200318E284DB}"/>
                </a:ext>
              </a:extLst>
            </p:cNvPr>
            <p:cNvSpPr/>
            <p:nvPr/>
          </p:nvSpPr>
          <p:spPr>
            <a:xfrm>
              <a:off x="6958674" y="6334052"/>
              <a:ext cx="816572" cy="2298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AF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채굴</a:t>
              </a: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5D32C699-5721-43F5-BDA6-F8EAACC737C5}"/>
              </a:ext>
            </a:extLst>
          </p:cNvPr>
          <p:cNvGrpSpPr/>
          <p:nvPr/>
        </p:nvGrpSpPr>
        <p:grpSpPr>
          <a:xfrm>
            <a:off x="8130745" y="5703324"/>
            <a:ext cx="816572" cy="860567"/>
            <a:chOff x="7913032" y="5703324"/>
            <a:chExt cx="816572" cy="860567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6D5690C4-0426-46C2-B622-E25F02A0A604}"/>
                </a:ext>
              </a:extLst>
            </p:cNvPr>
            <p:cNvSpPr/>
            <p:nvPr/>
          </p:nvSpPr>
          <p:spPr>
            <a:xfrm>
              <a:off x="7948494" y="5703324"/>
              <a:ext cx="745647" cy="7456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A6359FDD-DE92-4FE2-90C4-68359540A5ED}"/>
                </a:ext>
              </a:extLst>
            </p:cNvPr>
            <p:cNvSpPr/>
            <p:nvPr/>
          </p:nvSpPr>
          <p:spPr>
            <a:xfrm>
              <a:off x="7913032" y="6334052"/>
              <a:ext cx="816572" cy="2298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AF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내 지갑</a:t>
              </a:r>
            </a:p>
          </p:txBody>
        </p:sp>
      </p:grpSp>
      <p:pic>
        <p:nvPicPr>
          <p:cNvPr id="118" name="그래픽 117" descr="포크레인">
            <a:extLst>
              <a:ext uri="{FF2B5EF4-FFF2-40B4-BE49-F238E27FC236}">
                <a16:creationId xmlns:a16="http://schemas.microsoft.com/office/drawing/2014/main" id="{D147C952-AE76-42AB-9C30-48FF4C499E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06043" y="5813358"/>
            <a:ext cx="490867" cy="490867"/>
          </a:xfrm>
          <a:prstGeom prst="rect">
            <a:avLst/>
          </a:prstGeom>
        </p:spPr>
      </p:pic>
      <p:pic>
        <p:nvPicPr>
          <p:cNvPr id="119" name="그래픽 118" descr="열린 폴더">
            <a:extLst>
              <a:ext uri="{FF2B5EF4-FFF2-40B4-BE49-F238E27FC236}">
                <a16:creationId xmlns:a16="http://schemas.microsoft.com/office/drawing/2014/main" id="{0D8E05FA-DC85-4D2D-86CC-4D65DB8500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17457" y="5784647"/>
            <a:ext cx="519578" cy="519578"/>
          </a:xfrm>
          <a:prstGeom prst="rect">
            <a:avLst/>
          </a:prstGeom>
        </p:spPr>
      </p:pic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99FBA15-711D-4719-BBA8-715C4DABB223}"/>
              </a:ext>
            </a:extLst>
          </p:cNvPr>
          <p:cNvSpPr/>
          <p:nvPr/>
        </p:nvSpPr>
        <p:spPr>
          <a:xfrm>
            <a:off x="6384589" y="932731"/>
            <a:ext cx="5601177" cy="31759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/>
              <a:t>                          유틸리티</a:t>
            </a: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44C7883A-9EC0-4E88-94EF-C29B83EABA4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494451" y="956312"/>
            <a:ext cx="274550" cy="274550"/>
          </a:xfrm>
          <a:prstGeom prst="rect">
            <a:avLst/>
          </a:prstGeom>
        </p:spPr>
      </p:pic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C20A284-7B8E-4850-A0C2-5AB14C132694}"/>
              </a:ext>
            </a:extLst>
          </p:cNvPr>
          <p:cNvSpPr/>
          <p:nvPr/>
        </p:nvSpPr>
        <p:spPr>
          <a:xfrm>
            <a:off x="6383049" y="923829"/>
            <a:ext cx="1075953" cy="331566"/>
          </a:xfrm>
          <a:prstGeom prst="rect">
            <a:avLst/>
          </a:prstGeom>
          <a:solidFill>
            <a:schemeClr val="bg2">
              <a:lumMod val="50000"/>
              <a:alpha val="6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검색</a:t>
            </a:r>
          </a:p>
        </p:txBody>
      </p:sp>
      <p:pic>
        <p:nvPicPr>
          <p:cNvPr id="99" name="그래픽 98" descr="단일 톱니바퀴">
            <a:extLst>
              <a:ext uri="{FF2B5EF4-FFF2-40B4-BE49-F238E27FC236}">
                <a16:creationId xmlns:a16="http://schemas.microsoft.com/office/drawing/2014/main" id="{53C17352-B4CD-4057-BD5F-8273949F66D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96250" y="89510"/>
            <a:ext cx="532437" cy="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8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1034">
            <a:extLst>
              <a:ext uri="{FF2B5EF4-FFF2-40B4-BE49-F238E27FC236}">
                <a16:creationId xmlns:a16="http://schemas.microsoft.com/office/drawing/2014/main" id="{CF426893-A7F3-4341-849A-540215E70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373" r="-15597"/>
          <a:stretch/>
        </p:blipFill>
        <p:spPr>
          <a:xfrm>
            <a:off x="-219426" y="-49802"/>
            <a:ext cx="14427102" cy="6992288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B8A9C00D-CAFA-4434-88BD-34A3DA0320F6}"/>
              </a:ext>
            </a:extLst>
          </p:cNvPr>
          <p:cNvSpPr/>
          <p:nvPr/>
        </p:nvSpPr>
        <p:spPr>
          <a:xfrm>
            <a:off x="-457200" y="-209550"/>
            <a:ext cx="12840157" cy="722682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33381D4-12C8-4F45-9518-FCB43E1F770E}"/>
              </a:ext>
            </a:extLst>
          </p:cNvPr>
          <p:cNvSpPr/>
          <p:nvPr/>
        </p:nvSpPr>
        <p:spPr>
          <a:xfrm>
            <a:off x="-219426" y="-36001"/>
            <a:ext cx="12419210" cy="745646"/>
          </a:xfrm>
          <a:prstGeom prst="rect">
            <a:avLst/>
          </a:prstGeom>
          <a:solidFill>
            <a:schemeClr val="tx1">
              <a:lumMod val="85000"/>
              <a:lumOff val="15000"/>
              <a:alpha val="8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B953E8-3DD5-4748-8571-4AF0354E0096}"/>
              </a:ext>
            </a:extLst>
          </p:cNvPr>
          <p:cNvSpPr/>
          <p:nvPr/>
        </p:nvSpPr>
        <p:spPr>
          <a:xfrm>
            <a:off x="4352926" y="-5990"/>
            <a:ext cx="1959768" cy="648822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820720-7734-4B17-9872-6D0E0EDBDAF1}"/>
              </a:ext>
            </a:extLst>
          </p:cNvPr>
          <p:cNvSpPr/>
          <p:nvPr/>
        </p:nvSpPr>
        <p:spPr>
          <a:xfrm>
            <a:off x="6312695" y="-5990"/>
            <a:ext cx="1959768" cy="64882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D06E1C-4063-42AC-947E-66117A0EF193}"/>
              </a:ext>
            </a:extLst>
          </p:cNvPr>
          <p:cNvSpPr/>
          <p:nvPr/>
        </p:nvSpPr>
        <p:spPr>
          <a:xfrm>
            <a:off x="8272463" y="-5990"/>
            <a:ext cx="1959768" cy="648822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6B099D-F57B-43D6-9674-6B4189F79031}"/>
              </a:ext>
            </a:extLst>
          </p:cNvPr>
          <p:cNvSpPr/>
          <p:nvPr/>
        </p:nvSpPr>
        <p:spPr>
          <a:xfrm>
            <a:off x="10232232" y="-5990"/>
            <a:ext cx="1959768" cy="64882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CE346D-2F4E-49E5-8BDE-EF9D99E31A2B}"/>
              </a:ext>
            </a:extLst>
          </p:cNvPr>
          <p:cNvSpPr/>
          <p:nvPr/>
        </p:nvSpPr>
        <p:spPr>
          <a:xfrm>
            <a:off x="6312692" y="642832"/>
            <a:ext cx="1959768" cy="45719"/>
          </a:xfrm>
          <a:prstGeom prst="rect">
            <a:avLst/>
          </a:prstGeom>
          <a:solidFill>
            <a:srgbClr val="FF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7B9271-B217-4A86-A7C7-84CA22B781FB}"/>
              </a:ext>
            </a:extLst>
          </p:cNvPr>
          <p:cNvSpPr/>
          <p:nvPr/>
        </p:nvSpPr>
        <p:spPr>
          <a:xfrm>
            <a:off x="8272461" y="642832"/>
            <a:ext cx="1959768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A479F0-4C82-4EDD-BC2F-826A5A455463}"/>
              </a:ext>
            </a:extLst>
          </p:cNvPr>
          <p:cNvSpPr/>
          <p:nvPr/>
        </p:nvSpPr>
        <p:spPr>
          <a:xfrm>
            <a:off x="10232231" y="642832"/>
            <a:ext cx="1959768" cy="45719"/>
          </a:xfrm>
          <a:prstGeom prst="rect">
            <a:avLst/>
          </a:prstGeom>
          <a:solidFill>
            <a:srgbClr val="FF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69012CC-9536-4444-A097-37FAF52DE22C}"/>
              </a:ext>
            </a:extLst>
          </p:cNvPr>
          <p:cNvSpPr/>
          <p:nvPr/>
        </p:nvSpPr>
        <p:spPr>
          <a:xfrm>
            <a:off x="4352922" y="642832"/>
            <a:ext cx="1959768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39C0A-B784-451A-BA05-50931FE02251}"/>
              </a:ext>
            </a:extLst>
          </p:cNvPr>
          <p:cNvSpPr txBox="1"/>
          <p:nvPr/>
        </p:nvSpPr>
        <p:spPr>
          <a:xfrm>
            <a:off x="4331765" y="158886"/>
            <a:ext cx="19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재산 </a:t>
            </a:r>
            <a:r>
              <a:rPr lang="en-US" altLang="ko-KR" sz="1200" b="1">
                <a:solidFill>
                  <a:schemeClr val="bg1"/>
                </a:solidFill>
              </a:rPr>
              <a:t>10,000,000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009DA01-8600-495F-B072-C16C8F53E793}"/>
              </a:ext>
            </a:extLst>
          </p:cNvPr>
          <p:cNvSpPr txBox="1"/>
          <p:nvPr/>
        </p:nvSpPr>
        <p:spPr>
          <a:xfrm>
            <a:off x="6297127" y="158886"/>
            <a:ext cx="19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그래픽카드 </a:t>
            </a:r>
            <a:r>
              <a:rPr lang="en-US" altLang="ko-KR" sz="1200" b="1">
                <a:solidFill>
                  <a:schemeClr val="bg1"/>
                </a:solidFill>
              </a:rPr>
              <a:t>10</a:t>
            </a:r>
            <a:r>
              <a:rPr lang="ko-KR" altLang="en-US" sz="1200" b="1">
                <a:solidFill>
                  <a:schemeClr val="bg1"/>
                </a:solidFill>
              </a:rPr>
              <a:t>개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9EA37D-4F5E-4D1F-864C-AC227BCF91B4}"/>
              </a:ext>
            </a:extLst>
          </p:cNvPr>
          <p:cNvSpPr txBox="1"/>
          <p:nvPr/>
        </p:nvSpPr>
        <p:spPr>
          <a:xfrm>
            <a:off x="8210171" y="158886"/>
            <a:ext cx="209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가상화폐 </a:t>
            </a:r>
            <a:r>
              <a:rPr lang="en-US" altLang="ko-KR" sz="1200" b="1">
                <a:solidFill>
                  <a:schemeClr val="bg1"/>
                </a:solidFill>
              </a:rPr>
              <a:t>7,000,000G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B12BDA4-F70A-4D06-8EA5-345F092A388C}"/>
              </a:ext>
            </a:extLst>
          </p:cNvPr>
          <p:cNvSpPr txBox="1"/>
          <p:nvPr/>
        </p:nvSpPr>
        <p:spPr>
          <a:xfrm>
            <a:off x="10240016" y="158886"/>
            <a:ext cx="19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보유 골드 </a:t>
            </a:r>
            <a:r>
              <a:rPr lang="en-US" altLang="ko-KR" sz="1200" b="1">
                <a:solidFill>
                  <a:schemeClr val="bg1"/>
                </a:solidFill>
              </a:rPr>
              <a:t>3,000,000G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pic>
        <p:nvPicPr>
          <p:cNvPr id="304" name="그래픽 303" descr="포크레인">
            <a:extLst>
              <a:ext uri="{FF2B5EF4-FFF2-40B4-BE49-F238E27FC236}">
                <a16:creationId xmlns:a16="http://schemas.microsoft.com/office/drawing/2014/main" id="{3DE02AAF-70AA-4DD7-9D4A-FDFC8BBAA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1222" y="-5990"/>
            <a:ext cx="502174" cy="502172"/>
          </a:xfrm>
          <a:prstGeom prst="rect">
            <a:avLst/>
          </a:prstGeom>
        </p:spPr>
      </p:pic>
      <p:sp>
        <p:nvSpPr>
          <p:cNvPr id="305" name="TextBox 304">
            <a:extLst>
              <a:ext uri="{FF2B5EF4-FFF2-40B4-BE49-F238E27FC236}">
                <a16:creationId xmlns:a16="http://schemas.microsoft.com/office/drawing/2014/main" id="{D4694BB6-42A8-4099-8713-2BAA0181B69C}"/>
              </a:ext>
            </a:extLst>
          </p:cNvPr>
          <p:cNvSpPr txBox="1"/>
          <p:nvPr/>
        </p:nvSpPr>
        <p:spPr>
          <a:xfrm>
            <a:off x="1133179" y="69235"/>
            <a:ext cx="1592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ln w="12700">
                  <a:solidFill>
                    <a:srgbClr val="FFC000"/>
                  </a:solidFill>
                </a:ln>
                <a:solidFill>
                  <a:schemeClr val="bg1"/>
                </a:solidFill>
              </a:rPr>
              <a:t>거래소</a:t>
            </a:r>
          </a:p>
        </p:txBody>
      </p:sp>
      <p:pic>
        <p:nvPicPr>
          <p:cNvPr id="35" name="그래픽 34" descr="돌아가기">
            <a:extLst>
              <a:ext uri="{FF2B5EF4-FFF2-40B4-BE49-F238E27FC236}">
                <a16:creationId xmlns:a16="http://schemas.microsoft.com/office/drawing/2014/main" id="{2457CAB6-6F16-47D6-A516-7EB180C6D8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1854"/>
          <a:stretch/>
        </p:blipFill>
        <p:spPr>
          <a:xfrm rot="16200000">
            <a:off x="250170" y="-73436"/>
            <a:ext cx="453084" cy="779224"/>
          </a:xfrm>
          <a:prstGeom prst="rect">
            <a:avLst/>
          </a:prstGeom>
        </p:spPr>
      </p:pic>
      <p:pic>
        <p:nvPicPr>
          <p:cNvPr id="316" name="그래픽 315" descr="동전">
            <a:extLst>
              <a:ext uri="{FF2B5EF4-FFF2-40B4-BE49-F238E27FC236}">
                <a16:creationId xmlns:a16="http://schemas.microsoft.com/office/drawing/2014/main" id="{26236EFA-E07F-490B-A1A9-5355533FD0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742" y="231229"/>
            <a:ext cx="515812" cy="515812"/>
          </a:xfrm>
          <a:prstGeom prst="rect">
            <a:avLst/>
          </a:prstGeom>
        </p:spPr>
      </p:pic>
      <p:sp>
        <p:nvSpPr>
          <p:cNvPr id="372" name="사각형: 잘린 대각선 방향 모서리 371">
            <a:extLst>
              <a:ext uri="{FF2B5EF4-FFF2-40B4-BE49-F238E27FC236}">
                <a16:creationId xmlns:a16="http://schemas.microsoft.com/office/drawing/2014/main" id="{5AA2295C-D651-465B-9D88-6414BE83E740}"/>
              </a:ext>
            </a:extLst>
          </p:cNvPr>
          <p:cNvSpPr/>
          <p:nvPr/>
        </p:nvSpPr>
        <p:spPr>
          <a:xfrm>
            <a:off x="9732981" y="5185816"/>
            <a:ext cx="2443788" cy="760050"/>
          </a:xfrm>
          <a:prstGeom prst="snip2DiagRect">
            <a:avLst/>
          </a:prstGeom>
          <a:solidFill>
            <a:srgbClr val="00B0F0">
              <a:alpha val="52000"/>
            </a:srgb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구매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0A29D9-D9B3-44CB-BD73-FC4CD3369026}"/>
              </a:ext>
            </a:extLst>
          </p:cNvPr>
          <p:cNvGrpSpPr/>
          <p:nvPr/>
        </p:nvGrpSpPr>
        <p:grpSpPr>
          <a:xfrm>
            <a:off x="233220" y="876977"/>
            <a:ext cx="6198207" cy="4202202"/>
            <a:chOff x="233220" y="1434536"/>
            <a:chExt cx="6198207" cy="3665430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C6DBA9B-F7B5-4E80-A7B2-F7DA7B39FFE2}"/>
                </a:ext>
              </a:extLst>
            </p:cNvPr>
            <p:cNvSpPr/>
            <p:nvPr/>
          </p:nvSpPr>
          <p:spPr>
            <a:xfrm>
              <a:off x="233220" y="1434536"/>
              <a:ext cx="5929636" cy="2390913"/>
            </a:xfrm>
            <a:prstGeom prst="rect">
              <a:avLst/>
            </a:prstGeom>
            <a:solidFill>
              <a:schemeClr val="tx1">
                <a:alpha val="5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174D9075-CFDF-409F-9EA4-3D88F4423EE4}"/>
                </a:ext>
              </a:extLst>
            </p:cNvPr>
            <p:cNvSpPr/>
            <p:nvPr/>
          </p:nvSpPr>
          <p:spPr>
            <a:xfrm>
              <a:off x="325444" y="3677470"/>
              <a:ext cx="5742161" cy="45719"/>
            </a:xfrm>
            <a:prstGeom prst="rect">
              <a:avLst/>
            </a:prstGeom>
            <a:solidFill>
              <a:schemeClr val="bg1">
                <a:lumMod val="8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97E53D17-F51A-4EC9-972F-5E0411E6FF4D}"/>
                </a:ext>
              </a:extLst>
            </p:cNvPr>
            <p:cNvSpPr/>
            <p:nvPr/>
          </p:nvSpPr>
          <p:spPr>
            <a:xfrm>
              <a:off x="1173363" y="3100653"/>
              <a:ext cx="119269" cy="77782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1671E69-1E8B-4056-9973-3DD1CF0EDBAF}"/>
                </a:ext>
              </a:extLst>
            </p:cNvPr>
            <p:cNvSpPr/>
            <p:nvPr/>
          </p:nvSpPr>
          <p:spPr>
            <a:xfrm>
              <a:off x="1625831" y="2176297"/>
              <a:ext cx="109067" cy="72788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624CA40-DC48-4339-A542-FE62DF1D60DE}"/>
                </a:ext>
              </a:extLst>
            </p:cNvPr>
            <p:cNvSpPr/>
            <p:nvPr/>
          </p:nvSpPr>
          <p:spPr>
            <a:xfrm>
              <a:off x="1388253" y="2669490"/>
              <a:ext cx="127199" cy="391600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9BB97E81-0D5C-447B-909F-AF5FC6A392F4}"/>
                </a:ext>
              </a:extLst>
            </p:cNvPr>
            <p:cNvSpPr/>
            <p:nvPr/>
          </p:nvSpPr>
          <p:spPr>
            <a:xfrm>
              <a:off x="1845277" y="2731697"/>
              <a:ext cx="123825" cy="46938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B16B7296-B878-4121-897A-4C2D797712A7}"/>
                </a:ext>
              </a:extLst>
            </p:cNvPr>
            <p:cNvSpPr/>
            <p:nvPr/>
          </p:nvSpPr>
          <p:spPr>
            <a:xfrm>
              <a:off x="2087321" y="2459479"/>
              <a:ext cx="111051" cy="321201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C7EB4CA-866C-439C-BDA8-AD1AC7752D5B}"/>
                </a:ext>
              </a:extLst>
            </p:cNvPr>
            <p:cNvSpPr/>
            <p:nvPr/>
          </p:nvSpPr>
          <p:spPr>
            <a:xfrm>
              <a:off x="2329365" y="2060070"/>
              <a:ext cx="123825" cy="469382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EB2B5AEF-7DCF-4C6A-B949-826E727994A9}"/>
                </a:ext>
              </a:extLst>
            </p:cNvPr>
            <p:cNvSpPr/>
            <p:nvPr/>
          </p:nvSpPr>
          <p:spPr>
            <a:xfrm>
              <a:off x="2571409" y="1768539"/>
              <a:ext cx="123825" cy="46938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BC1E7761-5381-45AB-BCAE-54B851ADBC5B}"/>
                </a:ext>
              </a:extLst>
            </p:cNvPr>
            <p:cNvSpPr/>
            <p:nvPr/>
          </p:nvSpPr>
          <p:spPr>
            <a:xfrm>
              <a:off x="2813453" y="2088979"/>
              <a:ext cx="121411" cy="370500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0E10B005-95F0-4244-A5F8-10CB88987E6D}"/>
                </a:ext>
              </a:extLst>
            </p:cNvPr>
            <p:cNvSpPr/>
            <p:nvPr/>
          </p:nvSpPr>
          <p:spPr>
            <a:xfrm>
              <a:off x="3051577" y="2369357"/>
              <a:ext cx="123825" cy="469382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AE2FA20-542B-42E2-9221-563D0E21B1FF}"/>
                </a:ext>
              </a:extLst>
            </p:cNvPr>
            <p:cNvSpPr/>
            <p:nvPr/>
          </p:nvSpPr>
          <p:spPr>
            <a:xfrm>
              <a:off x="3289702" y="1701813"/>
              <a:ext cx="119342" cy="85242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A762FC9-66D4-4226-82C8-0E2ED01ED433}"/>
                </a:ext>
              </a:extLst>
            </p:cNvPr>
            <p:cNvSpPr/>
            <p:nvPr/>
          </p:nvSpPr>
          <p:spPr>
            <a:xfrm>
              <a:off x="3547080" y="2434799"/>
              <a:ext cx="123825" cy="46938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C43ED59-38B5-4F7B-9868-E1FC58D318D6}"/>
                </a:ext>
              </a:extLst>
            </p:cNvPr>
            <p:cNvSpPr/>
            <p:nvPr/>
          </p:nvSpPr>
          <p:spPr>
            <a:xfrm>
              <a:off x="3787618" y="2709053"/>
              <a:ext cx="123825" cy="469382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D213284-D841-4427-96B8-056F74F74376}"/>
                </a:ext>
              </a:extLst>
            </p:cNvPr>
            <p:cNvSpPr/>
            <p:nvPr/>
          </p:nvSpPr>
          <p:spPr>
            <a:xfrm>
              <a:off x="4003955" y="2651429"/>
              <a:ext cx="123825" cy="469382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44E1A80-1290-484E-BA98-D852DF155C91}"/>
                </a:ext>
              </a:extLst>
            </p:cNvPr>
            <p:cNvSpPr/>
            <p:nvPr/>
          </p:nvSpPr>
          <p:spPr>
            <a:xfrm>
              <a:off x="4231462" y="2411371"/>
              <a:ext cx="123825" cy="469382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DD80F57E-697B-42B2-B71E-D4433D0677F1}"/>
                </a:ext>
              </a:extLst>
            </p:cNvPr>
            <p:cNvSpPr/>
            <p:nvPr/>
          </p:nvSpPr>
          <p:spPr>
            <a:xfrm>
              <a:off x="4486280" y="2084859"/>
              <a:ext cx="123825" cy="469382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F2328273-B597-4DA4-AA9B-E0D5A48D87BE}"/>
                </a:ext>
              </a:extLst>
            </p:cNvPr>
            <p:cNvSpPr/>
            <p:nvPr/>
          </p:nvSpPr>
          <p:spPr>
            <a:xfrm>
              <a:off x="4748142" y="1761638"/>
              <a:ext cx="123825" cy="46938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1B8B10F1-E1C4-47A3-B63C-113CCD37E538}"/>
                </a:ext>
              </a:extLst>
            </p:cNvPr>
            <p:cNvSpPr/>
            <p:nvPr/>
          </p:nvSpPr>
          <p:spPr>
            <a:xfrm>
              <a:off x="5005521" y="2200108"/>
              <a:ext cx="123825" cy="46938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899680DF-7452-4183-AF2E-6AD047EA2A44}"/>
                </a:ext>
              </a:extLst>
            </p:cNvPr>
            <p:cNvGrpSpPr/>
            <p:nvPr/>
          </p:nvGrpSpPr>
          <p:grpSpPr>
            <a:xfrm>
              <a:off x="233220" y="3913819"/>
              <a:ext cx="6198207" cy="1186147"/>
              <a:chOff x="6184750" y="3985137"/>
              <a:chExt cx="6198207" cy="1186147"/>
            </a:xfrm>
          </p:grpSpPr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BFB170EC-069A-4E02-B2CD-4E674D0CE7B1}"/>
                  </a:ext>
                </a:extLst>
              </p:cNvPr>
              <p:cNvSpPr/>
              <p:nvPr/>
            </p:nvSpPr>
            <p:spPr>
              <a:xfrm>
                <a:off x="6184750" y="3985137"/>
                <a:ext cx="5929636" cy="1186147"/>
              </a:xfrm>
              <a:prstGeom prst="rect">
                <a:avLst/>
              </a:prstGeom>
              <a:solidFill>
                <a:schemeClr val="tx1">
                  <a:alpha val="36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4D9C59F-D9AF-430E-934B-EC1977DC3ACB}"/>
                  </a:ext>
                </a:extLst>
              </p:cNvPr>
              <p:cNvSpPr txBox="1"/>
              <p:nvPr/>
            </p:nvSpPr>
            <p:spPr>
              <a:xfrm>
                <a:off x="6685773" y="4039260"/>
                <a:ext cx="56971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한규언</a:t>
                </a:r>
                <a:r>
                  <a:rPr lang="ko-KR" altLang="en-US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님이 </a:t>
                </a:r>
                <a:r>
                  <a:rPr lang="ko-KR" altLang="en-US" sz="1100" b="1">
                    <a:solidFill>
                      <a:srgbClr val="FFC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미트코인</a:t>
                </a:r>
                <a:r>
                  <a:rPr lang="ko-KR" altLang="en-US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채굴하였습니다</a:t>
                </a:r>
                <a:r>
                  <a:rPr lang="en-US" altLang="ko-KR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</a:t>
                </a:r>
                <a:endParaRPr lang="ko-KR" altLang="en-US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1848A94-D6E8-4429-9985-110538A4DCC9}"/>
                  </a:ext>
                </a:extLst>
              </p:cNvPr>
              <p:cNvSpPr txBox="1"/>
              <p:nvPr/>
            </p:nvSpPr>
            <p:spPr>
              <a:xfrm>
                <a:off x="6685773" y="4295009"/>
                <a:ext cx="56971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한규언</a:t>
                </a:r>
                <a:r>
                  <a:rPr lang="ko-KR" altLang="en-US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님이 </a:t>
                </a:r>
                <a:r>
                  <a:rPr lang="ko-KR" altLang="en-US" sz="1100" b="1">
                    <a:solidFill>
                      <a:srgbClr val="FFC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빗더리움</a:t>
                </a:r>
                <a:r>
                  <a:rPr lang="ko-KR" altLang="en-US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채굴하였습니다</a:t>
                </a:r>
                <a:r>
                  <a:rPr lang="en-US" altLang="ko-KR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</a:t>
                </a:r>
                <a:endParaRPr lang="ko-KR" altLang="en-US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9325B50-4A87-4F7B-AEA0-3BE8AF33A34E}"/>
                  </a:ext>
                </a:extLst>
              </p:cNvPr>
              <p:cNvSpPr txBox="1"/>
              <p:nvPr/>
            </p:nvSpPr>
            <p:spPr>
              <a:xfrm>
                <a:off x="6685773" y="4561745"/>
                <a:ext cx="56971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한규언</a:t>
                </a:r>
                <a:r>
                  <a:rPr lang="ko-KR" altLang="en-US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님이 </a:t>
                </a:r>
                <a:r>
                  <a:rPr lang="ko-KR" altLang="en-US" sz="1100" b="1">
                    <a:solidFill>
                      <a:srgbClr val="FFC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윾텔라루멘</a:t>
                </a:r>
                <a:r>
                  <a:rPr lang="ko-KR" altLang="en-US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채굴하였습니다</a:t>
                </a:r>
                <a:r>
                  <a:rPr lang="en-US" altLang="ko-KR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</a:t>
                </a:r>
                <a:endParaRPr lang="ko-KR" altLang="en-US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1DF1835-590A-40BE-9B0E-B152BF1F7B86}"/>
                  </a:ext>
                </a:extLst>
              </p:cNvPr>
              <p:cNvSpPr txBox="1"/>
              <p:nvPr/>
            </p:nvSpPr>
            <p:spPr>
              <a:xfrm>
                <a:off x="6685773" y="4821768"/>
                <a:ext cx="56971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한규언</a:t>
                </a:r>
                <a:r>
                  <a:rPr lang="ko-KR" altLang="en-US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님이 </a:t>
                </a:r>
                <a:r>
                  <a:rPr lang="ko-KR" altLang="en-US" sz="1100" b="1">
                    <a:solidFill>
                      <a:srgbClr val="FFC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레플</a:t>
                </a:r>
                <a:r>
                  <a:rPr lang="ko-KR" altLang="en-US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채굴하였습니다</a:t>
                </a:r>
                <a:r>
                  <a:rPr lang="en-US" altLang="ko-KR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</a:t>
                </a:r>
                <a:endParaRPr lang="ko-KR" altLang="en-US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47" name="사각형: 둥근 모서리 146">
                <a:extLst>
                  <a:ext uri="{FF2B5EF4-FFF2-40B4-BE49-F238E27FC236}">
                    <a16:creationId xmlns:a16="http://schemas.microsoft.com/office/drawing/2014/main" id="{8DFB4A2B-B014-43C4-875A-5F874A1A88EF}"/>
                  </a:ext>
                </a:extLst>
              </p:cNvPr>
              <p:cNvSpPr/>
              <p:nvPr/>
            </p:nvSpPr>
            <p:spPr>
              <a:xfrm>
                <a:off x="6291533" y="4081762"/>
                <a:ext cx="408799" cy="191002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>
                    <a:solidFill>
                      <a:schemeClr val="bg1"/>
                    </a:solidFill>
                  </a:rPr>
                  <a:t>알림</a:t>
                </a:r>
              </a:p>
            </p:txBody>
          </p:sp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id="{52369498-7BDA-4845-BCFE-42C3BE9CA411}"/>
                  </a:ext>
                </a:extLst>
              </p:cNvPr>
              <p:cNvSpPr/>
              <p:nvPr/>
            </p:nvSpPr>
            <p:spPr>
              <a:xfrm>
                <a:off x="6291533" y="4327576"/>
                <a:ext cx="408799" cy="191002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>
                    <a:solidFill>
                      <a:schemeClr val="bg1"/>
                    </a:solidFill>
                  </a:rPr>
                  <a:t>알림</a:t>
                </a:r>
              </a:p>
            </p:txBody>
          </p:sp>
          <p:sp>
            <p:nvSpPr>
              <p:cNvPr id="149" name="사각형: 둥근 모서리 148">
                <a:extLst>
                  <a:ext uri="{FF2B5EF4-FFF2-40B4-BE49-F238E27FC236}">
                    <a16:creationId xmlns:a16="http://schemas.microsoft.com/office/drawing/2014/main" id="{CEF2C701-90F7-4B69-B5B4-FA9FB5867C4D}"/>
                  </a:ext>
                </a:extLst>
              </p:cNvPr>
              <p:cNvSpPr/>
              <p:nvPr/>
            </p:nvSpPr>
            <p:spPr>
              <a:xfrm>
                <a:off x="6291533" y="4594312"/>
                <a:ext cx="408799" cy="191002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>
                    <a:solidFill>
                      <a:schemeClr val="bg1"/>
                    </a:solidFill>
                  </a:rPr>
                  <a:t>알림</a:t>
                </a:r>
              </a:p>
            </p:txBody>
          </p:sp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FFB9E074-EBE7-4F04-A796-7E29371E9219}"/>
                  </a:ext>
                </a:extLst>
              </p:cNvPr>
              <p:cNvSpPr/>
              <p:nvPr/>
            </p:nvSpPr>
            <p:spPr>
              <a:xfrm>
                <a:off x="6291533" y="4852206"/>
                <a:ext cx="408799" cy="191002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>
                    <a:solidFill>
                      <a:schemeClr val="bg1"/>
                    </a:solidFill>
                  </a:rPr>
                  <a:t>알림</a:t>
                </a:r>
              </a:p>
            </p:txBody>
          </p:sp>
        </p:grp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83CDD6A-D01F-4AC3-8186-00F8B85B6771}"/>
                </a:ext>
              </a:extLst>
            </p:cNvPr>
            <p:cNvSpPr/>
            <p:nvPr/>
          </p:nvSpPr>
          <p:spPr>
            <a:xfrm>
              <a:off x="5248883" y="1979158"/>
              <a:ext cx="123825" cy="469382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BEB6650-24AA-4763-8AF6-FACBD624963D}"/>
              </a:ext>
            </a:extLst>
          </p:cNvPr>
          <p:cNvSpPr/>
          <p:nvPr/>
        </p:nvSpPr>
        <p:spPr>
          <a:xfrm>
            <a:off x="233220" y="5153971"/>
            <a:ext cx="5929636" cy="1616554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CA0A514-7143-479D-971A-F9F14898161D}"/>
              </a:ext>
            </a:extLst>
          </p:cNvPr>
          <p:cNvSpPr txBox="1"/>
          <p:nvPr/>
        </p:nvSpPr>
        <p:spPr>
          <a:xfrm>
            <a:off x="1657304" y="5343293"/>
            <a:ext cx="1062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미트코인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DD4D953-7E9C-4645-B404-483D39A179F2}"/>
              </a:ext>
            </a:extLst>
          </p:cNvPr>
          <p:cNvSpPr txBox="1"/>
          <p:nvPr/>
        </p:nvSpPr>
        <p:spPr>
          <a:xfrm>
            <a:off x="2338542" y="5361317"/>
            <a:ext cx="1062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공격형</a:t>
            </a:r>
            <a:endParaRPr lang="ko-KR" altLang="en-US" sz="120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C1BB74C-3D36-43F5-85E7-1F31F6416400}"/>
              </a:ext>
            </a:extLst>
          </p:cNvPr>
          <p:cNvSpPr txBox="1"/>
          <p:nvPr/>
        </p:nvSpPr>
        <p:spPr>
          <a:xfrm>
            <a:off x="1764299" y="5672318"/>
            <a:ext cx="448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 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세계 최대의 가상화폐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기분파로 가격이 시시때때로 바뀐다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744467FE-55F3-428B-9638-2F315FCF22E1}"/>
              </a:ext>
            </a:extLst>
          </p:cNvPr>
          <p:cNvSpPr/>
          <p:nvPr/>
        </p:nvSpPr>
        <p:spPr>
          <a:xfrm>
            <a:off x="448442" y="5393048"/>
            <a:ext cx="1135158" cy="1135158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F8BF395-8667-48B5-9D26-179EBE217748}"/>
              </a:ext>
            </a:extLst>
          </p:cNvPr>
          <p:cNvSpPr txBox="1"/>
          <p:nvPr/>
        </p:nvSpPr>
        <p:spPr>
          <a:xfrm>
            <a:off x="1780372" y="5970565"/>
            <a:ext cx="412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한마디 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“</a:t>
            </a:r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오늘 떡상이야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☆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08E14F3-7EEC-4F10-8F8E-6B253B1478A6}"/>
              </a:ext>
            </a:extLst>
          </p:cNvPr>
          <p:cNvSpPr txBox="1"/>
          <p:nvPr/>
        </p:nvSpPr>
        <p:spPr>
          <a:xfrm>
            <a:off x="1780372" y="6272604"/>
            <a:ext cx="431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특수 능력 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재산의 </a:t>
            </a:r>
            <a:r>
              <a:rPr lang="en-US" altLang="ko-KR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40% </a:t>
            </a:r>
            <a:r>
              <a: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</a:t>
            </a:r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투자받았을 때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무작위 적의           </a:t>
            </a:r>
            <a:endParaRPr lang="en-US" altLang="ko-KR" sz="12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</a:t>
            </a:r>
            <a:r>
              <a: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투자금액을 </a:t>
            </a:r>
            <a:r>
              <a:rPr lang="en-US" altLang="ko-KR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25% </a:t>
            </a:r>
            <a:r>
              <a: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하락</a:t>
            </a:r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시킵니다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3D0CCA6A-0D6D-4AB2-9663-61892A37DA8C}"/>
              </a:ext>
            </a:extLst>
          </p:cNvPr>
          <p:cNvSpPr/>
          <p:nvPr/>
        </p:nvSpPr>
        <p:spPr>
          <a:xfrm>
            <a:off x="6273235" y="869393"/>
            <a:ext cx="5887094" cy="3804018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81D27250-5C0E-4D88-8C08-233676854298}"/>
              </a:ext>
            </a:extLst>
          </p:cNvPr>
          <p:cNvSpPr/>
          <p:nvPr/>
        </p:nvSpPr>
        <p:spPr>
          <a:xfrm>
            <a:off x="6391972" y="1105004"/>
            <a:ext cx="5601177" cy="801659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8DA8643E-FDB5-42EB-971D-D466ECFD09A3}"/>
              </a:ext>
            </a:extLst>
          </p:cNvPr>
          <p:cNvSpPr/>
          <p:nvPr/>
        </p:nvSpPr>
        <p:spPr>
          <a:xfrm>
            <a:off x="6391972" y="1961695"/>
            <a:ext cx="5601177" cy="801659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4C356894-9E1D-4725-8248-53C8369E208B}"/>
              </a:ext>
            </a:extLst>
          </p:cNvPr>
          <p:cNvSpPr/>
          <p:nvPr/>
        </p:nvSpPr>
        <p:spPr>
          <a:xfrm>
            <a:off x="6391972" y="2819472"/>
            <a:ext cx="5601177" cy="801659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6023332A-284D-48F2-A4B1-1E92F4D76B7C}"/>
              </a:ext>
            </a:extLst>
          </p:cNvPr>
          <p:cNvSpPr/>
          <p:nvPr/>
        </p:nvSpPr>
        <p:spPr>
          <a:xfrm>
            <a:off x="6391972" y="3675323"/>
            <a:ext cx="5601177" cy="801659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7183E668-C543-49E8-98CC-DC229B85F810}"/>
              </a:ext>
            </a:extLst>
          </p:cNvPr>
          <p:cNvSpPr/>
          <p:nvPr/>
        </p:nvSpPr>
        <p:spPr>
          <a:xfrm>
            <a:off x="6594875" y="2070667"/>
            <a:ext cx="576000" cy="576000"/>
          </a:xfrm>
          <a:prstGeom prst="ellipse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38FC9662-E9EF-4529-9EC1-D7D6834C55C3}"/>
              </a:ext>
            </a:extLst>
          </p:cNvPr>
          <p:cNvSpPr/>
          <p:nvPr/>
        </p:nvSpPr>
        <p:spPr>
          <a:xfrm>
            <a:off x="6597896" y="2932301"/>
            <a:ext cx="576000" cy="576000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986A7F20-190D-4CE8-83CA-B73CCA64C028}"/>
              </a:ext>
            </a:extLst>
          </p:cNvPr>
          <p:cNvSpPr/>
          <p:nvPr/>
        </p:nvSpPr>
        <p:spPr>
          <a:xfrm>
            <a:off x="6597896" y="3761229"/>
            <a:ext cx="576000" cy="576000"/>
          </a:xfrm>
          <a:prstGeom prst="ellipse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3C403266-585A-46B7-AE74-81F1D8E53750}"/>
              </a:ext>
            </a:extLst>
          </p:cNvPr>
          <p:cNvSpPr/>
          <p:nvPr/>
        </p:nvSpPr>
        <p:spPr>
          <a:xfrm>
            <a:off x="6594875" y="1217834"/>
            <a:ext cx="576000" cy="576000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18154838-33A6-410A-9FBF-1EA9D1A66D78}"/>
              </a:ext>
            </a:extLst>
          </p:cNvPr>
          <p:cNvSpPr/>
          <p:nvPr/>
        </p:nvSpPr>
        <p:spPr>
          <a:xfrm>
            <a:off x="6273236" y="4684026"/>
            <a:ext cx="5887094" cy="395154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3588DD13-4A56-42C3-89C3-D490AF0A2891}"/>
              </a:ext>
            </a:extLst>
          </p:cNvPr>
          <p:cNvSpPr/>
          <p:nvPr/>
        </p:nvSpPr>
        <p:spPr>
          <a:xfrm>
            <a:off x="6288875" y="4684255"/>
            <a:ext cx="1472400" cy="39515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매물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5380F8EC-3C13-4B11-A4A9-16BD328B60D4}"/>
              </a:ext>
            </a:extLst>
          </p:cNvPr>
          <p:cNvSpPr/>
          <p:nvPr/>
        </p:nvSpPr>
        <p:spPr>
          <a:xfrm>
            <a:off x="7770420" y="4673411"/>
            <a:ext cx="1472400" cy="39515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2F4430F4-FFB0-4A49-8EDF-EC7AFA7CD4DF}"/>
              </a:ext>
            </a:extLst>
          </p:cNvPr>
          <p:cNvSpPr/>
          <p:nvPr/>
        </p:nvSpPr>
        <p:spPr>
          <a:xfrm>
            <a:off x="9251965" y="4684255"/>
            <a:ext cx="1472400" cy="395154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 코인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286A9B39-EF9F-4C1E-BEE7-3AD5BDF44238}"/>
              </a:ext>
            </a:extLst>
          </p:cNvPr>
          <p:cNvSpPr/>
          <p:nvPr/>
        </p:nvSpPr>
        <p:spPr>
          <a:xfrm>
            <a:off x="10733890" y="4684255"/>
            <a:ext cx="1472400" cy="39515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기록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AF3124-FAE3-4B6F-99C6-E01E1FBF1394}"/>
              </a:ext>
            </a:extLst>
          </p:cNvPr>
          <p:cNvSpPr txBox="1"/>
          <p:nvPr/>
        </p:nvSpPr>
        <p:spPr>
          <a:xfrm>
            <a:off x="7203270" y="1221645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미트코인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05151F-DE74-4FE1-B890-EFC4458DAA33}"/>
              </a:ext>
            </a:extLst>
          </p:cNvPr>
          <p:cNvSpPr txBox="1"/>
          <p:nvPr/>
        </p:nvSpPr>
        <p:spPr>
          <a:xfrm>
            <a:off x="7884508" y="1239669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공격형</a:t>
            </a:r>
            <a:endParaRPr lang="ko-KR" altLang="en-US" sz="105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4DF21C20-3F5E-477B-9A80-EC8F703B47FF}"/>
              </a:ext>
            </a:extLst>
          </p:cNvPr>
          <p:cNvSpPr/>
          <p:nvPr/>
        </p:nvSpPr>
        <p:spPr>
          <a:xfrm>
            <a:off x="7462173" y="1592629"/>
            <a:ext cx="155178" cy="123109"/>
          </a:xfrm>
          <a:prstGeom prst="upArrow">
            <a:avLst/>
          </a:prstGeom>
          <a:solidFill>
            <a:srgbClr val="FF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29EE2EC-48F4-43AA-B0B0-57F79DD3C26A}"/>
              </a:ext>
            </a:extLst>
          </p:cNvPr>
          <p:cNvSpPr txBox="1"/>
          <p:nvPr/>
        </p:nvSpPr>
        <p:spPr>
          <a:xfrm>
            <a:off x="7682361" y="1519303"/>
            <a:ext cx="84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50,000</a:t>
            </a:r>
            <a:endParaRPr lang="ko-KR" altLang="en-US" sz="12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EEF4BF9-3039-4956-AC2F-07F32A02F71A}"/>
              </a:ext>
            </a:extLst>
          </p:cNvPr>
          <p:cNvSpPr txBox="1"/>
          <p:nvPr/>
        </p:nvSpPr>
        <p:spPr>
          <a:xfrm>
            <a:off x="7203270" y="2058503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레플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FF37353-27F5-4412-906D-9CA8A5BCFE39}"/>
              </a:ext>
            </a:extLst>
          </p:cNvPr>
          <p:cNvSpPr txBox="1"/>
          <p:nvPr/>
        </p:nvSpPr>
        <p:spPr>
          <a:xfrm>
            <a:off x="7884508" y="2076527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방어형</a:t>
            </a:r>
            <a:endParaRPr lang="ko-KR" altLang="en-US" sz="105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93F99D-E9B2-4B9B-9D31-16E3CA7F183E}"/>
              </a:ext>
            </a:extLst>
          </p:cNvPr>
          <p:cNvSpPr txBox="1"/>
          <p:nvPr/>
        </p:nvSpPr>
        <p:spPr>
          <a:xfrm>
            <a:off x="7203270" y="2905078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빗더리움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5475F6-3BE6-408D-BB72-BCCB3EA5D2DE}"/>
              </a:ext>
            </a:extLst>
          </p:cNvPr>
          <p:cNvSpPr txBox="1"/>
          <p:nvPr/>
        </p:nvSpPr>
        <p:spPr>
          <a:xfrm>
            <a:off x="7989309" y="2923102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유틸리티형</a:t>
            </a:r>
            <a:endParaRPr lang="ko-KR" altLang="en-US" sz="105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192804-1AFE-4FE6-8AA0-04E4C6C87D54}"/>
              </a:ext>
            </a:extLst>
          </p:cNvPr>
          <p:cNvSpPr txBox="1"/>
          <p:nvPr/>
        </p:nvSpPr>
        <p:spPr>
          <a:xfrm>
            <a:off x="7203270" y="3755220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윾텔라루멘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4C8AEE-C1C2-4420-A117-8F3FD375B3E9}"/>
              </a:ext>
            </a:extLst>
          </p:cNvPr>
          <p:cNvSpPr txBox="1"/>
          <p:nvPr/>
        </p:nvSpPr>
        <p:spPr>
          <a:xfrm>
            <a:off x="7989309" y="3773244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유틸리티형</a:t>
            </a:r>
            <a:endParaRPr lang="ko-KR" altLang="en-US" sz="105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BB42C9-AFCE-4F8D-8C5B-9E655D0AA986}"/>
              </a:ext>
            </a:extLst>
          </p:cNvPr>
          <p:cNvSpPr txBox="1"/>
          <p:nvPr/>
        </p:nvSpPr>
        <p:spPr>
          <a:xfrm>
            <a:off x="11219900" y="1224280"/>
            <a:ext cx="54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483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래픽 5" descr="사용자">
            <a:extLst>
              <a:ext uri="{FF2B5EF4-FFF2-40B4-BE49-F238E27FC236}">
                <a16:creationId xmlns:a16="http://schemas.microsoft.com/office/drawing/2014/main" id="{8305FD45-180B-4D9D-B73E-A90A198BA4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54875" y="1237961"/>
            <a:ext cx="265025" cy="265025"/>
          </a:xfrm>
          <a:prstGeom prst="rect">
            <a:avLst/>
          </a:prstGeom>
        </p:spPr>
      </p:pic>
      <p:sp>
        <p:nvSpPr>
          <p:cNvPr id="91" name="화살표: 위쪽 90">
            <a:extLst>
              <a:ext uri="{FF2B5EF4-FFF2-40B4-BE49-F238E27FC236}">
                <a16:creationId xmlns:a16="http://schemas.microsoft.com/office/drawing/2014/main" id="{2303D983-75A1-46F9-B977-BBF8FA84D66B}"/>
              </a:ext>
            </a:extLst>
          </p:cNvPr>
          <p:cNvSpPr/>
          <p:nvPr/>
        </p:nvSpPr>
        <p:spPr>
          <a:xfrm rot="10800000">
            <a:off x="7462173" y="2516071"/>
            <a:ext cx="155178" cy="123109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37DA2C6-2248-4443-9ADF-A105C946ACEE}"/>
              </a:ext>
            </a:extLst>
          </p:cNvPr>
          <p:cNvSpPr txBox="1"/>
          <p:nvPr/>
        </p:nvSpPr>
        <p:spPr>
          <a:xfrm>
            <a:off x="7682361" y="2442745"/>
            <a:ext cx="84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20,000</a:t>
            </a:r>
            <a:endParaRPr lang="ko-KR" altLang="en-US" sz="12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화살표: 위쪽 92">
            <a:extLst>
              <a:ext uri="{FF2B5EF4-FFF2-40B4-BE49-F238E27FC236}">
                <a16:creationId xmlns:a16="http://schemas.microsoft.com/office/drawing/2014/main" id="{2EBBD8C2-B27F-431A-B510-3410A9A3F165}"/>
              </a:ext>
            </a:extLst>
          </p:cNvPr>
          <p:cNvSpPr/>
          <p:nvPr/>
        </p:nvSpPr>
        <p:spPr>
          <a:xfrm>
            <a:off x="7462173" y="3363826"/>
            <a:ext cx="155178" cy="123109"/>
          </a:xfrm>
          <a:prstGeom prst="upArrow">
            <a:avLst/>
          </a:prstGeom>
          <a:solidFill>
            <a:srgbClr val="FF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76FEDD-E453-494B-9D4F-D110C8F721E3}"/>
              </a:ext>
            </a:extLst>
          </p:cNvPr>
          <p:cNvSpPr txBox="1"/>
          <p:nvPr/>
        </p:nvSpPr>
        <p:spPr>
          <a:xfrm>
            <a:off x="7682361" y="3290500"/>
            <a:ext cx="84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40,000</a:t>
            </a:r>
            <a:endParaRPr lang="ko-KR" altLang="en-US" sz="12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화살표: 위쪽 94">
            <a:extLst>
              <a:ext uri="{FF2B5EF4-FFF2-40B4-BE49-F238E27FC236}">
                <a16:creationId xmlns:a16="http://schemas.microsoft.com/office/drawing/2014/main" id="{DD3D82E8-9AED-4BA9-9CEE-0E74CA342985}"/>
              </a:ext>
            </a:extLst>
          </p:cNvPr>
          <p:cNvSpPr/>
          <p:nvPr/>
        </p:nvSpPr>
        <p:spPr>
          <a:xfrm rot="10983319">
            <a:off x="7462173" y="4191929"/>
            <a:ext cx="155178" cy="123109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DBFFED7-C003-4837-B95A-483B2417746B}"/>
              </a:ext>
            </a:extLst>
          </p:cNvPr>
          <p:cNvSpPr txBox="1"/>
          <p:nvPr/>
        </p:nvSpPr>
        <p:spPr>
          <a:xfrm>
            <a:off x="7682361" y="4118603"/>
            <a:ext cx="84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10,000</a:t>
            </a:r>
            <a:endParaRPr lang="ko-KR" altLang="en-US" sz="12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A005F60-8BB9-4A71-8B26-C1218D60CEDF}"/>
              </a:ext>
            </a:extLst>
          </p:cNvPr>
          <p:cNvSpPr txBox="1"/>
          <p:nvPr/>
        </p:nvSpPr>
        <p:spPr>
          <a:xfrm>
            <a:off x="11219900" y="2099961"/>
            <a:ext cx="54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213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8" name="그래픽 97" descr="사용자">
            <a:extLst>
              <a:ext uri="{FF2B5EF4-FFF2-40B4-BE49-F238E27FC236}">
                <a16:creationId xmlns:a16="http://schemas.microsoft.com/office/drawing/2014/main" id="{70F64DE3-2B10-4F02-B7F3-11541D7960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54875" y="2113642"/>
            <a:ext cx="265025" cy="265025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5784E855-D258-45C9-BF8F-9D05EB60D044}"/>
              </a:ext>
            </a:extLst>
          </p:cNvPr>
          <p:cNvSpPr txBox="1"/>
          <p:nvPr/>
        </p:nvSpPr>
        <p:spPr>
          <a:xfrm>
            <a:off x="11219900" y="2941208"/>
            <a:ext cx="54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500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1" name="그래픽 100" descr="사용자">
            <a:extLst>
              <a:ext uri="{FF2B5EF4-FFF2-40B4-BE49-F238E27FC236}">
                <a16:creationId xmlns:a16="http://schemas.microsoft.com/office/drawing/2014/main" id="{DEF38111-05FD-47C6-BD2B-46B65E681F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54875" y="2954889"/>
            <a:ext cx="265025" cy="26502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1E07E37-EC6F-40D3-8022-89868C88B56D}"/>
              </a:ext>
            </a:extLst>
          </p:cNvPr>
          <p:cNvSpPr txBox="1"/>
          <p:nvPr/>
        </p:nvSpPr>
        <p:spPr>
          <a:xfrm>
            <a:off x="11219900" y="3799175"/>
            <a:ext cx="54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323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4" name="그래픽 103" descr="사용자">
            <a:extLst>
              <a:ext uri="{FF2B5EF4-FFF2-40B4-BE49-F238E27FC236}">
                <a16:creationId xmlns:a16="http://schemas.microsoft.com/office/drawing/2014/main" id="{7069CFCC-EC3D-4465-A966-EC5AAFD2E7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54875" y="3812856"/>
            <a:ext cx="265025" cy="265025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7F088761-2493-409F-A148-056452C0A355}"/>
              </a:ext>
            </a:extLst>
          </p:cNvPr>
          <p:cNvSpPr txBox="1"/>
          <p:nvPr/>
        </p:nvSpPr>
        <p:spPr>
          <a:xfrm>
            <a:off x="8915198" y="1224280"/>
            <a:ext cx="1062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레벨 </a:t>
            </a:r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40745C2-ABD5-43B8-9AA5-05EE7E24F7E8}"/>
              </a:ext>
            </a:extLst>
          </p:cNvPr>
          <p:cNvSpPr txBox="1"/>
          <p:nvPr/>
        </p:nvSpPr>
        <p:spPr>
          <a:xfrm>
            <a:off x="8915198" y="2036828"/>
            <a:ext cx="1062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레벨 </a:t>
            </a:r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312785E-6D7D-4640-ACBC-34C8EB9A10DC}"/>
              </a:ext>
            </a:extLst>
          </p:cNvPr>
          <p:cNvSpPr txBox="1"/>
          <p:nvPr/>
        </p:nvSpPr>
        <p:spPr>
          <a:xfrm>
            <a:off x="8915198" y="2904967"/>
            <a:ext cx="1062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레벨 </a:t>
            </a:r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4DB294E-1316-44F4-8510-3C3AA027249B}"/>
              </a:ext>
            </a:extLst>
          </p:cNvPr>
          <p:cNvSpPr txBox="1"/>
          <p:nvPr/>
        </p:nvSpPr>
        <p:spPr>
          <a:xfrm>
            <a:off x="8711578" y="3773015"/>
            <a:ext cx="147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레벨 </a:t>
            </a:r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0" name="사각형: 잘린 대각선 방향 모서리 109">
            <a:extLst>
              <a:ext uri="{FF2B5EF4-FFF2-40B4-BE49-F238E27FC236}">
                <a16:creationId xmlns:a16="http://schemas.microsoft.com/office/drawing/2014/main" id="{4180A895-9D75-4313-A5F6-58EA4BA237A6}"/>
              </a:ext>
            </a:extLst>
          </p:cNvPr>
          <p:cNvSpPr/>
          <p:nvPr/>
        </p:nvSpPr>
        <p:spPr>
          <a:xfrm>
            <a:off x="9732981" y="6064151"/>
            <a:ext cx="2443788" cy="760050"/>
          </a:xfrm>
          <a:prstGeom prst="snip2DiagRect">
            <a:avLst/>
          </a:prstGeom>
          <a:solidFill>
            <a:schemeClr val="bg2">
              <a:lumMod val="75000"/>
              <a:alpha val="52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판매</a:t>
            </a: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614B3847-28DF-4298-93D3-4DFFC6E525B4}"/>
              </a:ext>
            </a:extLst>
          </p:cNvPr>
          <p:cNvSpPr/>
          <p:nvPr/>
        </p:nvSpPr>
        <p:spPr>
          <a:xfrm rot="5400000">
            <a:off x="11522383" y="2465063"/>
            <a:ext cx="1136907" cy="53199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70C5E2F9-051B-4861-A4AD-896FBED54DCF}"/>
              </a:ext>
            </a:extLst>
          </p:cNvPr>
          <p:cNvGrpSpPr/>
          <p:nvPr/>
        </p:nvGrpSpPr>
        <p:grpSpPr>
          <a:xfrm>
            <a:off x="6839147" y="5703324"/>
            <a:ext cx="816572" cy="860567"/>
            <a:chOff x="6958674" y="5703324"/>
            <a:chExt cx="816572" cy="860567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9CF01833-3057-4922-AA0F-4AAE53509CE3}"/>
                </a:ext>
              </a:extLst>
            </p:cNvPr>
            <p:cNvSpPr/>
            <p:nvPr/>
          </p:nvSpPr>
          <p:spPr>
            <a:xfrm>
              <a:off x="6994136" y="5703324"/>
              <a:ext cx="745647" cy="7456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B2522C37-8D7E-4C76-B8A1-200318E284DB}"/>
                </a:ext>
              </a:extLst>
            </p:cNvPr>
            <p:cNvSpPr/>
            <p:nvPr/>
          </p:nvSpPr>
          <p:spPr>
            <a:xfrm>
              <a:off x="6958674" y="6334052"/>
              <a:ext cx="816572" cy="2298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AF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채굴</a:t>
              </a: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5D32C699-5721-43F5-BDA6-F8EAACC737C5}"/>
              </a:ext>
            </a:extLst>
          </p:cNvPr>
          <p:cNvGrpSpPr/>
          <p:nvPr/>
        </p:nvGrpSpPr>
        <p:grpSpPr>
          <a:xfrm>
            <a:off x="8130745" y="5703324"/>
            <a:ext cx="816572" cy="860567"/>
            <a:chOff x="7913032" y="5703324"/>
            <a:chExt cx="816572" cy="860567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6D5690C4-0426-46C2-B622-E25F02A0A604}"/>
                </a:ext>
              </a:extLst>
            </p:cNvPr>
            <p:cNvSpPr/>
            <p:nvPr/>
          </p:nvSpPr>
          <p:spPr>
            <a:xfrm>
              <a:off x="7948494" y="5703324"/>
              <a:ext cx="745647" cy="7456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A6359FDD-DE92-4FE2-90C4-68359540A5ED}"/>
                </a:ext>
              </a:extLst>
            </p:cNvPr>
            <p:cNvSpPr/>
            <p:nvPr/>
          </p:nvSpPr>
          <p:spPr>
            <a:xfrm>
              <a:off x="7913032" y="6334052"/>
              <a:ext cx="816572" cy="2298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AF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내 지갑</a:t>
              </a:r>
            </a:p>
          </p:txBody>
        </p:sp>
      </p:grpSp>
      <p:pic>
        <p:nvPicPr>
          <p:cNvPr id="118" name="그래픽 117" descr="포크레인">
            <a:extLst>
              <a:ext uri="{FF2B5EF4-FFF2-40B4-BE49-F238E27FC236}">
                <a16:creationId xmlns:a16="http://schemas.microsoft.com/office/drawing/2014/main" id="{D147C952-AE76-42AB-9C30-48FF4C499E9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06043" y="5813358"/>
            <a:ext cx="490867" cy="490867"/>
          </a:xfrm>
          <a:prstGeom prst="rect">
            <a:avLst/>
          </a:prstGeom>
        </p:spPr>
      </p:pic>
      <p:pic>
        <p:nvPicPr>
          <p:cNvPr id="119" name="그래픽 118" descr="열린 폴더">
            <a:extLst>
              <a:ext uri="{FF2B5EF4-FFF2-40B4-BE49-F238E27FC236}">
                <a16:creationId xmlns:a16="http://schemas.microsoft.com/office/drawing/2014/main" id="{0D8E05FA-DC85-4D2D-86CC-4D65DB8500D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17457" y="5784647"/>
            <a:ext cx="519578" cy="519578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6F249E8C-6D9C-423E-9175-278445CCD279}"/>
              </a:ext>
            </a:extLst>
          </p:cNvPr>
          <p:cNvSpPr txBox="1"/>
          <p:nvPr/>
        </p:nvSpPr>
        <p:spPr>
          <a:xfrm>
            <a:off x="10733890" y="1558372"/>
            <a:ext cx="114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4,550,000G</a:t>
            </a:r>
            <a:endParaRPr lang="ko-KR" altLang="en-US" sz="1200" b="1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F3A0574-DCC7-42E8-BE60-0A9F926B012A}"/>
              </a:ext>
            </a:extLst>
          </p:cNvPr>
          <p:cNvSpPr txBox="1"/>
          <p:nvPr/>
        </p:nvSpPr>
        <p:spPr>
          <a:xfrm>
            <a:off x="10733890" y="2434053"/>
            <a:ext cx="114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1,450,000G</a:t>
            </a:r>
            <a:endParaRPr lang="ko-KR" altLang="en-US" sz="1200" b="1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7D83049-7F7D-46C7-8444-05C64BCE276C}"/>
              </a:ext>
            </a:extLst>
          </p:cNvPr>
          <p:cNvSpPr txBox="1"/>
          <p:nvPr/>
        </p:nvSpPr>
        <p:spPr>
          <a:xfrm>
            <a:off x="10733890" y="3275300"/>
            <a:ext cx="114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840,000G</a:t>
            </a:r>
            <a:endParaRPr lang="ko-KR" altLang="en-US" sz="1200" b="1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A6D60BF-0BA2-47E1-A9BB-223871B0513C}"/>
              </a:ext>
            </a:extLst>
          </p:cNvPr>
          <p:cNvSpPr txBox="1"/>
          <p:nvPr/>
        </p:nvSpPr>
        <p:spPr>
          <a:xfrm>
            <a:off x="10733890" y="4133267"/>
            <a:ext cx="114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160,000G</a:t>
            </a:r>
            <a:endParaRPr lang="ko-KR" altLang="en-US" sz="1200" b="1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3" name="그래픽 162" descr="단일 톱니바퀴">
            <a:extLst>
              <a:ext uri="{FF2B5EF4-FFF2-40B4-BE49-F238E27FC236}">
                <a16:creationId xmlns:a16="http://schemas.microsoft.com/office/drawing/2014/main" id="{5D8F4FF0-893F-4F1C-91ED-A252B053556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96250" y="89510"/>
            <a:ext cx="532437" cy="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6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1034">
            <a:extLst>
              <a:ext uri="{FF2B5EF4-FFF2-40B4-BE49-F238E27FC236}">
                <a16:creationId xmlns:a16="http://schemas.microsoft.com/office/drawing/2014/main" id="{CF426893-A7F3-4341-849A-540215E70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373" r="-15597"/>
          <a:stretch/>
        </p:blipFill>
        <p:spPr>
          <a:xfrm>
            <a:off x="-219426" y="-49802"/>
            <a:ext cx="14427102" cy="6992288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B8A9C00D-CAFA-4434-88BD-34A3DA0320F6}"/>
              </a:ext>
            </a:extLst>
          </p:cNvPr>
          <p:cNvSpPr/>
          <p:nvPr/>
        </p:nvSpPr>
        <p:spPr>
          <a:xfrm>
            <a:off x="-457200" y="-209550"/>
            <a:ext cx="12840157" cy="722682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33381D4-12C8-4F45-9518-FCB43E1F770E}"/>
              </a:ext>
            </a:extLst>
          </p:cNvPr>
          <p:cNvSpPr/>
          <p:nvPr/>
        </p:nvSpPr>
        <p:spPr>
          <a:xfrm>
            <a:off x="-219426" y="-36001"/>
            <a:ext cx="12419210" cy="745646"/>
          </a:xfrm>
          <a:prstGeom prst="rect">
            <a:avLst/>
          </a:prstGeom>
          <a:solidFill>
            <a:schemeClr val="tx1">
              <a:lumMod val="85000"/>
              <a:lumOff val="15000"/>
              <a:alpha val="8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B953E8-3DD5-4748-8571-4AF0354E0096}"/>
              </a:ext>
            </a:extLst>
          </p:cNvPr>
          <p:cNvSpPr/>
          <p:nvPr/>
        </p:nvSpPr>
        <p:spPr>
          <a:xfrm>
            <a:off x="4352926" y="-5990"/>
            <a:ext cx="1959768" cy="648822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820720-7734-4B17-9872-6D0E0EDBDAF1}"/>
              </a:ext>
            </a:extLst>
          </p:cNvPr>
          <p:cNvSpPr/>
          <p:nvPr/>
        </p:nvSpPr>
        <p:spPr>
          <a:xfrm>
            <a:off x="6312695" y="-5990"/>
            <a:ext cx="1959768" cy="64882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D06E1C-4063-42AC-947E-66117A0EF193}"/>
              </a:ext>
            </a:extLst>
          </p:cNvPr>
          <p:cNvSpPr/>
          <p:nvPr/>
        </p:nvSpPr>
        <p:spPr>
          <a:xfrm>
            <a:off x="8272463" y="-5990"/>
            <a:ext cx="1959768" cy="648822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6B099D-F57B-43D6-9674-6B4189F79031}"/>
              </a:ext>
            </a:extLst>
          </p:cNvPr>
          <p:cNvSpPr/>
          <p:nvPr/>
        </p:nvSpPr>
        <p:spPr>
          <a:xfrm>
            <a:off x="10232232" y="-5990"/>
            <a:ext cx="1959768" cy="64882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CE346D-2F4E-49E5-8BDE-EF9D99E31A2B}"/>
              </a:ext>
            </a:extLst>
          </p:cNvPr>
          <p:cNvSpPr/>
          <p:nvPr/>
        </p:nvSpPr>
        <p:spPr>
          <a:xfrm>
            <a:off x="6312692" y="642832"/>
            <a:ext cx="1959768" cy="45719"/>
          </a:xfrm>
          <a:prstGeom prst="rect">
            <a:avLst/>
          </a:prstGeom>
          <a:solidFill>
            <a:srgbClr val="FF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7B9271-B217-4A86-A7C7-84CA22B781FB}"/>
              </a:ext>
            </a:extLst>
          </p:cNvPr>
          <p:cNvSpPr/>
          <p:nvPr/>
        </p:nvSpPr>
        <p:spPr>
          <a:xfrm>
            <a:off x="8272461" y="642832"/>
            <a:ext cx="1959768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A479F0-4C82-4EDD-BC2F-826A5A455463}"/>
              </a:ext>
            </a:extLst>
          </p:cNvPr>
          <p:cNvSpPr/>
          <p:nvPr/>
        </p:nvSpPr>
        <p:spPr>
          <a:xfrm>
            <a:off x="10232231" y="642832"/>
            <a:ext cx="1959768" cy="45719"/>
          </a:xfrm>
          <a:prstGeom prst="rect">
            <a:avLst/>
          </a:prstGeom>
          <a:solidFill>
            <a:srgbClr val="FF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69012CC-9536-4444-A097-37FAF52DE22C}"/>
              </a:ext>
            </a:extLst>
          </p:cNvPr>
          <p:cNvSpPr/>
          <p:nvPr/>
        </p:nvSpPr>
        <p:spPr>
          <a:xfrm>
            <a:off x="4352922" y="642832"/>
            <a:ext cx="1959768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39C0A-B784-451A-BA05-50931FE02251}"/>
              </a:ext>
            </a:extLst>
          </p:cNvPr>
          <p:cNvSpPr txBox="1"/>
          <p:nvPr/>
        </p:nvSpPr>
        <p:spPr>
          <a:xfrm>
            <a:off x="4331765" y="158886"/>
            <a:ext cx="19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재산 </a:t>
            </a:r>
            <a:r>
              <a:rPr lang="en-US" altLang="ko-KR" sz="1200" b="1">
                <a:solidFill>
                  <a:schemeClr val="bg1"/>
                </a:solidFill>
              </a:rPr>
              <a:t>10,000,000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009DA01-8600-495F-B072-C16C8F53E793}"/>
              </a:ext>
            </a:extLst>
          </p:cNvPr>
          <p:cNvSpPr txBox="1"/>
          <p:nvPr/>
        </p:nvSpPr>
        <p:spPr>
          <a:xfrm>
            <a:off x="6297127" y="158886"/>
            <a:ext cx="19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그래픽카드 </a:t>
            </a:r>
            <a:r>
              <a:rPr lang="en-US" altLang="ko-KR" sz="1200" b="1">
                <a:solidFill>
                  <a:schemeClr val="bg1"/>
                </a:solidFill>
              </a:rPr>
              <a:t>10</a:t>
            </a:r>
            <a:r>
              <a:rPr lang="ko-KR" altLang="en-US" sz="1200" b="1">
                <a:solidFill>
                  <a:schemeClr val="bg1"/>
                </a:solidFill>
              </a:rPr>
              <a:t>개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9EA37D-4F5E-4D1F-864C-AC227BCF91B4}"/>
              </a:ext>
            </a:extLst>
          </p:cNvPr>
          <p:cNvSpPr txBox="1"/>
          <p:nvPr/>
        </p:nvSpPr>
        <p:spPr>
          <a:xfrm>
            <a:off x="8210171" y="158886"/>
            <a:ext cx="209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가상화폐 </a:t>
            </a:r>
            <a:r>
              <a:rPr lang="en-US" altLang="ko-KR" sz="1200" b="1">
                <a:solidFill>
                  <a:schemeClr val="bg1"/>
                </a:solidFill>
              </a:rPr>
              <a:t>7,000,000G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B12BDA4-F70A-4D06-8EA5-345F092A388C}"/>
              </a:ext>
            </a:extLst>
          </p:cNvPr>
          <p:cNvSpPr txBox="1"/>
          <p:nvPr/>
        </p:nvSpPr>
        <p:spPr>
          <a:xfrm>
            <a:off x="10240016" y="158886"/>
            <a:ext cx="19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보유 골드 </a:t>
            </a:r>
            <a:r>
              <a:rPr lang="en-US" altLang="ko-KR" sz="1200" b="1">
                <a:solidFill>
                  <a:schemeClr val="bg1"/>
                </a:solidFill>
              </a:rPr>
              <a:t>3,000,000G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pic>
        <p:nvPicPr>
          <p:cNvPr id="304" name="그래픽 303" descr="포크레인">
            <a:extLst>
              <a:ext uri="{FF2B5EF4-FFF2-40B4-BE49-F238E27FC236}">
                <a16:creationId xmlns:a16="http://schemas.microsoft.com/office/drawing/2014/main" id="{3DE02AAF-70AA-4DD7-9D4A-FDFC8BBAA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1222" y="-5990"/>
            <a:ext cx="502174" cy="502172"/>
          </a:xfrm>
          <a:prstGeom prst="rect">
            <a:avLst/>
          </a:prstGeom>
        </p:spPr>
      </p:pic>
      <p:sp>
        <p:nvSpPr>
          <p:cNvPr id="305" name="TextBox 304">
            <a:extLst>
              <a:ext uri="{FF2B5EF4-FFF2-40B4-BE49-F238E27FC236}">
                <a16:creationId xmlns:a16="http://schemas.microsoft.com/office/drawing/2014/main" id="{D4694BB6-42A8-4099-8713-2BAA0181B69C}"/>
              </a:ext>
            </a:extLst>
          </p:cNvPr>
          <p:cNvSpPr txBox="1"/>
          <p:nvPr/>
        </p:nvSpPr>
        <p:spPr>
          <a:xfrm>
            <a:off x="1133179" y="69235"/>
            <a:ext cx="1592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ln w="12700">
                  <a:solidFill>
                    <a:srgbClr val="FFC000"/>
                  </a:solidFill>
                </a:ln>
                <a:solidFill>
                  <a:schemeClr val="bg1"/>
                </a:solidFill>
              </a:rPr>
              <a:t>거래소</a:t>
            </a:r>
          </a:p>
        </p:txBody>
      </p:sp>
      <p:pic>
        <p:nvPicPr>
          <p:cNvPr id="35" name="그래픽 34" descr="돌아가기">
            <a:extLst>
              <a:ext uri="{FF2B5EF4-FFF2-40B4-BE49-F238E27FC236}">
                <a16:creationId xmlns:a16="http://schemas.microsoft.com/office/drawing/2014/main" id="{2457CAB6-6F16-47D6-A516-7EB180C6D8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1854"/>
          <a:stretch/>
        </p:blipFill>
        <p:spPr>
          <a:xfrm rot="16200000">
            <a:off x="250170" y="-73436"/>
            <a:ext cx="453084" cy="779224"/>
          </a:xfrm>
          <a:prstGeom prst="rect">
            <a:avLst/>
          </a:prstGeom>
        </p:spPr>
      </p:pic>
      <p:pic>
        <p:nvPicPr>
          <p:cNvPr id="316" name="그래픽 315" descr="동전">
            <a:extLst>
              <a:ext uri="{FF2B5EF4-FFF2-40B4-BE49-F238E27FC236}">
                <a16:creationId xmlns:a16="http://schemas.microsoft.com/office/drawing/2014/main" id="{26236EFA-E07F-490B-A1A9-5355533FD0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742" y="231229"/>
            <a:ext cx="515812" cy="515812"/>
          </a:xfrm>
          <a:prstGeom prst="rect">
            <a:avLst/>
          </a:prstGeom>
        </p:spPr>
      </p:pic>
      <p:sp>
        <p:nvSpPr>
          <p:cNvPr id="372" name="사각형: 잘린 대각선 방향 모서리 371">
            <a:extLst>
              <a:ext uri="{FF2B5EF4-FFF2-40B4-BE49-F238E27FC236}">
                <a16:creationId xmlns:a16="http://schemas.microsoft.com/office/drawing/2014/main" id="{5AA2295C-D651-465B-9D88-6414BE83E740}"/>
              </a:ext>
            </a:extLst>
          </p:cNvPr>
          <p:cNvSpPr/>
          <p:nvPr/>
        </p:nvSpPr>
        <p:spPr>
          <a:xfrm>
            <a:off x="9732981" y="5185816"/>
            <a:ext cx="2443788" cy="760050"/>
          </a:xfrm>
          <a:prstGeom prst="snip2DiagRect">
            <a:avLst/>
          </a:prstGeom>
          <a:solidFill>
            <a:srgbClr val="00B0F0">
              <a:alpha val="52000"/>
            </a:srgb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구매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0A29D9-D9B3-44CB-BD73-FC4CD3369026}"/>
              </a:ext>
            </a:extLst>
          </p:cNvPr>
          <p:cNvGrpSpPr/>
          <p:nvPr/>
        </p:nvGrpSpPr>
        <p:grpSpPr>
          <a:xfrm>
            <a:off x="233220" y="876977"/>
            <a:ext cx="6198207" cy="4202202"/>
            <a:chOff x="233220" y="1434536"/>
            <a:chExt cx="6198207" cy="3665430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C6DBA9B-F7B5-4E80-A7B2-F7DA7B39FFE2}"/>
                </a:ext>
              </a:extLst>
            </p:cNvPr>
            <p:cNvSpPr/>
            <p:nvPr/>
          </p:nvSpPr>
          <p:spPr>
            <a:xfrm>
              <a:off x="233220" y="1434536"/>
              <a:ext cx="5929636" cy="2390913"/>
            </a:xfrm>
            <a:prstGeom prst="rect">
              <a:avLst/>
            </a:prstGeom>
            <a:solidFill>
              <a:schemeClr val="tx1">
                <a:alpha val="5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174D9075-CFDF-409F-9EA4-3D88F4423EE4}"/>
                </a:ext>
              </a:extLst>
            </p:cNvPr>
            <p:cNvSpPr/>
            <p:nvPr/>
          </p:nvSpPr>
          <p:spPr>
            <a:xfrm>
              <a:off x="325444" y="3677470"/>
              <a:ext cx="5742161" cy="45719"/>
            </a:xfrm>
            <a:prstGeom prst="rect">
              <a:avLst/>
            </a:prstGeom>
            <a:solidFill>
              <a:schemeClr val="bg1">
                <a:lumMod val="8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97E53D17-F51A-4EC9-972F-5E0411E6FF4D}"/>
                </a:ext>
              </a:extLst>
            </p:cNvPr>
            <p:cNvSpPr/>
            <p:nvPr/>
          </p:nvSpPr>
          <p:spPr>
            <a:xfrm>
              <a:off x="1173363" y="3100653"/>
              <a:ext cx="119269" cy="77782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1671E69-1E8B-4056-9973-3DD1CF0EDBAF}"/>
                </a:ext>
              </a:extLst>
            </p:cNvPr>
            <p:cNvSpPr/>
            <p:nvPr/>
          </p:nvSpPr>
          <p:spPr>
            <a:xfrm>
              <a:off x="1625831" y="2176297"/>
              <a:ext cx="109067" cy="72788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624CA40-DC48-4339-A542-FE62DF1D60DE}"/>
                </a:ext>
              </a:extLst>
            </p:cNvPr>
            <p:cNvSpPr/>
            <p:nvPr/>
          </p:nvSpPr>
          <p:spPr>
            <a:xfrm>
              <a:off x="1388253" y="2669490"/>
              <a:ext cx="127199" cy="391600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9BB97E81-0D5C-447B-909F-AF5FC6A392F4}"/>
                </a:ext>
              </a:extLst>
            </p:cNvPr>
            <p:cNvSpPr/>
            <p:nvPr/>
          </p:nvSpPr>
          <p:spPr>
            <a:xfrm>
              <a:off x="1845277" y="2731697"/>
              <a:ext cx="123825" cy="46938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B16B7296-B878-4121-897A-4C2D797712A7}"/>
                </a:ext>
              </a:extLst>
            </p:cNvPr>
            <p:cNvSpPr/>
            <p:nvPr/>
          </p:nvSpPr>
          <p:spPr>
            <a:xfrm>
              <a:off x="2087321" y="2459479"/>
              <a:ext cx="111051" cy="321201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C7EB4CA-866C-439C-BDA8-AD1AC7752D5B}"/>
                </a:ext>
              </a:extLst>
            </p:cNvPr>
            <p:cNvSpPr/>
            <p:nvPr/>
          </p:nvSpPr>
          <p:spPr>
            <a:xfrm>
              <a:off x="2329365" y="2060070"/>
              <a:ext cx="123825" cy="469382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EB2B5AEF-7DCF-4C6A-B949-826E727994A9}"/>
                </a:ext>
              </a:extLst>
            </p:cNvPr>
            <p:cNvSpPr/>
            <p:nvPr/>
          </p:nvSpPr>
          <p:spPr>
            <a:xfrm>
              <a:off x="2571409" y="1768539"/>
              <a:ext cx="123825" cy="46938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BC1E7761-5381-45AB-BCAE-54B851ADBC5B}"/>
                </a:ext>
              </a:extLst>
            </p:cNvPr>
            <p:cNvSpPr/>
            <p:nvPr/>
          </p:nvSpPr>
          <p:spPr>
            <a:xfrm>
              <a:off x="2813453" y="2088979"/>
              <a:ext cx="121411" cy="370500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0E10B005-95F0-4244-A5F8-10CB88987E6D}"/>
                </a:ext>
              </a:extLst>
            </p:cNvPr>
            <p:cNvSpPr/>
            <p:nvPr/>
          </p:nvSpPr>
          <p:spPr>
            <a:xfrm>
              <a:off x="3051577" y="2369357"/>
              <a:ext cx="123825" cy="469382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AE2FA20-542B-42E2-9221-563D0E21B1FF}"/>
                </a:ext>
              </a:extLst>
            </p:cNvPr>
            <p:cNvSpPr/>
            <p:nvPr/>
          </p:nvSpPr>
          <p:spPr>
            <a:xfrm>
              <a:off x="3289702" y="1701813"/>
              <a:ext cx="119342" cy="85242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A762FC9-66D4-4226-82C8-0E2ED01ED433}"/>
                </a:ext>
              </a:extLst>
            </p:cNvPr>
            <p:cNvSpPr/>
            <p:nvPr/>
          </p:nvSpPr>
          <p:spPr>
            <a:xfrm>
              <a:off x="3547080" y="2434799"/>
              <a:ext cx="123825" cy="46938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C43ED59-38B5-4F7B-9868-E1FC58D318D6}"/>
                </a:ext>
              </a:extLst>
            </p:cNvPr>
            <p:cNvSpPr/>
            <p:nvPr/>
          </p:nvSpPr>
          <p:spPr>
            <a:xfrm>
              <a:off x="3787618" y="2709053"/>
              <a:ext cx="123825" cy="469382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D213284-D841-4427-96B8-056F74F74376}"/>
                </a:ext>
              </a:extLst>
            </p:cNvPr>
            <p:cNvSpPr/>
            <p:nvPr/>
          </p:nvSpPr>
          <p:spPr>
            <a:xfrm>
              <a:off x="4003955" y="2651429"/>
              <a:ext cx="123825" cy="469382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44E1A80-1290-484E-BA98-D852DF155C91}"/>
                </a:ext>
              </a:extLst>
            </p:cNvPr>
            <p:cNvSpPr/>
            <p:nvPr/>
          </p:nvSpPr>
          <p:spPr>
            <a:xfrm>
              <a:off x="4231462" y="2411371"/>
              <a:ext cx="123825" cy="469382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DD80F57E-697B-42B2-B71E-D4433D0677F1}"/>
                </a:ext>
              </a:extLst>
            </p:cNvPr>
            <p:cNvSpPr/>
            <p:nvPr/>
          </p:nvSpPr>
          <p:spPr>
            <a:xfrm>
              <a:off x="4486280" y="2084859"/>
              <a:ext cx="123825" cy="469382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F2328273-B597-4DA4-AA9B-E0D5A48D87BE}"/>
                </a:ext>
              </a:extLst>
            </p:cNvPr>
            <p:cNvSpPr/>
            <p:nvPr/>
          </p:nvSpPr>
          <p:spPr>
            <a:xfrm>
              <a:off x="4748142" y="1761638"/>
              <a:ext cx="123825" cy="46938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1B8B10F1-E1C4-47A3-B63C-113CCD37E538}"/>
                </a:ext>
              </a:extLst>
            </p:cNvPr>
            <p:cNvSpPr/>
            <p:nvPr/>
          </p:nvSpPr>
          <p:spPr>
            <a:xfrm>
              <a:off x="5005521" y="2200108"/>
              <a:ext cx="123825" cy="46938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899680DF-7452-4183-AF2E-6AD047EA2A44}"/>
                </a:ext>
              </a:extLst>
            </p:cNvPr>
            <p:cNvGrpSpPr/>
            <p:nvPr/>
          </p:nvGrpSpPr>
          <p:grpSpPr>
            <a:xfrm>
              <a:off x="233220" y="3913819"/>
              <a:ext cx="6198207" cy="1186147"/>
              <a:chOff x="6184750" y="3985137"/>
              <a:chExt cx="6198207" cy="1186147"/>
            </a:xfrm>
          </p:grpSpPr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BFB170EC-069A-4E02-B2CD-4E674D0CE7B1}"/>
                  </a:ext>
                </a:extLst>
              </p:cNvPr>
              <p:cNvSpPr/>
              <p:nvPr/>
            </p:nvSpPr>
            <p:spPr>
              <a:xfrm>
                <a:off x="6184750" y="3985137"/>
                <a:ext cx="5929636" cy="1186147"/>
              </a:xfrm>
              <a:prstGeom prst="rect">
                <a:avLst/>
              </a:prstGeom>
              <a:solidFill>
                <a:schemeClr val="tx1">
                  <a:alpha val="36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4D9C59F-D9AF-430E-934B-EC1977DC3ACB}"/>
                  </a:ext>
                </a:extLst>
              </p:cNvPr>
              <p:cNvSpPr txBox="1"/>
              <p:nvPr/>
            </p:nvSpPr>
            <p:spPr>
              <a:xfrm>
                <a:off x="6685773" y="4039260"/>
                <a:ext cx="56971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한규언</a:t>
                </a:r>
                <a:r>
                  <a:rPr lang="ko-KR" altLang="en-US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님이 </a:t>
                </a:r>
                <a:r>
                  <a:rPr lang="ko-KR" altLang="en-US" sz="1100" b="1">
                    <a:solidFill>
                      <a:srgbClr val="FFC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미트코인</a:t>
                </a:r>
                <a:r>
                  <a:rPr lang="ko-KR" altLang="en-US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채굴하였습니다</a:t>
                </a:r>
                <a:r>
                  <a:rPr lang="en-US" altLang="ko-KR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</a:t>
                </a:r>
                <a:endParaRPr lang="ko-KR" altLang="en-US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1848A94-D6E8-4429-9985-110538A4DCC9}"/>
                  </a:ext>
                </a:extLst>
              </p:cNvPr>
              <p:cNvSpPr txBox="1"/>
              <p:nvPr/>
            </p:nvSpPr>
            <p:spPr>
              <a:xfrm>
                <a:off x="6685773" y="4295009"/>
                <a:ext cx="56971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한규언</a:t>
                </a:r>
                <a:r>
                  <a:rPr lang="ko-KR" altLang="en-US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님이 </a:t>
                </a:r>
                <a:r>
                  <a:rPr lang="ko-KR" altLang="en-US" sz="1100" b="1">
                    <a:solidFill>
                      <a:srgbClr val="FFC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빗더리움</a:t>
                </a:r>
                <a:r>
                  <a:rPr lang="ko-KR" altLang="en-US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채굴하였습니다</a:t>
                </a:r>
                <a:r>
                  <a:rPr lang="en-US" altLang="ko-KR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</a:t>
                </a:r>
                <a:endParaRPr lang="ko-KR" altLang="en-US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9325B50-4A87-4F7B-AEA0-3BE8AF33A34E}"/>
                  </a:ext>
                </a:extLst>
              </p:cNvPr>
              <p:cNvSpPr txBox="1"/>
              <p:nvPr/>
            </p:nvSpPr>
            <p:spPr>
              <a:xfrm>
                <a:off x="6685773" y="4561745"/>
                <a:ext cx="56971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한규언</a:t>
                </a:r>
                <a:r>
                  <a:rPr lang="ko-KR" altLang="en-US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님이 </a:t>
                </a:r>
                <a:r>
                  <a:rPr lang="ko-KR" altLang="en-US" sz="1100" b="1">
                    <a:solidFill>
                      <a:srgbClr val="FFC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윾텔라루멘</a:t>
                </a:r>
                <a:r>
                  <a:rPr lang="ko-KR" altLang="en-US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채굴하였습니다</a:t>
                </a:r>
                <a:r>
                  <a:rPr lang="en-US" altLang="ko-KR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</a:t>
                </a:r>
                <a:endParaRPr lang="ko-KR" altLang="en-US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1DF1835-590A-40BE-9B0E-B152BF1F7B86}"/>
                  </a:ext>
                </a:extLst>
              </p:cNvPr>
              <p:cNvSpPr txBox="1"/>
              <p:nvPr/>
            </p:nvSpPr>
            <p:spPr>
              <a:xfrm>
                <a:off x="6685773" y="4821768"/>
                <a:ext cx="56971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한규언</a:t>
                </a:r>
                <a:r>
                  <a:rPr lang="ko-KR" altLang="en-US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님이 </a:t>
                </a:r>
                <a:r>
                  <a:rPr lang="ko-KR" altLang="en-US" sz="1100" b="1">
                    <a:solidFill>
                      <a:srgbClr val="FFC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레플</a:t>
                </a:r>
                <a:r>
                  <a:rPr lang="ko-KR" altLang="en-US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채굴하였습니다</a:t>
                </a:r>
                <a:r>
                  <a:rPr lang="en-US" altLang="ko-KR" sz="11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</a:t>
                </a:r>
                <a:endParaRPr lang="ko-KR" altLang="en-US" sz="11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47" name="사각형: 둥근 모서리 146">
                <a:extLst>
                  <a:ext uri="{FF2B5EF4-FFF2-40B4-BE49-F238E27FC236}">
                    <a16:creationId xmlns:a16="http://schemas.microsoft.com/office/drawing/2014/main" id="{8DFB4A2B-B014-43C4-875A-5F874A1A88EF}"/>
                  </a:ext>
                </a:extLst>
              </p:cNvPr>
              <p:cNvSpPr/>
              <p:nvPr/>
            </p:nvSpPr>
            <p:spPr>
              <a:xfrm>
                <a:off x="6291533" y="4081762"/>
                <a:ext cx="408799" cy="191002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>
                    <a:solidFill>
                      <a:schemeClr val="bg1"/>
                    </a:solidFill>
                  </a:rPr>
                  <a:t>알림</a:t>
                </a:r>
              </a:p>
            </p:txBody>
          </p:sp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id="{52369498-7BDA-4845-BCFE-42C3BE9CA411}"/>
                  </a:ext>
                </a:extLst>
              </p:cNvPr>
              <p:cNvSpPr/>
              <p:nvPr/>
            </p:nvSpPr>
            <p:spPr>
              <a:xfrm>
                <a:off x="6291533" y="4327576"/>
                <a:ext cx="408799" cy="191002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>
                    <a:solidFill>
                      <a:schemeClr val="bg1"/>
                    </a:solidFill>
                  </a:rPr>
                  <a:t>알림</a:t>
                </a:r>
              </a:p>
            </p:txBody>
          </p:sp>
          <p:sp>
            <p:nvSpPr>
              <p:cNvPr id="149" name="사각형: 둥근 모서리 148">
                <a:extLst>
                  <a:ext uri="{FF2B5EF4-FFF2-40B4-BE49-F238E27FC236}">
                    <a16:creationId xmlns:a16="http://schemas.microsoft.com/office/drawing/2014/main" id="{CEF2C701-90F7-4B69-B5B4-FA9FB5867C4D}"/>
                  </a:ext>
                </a:extLst>
              </p:cNvPr>
              <p:cNvSpPr/>
              <p:nvPr/>
            </p:nvSpPr>
            <p:spPr>
              <a:xfrm>
                <a:off x="6291533" y="4594312"/>
                <a:ext cx="408799" cy="191002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>
                    <a:solidFill>
                      <a:schemeClr val="bg1"/>
                    </a:solidFill>
                  </a:rPr>
                  <a:t>알림</a:t>
                </a:r>
              </a:p>
            </p:txBody>
          </p:sp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FFB9E074-EBE7-4F04-A796-7E29371E9219}"/>
                  </a:ext>
                </a:extLst>
              </p:cNvPr>
              <p:cNvSpPr/>
              <p:nvPr/>
            </p:nvSpPr>
            <p:spPr>
              <a:xfrm>
                <a:off x="6291533" y="4852206"/>
                <a:ext cx="408799" cy="191002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>
                    <a:solidFill>
                      <a:schemeClr val="bg1"/>
                    </a:solidFill>
                  </a:rPr>
                  <a:t>알림</a:t>
                </a:r>
              </a:p>
            </p:txBody>
          </p:sp>
        </p:grp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83CDD6A-D01F-4AC3-8186-00F8B85B6771}"/>
                </a:ext>
              </a:extLst>
            </p:cNvPr>
            <p:cNvSpPr/>
            <p:nvPr/>
          </p:nvSpPr>
          <p:spPr>
            <a:xfrm>
              <a:off x="5248883" y="1979158"/>
              <a:ext cx="123825" cy="469382"/>
            </a:xfrm>
            <a:prstGeom prst="rect">
              <a:avLst/>
            </a:prstGeom>
            <a:solidFill>
              <a:srgbClr val="FA7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BEB6650-24AA-4763-8AF6-FACBD624963D}"/>
              </a:ext>
            </a:extLst>
          </p:cNvPr>
          <p:cNvSpPr/>
          <p:nvPr/>
        </p:nvSpPr>
        <p:spPr>
          <a:xfrm>
            <a:off x="233220" y="5153971"/>
            <a:ext cx="5929636" cy="1616554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CA0A514-7143-479D-971A-F9F14898161D}"/>
              </a:ext>
            </a:extLst>
          </p:cNvPr>
          <p:cNvSpPr txBox="1"/>
          <p:nvPr/>
        </p:nvSpPr>
        <p:spPr>
          <a:xfrm>
            <a:off x="1657304" y="5343293"/>
            <a:ext cx="1062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미트코인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DD4D953-7E9C-4645-B404-483D39A179F2}"/>
              </a:ext>
            </a:extLst>
          </p:cNvPr>
          <p:cNvSpPr txBox="1"/>
          <p:nvPr/>
        </p:nvSpPr>
        <p:spPr>
          <a:xfrm>
            <a:off x="2338542" y="5361317"/>
            <a:ext cx="1062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공격형</a:t>
            </a:r>
            <a:endParaRPr lang="ko-KR" altLang="en-US" sz="120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C1BB74C-3D36-43F5-85E7-1F31F6416400}"/>
              </a:ext>
            </a:extLst>
          </p:cNvPr>
          <p:cNvSpPr txBox="1"/>
          <p:nvPr/>
        </p:nvSpPr>
        <p:spPr>
          <a:xfrm>
            <a:off x="1764299" y="5672318"/>
            <a:ext cx="448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 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세계 최대의 가상화폐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기분파로 가격이 시시때때로 바뀐다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744467FE-55F3-428B-9638-2F315FCF22E1}"/>
              </a:ext>
            </a:extLst>
          </p:cNvPr>
          <p:cNvSpPr/>
          <p:nvPr/>
        </p:nvSpPr>
        <p:spPr>
          <a:xfrm>
            <a:off x="448442" y="5393048"/>
            <a:ext cx="1135158" cy="1135158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F8BF395-8667-48B5-9D26-179EBE217748}"/>
              </a:ext>
            </a:extLst>
          </p:cNvPr>
          <p:cNvSpPr txBox="1"/>
          <p:nvPr/>
        </p:nvSpPr>
        <p:spPr>
          <a:xfrm>
            <a:off x="1780372" y="5970565"/>
            <a:ext cx="412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한마디 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“</a:t>
            </a:r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오늘 떡상이야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☆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08E14F3-7EEC-4F10-8F8E-6B253B1478A6}"/>
              </a:ext>
            </a:extLst>
          </p:cNvPr>
          <p:cNvSpPr txBox="1"/>
          <p:nvPr/>
        </p:nvSpPr>
        <p:spPr>
          <a:xfrm>
            <a:off x="1780372" y="6272604"/>
            <a:ext cx="431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특수 능력 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재산의 </a:t>
            </a:r>
            <a:r>
              <a:rPr lang="en-US" altLang="ko-KR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40% </a:t>
            </a:r>
            <a:r>
              <a: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</a:t>
            </a:r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투자받았을 때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무작위 적의           </a:t>
            </a:r>
            <a:endParaRPr lang="en-US" altLang="ko-KR" sz="12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</a:t>
            </a:r>
            <a:r>
              <a: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투자금액을 </a:t>
            </a:r>
            <a:r>
              <a:rPr lang="en-US" altLang="ko-KR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25% </a:t>
            </a:r>
            <a:r>
              <a: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하락</a:t>
            </a:r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시킵니다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3D0CCA6A-0D6D-4AB2-9663-61892A37DA8C}"/>
              </a:ext>
            </a:extLst>
          </p:cNvPr>
          <p:cNvSpPr/>
          <p:nvPr/>
        </p:nvSpPr>
        <p:spPr>
          <a:xfrm>
            <a:off x="6273235" y="869393"/>
            <a:ext cx="5887094" cy="3804018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81D27250-5C0E-4D88-8C08-233676854298}"/>
              </a:ext>
            </a:extLst>
          </p:cNvPr>
          <p:cNvSpPr/>
          <p:nvPr/>
        </p:nvSpPr>
        <p:spPr>
          <a:xfrm>
            <a:off x="6391972" y="1105004"/>
            <a:ext cx="5601177" cy="801659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8DA8643E-FDB5-42EB-971D-D466ECFD09A3}"/>
              </a:ext>
            </a:extLst>
          </p:cNvPr>
          <p:cNvSpPr/>
          <p:nvPr/>
        </p:nvSpPr>
        <p:spPr>
          <a:xfrm>
            <a:off x="6391972" y="1961695"/>
            <a:ext cx="5601177" cy="801659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4C356894-9E1D-4725-8248-53C8369E208B}"/>
              </a:ext>
            </a:extLst>
          </p:cNvPr>
          <p:cNvSpPr/>
          <p:nvPr/>
        </p:nvSpPr>
        <p:spPr>
          <a:xfrm>
            <a:off x="6391972" y="2819472"/>
            <a:ext cx="5601177" cy="801659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6023332A-284D-48F2-A4B1-1E92F4D76B7C}"/>
              </a:ext>
            </a:extLst>
          </p:cNvPr>
          <p:cNvSpPr/>
          <p:nvPr/>
        </p:nvSpPr>
        <p:spPr>
          <a:xfrm>
            <a:off x="6391972" y="3675323"/>
            <a:ext cx="5601177" cy="801659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7183E668-C543-49E8-98CC-DC229B85F810}"/>
              </a:ext>
            </a:extLst>
          </p:cNvPr>
          <p:cNvSpPr/>
          <p:nvPr/>
        </p:nvSpPr>
        <p:spPr>
          <a:xfrm>
            <a:off x="6594875" y="2070667"/>
            <a:ext cx="576000" cy="576000"/>
          </a:xfrm>
          <a:prstGeom prst="ellipse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38FC9662-E9EF-4529-9EC1-D7D6834C55C3}"/>
              </a:ext>
            </a:extLst>
          </p:cNvPr>
          <p:cNvSpPr/>
          <p:nvPr/>
        </p:nvSpPr>
        <p:spPr>
          <a:xfrm>
            <a:off x="6597896" y="2932301"/>
            <a:ext cx="576000" cy="576000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986A7F20-190D-4CE8-83CA-B73CCA64C028}"/>
              </a:ext>
            </a:extLst>
          </p:cNvPr>
          <p:cNvSpPr/>
          <p:nvPr/>
        </p:nvSpPr>
        <p:spPr>
          <a:xfrm>
            <a:off x="6597896" y="3761229"/>
            <a:ext cx="576000" cy="576000"/>
          </a:xfrm>
          <a:prstGeom prst="ellipse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3C403266-585A-46B7-AE74-81F1D8E53750}"/>
              </a:ext>
            </a:extLst>
          </p:cNvPr>
          <p:cNvSpPr/>
          <p:nvPr/>
        </p:nvSpPr>
        <p:spPr>
          <a:xfrm>
            <a:off x="6594875" y="1217834"/>
            <a:ext cx="576000" cy="576000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18154838-33A6-410A-9FBF-1EA9D1A66D78}"/>
              </a:ext>
            </a:extLst>
          </p:cNvPr>
          <p:cNvSpPr/>
          <p:nvPr/>
        </p:nvSpPr>
        <p:spPr>
          <a:xfrm>
            <a:off x="6273236" y="4684026"/>
            <a:ext cx="5887094" cy="395154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3588DD13-4A56-42C3-89C3-D490AF0A2891}"/>
              </a:ext>
            </a:extLst>
          </p:cNvPr>
          <p:cNvSpPr/>
          <p:nvPr/>
        </p:nvSpPr>
        <p:spPr>
          <a:xfrm>
            <a:off x="6288875" y="4684255"/>
            <a:ext cx="1472400" cy="39515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매물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5380F8EC-3C13-4B11-A4A9-16BD328B60D4}"/>
              </a:ext>
            </a:extLst>
          </p:cNvPr>
          <p:cNvSpPr/>
          <p:nvPr/>
        </p:nvSpPr>
        <p:spPr>
          <a:xfrm>
            <a:off x="7770420" y="4673411"/>
            <a:ext cx="1472400" cy="39515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2F4430F4-FFB0-4A49-8EDF-EC7AFA7CD4DF}"/>
              </a:ext>
            </a:extLst>
          </p:cNvPr>
          <p:cNvSpPr/>
          <p:nvPr/>
        </p:nvSpPr>
        <p:spPr>
          <a:xfrm>
            <a:off x="9251965" y="4684255"/>
            <a:ext cx="1472400" cy="39515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 코인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286A9B39-EF9F-4C1E-BEE7-3AD5BDF44238}"/>
              </a:ext>
            </a:extLst>
          </p:cNvPr>
          <p:cNvSpPr/>
          <p:nvPr/>
        </p:nvSpPr>
        <p:spPr>
          <a:xfrm>
            <a:off x="10733890" y="4684255"/>
            <a:ext cx="1472400" cy="395154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기록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AF3124-FAE3-4B6F-99C6-E01E1FBF1394}"/>
              </a:ext>
            </a:extLst>
          </p:cNvPr>
          <p:cNvSpPr txBox="1"/>
          <p:nvPr/>
        </p:nvSpPr>
        <p:spPr>
          <a:xfrm>
            <a:off x="7203270" y="1221645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미트코인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05151F-DE74-4FE1-B890-EFC4458DAA33}"/>
              </a:ext>
            </a:extLst>
          </p:cNvPr>
          <p:cNvSpPr txBox="1"/>
          <p:nvPr/>
        </p:nvSpPr>
        <p:spPr>
          <a:xfrm>
            <a:off x="7884508" y="1239669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공격형</a:t>
            </a:r>
            <a:endParaRPr lang="ko-KR" altLang="en-US" sz="105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4DF21C20-3F5E-477B-9A80-EC8F703B47FF}"/>
              </a:ext>
            </a:extLst>
          </p:cNvPr>
          <p:cNvSpPr/>
          <p:nvPr/>
        </p:nvSpPr>
        <p:spPr>
          <a:xfrm>
            <a:off x="7462173" y="1592629"/>
            <a:ext cx="155178" cy="123109"/>
          </a:xfrm>
          <a:prstGeom prst="upArrow">
            <a:avLst/>
          </a:prstGeom>
          <a:solidFill>
            <a:srgbClr val="FF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29EE2EC-48F4-43AA-B0B0-57F79DD3C26A}"/>
              </a:ext>
            </a:extLst>
          </p:cNvPr>
          <p:cNvSpPr txBox="1"/>
          <p:nvPr/>
        </p:nvSpPr>
        <p:spPr>
          <a:xfrm>
            <a:off x="7682361" y="1519303"/>
            <a:ext cx="84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50,000</a:t>
            </a:r>
            <a:endParaRPr lang="ko-KR" altLang="en-US" sz="12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EEF4BF9-3039-4956-AC2F-07F32A02F71A}"/>
              </a:ext>
            </a:extLst>
          </p:cNvPr>
          <p:cNvSpPr txBox="1"/>
          <p:nvPr/>
        </p:nvSpPr>
        <p:spPr>
          <a:xfrm>
            <a:off x="7203270" y="2058503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레플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FF37353-27F5-4412-906D-9CA8A5BCFE39}"/>
              </a:ext>
            </a:extLst>
          </p:cNvPr>
          <p:cNvSpPr txBox="1"/>
          <p:nvPr/>
        </p:nvSpPr>
        <p:spPr>
          <a:xfrm>
            <a:off x="7884508" y="2076527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방어형</a:t>
            </a:r>
            <a:endParaRPr lang="ko-KR" altLang="en-US" sz="105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93F99D-E9B2-4B9B-9D31-16E3CA7F183E}"/>
              </a:ext>
            </a:extLst>
          </p:cNvPr>
          <p:cNvSpPr txBox="1"/>
          <p:nvPr/>
        </p:nvSpPr>
        <p:spPr>
          <a:xfrm>
            <a:off x="7203270" y="2905078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빗더리움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5475F6-3BE6-408D-BB72-BCCB3EA5D2DE}"/>
              </a:ext>
            </a:extLst>
          </p:cNvPr>
          <p:cNvSpPr txBox="1"/>
          <p:nvPr/>
        </p:nvSpPr>
        <p:spPr>
          <a:xfrm>
            <a:off x="7989309" y="2923102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유틸리티형</a:t>
            </a:r>
            <a:endParaRPr lang="ko-KR" altLang="en-US" sz="105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192804-1AFE-4FE6-8AA0-04E4C6C87D54}"/>
              </a:ext>
            </a:extLst>
          </p:cNvPr>
          <p:cNvSpPr txBox="1"/>
          <p:nvPr/>
        </p:nvSpPr>
        <p:spPr>
          <a:xfrm>
            <a:off x="7203270" y="3755220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윾텔라루멘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4C8AEE-C1C2-4420-A117-8F3FD375B3E9}"/>
              </a:ext>
            </a:extLst>
          </p:cNvPr>
          <p:cNvSpPr txBox="1"/>
          <p:nvPr/>
        </p:nvSpPr>
        <p:spPr>
          <a:xfrm>
            <a:off x="7989309" y="3773244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유틸리티형</a:t>
            </a:r>
            <a:endParaRPr lang="ko-KR" altLang="en-US" sz="105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BB42C9-AFCE-4F8D-8C5B-9E655D0AA986}"/>
              </a:ext>
            </a:extLst>
          </p:cNvPr>
          <p:cNvSpPr txBox="1"/>
          <p:nvPr/>
        </p:nvSpPr>
        <p:spPr>
          <a:xfrm>
            <a:off x="11219900" y="1224280"/>
            <a:ext cx="54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483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래픽 5" descr="사용자">
            <a:extLst>
              <a:ext uri="{FF2B5EF4-FFF2-40B4-BE49-F238E27FC236}">
                <a16:creationId xmlns:a16="http://schemas.microsoft.com/office/drawing/2014/main" id="{8305FD45-180B-4D9D-B73E-A90A198BA4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54875" y="1237961"/>
            <a:ext cx="265025" cy="265025"/>
          </a:xfrm>
          <a:prstGeom prst="rect">
            <a:avLst/>
          </a:prstGeom>
        </p:spPr>
      </p:pic>
      <p:sp>
        <p:nvSpPr>
          <p:cNvPr id="91" name="화살표: 위쪽 90">
            <a:extLst>
              <a:ext uri="{FF2B5EF4-FFF2-40B4-BE49-F238E27FC236}">
                <a16:creationId xmlns:a16="http://schemas.microsoft.com/office/drawing/2014/main" id="{2303D983-75A1-46F9-B977-BBF8FA84D66B}"/>
              </a:ext>
            </a:extLst>
          </p:cNvPr>
          <p:cNvSpPr/>
          <p:nvPr/>
        </p:nvSpPr>
        <p:spPr>
          <a:xfrm rot="10800000">
            <a:off x="7462173" y="2516071"/>
            <a:ext cx="155178" cy="123109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37DA2C6-2248-4443-9ADF-A105C946ACEE}"/>
              </a:ext>
            </a:extLst>
          </p:cNvPr>
          <p:cNvSpPr txBox="1"/>
          <p:nvPr/>
        </p:nvSpPr>
        <p:spPr>
          <a:xfrm>
            <a:off x="7682361" y="2442745"/>
            <a:ext cx="84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20,000</a:t>
            </a:r>
            <a:endParaRPr lang="ko-KR" altLang="en-US" sz="12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화살표: 위쪽 92">
            <a:extLst>
              <a:ext uri="{FF2B5EF4-FFF2-40B4-BE49-F238E27FC236}">
                <a16:creationId xmlns:a16="http://schemas.microsoft.com/office/drawing/2014/main" id="{2EBBD8C2-B27F-431A-B510-3410A9A3F165}"/>
              </a:ext>
            </a:extLst>
          </p:cNvPr>
          <p:cNvSpPr/>
          <p:nvPr/>
        </p:nvSpPr>
        <p:spPr>
          <a:xfrm>
            <a:off x="7462173" y="3363826"/>
            <a:ext cx="155178" cy="123109"/>
          </a:xfrm>
          <a:prstGeom prst="upArrow">
            <a:avLst/>
          </a:prstGeom>
          <a:solidFill>
            <a:srgbClr val="FF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76FEDD-E453-494B-9D4F-D110C8F721E3}"/>
              </a:ext>
            </a:extLst>
          </p:cNvPr>
          <p:cNvSpPr txBox="1"/>
          <p:nvPr/>
        </p:nvSpPr>
        <p:spPr>
          <a:xfrm>
            <a:off x="7682361" y="3290500"/>
            <a:ext cx="84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40,000</a:t>
            </a:r>
            <a:endParaRPr lang="ko-KR" altLang="en-US" sz="12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화살표: 위쪽 94">
            <a:extLst>
              <a:ext uri="{FF2B5EF4-FFF2-40B4-BE49-F238E27FC236}">
                <a16:creationId xmlns:a16="http://schemas.microsoft.com/office/drawing/2014/main" id="{DD3D82E8-9AED-4BA9-9CEE-0E74CA342985}"/>
              </a:ext>
            </a:extLst>
          </p:cNvPr>
          <p:cNvSpPr/>
          <p:nvPr/>
        </p:nvSpPr>
        <p:spPr>
          <a:xfrm rot="10983319">
            <a:off x="7462173" y="4191929"/>
            <a:ext cx="155178" cy="123109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DBFFED7-C003-4837-B95A-483B2417746B}"/>
              </a:ext>
            </a:extLst>
          </p:cNvPr>
          <p:cNvSpPr txBox="1"/>
          <p:nvPr/>
        </p:nvSpPr>
        <p:spPr>
          <a:xfrm>
            <a:off x="7682361" y="4118603"/>
            <a:ext cx="84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10,000</a:t>
            </a:r>
            <a:endParaRPr lang="ko-KR" altLang="en-US" sz="12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A005F60-8BB9-4A71-8B26-C1218D60CEDF}"/>
              </a:ext>
            </a:extLst>
          </p:cNvPr>
          <p:cNvSpPr txBox="1"/>
          <p:nvPr/>
        </p:nvSpPr>
        <p:spPr>
          <a:xfrm>
            <a:off x="11219900" y="2099961"/>
            <a:ext cx="54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213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8" name="그래픽 97" descr="사용자">
            <a:extLst>
              <a:ext uri="{FF2B5EF4-FFF2-40B4-BE49-F238E27FC236}">
                <a16:creationId xmlns:a16="http://schemas.microsoft.com/office/drawing/2014/main" id="{70F64DE3-2B10-4F02-B7F3-11541D7960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54875" y="2113642"/>
            <a:ext cx="265025" cy="265025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5784E855-D258-45C9-BF8F-9D05EB60D044}"/>
              </a:ext>
            </a:extLst>
          </p:cNvPr>
          <p:cNvSpPr txBox="1"/>
          <p:nvPr/>
        </p:nvSpPr>
        <p:spPr>
          <a:xfrm>
            <a:off x="11219900" y="2941208"/>
            <a:ext cx="54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500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1" name="그래픽 100" descr="사용자">
            <a:extLst>
              <a:ext uri="{FF2B5EF4-FFF2-40B4-BE49-F238E27FC236}">
                <a16:creationId xmlns:a16="http://schemas.microsoft.com/office/drawing/2014/main" id="{DEF38111-05FD-47C6-BD2B-46B65E681F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54875" y="2954889"/>
            <a:ext cx="265025" cy="26502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1E07E37-EC6F-40D3-8022-89868C88B56D}"/>
              </a:ext>
            </a:extLst>
          </p:cNvPr>
          <p:cNvSpPr txBox="1"/>
          <p:nvPr/>
        </p:nvSpPr>
        <p:spPr>
          <a:xfrm>
            <a:off x="11219900" y="3799175"/>
            <a:ext cx="54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323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4" name="그래픽 103" descr="사용자">
            <a:extLst>
              <a:ext uri="{FF2B5EF4-FFF2-40B4-BE49-F238E27FC236}">
                <a16:creationId xmlns:a16="http://schemas.microsoft.com/office/drawing/2014/main" id="{7069CFCC-EC3D-4465-A966-EC5AAFD2E7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54875" y="3812856"/>
            <a:ext cx="265025" cy="265025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7F088761-2493-409F-A148-056452C0A355}"/>
              </a:ext>
            </a:extLst>
          </p:cNvPr>
          <p:cNvSpPr txBox="1"/>
          <p:nvPr/>
        </p:nvSpPr>
        <p:spPr>
          <a:xfrm>
            <a:off x="8915198" y="1224280"/>
            <a:ext cx="1062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레벨 </a:t>
            </a:r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40745C2-ABD5-43B8-9AA5-05EE7E24F7E8}"/>
              </a:ext>
            </a:extLst>
          </p:cNvPr>
          <p:cNvSpPr txBox="1"/>
          <p:nvPr/>
        </p:nvSpPr>
        <p:spPr>
          <a:xfrm>
            <a:off x="8915198" y="2036828"/>
            <a:ext cx="1062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레벨 </a:t>
            </a:r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312785E-6D7D-4640-ACBC-34C8EB9A10DC}"/>
              </a:ext>
            </a:extLst>
          </p:cNvPr>
          <p:cNvSpPr txBox="1"/>
          <p:nvPr/>
        </p:nvSpPr>
        <p:spPr>
          <a:xfrm>
            <a:off x="8915198" y="2904967"/>
            <a:ext cx="1062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레벨 </a:t>
            </a:r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4DB294E-1316-44F4-8510-3C3AA027249B}"/>
              </a:ext>
            </a:extLst>
          </p:cNvPr>
          <p:cNvSpPr txBox="1"/>
          <p:nvPr/>
        </p:nvSpPr>
        <p:spPr>
          <a:xfrm>
            <a:off x="8711578" y="3773015"/>
            <a:ext cx="147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레벨 </a:t>
            </a:r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0" name="사각형: 잘린 대각선 방향 모서리 109">
            <a:extLst>
              <a:ext uri="{FF2B5EF4-FFF2-40B4-BE49-F238E27FC236}">
                <a16:creationId xmlns:a16="http://schemas.microsoft.com/office/drawing/2014/main" id="{4180A895-9D75-4313-A5F6-58EA4BA237A6}"/>
              </a:ext>
            </a:extLst>
          </p:cNvPr>
          <p:cNvSpPr/>
          <p:nvPr/>
        </p:nvSpPr>
        <p:spPr>
          <a:xfrm>
            <a:off x="9732981" y="6064151"/>
            <a:ext cx="2443788" cy="760050"/>
          </a:xfrm>
          <a:prstGeom prst="snip2DiagRect">
            <a:avLst/>
          </a:prstGeom>
          <a:solidFill>
            <a:schemeClr val="bg2">
              <a:lumMod val="75000"/>
              <a:alpha val="52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판매</a:t>
            </a: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614B3847-28DF-4298-93D3-4DFFC6E525B4}"/>
              </a:ext>
            </a:extLst>
          </p:cNvPr>
          <p:cNvSpPr/>
          <p:nvPr/>
        </p:nvSpPr>
        <p:spPr>
          <a:xfrm rot="5400000">
            <a:off x="11522383" y="2465063"/>
            <a:ext cx="1136907" cy="53199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70C5E2F9-051B-4861-A4AD-896FBED54DCF}"/>
              </a:ext>
            </a:extLst>
          </p:cNvPr>
          <p:cNvGrpSpPr/>
          <p:nvPr/>
        </p:nvGrpSpPr>
        <p:grpSpPr>
          <a:xfrm>
            <a:off x="6839147" y="5703324"/>
            <a:ext cx="816572" cy="860567"/>
            <a:chOff x="6958674" y="5703324"/>
            <a:chExt cx="816572" cy="860567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9CF01833-3057-4922-AA0F-4AAE53509CE3}"/>
                </a:ext>
              </a:extLst>
            </p:cNvPr>
            <p:cNvSpPr/>
            <p:nvPr/>
          </p:nvSpPr>
          <p:spPr>
            <a:xfrm>
              <a:off x="6994136" y="5703324"/>
              <a:ext cx="745647" cy="7456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B2522C37-8D7E-4C76-B8A1-200318E284DB}"/>
                </a:ext>
              </a:extLst>
            </p:cNvPr>
            <p:cNvSpPr/>
            <p:nvPr/>
          </p:nvSpPr>
          <p:spPr>
            <a:xfrm>
              <a:off x="6958674" y="6334052"/>
              <a:ext cx="816572" cy="2298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AF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채굴</a:t>
              </a: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5D32C699-5721-43F5-BDA6-F8EAACC737C5}"/>
              </a:ext>
            </a:extLst>
          </p:cNvPr>
          <p:cNvGrpSpPr/>
          <p:nvPr/>
        </p:nvGrpSpPr>
        <p:grpSpPr>
          <a:xfrm>
            <a:off x="8130745" y="5703324"/>
            <a:ext cx="816572" cy="860567"/>
            <a:chOff x="7913032" y="5703324"/>
            <a:chExt cx="816572" cy="860567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6D5690C4-0426-46C2-B622-E25F02A0A604}"/>
                </a:ext>
              </a:extLst>
            </p:cNvPr>
            <p:cNvSpPr/>
            <p:nvPr/>
          </p:nvSpPr>
          <p:spPr>
            <a:xfrm>
              <a:off x="7948494" y="5703324"/>
              <a:ext cx="745647" cy="7456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A6359FDD-DE92-4FE2-90C4-68359540A5ED}"/>
                </a:ext>
              </a:extLst>
            </p:cNvPr>
            <p:cNvSpPr/>
            <p:nvPr/>
          </p:nvSpPr>
          <p:spPr>
            <a:xfrm>
              <a:off x="7913032" y="6334052"/>
              <a:ext cx="816572" cy="2298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AF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내 지갑</a:t>
              </a:r>
            </a:p>
          </p:txBody>
        </p:sp>
      </p:grpSp>
      <p:pic>
        <p:nvPicPr>
          <p:cNvPr id="118" name="그래픽 117" descr="포크레인">
            <a:extLst>
              <a:ext uri="{FF2B5EF4-FFF2-40B4-BE49-F238E27FC236}">
                <a16:creationId xmlns:a16="http://schemas.microsoft.com/office/drawing/2014/main" id="{D147C952-AE76-42AB-9C30-48FF4C499E9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06043" y="5813358"/>
            <a:ext cx="490867" cy="490867"/>
          </a:xfrm>
          <a:prstGeom prst="rect">
            <a:avLst/>
          </a:prstGeom>
        </p:spPr>
      </p:pic>
      <p:pic>
        <p:nvPicPr>
          <p:cNvPr id="119" name="그래픽 118" descr="열린 폴더">
            <a:extLst>
              <a:ext uri="{FF2B5EF4-FFF2-40B4-BE49-F238E27FC236}">
                <a16:creationId xmlns:a16="http://schemas.microsoft.com/office/drawing/2014/main" id="{0D8E05FA-DC85-4D2D-86CC-4D65DB8500D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17457" y="5784647"/>
            <a:ext cx="519578" cy="519578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BFFB18DA-B06F-4D47-8AB1-F68EB197F05C}"/>
              </a:ext>
            </a:extLst>
          </p:cNvPr>
          <p:cNvSpPr txBox="1"/>
          <p:nvPr/>
        </p:nvSpPr>
        <p:spPr>
          <a:xfrm>
            <a:off x="10733890" y="1558372"/>
            <a:ext cx="114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4,550,000G</a:t>
            </a:r>
            <a:endParaRPr lang="ko-KR" altLang="en-US" sz="1200" b="1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7FF5733-6EFA-44F2-B93C-CAA0A3219C21}"/>
              </a:ext>
            </a:extLst>
          </p:cNvPr>
          <p:cNvSpPr txBox="1"/>
          <p:nvPr/>
        </p:nvSpPr>
        <p:spPr>
          <a:xfrm>
            <a:off x="10733890" y="2434053"/>
            <a:ext cx="114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1,450,000G</a:t>
            </a:r>
            <a:endParaRPr lang="ko-KR" altLang="en-US" sz="1200" b="1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D056D28-BC9F-44CB-BB6B-0F50CADE3FAB}"/>
              </a:ext>
            </a:extLst>
          </p:cNvPr>
          <p:cNvSpPr txBox="1"/>
          <p:nvPr/>
        </p:nvSpPr>
        <p:spPr>
          <a:xfrm>
            <a:off x="10733890" y="3275300"/>
            <a:ext cx="114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840,000G</a:t>
            </a:r>
            <a:endParaRPr lang="ko-KR" altLang="en-US" sz="1200" b="1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C294C59-7CF2-4CA8-A4F6-CD1EB578C8F6}"/>
              </a:ext>
            </a:extLst>
          </p:cNvPr>
          <p:cNvSpPr txBox="1"/>
          <p:nvPr/>
        </p:nvSpPr>
        <p:spPr>
          <a:xfrm>
            <a:off x="10733890" y="4133267"/>
            <a:ext cx="114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160,000G</a:t>
            </a:r>
            <a:endParaRPr lang="ko-KR" altLang="en-US" sz="1200" b="1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3" name="그래픽 162" descr="단일 톱니바퀴">
            <a:extLst>
              <a:ext uri="{FF2B5EF4-FFF2-40B4-BE49-F238E27FC236}">
                <a16:creationId xmlns:a16="http://schemas.microsoft.com/office/drawing/2014/main" id="{AF6BEC55-F7CF-4B25-8CCC-31119FD65D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96250" y="89510"/>
            <a:ext cx="532437" cy="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8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1034">
            <a:extLst>
              <a:ext uri="{FF2B5EF4-FFF2-40B4-BE49-F238E27FC236}">
                <a16:creationId xmlns:a16="http://schemas.microsoft.com/office/drawing/2014/main" id="{CF426893-A7F3-4341-849A-540215E70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373" r="-15597"/>
          <a:stretch/>
        </p:blipFill>
        <p:spPr>
          <a:xfrm>
            <a:off x="-219426" y="-49802"/>
            <a:ext cx="14427102" cy="6992288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B8A9C00D-CAFA-4434-88BD-34A3DA0320F6}"/>
              </a:ext>
            </a:extLst>
          </p:cNvPr>
          <p:cNvSpPr/>
          <p:nvPr/>
        </p:nvSpPr>
        <p:spPr>
          <a:xfrm>
            <a:off x="-457200" y="-209550"/>
            <a:ext cx="12840157" cy="722682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1" name="그림 170">
            <a:extLst>
              <a:ext uri="{FF2B5EF4-FFF2-40B4-BE49-F238E27FC236}">
                <a16:creationId xmlns:a16="http://schemas.microsoft.com/office/drawing/2014/main" id="{E742A163-2431-4F9F-AEDD-F4DDB3CA6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60" y="550916"/>
            <a:ext cx="3993238" cy="6211702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D33381D4-12C8-4F45-9518-FCB43E1F770E}"/>
              </a:ext>
            </a:extLst>
          </p:cNvPr>
          <p:cNvSpPr/>
          <p:nvPr/>
        </p:nvSpPr>
        <p:spPr>
          <a:xfrm>
            <a:off x="-219426" y="-36001"/>
            <a:ext cx="12419210" cy="745646"/>
          </a:xfrm>
          <a:prstGeom prst="rect">
            <a:avLst/>
          </a:prstGeom>
          <a:solidFill>
            <a:schemeClr val="tx1">
              <a:lumMod val="85000"/>
              <a:lumOff val="15000"/>
              <a:alpha val="8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B953E8-3DD5-4748-8571-4AF0354E0096}"/>
              </a:ext>
            </a:extLst>
          </p:cNvPr>
          <p:cNvSpPr/>
          <p:nvPr/>
        </p:nvSpPr>
        <p:spPr>
          <a:xfrm>
            <a:off x="4352926" y="-5990"/>
            <a:ext cx="1959768" cy="648822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820720-7734-4B17-9872-6D0E0EDBDAF1}"/>
              </a:ext>
            </a:extLst>
          </p:cNvPr>
          <p:cNvSpPr/>
          <p:nvPr/>
        </p:nvSpPr>
        <p:spPr>
          <a:xfrm>
            <a:off x="6312695" y="-5990"/>
            <a:ext cx="1959768" cy="64882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D06E1C-4063-42AC-947E-66117A0EF193}"/>
              </a:ext>
            </a:extLst>
          </p:cNvPr>
          <p:cNvSpPr/>
          <p:nvPr/>
        </p:nvSpPr>
        <p:spPr>
          <a:xfrm>
            <a:off x="8272463" y="-5990"/>
            <a:ext cx="1959768" cy="648822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6B099D-F57B-43D6-9674-6B4189F79031}"/>
              </a:ext>
            </a:extLst>
          </p:cNvPr>
          <p:cNvSpPr/>
          <p:nvPr/>
        </p:nvSpPr>
        <p:spPr>
          <a:xfrm>
            <a:off x="10232232" y="-5990"/>
            <a:ext cx="1959768" cy="64882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CE346D-2F4E-49E5-8BDE-EF9D99E31A2B}"/>
              </a:ext>
            </a:extLst>
          </p:cNvPr>
          <p:cNvSpPr/>
          <p:nvPr/>
        </p:nvSpPr>
        <p:spPr>
          <a:xfrm>
            <a:off x="6312692" y="642832"/>
            <a:ext cx="1959768" cy="45719"/>
          </a:xfrm>
          <a:prstGeom prst="rect">
            <a:avLst/>
          </a:prstGeom>
          <a:solidFill>
            <a:srgbClr val="FF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7B9271-B217-4A86-A7C7-84CA22B781FB}"/>
              </a:ext>
            </a:extLst>
          </p:cNvPr>
          <p:cNvSpPr/>
          <p:nvPr/>
        </p:nvSpPr>
        <p:spPr>
          <a:xfrm>
            <a:off x="8272461" y="642832"/>
            <a:ext cx="1959768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A479F0-4C82-4EDD-BC2F-826A5A455463}"/>
              </a:ext>
            </a:extLst>
          </p:cNvPr>
          <p:cNvSpPr/>
          <p:nvPr/>
        </p:nvSpPr>
        <p:spPr>
          <a:xfrm>
            <a:off x="10232231" y="642832"/>
            <a:ext cx="1959768" cy="45719"/>
          </a:xfrm>
          <a:prstGeom prst="rect">
            <a:avLst/>
          </a:prstGeom>
          <a:solidFill>
            <a:srgbClr val="FF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69012CC-9536-4444-A097-37FAF52DE22C}"/>
              </a:ext>
            </a:extLst>
          </p:cNvPr>
          <p:cNvSpPr/>
          <p:nvPr/>
        </p:nvSpPr>
        <p:spPr>
          <a:xfrm>
            <a:off x="4352922" y="642832"/>
            <a:ext cx="1959768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39C0A-B784-451A-BA05-50931FE02251}"/>
              </a:ext>
            </a:extLst>
          </p:cNvPr>
          <p:cNvSpPr txBox="1"/>
          <p:nvPr/>
        </p:nvSpPr>
        <p:spPr>
          <a:xfrm>
            <a:off x="4331765" y="158886"/>
            <a:ext cx="19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재산 </a:t>
            </a:r>
            <a:r>
              <a:rPr lang="en-US" altLang="ko-KR" sz="1200" b="1">
                <a:solidFill>
                  <a:schemeClr val="bg1"/>
                </a:solidFill>
              </a:rPr>
              <a:t>10,000,000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009DA01-8600-495F-B072-C16C8F53E793}"/>
              </a:ext>
            </a:extLst>
          </p:cNvPr>
          <p:cNvSpPr txBox="1"/>
          <p:nvPr/>
        </p:nvSpPr>
        <p:spPr>
          <a:xfrm>
            <a:off x="6297127" y="158886"/>
            <a:ext cx="19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그래픽카드 </a:t>
            </a:r>
            <a:r>
              <a:rPr lang="en-US" altLang="ko-KR" sz="1200" b="1">
                <a:solidFill>
                  <a:schemeClr val="bg1"/>
                </a:solidFill>
              </a:rPr>
              <a:t>10</a:t>
            </a:r>
            <a:r>
              <a:rPr lang="ko-KR" altLang="en-US" sz="1200" b="1">
                <a:solidFill>
                  <a:schemeClr val="bg1"/>
                </a:solidFill>
              </a:rPr>
              <a:t>개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9EA37D-4F5E-4D1F-864C-AC227BCF91B4}"/>
              </a:ext>
            </a:extLst>
          </p:cNvPr>
          <p:cNvSpPr txBox="1"/>
          <p:nvPr/>
        </p:nvSpPr>
        <p:spPr>
          <a:xfrm>
            <a:off x="8210171" y="158886"/>
            <a:ext cx="209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가상화폐 </a:t>
            </a:r>
            <a:r>
              <a:rPr lang="en-US" altLang="ko-KR" sz="1200" b="1">
                <a:solidFill>
                  <a:schemeClr val="bg1"/>
                </a:solidFill>
              </a:rPr>
              <a:t>7,000,000G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B12BDA4-F70A-4D06-8EA5-345F092A388C}"/>
              </a:ext>
            </a:extLst>
          </p:cNvPr>
          <p:cNvSpPr txBox="1"/>
          <p:nvPr/>
        </p:nvSpPr>
        <p:spPr>
          <a:xfrm>
            <a:off x="10240016" y="158886"/>
            <a:ext cx="195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보유 골드 </a:t>
            </a:r>
            <a:r>
              <a:rPr lang="en-US" altLang="ko-KR" sz="1200" b="1">
                <a:solidFill>
                  <a:schemeClr val="bg1"/>
                </a:solidFill>
              </a:rPr>
              <a:t>3,000,000G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pic>
        <p:nvPicPr>
          <p:cNvPr id="304" name="그래픽 303" descr="포크레인">
            <a:extLst>
              <a:ext uri="{FF2B5EF4-FFF2-40B4-BE49-F238E27FC236}">
                <a16:creationId xmlns:a16="http://schemas.microsoft.com/office/drawing/2014/main" id="{3DE02AAF-70AA-4DD7-9D4A-FDFC8BBAA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1222" y="-5990"/>
            <a:ext cx="502174" cy="502172"/>
          </a:xfrm>
          <a:prstGeom prst="rect">
            <a:avLst/>
          </a:prstGeom>
        </p:spPr>
      </p:pic>
      <p:pic>
        <p:nvPicPr>
          <p:cNvPr id="35" name="그래픽 34" descr="돌아가기">
            <a:extLst>
              <a:ext uri="{FF2B5EF4-FFF2-40B4-BE49-F238E27FC236}">
                <a16:creationId xmlns:a16="http://schemas.microsoft.com/office/drawing/2014/main" id="{2457CAB6-6F16-47D6-A516-7EB180C6D89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1854"/>
          <a:stretch/>
        </p:blipFill>
        <p:spPr>
          <a:xfrm rot="16200000">
            <a:off x="250170" y="-73436"/>
            <a:ext cx="453084" cy="779224"/>
          </a:xfrm>
          <a:prstGeom prst="rect">
            <a:avLst/>
          </a:prstGeom>
        </p:spPr>
      </p:pic>
      <p:pic>
        <p:nvPicPr>
          <p:cNvPr id="316" name="그래픽 315" descr="동전">
            <a:extLst>
              <a:ext uri="{FF2B5EF4-FFF2-40B4-BE49-F238E27FC236}">
                <a16:creationId xmlns:a16="http://schemas.microsoft.com/office/drawing/2014/main" id="{26236EFA-E07F-490B-A1A9-5355533FD0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5742" y="231229"/>
            <a:ext cx="515812" cy="515812"/>
          </a:xfrm>
          <a:prstGeom prst="rect">
            <a:avLst/>
          </a:prstGeom>
        </p:spPr>
      </p:pic>
      <p:sp>
        <p:nvSpPr>
          <p:cNvPr id="372" name="사각형: 잘린 대각선 방향 모서리 371">
            <a:extLst>
              <a:ext uri="{FF2B5EF4-FFF2-40B4-BE49-F238E27FC236}">
                <a16:creationId xmlns:a16="http://schemas.microsoft.com/office/drawing/2014/main" id="{5AA2295C-D651-465B-9D88-6414BE83E740}"/>
              </a:ext>
            </a:extLst>
          </p:cNvPr>
          <p:cNvSpPr/>
          <p:nvPr/>
        </p:nvSpPr>
        <p:spPr>
          <a:xfrm>
            <a:off x="9732981" y="5388391"/>
            <a:ext cx="2443788" cy="599237"/>
          </a:xfrm>
          <a:prstGeom prst="snip2DiagRect">
            <a:avLst/>
          </a:prstGeom>
          <a:solidFill>
            <a:srgbClr val="00B0F0">
              <a:alpha val="52000"/>
            </a:srgb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팀에 추가하기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BEB6650-24AA-4763-8AF6-FACBD624963D}"/>
              </a:ext>
            </a:extLst>
          </p:cNvPr>
          <p:cNvSpPr/>
          <p:nvPr/>
        </p:nvSpPr>
        <p:spPr>
          <a:xfrm>
            <a:off x="233220" y="5153971"/>
            <a:ext cx="5929636" cy="1616554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CA0A514-7143-479D-971A-F9F14898161D}"/>
              </a:ext>
            </a:extLst>
          </p:cNvPr>
          <p:cNvSpPr txBox="1"/>
          <p:nvPr/>
        </p:nvSpPr>
        <p:spPr>
          <a:xfrm>
            <a:off x="1657304" y="5343293"/>
            <a:ext cx="1062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미트코인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DD4D953-7E9C-4645-B404-483D39A179F2}"/>
              </a:ext>
            </a:extLst>
          </p:cNvPr>
          <p:cNvSpPr txBox="1"/>
          <p:nvPr/>
        </p:nvSpPr>
        <p:spPr>
          <a:xfrm>
            <a:off x="2338542" y="5361317"/>
            <a:ext cx="1062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공격형</a:t>
            </a:r>
            <a:endParaRPr lang="ko-KR" altLang="en-US" sz="120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C1BB74C-3D36-43F5-85E7-1F31F6416400}"/>
              </a:ext>
            </a:extLst>
          </p:cNvPr>
          <p:cNvSpPr txBox="1"/>
          <p:nvPr/>
        </p:nvSpPr>
        <p:spPr>
          <a:xfrm>
            <a:off x="1764299" y="5672318"/>
            <a:ext cx="448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 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세계 최대의 가상화폐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기분파로 가격이 시시때때로 바뀐다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744467FE-55F3-428B-9638-2F315FCF22E1}"/>
              </a:ext>
            </a:extLst>
          </p:cNvPr>
          <p:cNvSpPr/>
          <p:nvPr/>
        </p:nvSpPr>
        <p:spPr>
          <a:xfrm>
            <a:off x="448442" y="5393048"/>
            <a:ext cx="1135158" cy="1135158"/>
          </a:xfrm>
          <a:prstGeom prst="ellipse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F8BF395-8667-48B5-9D26-179EBE217748}"/>
              </a:ext>
            </a:extLst>
          </p:cNvPr>
          <p:cNvSpPr txBox="1"/>
          <p:nvPr/>
        </p:nvSpPr>
        <p:spPr>
          <a:xfrm>
            <a:off x="1780372" y="5970565"/>
            <a:ext cx="412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한마디 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“</a:t>
            </a:r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오늘 떡상이야</a:t>
            </a:r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☆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08E14F3-7EEC-4F10-8F8E-6B253B1478A6}"/>
              </a:ext>
            </a:extLst>
          </p:cNvPr>
          <p:cNvSpPr txBox="1"/>
          <p:nvPr/>
        </p:nvSpPr>
        <p:spPr>
          <a:xfrm>
            <a:off x="1780372" y="6272604"/>
            <a:ext cx="431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특수 능력 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재산의 </a:t>
            </a:r>
            <a:r>
              <a:rPr lang="en-US" altLang="ko-KR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40% </a:t>
            </a:r>
            <a:r>
              <a: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</a:t>
            </a:r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투자받았을 때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무작위 적의           </a:t>
            </a:r>
            <a:endParaRPr lang="en-US" altLang="ko-KR" sz="12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</a:t>
            </a:r>
            <a:r>
              <a: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투자금액을 </a:t>
            </a:r>
            <a:r>
              <a:rPr lang="en-US" altLang="ko-KR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25% </a:t>
            </a:r>
            <a:r>
              <a: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하락</a:t>
            </a:r>
            <a:r>
              <a:rPr lang="ko-KR" altLang="en-US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시킵니다</a:t>
            </a:r>
            <a:r>
              <a:rPr lang="en-US" altLang="ko-KR" sz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3D0CCA6A-0D6D-4AB2-9663-61892A37DA8C}"/>
              </a:ext>
            </a:extLst>
          </p:cNvPr>
          <p:cNvSpPr/>
          <p:nvPr/>
        </p:nvSpPr>
        <p:spPr>
          <a:xfrm>
            <a:off x="6273235" y="869393"/>
            <a:ext cx="5887094" cy="3804018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81D27250-5C0E-4D88-8C08-233676854298}"/>
              </a:ext>
            </a:extLst>
          </p:cNvPr>
          <p:cNvSpPr/>
          <p:nvPr/>
        </p:nvSpPr>
        <p:spPr>
          <a:xfrm>
            <a:off x="6391972" y="1105004"/>
            <a:ext cx="5601177" cy="801659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8DA8643E-FDB5-42EB-971D-D466ECFD09A3}"/>
              </a:ext>
            </a:extLst>
          </p:cNvPr>
          <p:cNvSpPr/>
          <p:nvPr/>
        </p:nvSpPr>
        <p:spPr>
          <a:xfrm>
            <a:off x="6391972" y="1961695"/>
            <a:ext cx="5601177" cy="801659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4C356894-9E1D-4725-8248-53C8369E208B}"/>
              </a:ext>
            </a:extLst>
          </p:cNvPr>
          <p:cNvSpPr/>
          <p:nvPr/>
        </p:nvSpPr>
        <p:spPr>
          <a:xfrm>
            <a:off x="6391972" y="2819472"/>
            <a:ext cx="5601177" cy="801659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6023332A-284D-48F2-A4B1-1E92F4D76B7C}"/>
              </a:ext>
            </a:extLst>
          </p:cNvPr>
          <p:cNvSpPr/>
          <p:nvPr/>
        </p:nvSpPr>
        <p:spPr>
          <a:xfrm>
            <a:off x="6391972" y="3675323"/>
            <a:ext cx="5601177" cy="801659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7183E668-C543-49E8-98CC-DC229B85F810}"/>
              </a:ext>
            </a:extLst>
          </p:cNvPr>
          <p:cNvSpPr/>
          <p:nvPr/>
        </p:nvSpPr>
        <p:spPr>
          <a:xfrm>
            <a:off x="6594875" y="2070667"/>
            <a:ext cx="576000" cy="576000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38FC9662-E9EF-4529-9EC1-D7D6834C55C3}"/>
              </a:ext>
            </a:extLst>
          </p:cNvPr>
          <p:cNvSpPr/>
          <p:nvPr/>
        </p:nvSpPr>
        <p:spPr>
          <a:xfrm>
            <a:off x="6597896" y="2932301"/>
            <a:ext cx="576000" cy="576000"/>
          </a:xfrm>
          <a:prstGeom prst="ellipse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986A7F20-190D-4CE8-83CA-B73CCA64C028}"/>
              </a:ext>
            </a:extLst>
          </p:cNvPr>
          <p:cNvSpPr/>
          <p:nvPr/>
        </p:nvSpPr>
        <p:spPr>
          <a:xfrm>
            <a:off x="6597896" y="3761229"/>
            <a:ext cx="576000" cy="576000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3C403266-585A-46B7-AE74-81F1D8E53750}"/>
              </a:ext>
            </a:extLst>
          </p:cNvPr>
          <p:cNvSpPr/>
          <p:nvPr/>
        </p:nvSpPr>
        <p:spPr>
          <a:xfrm>
            <a:off x="6594875" y="1217834"/>
            <a:ext cx="576000" cy="576000"/>
          </a:xfrm>
          <a:prstGeom prst="ellipse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18154838-33A6-410A-9FBF-1EA9D1A66D78}"/>
              </a:ext>
            </a:extLst>
          </p:cNvPr>
          <p:cNvSpPr/>
          <p:nvPr/>
        </p:nvSpPr>
        <p:spPr>
          <a:xfrm>
            <a:off x="6273236" y="4684026"/>
            <a:ext cx="5887094" cy="395154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3588DD13-4A56-42C3-89C3-D490AF0A2891}"/>
              </a:ext>
            </a:extLst>
          </p:cNvPr>
          <p:cNvSpPr/>
          <p:nvPr/>
        </p:nvSpPr>
        <p:spPr>
          <a:xfrm>
            <a:off x="6288875" y="4684255"/>
            <a:ext cx="1472400" cy="395154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5380F8EC-3C13-4B11-A4A9-16BD328B60D4}"/>
              </a:ext>
            </a:extLst>
          </p:cNvPr>
          <p:cNvSpPr/>
          <p:nvPr/>
        </p:nvSpPr>
        <p:spPr>
          <a:xfrm>
            <a:off x="7770420" y="4673411"/>
            <a:ext cx="1472400" cy="39515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공격형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2F4430F4-FFB0-4A49-8EDF-EC7AFA7CD4DF}"/>
              </a:ext>
            </a:extLst>
          </p:cNvPr>
          <p:cNvSpPr/>
          <p:nvPr/>
        </p:nvSpPr>
        <p:spPr>
          <a:xfrm>
            <a:off x="9251965" y="4684255"/>
            <a:ext cx="1472400" cy="39515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방어형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286A9B39-EF9F-4C1E-BEE7-3AD5BDF44238}"/>
              </a:ext>
            </a:extLst>
          </p:cNvPr>
          <p:cNvSpPr/>
          <p:nvPr/>
        </p:nvSpPr>
        <p:spPr>
          <a:xfrm>
            <a:off x="10733890" y="4684255"/>
            <a:ext cx="1472400" cy="39515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유틸리티형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AF3124-FAE3-4B6F-99C6-E01E1FBF1394}"/>
              </a:ext>
            </a:extLst>
          </p:cNvPr>
          <p:cNvSpPr txBox="1"/>
          <p:nvPr/>
        </p:nvSpPr>
        <p:spPr>
          <a:xfrm>
            <a:off x="7203270" y="1221645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미트코인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05151F-DE74-4FE1-B890-EFC4458DAA33}"/>
              </a:ext>
            </a:extLst>
          </p:cNvPr>
          <p:cNvSpPr txBox="1"/>
          <p:nvPr/>
        </p:nvSpPr>
        <p:spPr>
          <a:xfrm>
            <a:off x="7884508" y="1239669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공격형</a:t>
            </a:r>
            <a:endParaRPr lang="ko-KR" altLang="en-US" sz="1050">
              <a:solidFill>
                <a:schemeClr val="accent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EEF4BF9-3039-4956-AC2F-07F32A02F71A}"/>
              </a:ext>
            </a:extLst>
          </p:cNvPr>
          <p:cNvSpPr txBox="1"/>
          <p:nvPr/>
        </p:nvSpPr>
        <p:spPr>
          <a:xfrm>
            <a:off x="7203270" y="2058503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레플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FF37353-27F5-4412-906D-9CA8A5BCFE39}"/>
              </a:ext>
            </a:extLst>
          </p:cNvPr>
          <p:cNvSpPr txBox="1"/>
          <p:nvPr/>
        </p:nvSpPr>
        <p:spPr>
          <a:xfrm>
            <a:off x="7884508" y="2076527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방어형</a:t>
            </a:r>
            <a:endParaRPr lang="ko-KR" altLang="en-US" sz="105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93F99D-E9B2-4B9B-9D31-16E3CA7F183E}"/>
              </a:ext>
            </a:extLst>
          </p:cNvPr>
          <p:cNvSpPr txBox="1"/>
          <p:nvPr/>
        </p:nvSpPr>
        <p:spPr>
          <a:xfrm>
            <a:off x="7203270" y="2905078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빗더리움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5475F6-3BE6-408D-BB72-BCCB3EA5D2DE}"/>
              </a:ext>
            </a:extLst>
          </p:cNvPr>
          <p:cNvSpPr txBox="1"/>
          <p:nvPr/>
        </p:nvSpPr>
        <p:spPr>
          <a:xfrm>
            <a:off x="7989309" y="2923102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유틸리티형</a:t>
            </a:r>
            <a:endParaRPr lang="ko-KR" altLang="en-US" sz="105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192804-1AFE-4FE6-8AA0-04E4C6C87D54}"/>
              </a:ext>
            </a:extLst>
          </p:cNvPr>
          <p:cNvSpPr txBox="1"/>
          <p:nvPr/>
        </p:nvSpPr>
        <p:spPr>
          <a:xfrm>
            <a:off x="7203270" y="3755220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윾텔라루멘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4C8AEE-C1C2-4420-A117-8F3FD375B3E9}"/>
              </a:ext>
            </a:extLst>
          </p:cNvPr>
          <p:cNvSpPr txBox="1"/>
          <p:nvPr/>
        </p:nvSpPr>
        <p:spPr>
          <a:xfrm>
            <a:off x="7989309" y="3773244"/>
            <a:ext cx="1062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유틸리티형</a:t>
            </a:r>
            <a:endParaRPr lang="ko-KR" altLang="en-US" sz="105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BB42C9-AFCE-4F8D-8C5B-9E655D0AA986}"/>
              </a:ext>
            </a:extLst>
          </p:cNvPr>
          <p:cNvSpPr txBox="1"/>
          <p:nvPr/>
        </p:nvSpPr>
        <p:spPr>
          <a:xfrm>
            <a:off x="11219900" y="1224280"/>
            <a:ext cx="54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483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래픽 5" descr="사용자">
            <a:extLst>
              <a:ext uri="{FF2B5EF4-FFF2-40B4-BE49-F238E27FC236}">
                <a16:creationId xmlns:a16="http://schemas.microsoft.com/office/drawing/2014/main" id="{8305FD45-180B-4D9D-B73E-A90A198BA4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54875" y="1237961"/>
            <a:ext cx="265025" cy="26502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3C69C22-C2B1-415B-9AEB-AEA8522052C9}"/>
              </a:ext>
            </a:extLst>
          </p:cNvPr>
          <p:cNvSpPr txBox="1"/>
          <p:nvPr/>
        </p:nvSpPr>
        <p:spPr>
          <a:xfrm>
            <a:off x="10733890" y="1558372"/>
            <a:ext cx="114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4,550,000G</a:t>
            </a:r>
            <a:endParaRPr lang="ko-KR" altLang="en-US" sz="1200" b="1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A005F60-8BB9-4A71-8B26-C1218D60CEDF}"/>
              </a:ext>
            </a:extLst>
          </p:cNvPr>
          <p:cNvSpPr txBox="1"/>
          <p:nvPr/>
        </p:nvSpPr>
        <p:spPr>
          <a:xfrm>
            <a:off x="11219900" y="2099961"/>
            <a:ext cx="54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213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8" name="그래픽 97" descr="사용자">
            <a:extLst>
              <a:ext uri="{FF2B5EF4-FFF2-40B4-BE49-F238E27FC236}">
                <a16:creationId xmlns:a16="http://schemas.microsoft.com/office/drawing/2014/main" id="{70F64DE3-2B10-4F02-B7F3-11541D7960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54875" y="2113642"/>
            <a:ext cx="265025" cy="265025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868402DA-48EA-4566-B8C0-F396F2D140BA}"/>
              </a:ext>
            </a:extLst>
          </p:cNvPr>
          <p:cNvSpPr txBox="1"/>
          <p:nvPr/>
        </p:nvSpPr>
        <p:spPr>
          <a:xfrm>
            <a:off x="10733890" y="2434053"/>
            <a:ext cx="114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1,450,000G</a:t>
            </a:r>
            <a:endParaRPr lang="ko-KR" altLang="en-US" sz="1200" b="1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784E855-D258-45C9-BF8F-9D05EB60D044}"/>
              </a:ext>
            </a:extLst>
          </p:cNvPr>
          <p:cNvSpPr txBox="1"/>
          <p:nvPr/>
        </p:nvSpPr>
        <p:spPr>
          <a:xfrm>
            <a:off x="11219900" y="2941208"/>
            <a:ext cx="54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500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1" name="그래픽 100" descr="사용자">
            <a:extLst>
              <a:ext uri="{FF2B5EF4-FFF2-40B4-BE49-F238E27FC236}">
                <a16:creationId xmlns:a16="http://schemas.microsoft.com/office/drawing/2014/main" id="{DEF38111-05FD-47C6-BD2B-46B65E681F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54875" y="2954889"/>
            <a:ext cx="265025" cy="265025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B6E077BD-06A7-446A-B8A1-FEFFA8445256}"/>
              </a:ext>
            </a:extLst>
          </p:cNvPr>
          <p:cNvSpPr txBox="1"/>
          <p:nvPr/>
        </p:nvSpPr>
        <p:spPr>
          <a:xfrm>
            <a:off x="10733890" y="3275300"/>
            <a:ext cx="114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840,000G</a:t>
            </a:r>
            <a:endParaRPr lang="ko-KR" altLang="en-US" sz="1200" b="1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1E07E37-EC6F-40D3-8022-89868C88B56D}"/>
              </a:ext>
            </a:extLst>
          </p:cNvPr>
          <p:cNvSpPr txBox="1"/>
          <p:nvPr/>
        </p:nvSpPr>
        <p:spPr>
          <a:xfrm>
            <a:off x="11219900" y="3799175"/>
            <a:ext cx="54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323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4" name="그래픽 103" descr="사용자">
            <a:extLst>
              <a:ext uri="{FF2B5EF4-FFF2-40B4-BE49-F238E27FC236}">
                <a16:creationId xmlns:a16="http://schemas.microsoft.com/office/drawing/2014/main" id="{7069CFCC-EC3D-4465-A966-EC5AAFD2E7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54875" y="3812856"/>
            <a:ext cx="265025" cy="265025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FADA4E3D-8FB8-4354-865E-7467D29E7C53}"/>
              </a:ext>
            </a:extLst>
          </p:cNvPr>
          <p:cNvSpPr txBox="1"/>
          <p:nvPr/>
        </p:nvSpPr>
        <p:spPr>
          <a:xfrm>
            <a:off x="10733890" y="4133267"/>
            <a:ext cx="114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160,000G</a:t>
            </a:r>
            <a:endParaRPr lang="ko-KR" altLang="en-US" sz="1200" b="1"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F088761-2493-409F-A148-056452C0A355}"/>
              </a:ext>
            </a:extLst>
          </p:cNvPr>
          <p:cNvSpPr txBox="1"/>
          <p:nvPr/>
        </p:nvSpPr>
        <p:spPr>
          <a:xfrm>
            <a:off x="8915198" y="1224280"/>
            <a:ext cx="1062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레벨 </a:t>
            </a:r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40745C2-ABD5-43B8-9AA5-05EE7E24F7E8}"/>
              </a:ext>
            </a:extLst>
          </p:cNvPr>
          <p:cNvSpPr txBox="1"/>
          <p:nvPr/>
        </p:nvSpPr>
        <p:spPr>
          <a:xfrm>
            <a:off x="8915198" y="2036828"/>
            <a:ext cx="1062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레벨 </a:t>
            </a:r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312785E-6D7D-4640-ACBC-34C8EB9A10DC}"/>
              </a:ext>
            </a:extLst>
          </p:cNvPr>
          <p:cNvSpPr txBox="1"/>
          <p:nvPr/>
        </p:nvSpPr>
        <p:spPr>
          <a:xfrm>
            <a:off x="8915198" y="2904967"/>
            <a:ext cx="1062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레벨 </a:t>
            </a:r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4DB294E-1316-44F4-8510-3C3AA027249B}"/>
              </a:ext>
            </a:extLst>
          </p:cNvPr>
          <p:cNvSpPr txBox="1"/>
          <p:nvPr/>
        </p:nvSpPr>
        <p:spPr>
          <a:xfrm>
            <a:off x="8711578" y="3773015"/>
            <a:ext cx="147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레벨 </a:t>
            </a:r>
            <a:r>
              <a:rPr lang="en-US" altLang="ko-KR"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</a:t>
            </a:r>
            <a:endParaRPr lang="ko-KR" altLang="en-US" sz="1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614B3847-28DF-4298-93D3-4DFFC6E525B4}"/>
              </a:ext>
            </a:extLst>
          </p:cNvPr>
          <p:cNvSpPr/>
          <p:nvPr/>
        </p:nvSpPr>
        <p:spPr>
          <a:xfrm rot="5400000">
            <a:off x="11522383" y="2465063"/>
            <a:ext cx="1136907" cy="53199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D4694BB6-42A8-4099-8713-2BAA0181B69C}"/>
              </a:ext>
            </a:extLst>
          </p:cNvPr>
          <p:cNvSpPr txBox="1"/>
          <p:nvPr/>
        </p:nvSpPr>
        <p:spPr>
          <a:xfrm>
            <a:off x="1133179" y="69235"/>
            <a:ext cx="1592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2050" algn="l"/>
              </a:tabLst>
            </a:pPr>
            <a:r>
              <a:rPr lang="ko-KR" altLang="en-US" sz="3200" b="1">
                <a:ln w="12700">
                  <a:solidFill>
                    <a:srgbClr val="FFC000"/>
                  </a:solidFill>
                </a:ln>
                <a:solidFill>
                  <a:schemeClr val="bg1"/>
                </a:solidFill>
              </a:rPr>
              <a:t>내 지갑</a:t>
            </a: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761397BD-8DE2-421A-8FAB-30CC86A8315E}"/>
              </a:ext>
            </a:extLst>
          </p:cNvPr>
          <p:cNvSpPr/>
          <p:nvPr/>
        </p:nvSpPr>
        <p:spPr>
          <a:xfrm>
            <a:off x="6485394" y="5675778"/>
            <a:ext cx="914400" cy="914400"/>
          </a:xfrm>
          <a:prstGeom prst="ellipse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FFAF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B70147EA-969D-4655-8C48-BFC4EAC67AD0}"/>
              </a:ext>
            </a:extLst>
          </p:cNvPr>
          <p:cNvSpPr/>
          <p:nvPr/>
        </p:nvSpPr>
        <p:spPr>
          <a:xfrm>
            <a:off x="8496043" y="5675778"/>
            <a:ext cx="914400" cy="9144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사각형: 잘린 대각선 방향 모서리 171">
            <a:extLst>
              <a:ext uri="{FF2B5EF4-FFF2-40B4-BE49-F238E27FC236}">
                <a16:creationId xmlns:a16="http://schemas.microsoft.com/office/drawing/2014/main" id="{6551F744-BF77-405B-8727-6C0339249151}"/>
              </a:ext>
            </a:extLst>
          </p:cNvPr>
          <p:cNvSpPr/>
          <p:nvPr/>
        </p:nvSpPr>
        <p:spPr>
          <a:xfrm>
            <a:off x="9732981" y="6140836"/>
            <a:ext cx="2443788" cy="599237"/>
          </a:xfrm>
          <a:prstGeom prst="snip2DiagRect">
            <a:avLst/>
          </a:prstGeom>
          <a:solidFill>
            <a:schemeClr val="bg2">
              <a:lumMod val="75000"/>
              <a:alpha val="52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팀에서 제외하기</a:t>
            </a: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2DFB4E29-FCCC-4752-A615-CE8B36ED987E}"/>
              </a:ext>
            </a:extLst>
          </p:cNvPr>
          <p:cNvSpPr/>
          <p:nvPr/>
        </p:nvSpPr>
        <p:spPr>
          <a:xfrm>
            <a:off x="7490718" y="5665201"/>
            <a:ext cx="914400" cy="914400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CE08228-B3E9-480C-9DC5-AA3226C13E84}"/>
              </a:ext>
            </a:extLst>
          </p:cNvPr>
          <p:cNvSpPr txBox="1"/>
          <p:nvPr/>
        </p:nvSpPr>
        <p:spPr>
          <a:xfrm>
            <a:off x="7400187" y="1558413"/>
            <a:ext cx="3974725" cy="25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특수 능력 </a:t>
            </a:r>
            <a:r>
              <a:rPr lang="en-US" altLang="ko-KR" sz="10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0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무작위 적의 투자금액 하락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0982407-A24A-4A5B-9EF8-D98D8D2C264F}"/>
              </a:ext>
            </a:extLst>
          </p:cNvPr>
          <p:cNvSpPr txBox="1"/>
          <p:nvPr/>
        </p:nvSpPr>
        <p:spPr>
          <a:xfrm>
            <a:off x="7400187" y="2444815"/>
            <a:ext cx="3974725" cy="25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특수 능력 </a:t>
            </a:r>
            <a:r>
              <a:rPr lang="en-US" altLang="ko-KR" sz="10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0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아군이 공격당했을 때</a:t>
            </a:r>
            <a:r>
              <a:rPr lang="en-US" altLang="ko-KR" sz="10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아군과 위치를 바꿈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9FFC23A-A42D-4593-94ED-FEC90F2C3FA7}"/>
              </a:ext>
            </a:extLst>
          </p:cNvPr>
          <p:cNvSpPr txBox="1"/>
          <p:nvPr/>
        </p:nvSpPr>
        <p:spPr>
          <a:xfrm>
            <a:off x="7400187" y="3302105"/>
            <a:ext cx="3974725" cy="25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특수 능력 </a:t>
            </a:r>
            <a:r>
              <a:rPr lang="en-US" altLang="ko-KR" sz="10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0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 턴마다 무작위 아군의 시세 상승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8828253-6CEF-46EC-B08C-2C38B9362E0D}"/>
              </a:ext>
            </a:extLst>
          </p:cNvPr>
          <p:cNvSpPr txBox="1"/>
          <p:nvPr/>
        </p:nvSpPr>
        <p:spPr>
          <a:xfrm>
            <a:off x="7400187" y="4114522"/>
            <a:ext cx="3974725" cy="25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특수 능력 </a:t>
            </a:r>
            <a:r>
              <a:rPr lang="en-US" altLang="ko-KR" sz="10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0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적이 시전하는 특수 능력의 영향을 받지 않음</a:t>
            </a:r>
          </a:p>
        </p:txBody>
      </p:sp>
      <p:pic>
        <p:nvPicPr>
          <p:cNvPr id="77" name="그래픽 76" descr="단일 톱니바퀴">
            <a:extLst>
              <a:ext uri="{FF2B5EF4-FFF2-40B4-BE49-F238E27FC236}">
                <a16:creationId xmlns:a16="http://schemas.microsoft.com/office/drawing/2014/main" id="{D8BA4216-D351-4221-BA32-4C41715A310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96250" y="89510"/>
            <a:ext cx="532437" cy="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1053</Words>
  <Application>Microsoft Office PowerPoint</Application>
  <PresentationFormat>와이드스크린</PresentationFormat>
  <Paragraphs>506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나눔고딕</vt:lpstr>
      <vt:lpstr>나눔스퀘어</vt:lpstr>
      <vt:lpstr>나눔스퀘어 Bold</vt:lpstr>
      <vt:lpstr>나눔스퀘어 ExtraBold</vt:lpstr>
      <vt:lpstr>나눔스퀘어OTF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규언</dc:creator>
  <cp:lastModifiedBy>한 규언</cp:lastModifiedBy>
  <cp:revision>51</cp:revision>
  <dcterms:created xsi:type="dcterms:W3CDTF">2018-11-21T01:44:58Z</dcterms:created>
  <dcterms:modified xsi:type="dcterms:W3CDTF">2018-11-29T19:30:13Z</dcterms:modified>
</cp:coreProperties>
</file>