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42C30-1405-4B48-B756-209F5AB0C858}" v="1" dt="2024-09-10T03:19:22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yue Han" userId="494f182c-4a72-4c0d-80c8-f426388df5bd" providerId="ADAL" clId="{BEC42C30-1405-4B48-B756-209F5AB0C858}"/>
    <pc:docChg chg="undo custSel addSld modSld">
      <pc:chgData name="Chenyue Han" userId="494f182c-4a72-4c0d-80c8-f426388df5bd" providerId="ADAL" clId="{BEC42C30-1405-4B48-B756-209F5AB0C858}" dt="2024-09-14T01:43:24.483" v="96" actId="20577"/>
      <pc:docMkLst>
        <pc:docMk/>
      </pc:docMkLst>
      <pc:sldChg chg="modSp add mod">
        <pc:chgData name="Chenyue Han" userId="494f182c-4a72-4c0d-80c8-f426388df5bd" providerId="ADAL" clId="{BEC42C30-1405-4B48-B756-209F5AB0C858}" dt="2024-09-14T01:43:24.483" v="96" actId="20577"/>
        <pc:sldMkLst>
          <pc:docMk/>
          <pc:sldMk cId="4030571443" sldId="258"/>
        </pc:sldMkLst>
        <pc:spChg chg="mod">
          <ac:chgData name="Chenyue Han" userId="494f182c-4a72-4c0d-80c8-f426388df5bd" providerId="ADAL" clId="{BEC42C30-1405-4B48-B756-209F5AB0C858}" dt="2024-09-14T01:42:20.509" v="95" actId="207"/>
          <ac:spMkLst>
            <pc:docMk/>
            <pc:sldMk cId="4030571443" sldId="258"/>
            <ac:spMk id="4" creationId="{8C0712B8-F042-C72C-ECA7-6F5A10DDE006}"/>
          </ac:spMkLst>
        </pc:spChg>
        <pc:spChg chg="mod">
          <ac:chgData name="Chenyue Han" userId="494f182c-4a72-4c0d-80c8-f426388df5bd" providerId="ADAL" clId="{BEC42C30-1405-4B48-B756-209F5AB0C858}" dt="2024-09-10T03:20:08.840" v="33" actId="1076"/>
          <ac:spMkLst>
            <pc:docMk/>
            <pc:sldMk cId="4030571443" sldId="258"/>
            <ac:spMk id="11" creationId="{21910165-24AC-CEEA-FFAC-0AE7BD766891}"/>
          </ac:spMkLst>
        </pc:spChg>
        <pc:spChg chg="mod">
          <ac:chgData name="Chenyue Han" userId="494f182c-4a72-4c0d-80c8-f426388df5bd" providerId="ADAL" clId="{BEC42C30-1405-4B48-B756-209F5AB0C858}" dt="2024-09-10T03:20:03.830" v="32" actId="1076"/>
          <ac:spMkLst>
            <pc:docMk/>
            <pc:sldMk cId="4030571443" sldId="258"/>
            <ac:spMk id="14" creationId="{AD14C81E-72AA-6B67-A007-76A6D06E9BF6}"/>
          </ac:spMkLst>
        </pc:spChg>
        <pc:spChg chg="mod">
          <ac:chgData name="Chenyue Han" userId="494f182c-4a72-4c0d-80c8-f426388df5bd" providerId="ADAL" clId="{BEC42C30-1405-4B48-B756-209F5AB0C858}" dt="2024-09-10T03:20:03.830" v="32" actId="1076"/>
          <ac:spMkLst>
            <pc:docMk/>
            <pc:sldMk cId="4030571443" sldId="258"/>
            <ac:spMk id="21" creationId="{D89DEE64-D1C1-50EF-EEF2-C3F0BC8B2A23}"/>
          </ac:spMkLst>
        </pc:spChg>
        <pc:spChg chg="mod">
          <ac:chgData name="Chenyue Han" userId="494f182c-4a72-4c0d-80c8-f426388df5bd" providerId="ADAL" clId="{BEC42C30-1405-4B48-B756-209F5AB0C858}" dt="2024-09-10T03:20:03.830" v="32" actId="1076"/>
          <ac:spMkLst>
            <pc:docMk/>
            <pc:sldMk cId="4030571443" sldId="258"/>
            <ac:spMk id="33" creationId="{58AD9905-1FC6-E368-403E-152B10020FAC}"/>
          </ac:spMkLst>
        </pc:spChg>
        <pc:spChg chg="mod">
          <ac:chgData name="Chenyue Han" userId="494f182c-4a72-4c0d-80c8-f426388df5bd" providerId="ADAL" clId="{BEC42C30-1405-4B48-B756-209F5AB0C858}" dt="2024-09-10T03:20:03.830" v="32" actId="1076"/>
          <ac:spMkLst>
            <pc:docMk/>
            <pc:sldMk cId="4030571443" sldId="258"/>
            <ac:spMk id="36" creationId="{B46BEA44-EE7D-2DEE-683F-44D8B1269382}"/>
          </ac:spMkLst>
        </pc:spChg>
        <pc:spChg chg="mod">
          <ac:chgData name="Chenyue Han" userId="494f182c-4a72-4c0d-80c8-f426388df5bd" providerId="ADAL" clId="{BEC42C30-1405-4B48-B756-209F5AB0C858}" dt="2024-09-10T03:20:03.830" v="32" actId="1076"/>
          <ac:spMkLst>
            <pc:docMk/>
            <pc:sldMk cId="4030571443" sldId="258"/>
            <ac:spMk id="42" creationId="{DE7DD1FB-5718-6C7A-002D-FE25ABD11CEC}"/>
          </ac:spMkLst>
        </pc:spChg>
        <pc:spChg chg="mod">
          <ac:chgData name="Chenyue Han" userId="494f182c-4a72-4c0d-80c8-f426388df5bd" providerId="ADAL" clId="{BEC42C30-1405-4B48-B756-209F5AB0C858}" dt="2024-09-10T03:20:03.830" v="32" actId="1076"/>
          <ac:spMkLst>
            <pc:docMk/>
            <pc:sldMk cId="4030571443" sldId="258"/>
            <ac:spMk id="44" creationId="{447031BB-CF4A-9370-7C8D-4B72AAEFB38A}"/>
          </ac:spMkLst>
        </pc:spChg>
        <pc:spChg chg="mod">
          <ac:chgData name="Chenyue Han" userId="494f182c-4a72-4c0d-80c8-f426388df5bd" providerId="ADAL" clId="{BEC42C30-1405-4B48-B756-209F5AB0C858}" dt="2024-09-10T03:20:03.830" v="32" actId="1076"/>
          <ac:spMkLst>
            <pc:docMk/>
            <pc:sldMk cId="4030571443" sldId="258"/>
            <ac:spMk id="60" creationId="{8DC2A018-6AFC-64E8-5929-E9374ED1B55A}"/>
          </ac:spMkLst>
        </pc:spChg>
        <pc:spChg chg="mod">
          <ac:chgData name="Chenyue Han" userId="494f182c-4a72-4c0d-80c8-f426388df5bd" providerId="ADAL" clId="{BEC42C30-1405-4B48-B756-209F5AB0C858}" dt="2024-09-10T03:19:51.025" v="31" actId="404"/>
          <ac:spMkLst>
            <pc:docMk/>
            <pc:sldMk cId="4030571443" sldId="258"/>
            <ac:spMk id="78" creationId="{D17EF7C8-5C01-36DA-FEFB-4123454AE569}"/>
          </ac:spMkLst>
        </pc:spChg>
        <pc:spChg chg="mod">
          <ac:chgData name="Chenyue Han" userId="494f182c-4a72-4c0d-80c8-f426388df5bd" providerId="ADAL" clId="{BEC42C30-1405-4B48-B756-209F5AB0C858}" dt="2024-09-10T03:19:51.025" v="31" actId="404"/>
          <ac:spMkLst>
            <pc:docMk/>
            <pc:sldMk cId="4030571443" sldId="258"/>
            <ac:spMk id="84" creationId="{11477CAC-BAB2-2F37-8B01-CC8E423B5836}"/>
          </ac:spMkLst>
        </pc:spChg>
        <pc:spChg chg="mod">
          <ac:chgData name="Chenyue Han" userId="494f182c-4a72-4c0d-80c8-f426388df5bd" providerId="ADAL" clId="{BEC42C30-1405-4B48-B756-209F5AB0C858}" dt="2024-09-10T03:19:51.025" v="31" actId="404"/>
          <ac:spMkLst>
            <pc:docMk/>
            <pc:sldMk cId="4030571443" sldId="258"/>
            <ac:spMk id="86" creationId="{18623001-2B3B-5D53-FE8B-72A4B7A1D784}"/>
          </ac:spMkLst>
        </pc:spChg>
        <pc:spChg chg="mod">
          <ac:chgData name="Chenyue Han" userId="494f182c-4a72-4c0d-80c8-f426388df5bd" providerId="ADAL" clId="{BEC42C30-1405-4B48-B756-209F5AB0C858}" dt="2024-09-10T03:19:51.025" v="31" actId="404"/>
          <ac:spMkLst>
            <pc:docMk/>
            <pc:sldMk cId="4030571443" sldId="258"/>
            <ac:spMk id="98" creationId="{4F832499-097D-0B79-EF26-993703034CF9}"/>
          </ac:spMkLst>
        </pc:spChg>
        <pc:spChg chg="mod">
          <ac:chgData name="Chenyue Han" userId="494f182c-4a72-4c0d-80c8-f426388df5bd" providerId="ADAL" clId="{BEC42C30-1405-4B48-B756-209F5AB0C858}" dt="2024-09-10T03:20:17.560" v="34" actId="1076"/>
          <ac:spMkLst>
            <pc:docMk/>
            <pc:sldMk cId="4030571443" sldId="258"/>
            <ac:spMk id="99" creationId="{F79AA08A-2E92-F9C4-1B32-AC6027B44BE9}"/>
          </ac:spMkLst>
        </pc:spChg>
        <pc:spChg chg="mod">
          <ac:chgData name="Chenyue Han" userId="494f182c-4a72-4c0d-80c8-f426388df5bd" providerId="ADAL" clId="{BEC42C30-1405-4B48-B756-209F5AB0C858}" dt="2024-09-14T01:43:24.483" v="96" actId="20577"/>
          <ac:spMkLst>
            <pc:docMk/>
            <pc:sldMk cId="4030571443" sldId="258"/>
            <ac:spMk id="105" creationId="{8CB947AA-0897-635E-DB36-0532D5E07A84}"/>
          </ac:spMkLst>
        </pc:spChg>
        <pc:cxnChg chg="mod">
          <ac:chgData name="Chenyue Han" userId="494f182c-4a72-4c0d-80c8-f426388df5bd" providerId="ADAL" clId="{BEC42C30-1405-4B48-B756-209F5AB0C858}" dt="2024-09-14T01:41:26.800" v="92" actId="20577"/>
          <ac:cxnSpMkLst>
            <pc:docMk/>
            <pc:sldMk cId="4030571443" sldId="258"/>
            <ac:cxnSpMk id="9" creationId="{8A4E9D4D-FF0B-73E8-708E-599D4D13756D}"/>
          </ac:cxnSpMkLst>
        </pc:cxnChg>
        <pc:cxnChg chg="mod">
          <ac:chgData name="Chenyue Han" userId="494f182c-4a72-4c0d-80c8-f426388df5bd" providerId="ADAL" clId="{BEC42C30-1405-4B48-B756-209F5AB0C858}" dt="2024-09-14T01:41:26.800" v="92" actId="20577"/>
          <ac:cxnSpMkLst>
            <pc:docMk/>
            <pc:sldMk cId="4030571443" sldId="258"/>
            <ac:cxnSpMk id="12" creationId="{506CA208-267C-3C09-96F0-F5EE02308ABE}"/>
          </ac:cxnSpMkLst>
        </pc:cxnChg>
        <pc:cxnChg chg="mod">
          <ac:chgData name="Chenyue Han" userId="494f182c-4a72-4c0d-80c8-f426388df5bd" providerId="ADAL" clId="{BEC42C30-1405-4B48-B756-209F5AB0C858}" dt="2024-09-10T03:20:03.830" v="32" actId="1076"/>
          <ac:cxnSpMkLst>
            <pc:docMk/>
            <pc:sldMk cId="4030571443" sldId="258"/>
            <ac:cxnSpMk id="31" creationId="{AD0A3C09-C6A9-335A-2174-2DF21E1A11B1}"/>
          </ac:cxnSpMkLst>
        </pc:cxnChg>
        <pc:cxnChg chg="mod">
          <ac:chgData name="Chenyue Han" userId="494f182c-4a72-4c0d-80c8-f426388df5bd" providerId="ADAL" clId="{BEC42C30-1405-4B48-B756-209F5AB0C858}" dt="2024-09-10T03:20:03.830" v="32" actId="1076"/>
          <ac:cxnSpMkLst>
            <pc:docMk/>
            <pc:sldMk cId="4030571443" sldId="258"/>
            <ac:cxnSpMk id="34" creationId="{103F4EE5-8B3A-40E8-4A0B-AD4719832E88}"/>
          </ac:cxnSpMkLst>
        </pc:cxnChg>
        <pc:cxnChg chg="mod">
          <ac:chgData name="Chenyue Han" userId="494f182c-4a72-4c0d-80c8-f426388df5bd" providerId="ADAL" clId="{BEC42C30-1405-4B48-B756-209F5AB0C858}" dt="2024-09-10T03:20:03.830" v="32" actId="1076"/>
          <ac:cxnSpMkLst>
            <pc:docMk/>
            <pc:sldMk cId="4030571443" sldId="258"/>
            <ac:cxnSpMk id="41" creationId="{2CAF11C0-B6CE-0576-3BA1-377D997B9EF1}"/>
          </ac:cxnSpMkLst>
        </pc:cxnChg>
        <pc:cxnChg chg="mod">
          <ac:chgData name="Chenyue Han" userId="494f182c-4a72-4c0d-80c8-f426388df5bd" providerId="ADAL" clId="{BEC42C30-1405-4B48-B756-209F5AB0C858}" dt="2024-09-10T03:20:03.830" v="32" actId="1076"/>
          <ac:cxnSpMkLst>
            <pc:docMk/>
            <pc:sldMk cId="4030571443" sldId="258"/>
            <ac:cxnSpMk id="43" creationId="{E38B7093-CCA0-C879-6E3D-45F63CA4FB4B}"/>
          </ac:cxnSpMkLst>
        </pc:cxnChg>
        <pc:cxnChg chg="mod">
          <ac:chgData name="Chenyue Han" userId="494f182c-4a72-4c0d-80c8-f426388df5bd" providerId="ADAL" clId="{BEC42C30-1405-4B48-B756-209F5AB0C858}" dt="2024-09-14T01:41:26.800" v="92" actId="20577"/>
          <ac:cxnSpMkLst>
            <pc:docMk/>
            <pc:sldMk cId="4030571443" sldId="258"/>
            <ac:cxnSpMk id="58" creationId="{F0D6505E-308D-7DBB-5098-D2B8DFF4F6AA}"/>
          </ac:cxnSpMkLst>
        </pc:cxnChg>
        <pc:cxnChg chg="mod">
          <ac:chgData name="Chenyue Han" userId="494f182c-4a72-4c0d-80c8-f426388df5bd" providerId="ADAL" clId="{BEC42C30-1405-4B48-B756-209F5AB0C858}" dt="2024-09-10T03:20:08.840" v="33" actId="1076"/>
          <ac:cxnSpMkLst>
            <pc:docMk/>
            <pc:sldMk cId="4030571443" sldId="258"/>
            <ac:cxnSpMk id="63" creationId="{594CCD25-7BD2-A4E1-C07E-3E89CA976580}"/>
          </ac:cxnSpMkLst>
        </pc:cxnChg>
        <pc:cxnChg chg="mod">
          <ac:chgData name="Chenyue Han" userId="494f182c-4a72-4c0d-80c8-f426388df5bd" providerId="ADAL" clId="{BEC42C30-1405-4B48-B756-209F5AB0C858}" dt="2024-09-10T03:20:03.830" v="32" actId="1076"/>
          <ac:cxnSpMkLst>
            <pc:docMk/>
            <pc:sldMk cId="4030571443" sldId="258"/>
            <ac:cxnSpMk id="76" creationId="{01DF33BD-4ACF-82E1-E8CB-3A558700D87D}"/>
          </ac:cxnSpMkLst>
        </pc:cxnChg>
        <pc:cxnChg chg="mod">
          <ac:chgData name="Chenyue Han" userId="494f182c-4a72-4c0d-80c8-f426388df5bd" providerId="ADAL" clId="{BEC42C30-1405-4B48-B756-209F5AB0C858}" dt="2024-09-10T03:20:24.611" v="35" actId="14100"/>
          <ac:cxnSpMkLst>
            <pc:docMk/>
            <pc:sldMk cId="4030571443" sldId="258"/>
            <ac:cxnSpMk id="83" creationId="{516529B6-BC3A-1DB8-52B1-838B6A08B50E}"/>
          </ac:cxnSpMkLst>
        </pc:cxnChg>
        <pc:cxnChg chg="mod">
          <ac:chgData name="Chenyue Han" userId="494f182c-4a72-4c0d-80c8-f426388df5bd" providerId="ADAL" clId="{BEC42C30-1405-4B48-B756-209F5AB0C858}" dt="2024-09-10T03:20:03.830" v="32" actId="1076"/>
          <ac:cxnSpMkLst>
            <pc:docMk/>
            <pc:sldMk cId="4030571443" sldId="258"/>
            <ac:cxnSpMk id="85" creationId="{2CD68382-F9FB-E00B-3779-5991E0174100}"/>
          </ac:cxnSpMkLst>
        </pc:cxnChg>
        <pc:cxnChg chg="mod">
          <ac:chgData name="Chenyue Han" userId="494f182c-4a72-4c0d-80c8-f426388df5bd" providerId="ADAL" clId="{BEC42C30-1405-4B48-B756-209F5AB0C858}" dt="2024-09-10T03:20:17.560" v="34" actId="1076"/>
          <ac:cxnSpMkLst>
            <pc:docMk/>
            <pc:sldMk cId="4030571443" sldId="258"/>
            <ac:cxnSpMk id="100" creationId="{51201DA2-FB9D-DB49-241D-06AEAE29BF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330D-6D10-0C43-8CC8-9A59F3E9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C9A09-9BED-E651-B50B-19DEE6A0E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8AC5-44A3-B6F7-27AF-04D106C0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B6A9A-A7EC-2DD0-0F76-9B9E5401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E1FB-9F47-CECB-D41B-2EBAF019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AE18-9BCD-B41D-E70E-EE94F603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1304-7BF0-EDFA-C467-7E2098628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284A-EC5D-D8B3-8DD3-874A4FB6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4B6D-86B8-4DFB-50A0-49FE4522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A29E-DB16-32A5-9ACD-ABDAD54D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B37A5-0308-0EB4-ED23-61852170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EDDEF-190F-C7C9-E5AB-7FF254E6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FA4A-B8D0-2E35-69E9-7BA1DD27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4D5EC-C30C-23C0-E0C6-2814B6E7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C035-722F-1FD0-C10F-5900A0A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776-9727-8769-22A2-C2EC8620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CD35-03CB-909B-ABBD-1C746705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8035-64A0-9CE2-CA2F-75842196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A4FE-E9A6-4A39-F193-BDEEDD9C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B1F0F-1FC8-B546-2E56-50472203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F05F-31C3-5B65-0F79-41B240C8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C0804-49D2-6567-526D-F624DB40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651A-3B09-7AE7-2727-A2A945D1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CD49-4BE7-3FF4-4A80-8E34BD5A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0C0A-464D-CC26-1C96-3D0C8B76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D8A6-1930-4329-716E-69B1F2A7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4230-6A65-FC20-29CB-E23A0C36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BD91-E63F-28F3-99D5-B83ECF9A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C3CAF-005F-EA87-6C49-6CFDDB03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1D301-4418-5331-62D3-EE6F8093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557C5-E156-6763-E985-E01B14A8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15C4-7738-E6D4-7B61-FE65510E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6DAB-882E-6C0D-5226-687F9B30E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763A-E3A2-80D6-03E9-497D696CD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F3C65-E277-70BA-9FC7-F8F0523C7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B0F7C-7739-3750-90D3-8E98C7D49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EA25F-6D8A-B949-4709-C204E223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5DB53-219C-6246-C5D8-B34D6E32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FE90B-7358-9B9A-0EFF-33CAC577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12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15D3-5C2D-0BF0-598E-66E7E31B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FDBE6-B8B1-00B9-7122-44446E76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02EAE-965E-1129-8A55-3D31059A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26977-386B-5E07-76E1-3F6C50DE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9143F-8E8B-9A68-6BB6-69CB5E19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F71BE-F121-BB8D-8BD5-B5A0B6A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5510D-D912-9354-70B9-ADFE097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6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34E5-5848-E54D-EDAC-D377B93E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D6B4-4A2E-2617-1806-9665313D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1BE87-F27B-9E13-DC6D-CB8C84F3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E914-8299-61E2-3A75-B2AEE6D4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4603-BED3-A285-E393-2506C9B1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10552-63FB-9FD8-6CB3-6B501D76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76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C540-430C-B34C-F2BD-53D2183E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E31E2-11E8-5E33-C16D-7E4235892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5C632-887D-6F63-A2B2-1BD3ACA5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5EE2-F49D-7FA1-03F7-1AFCBA69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66E5-FD73-161E-9424-BA3379A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979F-EA70-9842-49FC-E2A12F97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43C39-1896-37FC-53F3-7143D3BA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9AD9-5EF5-6EC2-1847-B987996D9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A682-79A4-38C8-86FB-29646C3D9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805CD-F19C-435C-AB19-D5D19362D836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E981-539A-9367-CF53-F4347A088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42FF-33AD-C919-DB88-A297681EC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88918-F431-4D53-8065-BAADA5536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9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712B8-F042-C72C-ECA7-6F5A10DDE006}"/>
              </a:ext>
            </a:extLst>
          </p:cNvPr>
          <p:cNvSpPr txBox="1"/>
          <p:nvPr/>
        </p:nvSpPr>
        <p:spPr>
          <a:xfrm>
            <a:off x="382785" y="2715402"/>
            <a:ext cx="930796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470</a:t>
            </a:r>
          </a:p>
          <a:p>
            <a:pPr algn="ctr"/>
            <a:r>
              <a:rPr lang="en-GB" sz="1200" dirty="0"/>
              <a:t>Patients received high-cost drug treatments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10165-24AC-CEEA-FFAC-0AE7BD766891}"/>
              </a:ext>
            </a:extLst>
          </p:cNvPr>
          <p:cNvSpPr txBox="1"/>
          <p:nvPr/>
        </p:nvSpPr>
        <p:spPr>
          <a:xfrm>
            <a:off x="2242485" y="5718653"/>
            <a:ext cx="1314215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 patient with undifferentiated SpA</a:t>
            </a:r>
          </a:p>
        </p:txBody>
      </p:sp>
      <p:cxnSp>
        <p:nvCxnSpPr>
          <p:cNvPr id="12" name="Connector: Elbow 8">
            <a:extLst>
              <a:ext uri="{FF2B5EF4-FFF2-40B4-BE49-F238E27FC236}">
                <a16:creationId xmlns:a16="http://schemas.microsoft.com/office/drawing/2014/main" id="{506CA208-267C-3C09-96F0-F5EE02308AB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1313581" y="1766270"/>
            <a:ext cx="928906" cy="15492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14C81E-72AA-6B67-A007-76A6D06E9BF6}"/>
              </a:ext>
            </a:extLst>
          </p:cNvPr>
          <p:cNvSpPr txBox="1"/>
          <p:nvPr/>
        </p:nvSpPr>
        <p:spPr>
          <a:xfrm>
            <a:off x="2242487" y="1350771"/>
            <a:ext cx="1314214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115 patients diagnosed with non-radiographic axSpA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DEE64-D1C1-50EF-EEF2-C3F0BC8B2A23}"/>
              </a:ext>
            </a:extLst>
          </p:cNvPr>
          <p:cNvSpPr txBox="1"/>
          <p:nvPr/>
        </p:nvSpPr>
        <p:spPr>
          <a:xfrm>
            <a:off x="2242486" y="4156027"/>
            <a:ext cx="131421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354 patients diagnosed with axSpA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A4E9D4D-FF0B-73E8-708E-599D4D13756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313581" y="3315567"/>
            <a:ext cx="928904" cy="272625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8">
            <a:extLst>
              <a:ext uri="{FF2B5EF4-FFF2-40B4-BE49-F238E27FC236}">
                <a16:creationId xmlns:a16="http://schemas.microsoft.com/office/drawing/2014/main" id="{AD0A3C09-C6A9-335A-2174-2DF21E1A11B1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493068" y="1118084"/>
            <a:ext cx="593612" cy="4625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AD9905-1FC6-E368-403E-152B10020FAC}"/>
              </a:ext>
            </a:extLst>
          </p:cNvPr>
          <p:cNvSpPr txBox="1"/>
          <p:nvPr/>
        </p:nvSpPr>
        <p:spPr>
          <a:xfrm>
            <a:off x="4021154" y="914058"/>
            <a:ext cx="1032641" cy="27699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49 Males</a:t>
            </a:r>
          </a:p>
        </p:txBody>
      </p:sp>
      <p:cxnSp>
        <p:nvCxnSpPr>
          <p:cNvPr id="34" name="Connector: Elbow 8">
            <a:extLst>
              <a:ext uri="{FF2B5EF4-FFF2-40B4-BE49-F238E27FC236}">
                <a16:creationId xmlns:a16="http://schemas.microsoft.com/office/drawing/2014/main" id="{103F4EE5-8B3A-40E8-4A0B-AD4719832E88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389262" y="1916137"/>
            <a:ext cx="795542" cy="46067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6BEA44-EE7D-2DEE-683F-44D8B1269382}"/>
              </a:ext>
            </a:extLst>
          </p:cNvPr>
          <p:cNvSpPr txBox="1"/>
          <p:nvPr/>
        </p:nvSpPr>
        <p:spPr>
          <a:xfrm>
            <a:off x="4017368" y="2405743"/>
            <a:ext cx="1040209" cy="27699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66 Females</a:t>
            </a:r>
          </a:p>
        </p:txBody>
      </p:sp>
      <p:cxnSp>
        <p:nvCxnSpPr>
          <p:cNvPr id="41" name="Connector: Elbow 8">
            <a:extLst>
              <a:ext uri="{FF2B5EF4-FFF2-40B4-BE49-F238E27FC236}">
                <a16:creationId xmlns:a16="http://schemas.microsoft.com/office/drawing/2014/main" id="{2CAF11C0-B6CE-0576-3BA1-377D997B9EF1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422869" y="3890097"/>
            <a:ext cx="732112" cy="46445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7DD1FB-5718-6C7A-002D-FE25ABD11CEC}"/>
              </a:ext>
            </a:extLst>
          </p:cNvPr>
          <p:cNvSpPr txBox="1"/>
          <p:nvPr/>
        </p:nvSpPr>
        <p:spPr>
          <a:xfrm>
            <a:off x="4021151" y="3617767"/>
            <a:ext cx="1036427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254 Males</a:t>
            </a:r>
          </a:p>
        </p:txBody>
      </p:sp>
      <p:cxnSp>
        <p:nvCxnSpPr>
          <p:cNvPr id="43" name="Connector: Elbow 8">
            <a:extLst>
              <a:ext uri="{FF2B5EF4-FFF2-40B4-BE49-F238E27FC236}">
                <a16:creationId xmlns:a16="http://schemas.microsoft.com/office/drawing/2014/main" id="{E38B7093-CCA0-C879-6E3D-45F63CA4FB4B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458159" y="4586916"/>
            <a:ext cx="659642" cy="4625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7031BB-CF4A-9370-7C8D-4B72AAEFB38A}"/>
              </a:ext>
            </a:extLst>
          </p:cNvPr>
          <p:cNvSpPr txBox="1"/>
          <p:nvPr/>
        </p:nvSpPr>
        <p:spPr>
          <a:xfrm>
            <a:off x="4019260" y="5009517"/>
            <a:ext cx="1038318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100 Females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0D6505E-308D-7DBB-5098-D2B8DFF4F6AA}"/>
              </a:ext>
            </a:extLst>
          </p:cNvPr>
          <p:cNvCxnSpPr>
            <a:stCxn id="4" idx="3"/>
          </p:cNvCxnSpPr>
          <p:nvPr/>
        </p:nvCxnSpPr>
        <p:spPr>
          <a:xfrm>
            <a:off x="1313581" y="3315567"/>
            <a:ext cx="928905" cy="9789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C2A018-6AFC-64E8-5929-E9374ED1B55A}"/>
              </a:ext>
            </a:extLst>
          </p:cNvPr>
          <p:cNvSpPr txBox="1"/>
          <p:nvPr/>
        </p:nvSpPr>
        <p:spPr>
          <a:xfrm>
            <a:off x="4021151" y="5903318"/>
            <a:ext cx="928905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 Male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4CCD25-7BD2-A4E1-C07E-3E89CA976580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3556700" y="6041818"/>
            <a:ext cx="46445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5FC5A5-FED0-479E-F450-3B35839EB014}"/>
              </a:ext>
            </a:extLst>
          </p:cNvPr>
          <p:cNvSpPr/>
          <p:nvPr/>
        </p:nvSpPr>
        <p:spPr>
          <a:xfrm>
            <a:off x="5427753" y="170267"/>
            <a:ext cx="2694641" cy="635665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HLA-B27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DF33BD-4ACF-82E1-E8CB-3A558700D87D}"/>
              </a:ext>
            </a:extLst>
          </p:cNvPr>
          <p:cNvCxnSpPr>
            <a:cxnSpLocks/>
            <a:stCxn id="33" idx="3"/>
            <a:endCxn id="78" idx="1"/>
          </p:cNvCxnSpPr>
          <p:nvPr/>
        </p:nvCxnSpPr>
        <p:spPr>
          <a:xfrm flipV="1">
            <a:off x="5053795" y="1052557"/>
            <a:ext cx="831158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17EF7C8-5C01-36DA-FEFB-4123454AE569}"/>
              </a:ext>
            </a:extLst>
          </p:cNvPr>
          <p:cNvSpPr/>
          <p:nvPr/>
        </p:nvSpPr>
        <p:spPr>
          <a:xfrm>
            <a:off x="5884953" y="62255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35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highlight>
                  <a:srgbClr val="FF0000"/>
                </a:highlight>
              </a:rPr>
              <a:t>7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C0C0C0"/>
                </a:highlight>
              </a:rPr>
              <a:t>7 undiagnosed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16529B6-BC3A-1DB8-52B1-838B6A08B50E}"/>
              </a:ext>
            </a:extLst>
          </p:cNvPr>
          <p:cNvCxnSpPr>
            <a:cxnSpLocks/>
            <a:stCxn id="36" idx="3"/>
            <a:endCxn id="84" idx="1"/>
          </p:cNvCxnSpPr>
          <p:nvPr/>
        </p:nvCxnSpPr>
        <p:spPr>
          <a:xfrm>
            <a:off x="5057577" y="2544243"/>
            <a:ext cx="84061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1477CAC-BAB2-2F37-8B01-CC8E423B5836}"/>
              </a:ext>
            </a:extLst>
          </p:cNvPr>
          <p:cNvSpPr/>
          <p:nvPr/>
        </p:nvSpPr>
        <p:spPr>
          <a:xfrm>
            <a:off x="5898194" y="2114242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31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highlight>
                  <a:srgbClr val="FF0000"/>
                </a:highlight>
              </a:rPr>
              <a:t>23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C0C0C0"/>
                </a:highlight>
              </a:rPr>
              <a:t>12 undiagnosed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D68382-F9FB-E00B-3779-5991E0174100}"/>
              </a:ext>
            </a:extLst>
          </p:cNvPr>
          <p:cNvCxnSpPr>
            <a:cxnSpLocks/>
            <a:stCxn id="42" idx="3"/>
            <a:endCxn id="86" idx="1"/>
          </p:cNvCxnSpPr>
          <p:nvPr/>
        </p:nvCxnSpPr>
        <p:spPr>
          <a:xfrm>
            <a:off x="5057578" y="3756267"/>
            <a:ext cx="8406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8623001-2B3B-5D53-FE8B-72A4B7A1D784}"/>
              </a:ext>
            </a:extLst>
          </p:cNvPr>
          <p:cNvSpPr/>
          <p:nvPr/>
        </p:nvSpPr>
        <p:spPr>
          <a:xfrm>
            <a:off x="5898194" y="332626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193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highlight>
                  <a:srgbClr val="FF0000"/>
                </a:highlight>
              </a:rPr>
              <a:t>32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C0C0C0"/>
                </a:highlight>
              </a:rPr>
              <a:t>29 undiagnosed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A059B3-6DAD-E367-F969-2D10C508024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057578" y="5148017"/>
            <a:ext cx="8406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F832499-097D-0B79-EF26-993703034CF9}"/>
              </a:ext>
            </a:extLst>
          </p:cNvPr>
          <p:cNvSpPr/>
          <p:nvPr/>
        </p:nvSpPr>
        <p:spPr>
          <a:xfrm>
            <a:off x="5898194" y="471801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78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/>
                </a:solidFill>
                <a:highlight>
                  <a:srgbClr val="FF0000"/>
                </a:highlight>
              </a:rPr>
              <a:t>16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C0C0C0"/>
                </a:highlight>
              </a:rPr>
              <a:t>6 undiagnosed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A08A-2E92-F9C4-1B32-AC6027B44BE9}"/>
              </a:ext>
            </a:extLst>
          </p:cNvPr>
          <p:cNvSpPr txBox="1"/>
          <p:nvPr/>
        </p:nvSpPr>
        <p:spPr>
          <a:xfrm>
            <a:off x="5892203" y="5903318"/>
            <a:ext cx="1777088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highlight>
                  <a:srgbClr val="00FF00"/>
                </a:highlight>
              </a:rPr>
              <a:t>1 tested positive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201DA2-FB9D-DB49-241D-06AEAE29BF03}"/>
              </a:ext>
            </a:extLst>
          </p:cNvPr>
          <p:cNvCxnSpPr>
            <a:cxnSpLocks/>
            <a:stCxn id="60" idx="3"/>
            <a:endCxn id="99" idx="1"/>
          </p:cNvCxnSpPr>
          <p:nvPr/>
        </p:nvCxnSpPr>
        <p:spPr>
          <a:xfrm>
            <a:off x="4950056" y="6041818"/>
            <a:ext cx="9421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B947AA-0897-635E-DB36-0532D5E07A84}"/>
              </a:ext>
            </a:extLst>
          </p:cNvPr>
          <p:cNvSpPr/>
          <p:nvPr/>
        </p:nvSpPr>
        <p:spPr>
          <a:xfrm>
            <a:off x="8853074" y="170267"/>
            <a:ext cx="2694641" cy="6356657"/>
          </a:xfrm>
          <a:prstGeom prst="rect">
            <a:avLst/>
          </a:prstGeom>
          <a:ln w="38100"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accent5"/>
                </a:solidFill>
              </a:rPr>
              <a:t>Drugs</a:t>
            </a:r>
          </a:p>
          <a:p>
            <a:pPr algn="ctr"/>
            <a:r>
              <a:rPr lang="en-GB" dirty="0">
                <a:solidFill>
                  <a:schemeClr val="accent5"/>
                </a:solidFill>
              </a:rPr>
              <a:t>Further differentiation into </a:t>
            </a:r>
            <a:r>
              <a:rPr lang="en-GB" b="1" dirty="0">
                <a:solidFill>
                  <a:schemeClr val="accent5"/>
                </a:solidFill>
              </a:rPr>
              <a:t>19 different drugs </a:t>
            </a:r>
            <a:r>
              <a:rPr lang="en-GB" dirty="0">
                <a:solidFill>
                  <a:schemeClr val="accent5"/>
                </a:solidFill>
              </a:rPr>
              <a:t>or </a:t>
            </a:r>
            <a:r>
              <a:rPr lang="en-GB" b="1" dirty="0">
                <a:solidFill>
                  <a:schemeClr val="accent5"/>
                </a:solidFill>
              </a:rPr>
              <a:t>4 drug families </a:t>
            </a:r>
            <a:r>
              <a:rPr lang="en-GB" dirty="0">
                <a:solidFill>
                  <a:schemeClr val="accent5"/>
                </a:solidFill>
              </a:rPr>
              <a:t>which will further reduce the sample size of each grouping.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8BBA0B0-4610-317E-0172-AB10C4883430}"/>
              </a:ext>
            </a:extLst>
          </p:cNvPr>
          <p:cNvCxnSpPr>
            <a:cxnSpLocks/>
          </p:cNvCxnSpPr>
          <p:nvPr/>
        </p:nvCxnSpPr>
        <p:spPr>
          <a:xfrm flipV="1">
            <a:off x="7656576" y="1052557"/>
            <a:ext cx="1196498" cy="5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40CD00-800F-BBB4-0633-93D708E37DBA}"/>
              </a:ext>
            </a:extLst>
          </p:cNvPr>
          <p:cNvCxnSpPr>
            <a:cxnSpLocks/>
          </p:cNvCxnSpPr>
          <p:nvPr/>
        </p:nvCxnSpPr>
        <p:spPr>
          <a:xfrm>
            <a:off x="7669291" y="2544242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ECF170-9109-E786-AE6A-E8968A3A4187}"/>
              </a:ext>
            </a:extLst>
          </p:cNvPr>
          <p:cNvCxnSpPr>
            <a:cxnSpLocks/>
          </p:cNvCxnSpPr>
          <p:nvPr/>
        </p:nvCxnSpPr>
        <p:spPr>
          <a:xfrm>
            <a:off x="7669291" y="3729860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637CA2-FC2F-395B-E36E-EB364582D1C8}"/>
              </a:ext>
            </a:extLst>
          </p:cNvPr>
          <p:cNvCxnSpPr>
            <a:cxnSpLocks/>
          </p:cNvCxnSpPr>
          <p:nvPr/>
        </p:nvCxnSpPr>
        <p:spPr>
          <a:xfrm>
            <a:off x="7669291" y="5148016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03016E6-1CCC-A6DC-FA71-68031A151355}"/>
              </a:ext>
            </a:extLst>
          </p:cNvPr>
          <p:cNvCxnSpPr>
            <a:cxnSpLocks/>
          </p:cNvCxnSpPr>
          <p:nvPr/>
        </p:nvCxnSpPr>
        <p:spPr>
          <a:xfrm>
            <a:off x="7681746" y="6041817"/>
            <a:ext cx="1171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1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712B8-F042-C72C-ECA7-6F5A10DDE006}"/>
              </a:ext>
            </a:extLst>
          </p:cNvPr>
          <p:cNvSpPr txBox="1"/>
          <p:nvPr/>
        </p:nvSpPr>
        <p:spPr>
          <a:xfrm>
            <a:off x="382785" y="2715402"/>
            <a:ext cx="930796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470</a:t>
            </a:r>
          </a:p>
          <a:p>
            <a:pPr algn="ctr"/>
            <a:r>
              <a:rPr lang="en-GB" sz="1200"/>
              <a:t>Patients received high-cost </a:t>
            </a:r>
            <a:r>
              <a:rPr lang="en-GB" sz="1200" dirty="0"/>
              <a:t>drug treatments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10165-24AC-CEEA-FFAC-0AE7BD766891}"/>
              </a:ext>
            </a:extLst>
          </p:cNvPr>
          <p:cNvSpPr txBox="1"/>
          <p:nvPr/>
        </p:nvSpPr>
        <p:spPr>
          <a:xfrm>
            <a:off x="2242485" y="5718653"/>
            <a:ext cx="1314215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 patient with undifferentiated SpA</a:t>
            </a:r>
          </a:p>
        </p:txBody>
      </p:sp>
      <p:cxnSp>
        <p:nvCxnSpPr>
          <p:cNvPr id="12" name="Connector: Elbow 8">
            <a:extLst>
              <a:ext uri="{FF2B5EF4-FFF2-40B4-BE49-F238E27FC236}">
                <a16:creationId xmlns:a16="http://schemas.microsoft.com/office/drawing/2014/main" id="{506CA208-267C-3C09-96F0-F5EE02308AB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1313581" y="1766270"/>
            <a:ext cx="928906" cy="15492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14C81E-72AA-6B67-A007-76A6D06E9BF6}"/>
              </a:ext>
            </a:extLst>
          </p:cNvPr>
          <p:cNvSpPr txBox="1"/>
          <p:nvPr/>
        </p:nvSpPr>
        <p:spPr>
          <a:xfrm>
            <a:off x="2242487" y="1350771"/>
            <a:ext cx="1314214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115 patients diagnosed with non-radiographic axSpA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DEE64-D1C1-50EF-EEF2-C3F0BC8B2A23}"/>
              </a:ext>
            </a:extLst>
          </p:cNvPr>
          <p:cNvSpPr txBox="1"/>
          <p:nvPr/>
        </p:nvSpPr>
        <p:spPr>
          <a:xfrm>
            <a:off x="2242486" y="4156027"/>
            <a:ext cx="131421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354 patients diagnosed with axSpA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A4E9D4D-FF0B-73E8-708E-599D4D13756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313581" y="3315567"/>
            <a:ext cx="928904" cy="272625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8">
            <a:extLst>
              <a:ext uri="{FF2B5EF4-FFF2-40B4-BE49-F238E27FC236}">
                <a16:creationId xmlns:a16="http://schemas.microsoft.com/office/drawing/2014/main" id="{AD0A3C09-C6A9-335A-2174-2DF21E1A11B1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493068" y="1118084"/>
            <a:ext cx="593612" cy="4625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AD9905-1FC6-E368-403E-152B10020FAC}"/>
              </a:ext>
            </a:extLst>
          </p:cNvPr>
          <p:cNvSpPr txBox="1"/>
          <p:nvPr/>
        </p:nvSpPr>
        <p:spPr>
          <a:xfrm>
            <a:off x="4021154" y="914058"/>
            <a:ext cx="1032641" cy="27699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49 Males</a:t>
            </a:r>
          </a:p>
        </p:txBody>
      </p:sp>
      <p:cxnSp>
        <p:nvCxnSpPr>
          <p:cNvPr id="34" name="Connector: Elbow 8">
            <a:extLst>
              <a:ext uri="{FF2B5EF4-FFF2-40B4-BE49-F238E27FC236}">
                <a16:creationId xmlns:a16="http://schemas.microsoft.com/office/drawing/2014/main" id="{103F4EE5-8B3A-40E8-4A0B-AD4719832E88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389262" y="1916137"/>
            <a:ext cx="795542" cy="46067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6BEA44-EE7D-2DEE-683F-44D8B1269382}"/>
              </a:ext>
            </a:extLst>
          </p:cNvPr>
          <p:cNvSpPr txBox="1"/>
          <p:nvPr/>
        </p:nvSpPr>
        <p:spPr>
          <a:xfrm>
            <a:off x="4017368" y="2405743"/>
            <a:ext cx="1040209" cy="27699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66 Females</a:t>
            </a:r>
          </a:p>
        </p:txBody>
      </p:sp>
      <p:cxnSp>
        <p:nvCxnSpPr>
          <p:cNvPr id="41" name="Connector: Elbow 8">
            <a:extLst>
              <a:ext uri="{FF2B5EF4-FFF2-40B4-BE49-F238E27FC236}">
                <a16:creationId xmlns:a16="http://schemas.microsoft.com/office/drawing/2014/main" id="{2CAF11C0-B6CE-0576-3BA1-377D997B9EF1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422869" y="3890097"/>
            <a:ext cx="732112" cy="46445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7DD1FB-5718-6C7A-002D-FE25ABD11CEC}"/>
              </a:ext>
            </a:extLst>
          </p:cNvPr>
          <p:cNvSpPr txBox="1"/>
          <p:nvPr/>
        </p:nvSpPr>
        <p:spPr>
          <a:xfrm>
            <a:off x="4021151" y="3617767"/>
            <a:ext cx="1036427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254 Males</a:t>
            </a:r>
          </a:p>
        </p:txBody>
      </p:sp>
      <p:cxnSp>
        <p:nvCxnSpPr>
          <p:cNvPr id="43" name="Connector: Elbow 8">
            <a:extLst>
              <a:ext uri="{FF2B5EF4-FFF2-40B4-BE49-F238E27FC236}">
                <a16:creationId xmlns:a16="http://schemas.microsoft.com/office/drawing/2014/main" id="{E38B7093-CCA0-C879-6E3D-45F63CA4FB4B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458159" y="4586916"/>
            <a:ext cx="659642" cy="4625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7031BB-CF4A-9370-7C8D-4B72AAEFB38A}"/>
              </a:ext>
            </a:extLst>
          </p:cNvPr>
          <p:cNvSpPr txBox="1"/>
          <p:nvPr/>
        </p:nvSpPr>
        <p:spPr>
          <a:xfrm>
            <a:off x="4019260" y="5009517"/>
            <a:ext cx="1038318" cy="27699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100 Females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0D6505E-308D-7DBB-5098-D2B8DFF4F6AA}"/>
              </a:ext>
            </a:extLst>
          </p:cNvPr>
          <p:cNvCxnSpPr>
            <a:stCxn id="4" idx="3"/>
          </p:cNvCxnSpPr>
          <p:nvPr/>
        </p:nvCxnSpPr>
        <p:spPr>
          <a:xfrm>
            <a:off x="1313581" y="3315567"/>
            <a:ext cx="928905" cy="9789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C2A018-6AFC-64E8-5929-E9374ED1B55A}"/>
              </a:ext>
            </a:extLst>
          </p:cNvPr>
          <p:cNvSpPr txBox="1"/>
          <p:nvPr/>
        </p:nvSpPr>
        <p:spPr>
          <a:xfrm>
            <a:off x="4021151" y="5903318"/>
            <a:ext cx="928905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1 Male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4CCD25-7BD2-A4E1-C07E-3E89CA976580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 flipV="1">
            <a:off x="3556700" y="6041818"/>
            <a:ext cx="46445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5FC5A5-FED0-479E-F450-3B35839EB014}"/>
              </a:ext>
            </a:extLst>
          </p:cNvPr>
          <p:cNvSpPr/>
          <p:nvPr/>
        </p:nvSpPr>
        <p:spPr>
          <a:xfrm>
            <a:off x="5427753" y="170267"/>
            <a:ext cx="2694641" cy="635665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HLA-B27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DF33BD-4ACF-82E1-E8CB-3A558700D87D}"/>
              </a:ext>
            </a:extLst>
          </p:cNvPr>
          <p:cNvCxnSpPr>
            <a:cxnSpLocks/>
            <a:stCxn id="33" idx="3"/>
            <a:endCxn id="78" idx="1"/>
          </p:cNvCxnSpPr>
          <p:nvPr/>
        </p:nvCxnSpPr>
        <p:spPr>
          <a:xfrm flipV="1">
            <a:off x="5053795" y="1052557"/>
            <a:ext cx="831158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17EF7C8-5C01-36DA-FEFB-4123454AE569}"/>
              </a:ext>
            </a:extLst>
          </p:cNvPr>
          <p:cNvSpPr/>
          <p:nvPr/>
        </p:nvSpPr>
        <p:spPr>
          <a:xfrm>
            <a:off x="5884953" y="62255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35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7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7 undiagnosed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16529B6-BC3A-1DB8-52B1-838B6A08B50E}"/>
              </a:ext>
            </a:extLst>
          </p:cNvPr>
          <p:cNvCxnSpPr>
            <a:cxnSpLocks/>
            <a:stCxn id="36" idx="3"/>
            <a:endCxn id="84" idx="1"/>
          </p:cNvCxnSpPr>
          <p:nvPr/>
        </p:nvCxnSpPr>
        <p:spPr>
          <a:xfrm>
            <a:off x="5057577" y="2544243"/>
            <a:ext cx="84061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1477CAC-BAB2-2F37-8B01-CC8E423B5836}"/>
              </a:ext>
            </a:extLst>
          </p:cNvPr>
          <p:cNvSpPr/>
          <p:nvPr/>
        </p:nvSpPr>
        <p:spPr>
          <a:xfrm>
            <a:off x="5898194" y="2114242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31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23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12 undiagnosed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D68382-F9FB-E00B-3779-5991E0174100}"/>
              </a:ext>
            </a:extLst>
          </p:cNvPr>
          <p:cNvCxnSpPr>
            <a:cxnSpLocks/>
            <a:stCxn id="42" idx="3"/>
            <a:endCxn id="86" idx="1"/>
          </p:cNvCxnSpPr>
          <p:nvPr/>
        </p:nvCxnSpPr>
        <p:spPr>
          <a:xfrm>
            <a:off x="5057578" y="3756267"/>
            <a:ext cx="8406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8623001-2B3B-5D53-FE8B-72A4B7A1D784}"/>
              </a:ext>
            </a:extLst>
          </p:cNvPr>
          <p:cNvSpPr/>
          <p:nvPr/>
        </p:nvSpPr>
        <p:spPr>
          <a:xfrm>
            <a:off x="5898194" y="332626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193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32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29 undiagnosed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A059B3-6DAD-E367-F969-2D10C508024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057578" y="5148017"/>
            <a:ext cx="8406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F832499-097D-0B79-EF26-993703034CF9}"/>
              </a:ext>
            </a:extLst>
          </p:cNvPr>
          <p:cNvSpPr/>
          <p:nvPr/>
        </p:nvSpPr>
        <p:spPr>
          <a:xfrm>
            <a:off x="5898194" y="471801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78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16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6 undiagnosed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A08A-2E92-F9C4-1B32-AC6027B44BE9}"/>
              </a:ext>
            </a:extLst>
          </p:cNvPr>
          <p:cNvSpPr txBox="1"/>
          <p:nvPr/>
        </p:nvSpPr>
        <p:spPr>
          <a:xfrm>
            <a:off x="5892203" y="5903318"/>
            <a:ext cx="1777088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1 tested positive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201DA2-FB9D-DB49-241D-06AEAE29BF03}"/>
              </a:ext>
            </a:extLst>
          </p:cNvPr>
          <p:cNvCxnSpPr>
            <a:cxnSpLocks/>
            <a:stCxn id="60" idx="3"/>
            <a:endCxn id="99" idx="1"/>
          </p:cNvCxnSpPr>
          <p:nvPr/>
        </p:nvCxnSpPr>
        <p:spPr>
          <a:xfrm>
            <a:off x="4950056" y="6041818"/>
            <a:ext cx="9421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B947AA-0897-635E-DB36-0532D5E07A84}"/>
              </a:ext>
            </a:extLst>
          </p:cNvPr>
          <p:cNvSpPr/>
          <p:nvPr/>
        </p:nvSpPr>
        <p:spPr>
          <a:xfrm>
            <a:off x="8853074" y="170267"/>
            <a:ext cx="2694641" cy="6356657"/>
          </a:xfrm>
          <a:prstGeom prst="rect">
            <a:avLst/>
          </a:prstGeom>
          <a:ln w="38100"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accent5"/>
                </a:solidFill>
              </a:rPr>
              <a:t>Drugs</a:t>
            </a:r>
          </a:p>
          <a:p>
            <a:pPr algn="ctr"/>
            <a:r>
              <a:rPr lang="en-GB" dirty="0">
                <a:solidFill>
                  <a:schemeClr val="accent5"/>
                </a:solidFill>
              </a:rPr>
              <a:t>Further differentiation into </a:t>
            </a:r>
            <a:r>
              <a:rPr lang="en-GB" b="1" dirty="0">
                <a:solidFill>
                  <a:schemeClr val="accent5"/>
                </a:solidFill>
              </a:rPr>
              <a:t>19 different drugs </a:t>
            </a:r>
            <a:r>
              <a:rPr lang="en-GB" dirty="0">
                <a:solidFill>
                  <a:schemeClr val="accent5"/>
                </a:solidFill>
              </a:rPr>
              <a:t>or </a:t>
            </a:r>
            <a:r>
              <a:rPr lang="en-GB" b="1" dirty="0">
                <a:solidFill>
                  <a:schemeClr val="accent5"/>
                </a:solidFill>
              </a:rPr>
              <a:t>4 drug families </a:t>
            </a:r>
            <a:r>
              <a:rPr lang="en-GB" dirty="0">
                <a:solidFill>
                  <a:schemeClr val="accent5"/>
                </a:solidFill>
              </a:rPr>
              <a:t>which will further reduce the sample size of each grouping.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8BBA0B0-4610-317E-0172-AB10C4883430}"/>
              </a:ext>
            </a:extLst>
          </p:cNvPr>
          <p:cNvCxnSpPr>
            <a:cxnSpLocks/>
          </p:cNvCxnSpPr>
          <p:nvPr/>
        </p:nvCxnSpPr>
        <p:spPr>
          <a:xfrm flipV="1">
            <a:off x="7656576" y="1052557"/>
            <a:ext cx="1196498" cy="5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40CD00-800F-BBB4-0633-93D708E37DBA}"/>
              </a:ext>
            </a:extLst>
          </p:cNvPr>
          <p:cNvCxnSpPr>
            <a:cxnSpLocks/>
          </p:cNvCxnSpPr>
          <p:nvPr/>
        </p:nvCxnSpPr>
        <p:spPr>
          <a:xfrm>
            <a:off x="7669291" y="2544242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ECF170-9109-E786-AE6A-E8968A3A4187}"/>
              </a:ext>
            </a:extLst>
          </p:cNvPr>
          <p:cNvCxnSpPr>
            <a:cxnSpLocks/>
          </p:cNvCxnSpPr>
          <p:nvPr/>
        </p:nvCxnSpPr>
        <p:spPr>
          <a:xfrm>
            <a:off x="7669291" y="3729860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637CA2-FC2F-395B-E36E-EB364582D1C8}"/>
              </a:ext>
            </a:extLst>
          </p:cNvPr>
          <p:cNvCxnSpPr>
            <a:cxnSpLocks/>
          </p:cNvCxnSpPr>
          <p:nvPr/>
        </p:nvCxnSpPr>
        <p:spPr>
          <a:xfrm>
            <a:off x="7669291" y="5148016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03016E6-1CCC-A6DC-FA71-68031A151355}"/>
              </a:ext>
            </a:extLst>
          </p:cNvPr>
          <p:cNvCxnSpPr>
            <a:cxnSpLocks/>
          </p:cNvCxnSpPr>
          <p:nvPr/>
        </p:nvCxnSpPr>
        <p:spPr>
          <a:xfrm>
            <a:off x="7681746" y="6041817"/>
            <a:ext cx="1171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712B8-F042-C72C-ECA7-6F5A10DDE006}"/>
              </a:ext>
            </a:extLst>
          </p:cNvPr>
          <p:cNvSpPr txBox="1"/>
          <p:nvPr/>
        </p:nvSpPr>
        <p:spPr>
          <a:xfrm>
            <a:off x="273372" y="2700013"/>
            <a:ext cx="1040209" cy="267765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470</a:t>
            </a:r>
          </a:p>
          <a:p>
            <a:pPr algn="ctr"/>
            <a:r>
              <a:rPr lang="en-GB" sz="1400" dirty="0"/>
              <a:t>patients received high-cost drug treatments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(Out of 1235 patients in the dataset)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10165-24AC-CEEA-FFAC-0AE7BD766891}"/>
              </a:ext>
            </a:extLst>
          </p:cNvPr>
          <p:cNvSpPr txBox="1"/>
          <p:nvPr/>
        </p:nvSpPr>
        <p:spPr>
          <a:xfrm>
            <a:off x="2242485" y="5672485"/>
            <a:ext cx="1314215" cy="73866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 patient with undifferentiated SpA</a:t>
            </a:r>
          </a:p>
        </p:txBody>
      </p:sp>
      <p:cxnSp>
        <p:nvCxnSpPr>
          <p:cNvPr id="12" name="Connector: Elbow 8">
            <a:extLst>
              <a:ext uri="{FF2B5EF4-FFF2-40B4-BE49-F238E27FC236}">
                <a16:creationId xmlns:a16="http://schemas.microsoft.com/office/drawing/2014/main" id="{506CA208-267C-3C09-96F0-F5EE02308AB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1313581" y="1920158"/>
            <a:ext cx="928906" cy="21186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14C81E-72AA-6B67-A007-76A6D06E9BF6}"/>
              </a:ext>
            </a:extLst>
          </p:cNvPr>
          <p:cNvSpPr txBox="1"/>
          <p:nvPr/>
        </p:nvSpPr>
        <p:spPr>
          <a:xfrm>
            <a:off x="2242487" y="1335382"/>
            <a:ext cx="1314214" cy="116955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115 patients diagnosed with non-radiographic axSpA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DEE64-D1C1-50EF-EEF2-C3F0BC8B2A23}"/>
              </a:ext>
            </a:extLst>
          </p:cNvPr>
          <p:cNvSpPr txBox="1"/>
          <p:nvPr/>
        </p:nvSpPr>
        <p:spPr>
          <a:xfrm>
            <a:off x="2242486" y="4140638"/>
            <a:ext cx="1314215" cy="73866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354 patients diagnosed with axSpA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A4E9D4D-FF0B-73E8-708E-599D4D13756D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313581" y="4038841"/>
            <a:ext cx="928904" cy="200297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8">
            <a:extLst>
              <a:ext uri="{FF2B5EF4-FFF2-40B4-BE49-F238E27FC236}">
                <a16:creationId xmlns:a16="http://schemas.microsoft.com/office/drawing/2014/main" id="{AD0A3C09-C6A9-335A-2174-2DF21E1A11B1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500762" y="1110390"/>
            <a:ext cx="578224" cy="4625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AD9905-1FC6-E368-403E-152B10020FAC}"/>
              </a:ext>
            </a:extLst>
          </p:cNvPr>
          <p:cNvSpPr txBox="1"/>
          <p:nvPr/>
        </p:nvSpPr>
        <p:spPr>
          <a:xfrm>
            <a:off x="4021154" y="898669"/>
            <a:ext cx="1032641" cy="30777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49 Males</a:t>
            </a:r>
          </a:p>
        </p:txBody>
      </p:sp>
      <p:cxnSp>
        <p:nvCxnSpPr>
          <p:cNvPr id="34" name="Connector: Elbow 8">
            <a:extLst>
              <a:ext uri="{FF2B5EF4-FFF2-40B4-BE49-F238E27FC236}">
                <a16:creationId xmlns:a16="http://schemas.microsoft.com/office/drawing/2014/main" id="{103F4EE5-8B3A-40E8-4A0B-AD4719832E88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327707" y="1962303"/>
            <a:ext cx="918652" cy="46067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6BEA44-EE7D-2DEE-683F-44D8B1269382}"/>
              </a:ext>
            </a:extLst>
          </p:cNvPr>
          <p:cNvSpPr txBox="1"/>
          <p:nvPr/>
        </p:nvSpPr>
        <p:spPr>
          <a:xfrm>
            <a:off x="4017368" y="2390354"/>
            <a:ext cx="1040209" cy="52322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66 Females</a:t>
            </a:r>
          </a:p>
        </p:txBody>
      </p:sp>
      <p:cxnSp>
        <p:nvCxnSpPr>
          <p:cNvPr id="41" name="Connector: Elbow 8">
            <a:extLst>
              <a:ext uri="{FF2B5EF4-FFF2-40B4-BE49-F238E27FC236}">
                <a16:creationId xmlns:a16="http://schemas.microsoft.com/office/drawing/2014/main" id="{2CAF11C0-B6CE-0576-3BA1-377D997B9EF1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430563" y="3882404"/>
            <a:ext cx="716725" cy="46445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7DD1FB-5718-6C7A-002D-FE25ABD11CEC}"/>
              </a:ext>
            </a:extLst>
          </p:cNvPr>
          <p:cNvSpPr txBox="1"/>
          <p:nvPr/>
        </p:nvSpPr>
        <p:spPr>
          <a:xfrm>
            <a:off x="4021151" y="3602378"/>
            <a:ext cx="1036427" cy="30777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254 Males</a:t>
            </a:r>
          </a:p>
        </p:txBody>
      </p:sp>
      <p:cxnSp>
        <p:nvCxnSpPr>
          <p:cNvPr id="43" name="Connector: Elbow 8">
            <a:extLst>
              <a:ext uri="{FF2B5EF4-FFF2-40B4-BE49-F238E27FC236}">
                <a16:creationId xmlns:a16="http://schemas.microsoft.com/office/drawing/2014/main" id="{E38B7093-CCA0-C879-6E3D-45F63CA4FB4B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396604" y="4633082"/>
            <a:ext cx="782752" cy="462560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7031BB-CF4A-9370-7C8D-4B72AAEFB38A}"/>
              </a:ext>
            </a:extLst>
          </p:cNvPr>
          <p:cNvSpPr txBox="1"/>
          <p:nvPr/>
        </p:nvSpPr>
        <p:spPr>
          <a:xfrm>
            <a:off x="4019260" y="4994128"/>
            <a:ext cx="1038318" cy="52322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100 Females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0D6505E-308D-7DBB-5098-D2B8DFF4F6A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13581" y="4038841"/>
            <a:ext cx="928905" cy="2402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C2A018-6AFC-64E8-5929-E9374ED1B55A}"/>
              </a:ext>
            </a:extLst>
          </p:cNvPr>
          <p:cNvSpPr txBox="1"/>
          <p:nvPr/>
        </p:nvSpPr>
        <p:spPr>
          <a:xfrm>
            <a:off x="4021151" y="5887929"/>
            <a:ext cx="928905" cy="30777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 Male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4CCD25-7BD2-A4E1-C07E-3E89CA976580}"/>
              </a:ext>
            </a:extLst>
          </p:cNvPr>
          <p:cNvCxnSpPr>
            <a:cxnSpLocks/>
            <a:stCxn id="11" idx="3"/>
            <a:endCxn id="60" idx="1"/>
          </p:cNvCxnSpPr>
          <p:nvPr/>
        </p:nvCxnSpPr>
        <p:spPr>
          <a:xfrm>
            <a:off x="3556700" y="6041817"/>
            <a:ext cx="46445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95FC5A5-FED0-479E-F450-3B35839EB014}"/>
              </a:ext>
            </a:extLst>
          </p:cNvPr>
          <p:cNvSpPr/>
          <p:nvPr/>
        </p:nvSpPr>
        <p:spPr>
          <a:xfrm>
            <a:off x="5427753" y="170267"/>
            <a:ext cx="2694641" cy="635665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HLA-B27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DF33BD-4ACF-82E1-E8CB-3A558700D87D}"/>
              </a:ext>
            </a:extLst>
          </p:cNvPr>
          <p:cNvCxnSpPr>
            <a:cxnSpLocks/>
            <a:stCxn id="33" idx="3"/>
            <a:endCxn id="78" idx="1"/>
          </p:cNvCxnSpPr>
          <p:nvPr/>
        </p:nvCxnSpPr>
        <p:spPr>
          <a:xfrm flipV="1">
            <a:off x="5053795" y="1052557"/>
            <a:ext cx="831158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17EF7C8-5C01-36DA-FEFB-4123454AE569}"/>
              </a:ext>
            </a:extLst>
          </p:cNvPr>
          <p:cNvSpPr/>
          <p:nvPr/>
        </p:nvSpPr>
        <p:spPr>
          <a:xfrm>
            <a:off x="5884953" y="62255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35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7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7 undiagnosed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16529B6-BC3A-1DB8-52B1-838B6A08B50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057577" y="2651964"/>
            <a:ext cx="847081" cy="101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1477CAC-BAB2-2F37-8B01-CC8E423B5836}"/>
              </a:ext>
            </a:extLst>
          </p:cNvPr>
          <p:cNvSpPr/>
          <p:nvPr/>
        </p:nvSpPr>
        <p:spPr>
          <a:xfrm>
            <a:off x="5898194" y="2114242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31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23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12 undiagnosed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CD68382-F9FB-E00B-3779-5991E0174100}"/>
              </a:ext>
            </a:extLst>
          </p:cNvPr>
          <p:cNvCxnSpPr>
            <a:cxnSpLocks/>
            <a:stCxn id="42" idx="3"/>
            <a:endCxn id="86" idx="1"/>
          </p:cNvCxnSpPr>
          <p:nvPr/>
        </p:nvCxnSpPr>
        <p:spPr>
          <a:xfrm>
            <a:off x="5057578" y="3756267"/>
            <a:ext cx="8406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8623001-2B3B-5D53-FE8B-72A4B7A1D784}"/>
              </a:ext>
            </a:extLst>
          </p:cNvPr>
          <p:cNvSpPr/>
          <p:nvPr/>
        </p:nvSpPr>
        <p:spPr>
          <a:xfrm>
            <a:off x="5898194" y="332626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193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32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29 undiagnosed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8A059B3-6DAD-E367-F969-2D10C5080242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057578" y="5148017"/>
            <a:ext cx="84061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F832499-097D-0B79-EF26-993703034CF9}"/>
              </a:ext>
            </a:extLst>
          </p:cNvPr>
          <p:cNvSpPr/>
          <p:nvPr/>
        </p:nvSpPr>
        <p:spPr>
          <a:xfrm>
            <a:off x="5898194" y="4718016"/>
            <a:ext cx="1777088" cy="86000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78 tested positive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16 tested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6 undiagnosed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9AA08A-2E92-F9C4-1B32-AC6027B44BE9}"/>
              </a:ext>
            </a:extLst>
          </p:cNvPr>
          <p:cNvSpPr txBox="1"/>
          <p:nvPr/>
        </p:nvSpPr>
        <p:spPr>
          <a:xfrm>
            <a:off x="5904658" y="5898582"/>
            <a:ext cx="1777088" cy="30777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1 tested positive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1201DA2-FB9D-DB49-241D-06AEAE29BF03}"/>
              </a:ext>
            </a:extLst>
          </p:cNvPr>
          <p:cNvCxnSpPr>
            <a:cxnSpLocks/>
            <a:stCxn id="60" idx="3"/>
            <a:endCxn id="99" idx="1"/>
          </p:cNvCxnSpPr>
          <p:nvPr/>
        </p:nvCxnSpPr>
        <p:spPr>
          <a:xfrm>
            <a:off x="4950056" y="6041818"/>
            <a:ext cx="954602" cy="106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CB947AA-0897-635E-DB36-0532D5E07A84}"/>
              </a:ext>
            </a:extLst>
          </p:cNvPr>
          <p:cNvSpPr/>
          <p:nvPr/>
        </p:nvSpPr>
        <p:spPr>
          <a:xfrm>
            <a:off x="8853074" y="170267"/>
            <a:ext cx="2081889" cy="6356657"/>
          </a:xfrm>
          <a:prstGeom prst="rect">
            <a:avLst/>
          </a:prstGeom>
          <a:ln w="38100"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accent5"/>
                </a:solidFill>
              </a:rPr>
              <a:t>Drugs</a:t>
            </a:r>
          </a:p>
          <a:p>
            <a:pPr algn="ctr"/>
            <a:endParaRPr lang="en-GB" b="1" u="sng" dirty="0">
              <a:solidFill>
                <a:schemeClr val="accent5"/>
              </a:solidFill>
            </a:endParaRPr>
          </a:p>
          <a:p>
            <a:pPr algn="ctr"/>
            <a:r>
              <a:rPr lang="en-GB" dirty="0">
                <a:solidFill>
                  <a:schemeClr val="accent5"/>
                </a:solidFill>
              </a:rPr>
              <a:t>Further differentiation into multiple drugs which </a:t>
            </a:r>
            <a:r>
              <a:rPr lang="en-GB">
                <a:solidFill>
                  <a:schemeClr val="accent5"/>
                </a:solidFill>
              </a:rPr>
              <a:t>will reduce </a:t>
            </a:r>
            <a:r>
              <a:rPr lang="en-GB" dirty="0">
                <a:solidFill>
                  <a:schemeClr val="accent5"/>
                </a:solidFill>
              </a:rPr>
              <a:t>the sample size of each grouping.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8BBA0B0-4610-317E-0172-AB10C4883430}"/>
              </a:ext>
            </a:extLst>
          </p:cNvPr>
          <p:cNvCxnSpPr>
            <a:cxnSpLocks/>
          </p:cNvCxnSpPr>
          <p:nvPr/>
        </p:nvCxnSpPr>
        <p:spPr>
          <a:xfrm flipV="1">
            <a:off x="7656576" y="1052557"/>
            <a:ext cx="1196498" cy="5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40CD00-800F-BBB4-0633-93D708E37DBA}"/>
              </a:ext>
            </a:extLst>
          </p:cNvPr>
          <p:cNvCxnSpPr>
            <a:cxnSpLocks/>
          </p:cNvCxnSpPr>
          <p:nvPr/>
        </p:nvCxnSpPr>
        <p:spPr>
          <a:xfrm>
            <a:off x="7669291" y="2544242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ECF170-9109-E786-AE6A-E8968A3A4187}"/>
              </a:ext>
            </a:extLst>
          </p:cNvPr>
          <p:cNvCxnSpPr>
            <a:cxnSpLocks/>
          </p:cNvCxnSpPr>
          <p:nvPr/>
        </p:nvCxnSpPr>
        <p:spPr>
          <a:xfrm>
            <a:off x="7669291" y="3729860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637CA2-FC2F-395B-E36E-EB364582D1C8}"/>
              </a:ext>
            </a:extLst>
          </p:cNvPr>
          <p:cNvCxnSpPr>
            <a:cxnSpLocks/>
          </p:cNvCxnSpPr>
          <p:nvPr/>
        </p:nvCxnSpPr>
        <p:spPr>
          <a:xfrm>
            <a:off x="7669291" y="5148016"/>
            <a:ext cx="11837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03016E6-1CCC-A6DC-FA71-68031A151355}"/>
              </a:ext>
            </a:extLst>
          </p:cNvPr>
          <p:cNvCxnSpPr>
            <a:cxnSpLocks/>
          </p:cNvCxnSpPr>
          <p:nvPr/>
        </p:nvCxnSpPr>
        <p:spPr>
          <a:xfrm>
            <a:off x="7681746" y="6041817"/>
            <a:ext cx="1171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57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7e3d22-4ea1-422d-b0ad-8fcc89406b9e}" enabled="0" method="" siteId="{377e3d22-4ea1-422d-b0ad-8fcc89406b9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273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Chenyue Han</dc:creator>
  <cp:lastModifiedBy>Chenyue Han</cp:lastModifiedBy>
  <cp:revision>2</cp:revision>
  <dcterms:created xsi:type="dcterms:W3CDTF">2024-09-10T00:51:40Z</dcterms:created>
  <dcterms:modified xsi:type="dcterms:W3CDTF">2024-09-14T01:43:28Z</dcterms:modified>
</cp:coreProperties>
</file>