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6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CC66"/>
    <a:srgbClr val="FF0000"/>
    <a:srgbClr val="99CCFF"/>
    <a:srgbClr val="FFFF99"/>
    <a:srgbClr val="FFCCFF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48" y="-102"/>
      </p:cViewPr>
      <p:guideLst>
        <p:guide orient="horz" pos="96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80F656A-32EA-4E1B-88A6-ABDC2D379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3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A2A4FBF-B73B-4676-9A63-7562271270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47C7128-53DB-4E5E-A3A1-D6707E1917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3688" y="333375"/>
            <a:ext cx="2032000" cy="5975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4513" y="333375"/>
            <a:ext cx="5946775" cy="5975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166F9B7-B909-4134-ADC8-43ACBF3AC9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96D3D4-D084-4DAE-B4FF-FA5DDBDE96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3B420C9-7588-412C-9F30-9F87D77024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4513" y="1412875"/>
            <a:ext cx="398938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12875"/>
            <a:ext cx="398938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828DC1A-BCE8-4AE1-A048-05335A9B8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B0B29C5-8C3E-4391-9BD7-660125A854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82631F3-43D2-4422-9BF1-12B3D370827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524742F-CF05-4E3C-9341-F42D305034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16C07BC-BD18-4FD8-AA3F-A0294D70A64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CF0030B-FAE4-42E7-829B-42ADE59591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333375"/>
            <a:ext cx="6981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412875"/>
            <a:ext cx="81311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err="1" smtClean="0"/>
              <a:t>세째</a:t>
            </a:r>
            <a:r>
              <a:rPr lang="ko-KR" altLang="en-US" dirty="0" smtClean="0"/>
              <a:t> 수준</a:t>
            </a:r>
          </a:p>
          <a:p>
            <a:pPr lvl="3"/>
            <a:r>
              <a:rPr lang="ko-KR" altLang="en-US" dirty="0" err="1" smtClean="0"/>
              <a:t>네째</a:t>
            </a:r>
            <a:r>
              <a:rPr lang="ko-KR" altLang="en-US" dirty="0" smtClean="0"/>
              <a:t>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i="1">
                <a:ea typeface="+mn-ea"/>
              </a:defRPr>
            </a:lvl1pPr>
          </a:lstStyle>
          <a:p>
            <a:r>
              <a:rPr lang="en-US" altLang="ko-KR"/>
              <a:t>Page </a:t>
            </a:r>
            <a:fld id="{1A007059-CFAF-462F-8F3B-AF44A28BD1A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134998" y="6495147"/>
            <a:ext cx="26132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i="1" dirty="0" smtClean="0">
                <a:latin typeface="Palatino Linotype" pitchFamily="18" charset="0"/>
                <a:ea typeface="바탕" pitchFamily="18" charset="-127"/>
              </a:rPr>
              <a:t>2018. I. Creative Engineering  bkim@ksu.ac.kr</a:t>
            </a:r>
            <a:endParaRPr lang="en-US" altLang="ko-KR" sz="1000" i="1" dirty="0">
              <a:latin typeface="Palatino Linotype" pitchFamily="18" charset="0"/>
              <a:ea typeface="바탕" pitchFamily="18" charset="-127"/>
            </a:endParaRPr>
          </a:p>
        </p:txBody>
      </p:sp>
      <p:pic>
        <p:nvPicPr>
          <p:cNvPr id="1029" name="_x40360776" descr="EMB00000db828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74" y="353870"/>
            <a:ext cx="1005606" cy="3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inkcontest.co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1640" y="1844824"/>
            <a:ext cx="6601936" cy="2952328"/>
          </a:xfrm>
        </p:spPr>
        <p:txBody>
          <a:bodyPr/>
          <a:lstStyle/>
          <a:p>
            <a:pPr algn="ctr"/>
            <a:r>
              <a:rPr lang="en-US" altLang="ko-KR" sz="5400" dirty="0" smtClean="0"/>
              <a:t>Fun </a:t>
            </a:r>
            <a:r>
              <a:rPr lang="ko-KR" altLang="en-US" sz="5400" dirty="0" smtClean="0"/>
              <a:t>프로젝트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5400" dirty="0" smtClean="0"/>
              <a:t>공모전 프로젝트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D85D51A9-138A-4AB0-93BF-DEAF2ABC46B2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59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공모전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347967" cy="4895850"/>
          </a:xfrm>
        </p:spPr>
        <p:txBody>
          <a:bodyPr/>
          <a:lstStyle/>
          <a:p>
            <a:r>
              <a:rPr lang="ko-KR" altLang="en-US" sz="2000" dirty="0" smtClean="0"/>
              <a:t>공모전 찾기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www.thinkcontest.co.kr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월 중 마감인 것으로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가능하면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팀 구성은 자유</a:t>
            </a:r>
            <a:endParaRPr lang="en-US" altLang="ko-KR" dirty="0" smtClean="0"/>
          </a:p>
          <a:p>
            <a:r>
              <a:rPr lang="ko-KR" altLang="en-US" sz="2000" dirty="0" smtClean="0"/>
              <a:t>수행 계획서 제출 및 발표</a:t>
            </a:r>
            <a:endParaRPr lang="en-US" altLang="ko-KR" sz="2000" dirty="0" smtClean="0"/>
          </a:p>
          <a:p>
            <a:pPr lvl="1"/>
            <a:r>
              <a:rPr lang="ko-KR" altLang="en-US" dirty="0" smtClean="0"/>
              <a:t>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공모전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 소개 및 </a:t>
            </a:r>
            <a:r>
              <a:rPr lang="ko-KR" altLang="en-US" dirty="0" err="1" smtClean="0"/>
              <a:t>브레인스토밍</a:t>
            </a:r>
            <a:r>
              <a:rPr lang="ko-KR" altLang="en-US" dirty="0" smtClean="0"/>
              <a:t> 일정 계획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입상전략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계획서 제출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/>
              <a:t>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포털 강의게시판에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수행계획 발표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101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r>
              <a:rPr lang="ko-KR" altLang="en-US" sz="2000" dirty="0" smtClean="0"/>
              <a:t>결과물 제출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및 발표</a:t>
            </a:r>
            <a:endParaRPr lang="en-US" altLang="ko-KR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접수 확인자료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접수화면 </a:t>
            </a:r>
            <a:r>
              <a:rPr lang="en-US" altLang="ko-KR" dirty="0" smtClean="0"/>
              <a:t>screenshot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공모전에 접수한 최종 결과물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결과보고서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문제정의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브레인스토밍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아이디어 평가 및 판단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r>
              <a:rPr lang="ko-KR" altLang="en-US" sz="2000" dirty="0" err="1" smtClean="0"/>
              <a:t>팀별</a:t>
            </a:r>
            <a:r>
              <a:rPr lang="ko-KR" altLang="en-US" sz="2000" dirty="0" smtClean="0"/>
              <a:t> 결과 발표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/>
              <a:t>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fld id="{D85D51A9-138A-4AB0-93BF-DEAF2ABC46B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27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thinkcontest.co.kr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86" y="1052736"/>
            <a:ext cx="9179753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449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Palatino Linotype"/>
        <a:ea typeface="바탕"/>
        <a:cs typeface=""/>
      </a:majorFont>
      <a:minorFont>
        <a:latin typeface="Palatino Linotype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110</Words>
  <Application>Microsoft Office PowerPoint</Application>
  <PresentationFormat>화면 슬라이드 쇼(4:3)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기본 디자인</vt:lpstr>
      <vt:lpstr>Fun 프로젝트  공모전 프로젝트</vt:lpstr>
      <vt:lpstr>공모전 프로젝트</vt:lpstr>
      <vt:lpstr>thinkcontest.co.kr</vt:lpstr>
    </vt:vector>
  </TitlesOfParts>
  <Company>ksu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bkim</dc:creator>
  <cp:lastModifiedBy>user</cp:lastModifiedBy>
  <cp:revision>308</cp:revision>
  <cp:lastPrinted>2000-10-31T01:31:12Z</cp:lastPrinted>
  <dcterms:created xsi:type="dcterms:W3CDTF">1998-06-26T08:07:32Z</dcterms:created>
  <dcterms:modified xsi:type="dcterms:W3CDTF">2018-04-05T01:49:30Z</dcterms:modified>
</cp:coreProperties>
</file>