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4B183"/>
    <a:srgbClr val="A9D18E"/>
    <a:srgbClr val="8FAADC"/>
    <a:srgbClr val="465545"/>
    <a:srgbClr val="C45F26"/>
    <a:srgbClr val="32343F"/>
    <a:srgbClr val="742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30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E23A8-3B72-4BD5-AC54-756AE35E9BE9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415BD-96A3-44EA-B22A-6648B5B43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8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9222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3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1" name="그룹 5040">
            <a:extLst>
              <a:ext uri="{FF2B5EF4-FFF2-40B4-BE49-F238E27FC236}">
                <a16:creationId xmlns:a16="http://schemas.microsoft.com/office/drawing/2014/main" id="{B0F9E086-1466-47C4-B34F-9ACC36CD4874}"/>
              </a:ext>
            </a:extLst>
          </p:cNvPr>
          <p:cNvGrpSpPr/>
          <p:nvPr userDrawn="1"/>
        </p:nvGrpSpPr>
        <p:grpSpPr>
          <a:xfrm>
            <a:off x="953240" y="4203315"/>
            <a:ext cx="1738016" cy="1738016"/>
            <a:chOff x="3206825" y="1237487"/>
            <a:chExt cx="3590216" cy="3590216"/>
          </a:xfrm>
        </p:grpSpPr>
        <p:sp>
          <p:nvSpPr>
            <p:cNvPr id="4834" name="Rectangle 5761">
              <a:extLst>
                <a:ext uri="{FF2B5EF4-FFF2-40B4-BE49-F238E27FC236}">
                  <a16:creationId xmlns:a16="http://schemas.microsoft.com/office/drawing/2014/main" id="{B8AF1D1E-CE98-4D6B-A474-0FF7D42516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77995" y="2426169"/>
              <a:ext cx="2052638" cy="115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7" name="Freeform 5784">
              <a:extLst>
                <a:ext uri="{FF2B5EF4-FFF2-40B4-BE49-F238E27FC236}">
                  <a16:creationId xmlns:a16="http://schemas.microsoft.com/office/drawing/2014/main" id="{68A92EE5-E47F-4E63-93F7-2F0D02D9AF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7783" y="2011847"/>
              <a:ext cx="1999258" cy="1717672"/>
            </a:xfrm>
            <a:custGeom>
              <a:avLst/>
              <a:gdLst>
                <a:gd name="T0" fmla="*/ 6991 w 6991"/>
                <a:gd name="T1" fmla="*/ 4566 h 6008"/>
                <a:gd name="T2" fmla="*/ 6597 w 6991"/>
                <a:gd name="T3" fmla="*/ 5621 h 6008"/>
                <a:gd name="T4" fmla="*/ 5549 w 6991"/>
                <a:gd name="T5" fmla="*/ 6008 h 6008"/>
                <a:gd name="T6" fmla="*/ 2394 w 6991"/>
                <a:gd name="T7" fmla="*/ 2854 h 6008"/>
                <a:gd name="T8" fmla="*/ 0 w 6991"/>
                <a:gd name="T9" fmla="*/ 1901 h 6008"/>
                <a:gd name="T10" fmla="*/ 1594 w 6991"/>
                <a:gd name="T11" fmla="*/ 306 h 6008"/>
                <a:gd name="T12" fmla="*/ 2765 w 6991"/>
                <a:gd name="T13" fmla="*/ 340 h 6008"/>
                <a:gd name="T14" fmla="*/ 6991 w 6991"/>
                <a:gd name="T15" fmla="*/ 4566 h 6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1" h="6008">
                  <a:moveTo>
                    <a:pt x="6991" y="4566"/>
                  </a:moveTo>
                  <a:lnTo>
                    <a:pt x="6597" y="5621"/>
                  </a:lnTo>
                  <a:lnTo>
                    <a:pt x="5549" y="6008"/>
                  </a:lnTo>
                  <a:lnTo>
                    <a:pt x="2394" y="2854"/>
                  </a:lnTo>
                  <a:cubicBezTo>
                    <a:pt x="1995" y="1927"/>
                    <a:pt x="918" y="1505"/>
                    <a:pt x="0" y="1901"/>
                  </a:cubicBezTo>
                  <a:lnTo>
                    <a:pt x="1594" y="306"/>
                  </a:lnTo>
                  <a:cubicBezTo>
                    <a:pt x="1927" y="0"/>
                    <a:pt x="2450" y="15"/>
                    <a:pt x="2765" y="340"/>
                  </a:cubicBezTo>
                  <a:lnTo>
                    <a:pt x="6991" y="4566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8" name="Freeform 5785">
              <a:extLst>
                <a:ext uri="{FF2B5EF4-FFF2-40B4-BE49-F238E27FC236}">
                  <a16:creationId xmlns:a16="http://schemas.microsoft.com/office/drawing/2014/main" id="{A0FCA8A1-393C-4D56-A6AE-019C48A063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5009" y="2828445"/>
              <a:ext cx="1717672" cy="1999258"/>
            </a:xfrm>
            <a:custGeom>
              <a:avLst/>
              <a:gdLst>
                <a:gd name="T0" fmla="*/ 1443 w 6008"/>
                <a:gd name="T1" fmla="*/ 6991 h 6991"/>
                <a:gd name="T2" fmla="*/ 388 w 6008"/>
                <a:gd name="T3" fmla="*/ 6597 h 6991"/>
                <a:gd name="T4" fmla="*/ 0 w 6008"/>
                <a:gd name="T5" fmla="*/ 5549 h 6991"/>
                <a:gd name="T6" fmla="*/ 3155 w 6008"/>
                <a:gd name="T7" fmla="*/ 2394 h 6991"/>
                <a:gd name="T8" fmla="*/ 4108 w 6008"/>
                <a:gd name="T9" fmla="*/ 0 h 6991"/>
                <a:gd name="T10" fmla="*/ 5702 w 6008"/>
                <a:gd name="T11" fmla="*/ 1594 h 6991"/>
                <a:gd name="T12" fmla="*/ 5669 w 6008"/>
                <a:gd name="T13" fmla="*/ 2765 h 6991"/>
                <a:gd name="T14" fmla="*/ 1443 w 6008"/>
                <a:gd name="T15" fmla="*/ 6991 h 6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08" h="6991">
                  <a:moveTo>
                    <a:pt x="1443" y="6991"/>
                  </a:moveTo>
                  <a:lnTo>
                    <a:pt x="388" y="6597"/>
                  </a:lnTo>
                  <a:lnTo>
                    <a:pt x="0" y="5549"/>
                  </a:lnTo>
                  <a:lnTo>
                    <a:pt x="3155" y="2394"/>
                  </a:lnTo>
                  <a:cubicBezTo>
                    <a:pt x="4082" y="1995"/>
                    <a:pt x="4504" y="918"/>
                    <a:pt x="4108" y="0"/>
                  </a:cubicBezTo>
                  <a:lnTo>
                    <a:pt x="5702" y="1594"/>
                  </a:lnTo>
                  <a:cubicBezTo>
                    <a:pt x="6008" y="1927"/>
                    <a:pt x="5993" y="2450"/>
                    <a:pt x="5669" y="2765"/>
                  </a:cubicBezTo>
                  <a:lnTo>
                    <a:pt x="1443" y="6991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9" name="Freeform 5786">
              <a:extLst>
                <a:ext uri="{FF2B5EF4-FFF2-40B4-BE49-F238E27FC236}">
                  <a16:creationId xmlns:a16="http://schemas.microsoft.com/office/drawing/2014/main" id="{8B16A0CE-0FDD-4D40-B251-DBFF80A3D5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6825" y="2335671"/>
              <a:ext cx="1999258" cy="1724714"/>
            </a:xfrm>
            <a:custGeom>
              <a:avLst/>
              <a:gdLst>
                <a:gd name="T0" fmla="*/ 0 w 6991"/>
                <a:gd name="T1" fmla="*/ 1442 h 6008"/>
                <a:gd name="T2" fmla="*/ 394 w 6991"/>
                <a:gd name="T3" fmla="*/ 387 h 6008"/>
                <a:gd name="T4" fmla="*/ 1442 w 6991"/>
                <a:gd name="T5" fmla="*/ 0 h 6008"/>
                <a:gd name="T6" fmla="*/ 4596 w 6991"/>
                <a:gd name="T7" fmla="*/ 3154 h 6008"/>
                <a:gd name="T8" fmla="*/ 6991 w 6991"/>
                <a:gd name="T9" fmla="*/ 4107 h 6008"/>
                <a:gd name="T10" fmla="*/ 5397 w 6991"/>
                <a:gd name="T11" fmla="*/ 5702 h 6008"/>
                <a:gd name="T12" fmla="*/ 4226 w 6991"/>
                <a:gd name="T13" fmla="*/ 5668 h 6008"/>
                <a:gd name="T14" fmla="*/ 0 w 6991"/>
                <a:gd name="T15" fmla="*/ 1442 h 6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1" h="6008">
                  <a:moveTo>
                    <a:pt x="0" y="1442"/>
                  </a:moveTo>
                  <a:lnTo>
                    <a:pt x="394" y="387"/>
                  </a:lnTo>
                  <a:lnTo>
                    <a:pt x="1442" y="0"/>
                  </a:lnTo>
                  <a:lnTo>
                    <a:pt x="4596" y="3154"/>
                  </a:lnTo>
                  <a:cubicBezTo>
                    <a:pt x="4996" y="4081"/>
                    <a:pt x="6073" y="4503"/>
                    <a:pt x="6991" y="4107"/>
                  </a:cubicBezTo>
                  <a:lnTo>
                    <a:pt x="5397" y="5702"/>
                  </a:lnTo>
                  <a:cubicBezTo>
                    <a:pt x="5064" y="6008"/>
                    <a:pt x="4541" y="5993"/>
                    <a:pt x="4226" y="5668"/>
                  </a:cubicBezTo>
                  <a:lnTo>
                    <a:pt x="0" y="1442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0" name="Freeform 5787">
              <a:extLst>
                <a:ext uri="{FF2B5EF4-FFF2-40B4-BE49-F238E27FC236}">
                  <a16:creationId xmlns:a16="http://schemas.microsoft.com/office/drawing/2014/main" id="{683580A6-F2AB-442D-9594-386024E88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81185" y="1237487"/>
              <a:ext cx="1717672" cy="2006299"/>
            </a:xfrm>
            <a:custGeom>
              <a:avLst/>
              <a:gdLst>
                <a:gd name="T0" fmla="*/ 4566 w 6008"/>
                <a:gd name="T1" fmla="*/ 0 h 6991"/>
                <a:gd name="T2" fmla="*/ 5621 w 6008"/>
                <a:gd name="T3" fmla="*/ 394 h 6991"/>
                <a:gd name="T4" fmla="*/ 6008 w 6008"/>
                <a:gd name="T5" fmla="*/ 1442 h 6991"/>
                <a:gd name="T6" fmla="*/ 2854 w 6008"/>
                <a:gd name="T7" fmla="*/ 4597 h 6991"/>
                <a:gd name="T8" fmla="*/ 1900 w 6008"/>
                <a:gd name="T9" fmla="*/ 6991 h 6991"/>
                <a:gd name="T10" fmla="*/ 306 w 6008"/>
                <a:gd name="T11" fmla="*/ 5397 h 6991"/>
                <a:gd name="T12" fmla="*/ 340 w 6008"/>
                <a:gd name="T13" fmla="*/ 4226 h 6991"/>
                <a:gd name="T14" fmla="*/ 4566 w 6008"/>
                <a:gd name="T15" fmla="*/ 0 h 6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08" h="6991">
                  <a:moveTo>
                    <a:pt x="4566" y="0"/>
                  </a:moveTo>
                  <a:lnTo>
                    <a:pt x="5621" y="394"/>
                  </a:lnTo>
                  <a:lnTo>
                    <a:pt x="6008" y="1442"/>
                  </a:lnTo>
                  <a:lnTo>
                    <a:pt x="2854" y="4597"/>
                  </a:lnTo>
                  <a:cubicBezTo>
                    <a:pt x="1927" y="4996"/>
                    <a:pt x="1505" y="6073"/>
                    <a:pt x="1900" y="6991"/>
                  </a:cubicBezTo>
                  <a:lnTo>
                    <a:pt x="306" y="5397"/>
                  </a:lnTo>
                  <a:cubicBezTo>
                    <a:pt x="0" y="5064"/>
                    <a:pt x="15" y="4541"/>
                    <a:pt x="340" y="4226"/>
                  </a:cubicBezTo>
                  <a:lnTo>
                    <a:pt x="4566" y="0"/>
                  </a:ln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1" name="Freeform 5788">
              <a:extLst>
                <a:ext uri="{FF2B5EF4-FFF2-40B4-BE49-F238E27FC236}">
                  <a16:creationId xmlns:a16="http://schemas.microsoft.com/office/drawing/2014/main" id="{3BC9EA5F-DA91-4DFE-87F3-CA82B67157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51398" y="3546489"/>
              <a:ext cx="77438" cy="77438"/>
            </a:xfrm>
            <a:custGeom>
              <a:avLst/>
              <a:gdLst>
                <a:gd name="T0" fmla="*/ 267 w 267"/>
                <a:gd name="T1" fmla="*/ 133 h 266"/>
                <a:gd name="T2" fmla="*/ 134 w 267"/>
                <a:gd name="T3" fmla="*/ 0 h 266"/>
                <a:gd name="T4" fmla="*/ 0 w 267"/>
                <a:gd name="T5" fmla="*/ 133 h 266"/>
                <a:gd name="T6" fmla="*/ 89 w 267"/>
                <a:gd name="T7" fmla="*/ 259 h 266"/>
                <a:gd name="T8" fmla="*/ 134 w 267"/>
                <a:gd name="T9" fmla="*/ 266 h 266"/>
                <a:gd name="T10" fmla="*/ 178 w 267"/>
                <a:gd name="T11" fmla="*/ 259 h 266"/>
                <a:gd name="T12" fmla="*/ 267 w 267"/>
                <a:gd name="T13" fmla="*/ 133 h 266"/>
                <a:gd name="T14" fmla="*/ 134 w 267"/>
                <a:gd name="T15" fmla="*/ 200 h 266"/>
                <a:gd name="T16" fmla="*/ 67 w 267"/>
                <a:gd name="T17" fmla="*/ 133 h 266"/>
                <a:gd name="T18" fmla="*/ 134 w 267"/>
                <a:gd name="T19" fmla="*/ 66 h 266"/>
                <a:gd name="T20" fmla="*/ 201 w 267"/>
                <a:gd name="T21" fmla="*/ 133 h 266"/>
                <a:gd name="T22" fmla="*/ 134 w 267"/>
                <a:gd name="T23" fmla="*/ 20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266">
                  <a:moveTo>
                    <a:pt x="267" y="133"/>
                  </a:moveTo>
                  <a:cubicBezTo>
                    <a:pt x="267" y="60"/>
                    <a:pt x="207" y="0"/>
                    <a:pt x="134" y="0"/>
                  </a:cubicBezTo>
                  <a:cubicBezTo>
                    <a:pt x="60" y="0"/>
                    <a:pt x="0" y="60"/>
                    <a:pt x="0" y="133"/>
                  </a:cubicBezTo>
                  <a:cubicBezTo>
                    <a:pt x="1" y="191"/>
                    <a:pt x="38" y="240"/>
                    <a:pt x="89" y="259"/>
                  </a:cubicBezTo>
                  <a:cubicBezTo>
                    <a:pt x="103" y="264"/>
                    <a:pt x="118" y="266"/>
                    <a:pt x="134" y="266"/>
                  </a:cubicBezTo>
                  <a:cubicBezTo>
                    <a:pt x="149" y="266"/>
                    <a:pt x="164" y="264"/>
                    <a:pt x="178" y="259"/>
                  </a:cubicBezTo>
                  <a:cubicBezTo>
                    <a:pt x="230" y="240"/>
                    <a:pt x="267" y="191"/>
                    <a:pt x="267" y="133"/>
                  </a:cubicBezTo>
                  <a:close/>
                  <a:moveTo>
                    <a:pt x="134" y="200"/>
                  </a:moveTo>
                  <a:cubicBezTo>
                    <a:pt x="97" y="200"/>
                    <a:pt x="67" y="170"/>
                    <a:pt x="67" y="133"/>
                  </a:cubicBezTo>
                  <a:cubicBezTo>
                    <a:pt x="67" y="96"/>
                    <a:pt x="97" y="66"/>
                    <a:pt x="134" y="66"/>
                  </a:cubicBezTo>
                  <a:cubicBezTo>
                    <a:pt x="171" y="66"/>
                    <a:pt x="201" y="96"/>
                    <a:pt x="201" y="133"/>
                  </a:cubicBezTo>
                  <a:cubicBezTo>
                    <a:pt x="201" y="170"/>
                    <a:pt x="171" y="200"/>
                    <a:pt x="134" y="2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2" name="Freeform 5789">
              <a:extLst>
                <a:ext uri="{FF2B5EF4-FFF2-40B4-BE49-F238E27FC236}">
                  <a16:creationId xmlns:a16="http://schemas.microsoft.com/office/drawing/2014/main" id="{58AE84E6-9F35-4C35-9021-692615D4D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52843" y="3715440"/>
              <a:ext cx="49280" cy="42238"/>
            </a:xfrm>
            <a:custGeom>
              <a:avLst/>
              <a:gdLst>
                <a:gd name="T0" fmla="*/ 5 w 7"/>
                <a:gd name="T1" fmla="*/ 0 h 6"/>
                <a:gd name="T2" fmla="*/ 2 w 7"/>
                <a:gd name="T3" fmla="*/ 2 h 6"/>
                <a:gd name="T4" fmla="*/ 0 w 7"/>
                <a:gd name="T5" fmla="*/ 5 h 6"/>
                <a:gd name="T6" fmla="*/ 4 w 7"/>
                <a:gd name="T7" fmla="*/ 6 h 6"/>
                <a:gd name="T8" fmla="*/ 7 w 7"/>
                <a:gd name="T9" fmla="*/ 6 h 6"/>
                <a:gd name="T10" fmla="*/ 6 w 7"/>
                <a:gd name="T11" fmla="*/ 3 h 6"/>
                <a:gd name="T12" fmla="*/ 5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5" y="0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4" y="6"/>
                  </a:lnTo>
                  <a:lnTo>
                    <a:pt x="7" y="6"/>
                  </a:lnTo>
                  <a:lnTo>
                    <a:pt x="6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3" name="Freeform 5790">
              <a:extLst>
                <a:ext uri="{FF2B5EF4-FFF2-40B4-BE49-F238E27FC236}">
                  <a16:creationId xmlns:a16="http://schemas.microsoft.com/office/drawing/2014/main" id="{936B2F86-1260-4D36-A251-E6993E6DC1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8112" y="3715440"/>
              <a:ext cx="49280" cy="42238"/>
            </a:xfrm>
            <a:custGeom>
              <a:avLst/>
              <a:gdLst>
                <a:gd name="T0" fmla="*/ 7 w 7"/>
                <a:gd name="T1" fmla="*/ 5 h 6"/>
                <a:gd name="T2" fmla="*/ 5 w 7"/>
                <a:gd name="T3" fmla="*/ 2 h 6"/>
                <a:gd name="T4" fmla="*/ 3 w 7"/>
                <a:gd name="T5" fmla="*/ 0 h 6"/>
                <a:gd name="T6" fmla="*/ 1 w 7"/>
                <a:gd name="T7" fmla="*/ 3 h 6"/>
                <a:gd name="T8" fmla="*/ 0 w 7"/>
                <a:gd name="T9" fmla="*/ 6 h 6"/>
                <a:gd name="T10" fmla="*/ 4 w 7"/>
                <a:gd name="T11" fmla="*/ 6 h 6"/>
                <a:gd name="T12" fmla="*/ 7 w 7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5"/>
                  </a:moveTo>
                  <a:lnTo>
                    <a:pt x="5" y="2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4" y="6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4" name="Freeform 5791">
              <a:extLst>
                <a:ext uri="{FF2B5EF4-FFF2-40B4-BE49-F238E27FC236}">
                  <a16:creationId xmlns:a16="http://schemas.microsoft.com/office/drawing/2014/main" id="{FF90CD50-FDB0-4C37-9E9B-D3EFB55F5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59881" y="3623922"/>
              <a:ext cx="260469" cy="232310"/>
            </a:xfrm>
            <a:custGeom>
              <a:avLst/>
              <a:gdLst>
                <a:gd name="T0" fmla="*/ 894 w 902"/>
                <a:gd name="T1" fmla="*/ 513 h 807"/>
                <a:gd name="T2" fmla="*/ 883 w 902"/>
                <a:gd name="T3" fmla="*/ 468 h 807"/>
                <a:gd name="T4" fmla="*/ 846 w 902"/>
                <a:gd name="T5" fmla="*/ 473 h 807"/>
                <a:gd name="T6" fmla="*/ 809 w 902"/>
                <a:gd name="T7" fmla="*/ 479 h 807"/>
                <a:gd name="T8" fmla="*/ 764 w 902"/>
                <a:gd name="T9" fmla="*/ 535 h 807"/>
                <a:gd name="T10" fmla="*/ 526 w 902"/>
                <a:gd name="T11" fmla="*/ 534 h 807"/>
                <a:gd name="T12" fmla="*/ 501 w 902"/>
                <a:gd name="T13" fmla="*/ 117 h 807"/>
                <a:gd name="T14" fmla="*/ 607 w 902"/>
                <a:gd name="T15" fmla="*/ 117 h 807"/>
                <a:gd name="T16" fmla="*/ 638 w 902"/>
                <a:gd name="T17" fmla="*/ 84 h 807"/>
                <a:gd name="T18" fmla="*/ 638 w 902"/>
                <a:gd name="T19" fmla="*/ 84 h 807"/>
                <a:gd name="T20" fmla="*/ 607 w 902"/>
                <a:gd name="T21" fmla="*/ 51 h 807"/>
                <a:gd name="T22" fmla="*/ 498 w 902"/>
                <a:gd name="T23" fmla="*/ 51 h 807"/>
                <a:gd name="T24" fmla="*/ 496 w 902"/>
                <a:gd name="T25" fmla="*/ 0 h 807"/>
                <a:gd name="T26" fmla="*/ 451 w 902"/>
                <a:gd name="T27" fmla="*/ 7 h 807"/>
                <a:gd name="T28" fmla="*/ 405 w 902"/>
                <a:gd name="T29" fmla="*/ 0 h 807"/>
                <a:gd name="T30" fmla="*/ 403 w 902"/>
                <a:gd name="T31" fmla="*/ 51 h 807"/>
                <a:gd name="T32" fmla="*/ 295 w 902"/>
                <a:gd name="T33" fmla="*/ 51 h 807"/>
                <a:gd name="T34" fmla="*/ 264 w 902"/>
                <a:gd name="T35" fmla="*/ 84 h 807"/>
                <a:gd name="T36" fmla="*/ 264 w 902"/>
                <a:gd name="T37" fmla="*/ 84 h 807"/>
                <a:gd name="T38" fmla="*/ 295 w 902"/>
                <a:gd name="T39" fmla="*/ 117 h 807"/>
                <a:gd name="T40" fmla="*/ 401 w 902"/>
                <a:gd name="T41" fmla="*/ 117 h 807"/>
                <a:gd name="T42" fmla="*/ 375 w 902"/>
                <a:gd name="T43" fmla="*/ 534 h 807"/>
                <a:gd name="T44" fmla="*/ 138 w 902"/>
                <a:gd name="T45" fmla="*/ 535 h 807"/>
                <a:gd name="T46" fmla="*/ 93 w 902"/>
                <a:gd name="T47" fmla="*/ 479 h 807"/>
                <a:gd name="T48" fmla="*/ 56 w 902"/>
                <a:gd name="T49" fmla="*/ 473 h 807"/>
                <a:gd name="T50" fmla="*/ 19 w 902"/>
                <a:gd name="T51" fmla="*/ 468 h 807"/>
                <a:gd name="T52" fmla="*/ 8 w 902"/>
                <a:gd name="T53" fmla="*/ 513 h 807"/>
                <a:gd name="T54" fmla="*/ 138 w 902"/>
                <a:gd name="T55" fmla="*/ 666 h 807"/>
                <a:gd name="T56" fmla="*/ 196 w 902"/>
                <a:gd name="T57" fmla="*/ 685 h 807"/>
                <a:gd name="T58" fmla="*/ 427 w 902"/>
                <a:gd name="T59" fmla="*/ 793 h 807"/>
                <a:gd name="T60" fmla="*/ 474 w 902"/>
                <a:gd name="T61" fmla="*/ 793 h 807"/>
                <a:gd name="T62" fmla="*/ 706 w 902"/>
                <a:gd name="T63" fmla="*/ 685 h 807"/>
                <a:gd name="T64" fmla="*/ 764 w 902"/>
                <a:gd name="T65" fmla="*/ 666 h 807"/>
                <a:gd name="T66" fmla="*/ 894 w 902"/>
                <a:gd name="T67" fmla="*/ 513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2" h="807">
                  <a:moveTo>
                    <a:pt x="894" y="513"/>
                  </a:moveTo>
                  <a:cubicBezTo>
                    <a:pt x="893" y="497"/>
                    <a:pt x="889" y="482"/>
                    <a:pt x="883" y="468"/>
                  </a:cubicBezTo>
                  <a:lnTo>
                    <a:pt x="846" y="473"/>
                  </a:lnTo>
                  <a:lnTo>
                    <a:pt x="809" y="479"/>
                  </a:lnTo>
                  <a:cubicBezTo>
                    <a:pt x="801" y="501"/>
                    <a:pt x="787" y="520"/>
                    <a:pt x="764" y="535"/>
                  </a:cubicBezTo>
                  <a:cubicBezTo>
                    <a:pt x="714" y="566"/>
                    <a:pt x="546" y="596"/>
                    <a:pt x="526" y="534"/>
                  </a:cubicBezTo>
                  <a:cubicBezTo>
                    <a:pt x="514" y="496"/>
                    <a:pt x="507" y="287"/>
                    <a:pt x="501" y="117"/>
                  </a:cubicBezTo>
                  <a:lnTo>
                    <a:pt x="607" y="117"/>
                  </a:lnTo>
                  <a:cubicBezTo>
                    <a:pt x="624" y="117"/>
                    <a:pt x="638" y="102"/>
                    <a:pt x="638" y="84"/>
                  </a:cubicBezTo>
                  <a:lnTo>
                    <a:pt x="638" y="84"/>
                  </a:lnTo>
                  <a:cubicBezTo>
                    <a:pt x="638" y="66"/>
                    <a:pt x="624" y="51"/>
                    <a:pt x="607" y="51"/>
                  </a:cubicBezTo>
                  <a:lnTo>
                    <a:pt x="498" y="51"/>
                  </a:lnTo>
                  <a:cubicBezTo>
                    <a:pt x="498" y="33"/>
                    <a:pt x="497" y="16"/>
                    <a:pt x="496" y="0"/>
                  </a:cubicBezTo>
                  <a:cubicBezTo>
                    <a:pt x="481" y="5"/>
                    <a:pt x="466" y="7"/>
                    <a:pt x="451" y="7"/>
                  </a:cubicBezTo>
                  <a:cubicBezTo>
                    <a:pt x="436" y="7"/>
                    <a:pt x="420" y="5"/>
                    <a:pt x="405" y="0"/>
                  </a:cubicBezTo>
                  <a:cubicBezTo>
                    <a:pt x="405" y="16"/>
                    <a:pt x="404" y="33"/>
                    <a:pt x="403" y="51"/>
                  </a:cubicBezTo>
                  <a:lnTo>
                    <a:pt x="295" y="51"/>
                  </a:lnTo>
                  <a:cubicBezTo>
                    <a:pt x="278" y="51"/>
                    <a:pt x="264" y="66"/>
                    <a:pt x="264" y="84"/>
                  </a:cubicBezTo>
                  <a:lnTo>
                    <a:pt x="264" y="84"/>
                  </a:lnTo>
                  <a:cubicBezTo>
                    <a:pt x="264" y="102"/>
                    <a:pt x="278" y="117"/>
                    <a:pt x="295" y="117"/>
                  </a:cubicBezTo>
                  <a:lnTo>
                    <a:pt x="401" y="117"/>
                  </a:lnTo>
                  <a:cubicBezTo>
                    <a:pt x="395" y="287"/>
                    <a:pt x="387" y="496"/>
                    <a:pt x="375" y="534"/>
                  </a:cubicBezTo>
                  <a:cubicBezTo>
                    <a:pt x="356" y="596"/>
                    <a:pt x="187" y="566"/>
                    <a:pt x="138" y="535"/>
                  </a:cubicBezTo>
                  <a:cubicBezTo>
                    <a:pt x="115" y="520"/>
                    <a:pt x="100" y="501"/>
                    <a:pt x="93" y="479"/>
                  </a:cubicBezTo>
                  <a:lnTo>
                    <a:pt x="56" y="473"/>
                  </a:lnTo>
                  <a:lnTo>
                    <a:pt x="19" y="468"/>
                  </a:lnTo>
                  <a:cubicBezTo>
                    <a:pt x="13" y="482"/>
                    <a:pt x="9" y="497"/>
                    <a:pt x="8" y="513"/>
                  </a:cubicBezTo>
                  <a:cubicBezTo>
                    <a:pt x="0" y="597"/>
                    <a:pt x="70" y="638"/>
                    <a:pt x="138" y="666"/>
                  </a:cubicBezTo>
                  <a:cubicBezTo>
                    <a:pt x="157" y="674"/>
                    <a:pt x="176" y="679"/>
                    <a:pt x="196" y="685"/>
                  </a:cubicBezTo>
                  <a:cubicBezTo>
                    <a:pt x="292" y="712"/>
                    <a:pt x="372" y="727"/>
                    <a:pt x="427" y="793"/>
                  </a:cubicBezTo>
                  <a:cubicBezTo>
                    <a:pt x="440" y="807"/>
                    <a:pt x="462" y="807"/>
                    <a:pt x="474" y="793"/>
                  </a:cubicBezTo>
                  <a:cubicBezTo>
                    <a:pt x="530" y="727"/>
                    <a:pt x="610" y="712"/>
                    <a:pt x="706" y="685"/>
                  </a:cubicBezTo>
                  <a:cubicBezTo>
                    <a:pt x="725" y="679"/>
                    <a:pt x="745" y="674"/>
                    <a:pt x="764" y="666"/>
                  </a:cubicBezTo>
                  <a:cubicBezTo>
                    <a:pt x="831" y="638"/>
                    <a:pt x="902" y="597"/>
                    <a:pt x="894" y="5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5" name="Freeform 5792">
              <a:extLst>
                <a:ext uri="{FF2B5EF4-FFF2-40B4-BE49-F238E27FC236}">
                  <a16:creationId xmlns:a16="http://schemas.microsoft.com/office/drawing/2014/main" id="{2C65E453-7341-42A3-9DC2-6A28A636B5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20533" y="2441263"/>
              <a:ext cx="225268" cy="204152"/>
            </a:xfrm>
            <a:custGeom>
              <a:avLst/>
              <a:gdLst>
                <a:gd name="T0" fmla="*/ 407 w 778"/>
                <a:gd name="T1" fmla="*/ 728 h 728"/>
                <a:gd name="T2" fmla="*/ 172 w 778"/>
                <a:gd name="T3" fmla="*/ 641 h 728"/>
                <a:gd name="T4" fmla="*/ 130 w 778"/>
                <a:gd name="T5" fmla="*/ 128 h 728"/>
                <a:gd name="T6" fmla="*/ 407 w 778"/>
                <a:gd name="T7" fmla="*/ 0 h 728"/>
                <a:gd name="T8" fmla="*/ 643 w 778"/>
                <a:gd name="T9" fmla="*/ 86 h 728"/>
                <a:gd name="T10" fmla="*/ 770 w 778"/>
                <a:gd name="T11" fmla="*/ 334 h 728"/>
                <a:gd name="T12" fmla="*/ 685 w 778"/>
                <a:gd name="T13" fmla="*/ 599 h 728"/>
                <a:gd name="T14" fmla="*/ 407 w 778"/>
                <a:gd name="T15" fmla="*/ 728 h 728"/>
                <a:gd name="T16" fmla="*/ 407 w 778"/>
                <a:gd name="T17" fmla="*/ 99 h 728"/>
                <a:gd name="T18" fmla="*/ 206 w 778"/>
                <a:gd name="T19" fmla="*/ 193 h 728"/>
                <a:gd name="T20" fmla="*/ 236 w 778"/>
                <a:gd name="T21" fmla="*/ 565 h 728"/>
                <a:gd name="T22" fmla="*/ 407 w 778"/>
                <a:gd name="T23" fmla="*/ 628 h 728"/>
                <a:gd name="T24" fmla="*/ 609 w 778"/>
                <a:gd name="T25" fmla="*/ 535 h 728"/>
                <a:gd name="T26" fmla="*/ 670 w 778"/>
                <a:gd name="T27" fmla="*/ 342 h 728"/>
                <a:gd name="T28" fmla="*/ 578 w 778"/>
                <a:gd name="T29" fmla="*/ 162 h 728"/>
                <a:gd name="T30" fmla="*/ 407 w 778"/>
                <a:gd name="T31" fmla="*/ 9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8" h="728">
                  <a:moveTo>
                    <a:pt x="407" y="728"/>
                  </a:moveTo>
                  <a:cubicBezTo>
                    <a:pt x="321" y="728"/>
                    <a:pt x="237" y="697"/>
                    <a:pt x="172" y="641"/>
                  </a:cubicBezTo>
                  <a:cubicBezTo>
                    <a:pt x="19" y="511"/>
                    <a:pt x="0" y="281"/>
                    <a:pt x="130" y="128"/>
                  </a:cubicBezTo>
                  <a:cubicBezTo>
                    <a:pt x="199" y="46"/>
                    <a:pt x="300" y="0"/>
                    <a:pt x="407" y="0"/>
                  </a:cubicBezTo>
                  <a:cubicBezTo>
                    <a:pt x="493" y="0"/>
                    <a:pt x="577" y="30"/>
                    <a:pt x="643" y="86"/>
                  </a:cubicBezTo>
                  <a:cubicBezTo>
                    <a:pt x="717" y="149"/>
                    <a:pt x="762" y="237"/>
                    <a:pt x="770" y="334"/>
                  </a:cubicBezTo>
                  <a:cubicBezTo>
                    <a:pt x="778" y="431"/>
                    <a:pt x="747" y="525"/>
                    <a:pt x="685" y="599"/>
                  </a:cubicBezTo>
                  <a:cubicBezTo>
                    <a:pt x="615" y="681"/>
                    <a:pt x="514" y="728"/>
                    <a:pt x="407" y="728"/>
                  </a:cubicBezTo>
                  <a:close/>
                  <a:moveTo>
                    <a:pt x="407" y="99"/>
                  </a:moveTo>
                  <a:cubicBezTo>
                    <a:pt x="330" y="99"/>
                    <a:pt x="256" y="133"/>
                    <a:pt x="206" y="193"/>
                  </a:cubicBezTo>
                  <a:cubicBezTo>
                    <a:pt x="112" y="304"/>
                    <a:pt x="125" y="471"/>
                    <a:pt x="236" y="565"/>
                  </a:cubicBezTo>
                  <a:cubicBezTo>
                    <a:pt x="284" y="606"/>
                    <a:pt x="344" y="628"/>
                    <a:pt x="407" y="628"/>
                  </a:cubicBezTo>
                  <a:cubicBezTo>
                    <a:pt x="485" y="628"/>
                    <a:pt x="558" y="594"/>
                    <a:pt x="609" y="535"/>
                  </a:cubicBezTo>
                  <a:cubicBezTo>
                    <a:pt x="654" y="481"/>
                    <a:pt x="676" y="413"/>
                    <a:pt x="670" y="342"/>
                  </a:cubicBezTo>
                  <a:cubicBezTo>
                    <a:pt x="665" y="272"/>
                    <a:pt x="632" y="208"/>
                    <a:pt x="578" y="162"/>
                  </a:cubicBezTo>
                  <a:cubicBezTo>
                    <a:pt x="530" y="122"/>
                    <a:pt x="470" y="99"/>
                    <a:pt x="407" y="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6" name="Freeform 5793">
              <a:extLst>
                <a:ext uri="{FF2B5EF4-FFF2-40B4-BE49-F238E27FC236}">
                  <a16:creationId xmlns:a16="http://schemas.microsoft.com/office/drawing/2014/main" id="{88487B4A-FCBF-4C0E-8CB9-F656500294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4612" y="2603177"/>
              <a:ext cx="56317" cy="56317"/>
            </a:xfrm>
            <a:custGeom>
              <a:avLst/>
              <a:gdLst>
                <a:gd name="T0" fmla="*/ 4 w 8"/>
                <a:gd name="T1" fmla="*/ 8 h 8"/>
                <a:gd name="T2" fmla="*/ 0 w 8"/>
                <a:gd name="T3" fmla="*/ 5 h 8"/>
                <a:gd name="T4" fmla="*/ 5 w 8"/>
                <a:gd name="T5" fmla="*/ 0 h 8"/>
                <a:gd name="T6" fmla="*/ 8 w 8"/>
                <a:gd name="T7" fmla="*/ 3 h 8"/>
                <a:gd name="T8" fmla="*/ 4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8" y="3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7" name="Freeform 5794">
              <a:extLst>
                <a:ext uri="{FF2B5EF4-FFF2-40B4-BE49-F238E27FC236}">
                  <a16:creationId xmlns:a16="http://schemas.microsoft.com/office/drawing/2014/main" id="{80CED6B6-9E39-4B58-8401-4B786BFA8A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1258" y="2631336"/>
              <a:ext cx="91518" cy="105597"/>
            </a:xfrm>
            <a:custGeom>
              <a:avLst/>
              <a:gdLst>
                <a:gd name="T0" fmla="*/ 145 w 327"/>
                <a:gd name="T1" fmla="*/ 325 h 349"/>
                <a:gd name="T2" fmla="*/ 74 w 327"/>
                <a:gd name="T3" fmla="*/ 331 h 349"/>
                <a:gd name="T4" fmla="*/ 24 w 327"/>
                <a:gd name="T5" fmla="*/ 288 h 349"/>
                <a:gd name="T6" fmla="*/ 18 w 327"/>
                <a:gd name="T7" fmla="*/ 218 h 349"/>
                <a:gd name="T8" fmla="*/ 182 w 327"/>
                <a:gd name="T9" fmla="*/ 24 h 349"/>
                <a:gd name="T10" fmla="*/ 253 w 327"/>
                <a:gd name="T11" fmla="*/ 18 h 349"/>
                <a:gd name="T12" fmla="*/ 303 w 327"/>
                <a:gd name="T13" fmla="*/ 61 h 349"/>
                <a:gd name="T14" fmla="*/ 309 w 327"/>
                <a:gd name="T15" fmla="*/ 131 h 349"/>
                <a:gd name="T16" fmla="*/ 145 w 327"/>
                <a:gd name="T17" fmla="*/ 32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" h="349">
                  <a:moveTo>
                    <a:pt x="145" y="325"/>
                  </a:moveTo>
                  <a:cubicBezTo>
                    <a:pt x="127" y="346"/>
                    <a:pt x="95" y="349"/>
                    <a:pt x="74" y="331"/>
                  </a:cubicBezTo>
                  <a:lnTo>
                    <a:pt x="24" y="288"/>
                  </a:lnTo>
                  <a:cubicBezTo>
                    <a:pt x="3" y="270"/>
                    <a:pt x="0" y="238"/>
                    <a:pt x="18" y="218"/>
                  </a:cubicBezTo>
                  <a:lnTo>
                    <a:pt x="182" y="24"/>
                  </a:lnTo>
                  <a:cubicBezTo>
                    <a:pt x="200" y="3"/>
                    <a:pt x="232" y="0"/>
                    <a:pt x="253" y="18"/>
                  </a:cubicBezTo>
                  <a:lnTo>
                    <a:pt x="303" y="61"/>
                  </a:lnTo>
                  <a:cubicBezTo>
                    <a:pt x="324" y="79"/>
                    <a:pt x="327" y="110"/>
                    <a:pt x="309" y="131"/>
                  </a:cubicBezTo>
                  <a:lnTo>
                    <a:pt x="145" y="3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8" name="Freeform 5795">
              <a:extLst>
                <a:ext uri="{FF2B5EF4-FFF2-40B4-BE49-F238E27FC236}">
                  <a16:creationId xmlns:a16="http://schemas.microsoft.com/office/drawing/2014/main" id="{349414EE-4FAB-47F2-8A1A-2EFA9F475B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929" y="2476464"/>
              <a:ext cx="70396" cy="42238"/>
            </a:xfrm>
            <a:custGeom>
              <a:avLst/>
              <a:gdLst>
                <a:gd name="T0" fmla="*/ 239 w 248"/>
                <a:gd name="T1" fmla="*/ 50 h 141"/>
                <a:gd name="T2" fmla="*/ 126 w 248"/>
                <a:gd name="T3" fmla="*/ 66 h 141"/>
                <a:gd name="T4" fmla="*/ 9 w 248"/>
                <a:gd name="T5" fmla="*/ 105 h 141"/>
                <a:gd name="T6" fmla="*/ 108 w 248"/>
                <a:gd name="T7" fmla="*/ 12 h 141"/>
                <a:gd name="T8" fmla="*/ 239 w 248"/>
                <a:gd name="T9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41">
                  <a:moveTo>
                    <a:pt x="239" y="50"/>
                  </a:moveTo>
                  <a:cubicBezTo>
                    <a:pt x="248" y="86"/>
                    <a:pt x="189" y="51"/>
                    <a:pt x="126" y="66"/>
                  </a:cubicBezTo>
                  <a:cubicBezTo>
                    <a:pt x="62" y="82"/>
                    <a:pt x="18" y="141"/>
                    <a:pt x="9" y="105"/>
                  </a:cubicBezTo>
                  <a:cubicBezTo>
                    <a:pt x="0" y="69"/>
                    <a:pt x="70" y="22"/>
                    <a:pt x="108" y="12"/>
                  </a:cubicBezTo>
                  <a:cubicBezTo>
                    <a:pt x="152" y="0"/>
                    <a:pt x="230" y="14"/>
                    <a:pt x="239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9" name="Freeform 5796">
              <a:extLst>
                <a:ext uri="{FF2B5EF4-FFF2-40B4-BE49-F238E27FC236}">
                  <a16:creationId xmlns:a16="http://schemas.microsoft.com/office/drawing/2014/main" id="{C967E1C3-3F87-4EDD-8D89-1AADDF6158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1326" y="2490543"/>
              <a:ext cx="21121" cy="14079"/>
            </a:xfrm>
            <a:custGeom>
              <a:avLst/>
              <a:gdLst>
                <a:gd name="T0" fmla="*/ 62 w 67"/>
                <a:gd name="T1" fmla="*/ 42 h 58"/>
                <a:gd name="T2" fmla="*/ 22 w 67"/>
                <a:gd name="T3" fmla="*/ 47 h 58"/>
                <a:gd name="T4" fmla="*/ 5 w 67"/>
                <a:gd name="T5" fmla="*/ 23 h 58"/>
                <a:gd name="T6" fmla="*/ 29 w 67"/>
                <a:gd name="T7" fmla="*/ 5 h 58"/>
                <a:gd name="T8" fmla="*/ 62 w 67"/>
                <a:gd name="T9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8">
                  <a:moveTo>
                    <a:pt x="62" y="42"/>
                  </a:moveTo>
                  <a:cubicBezTo>
                    <a:pt x="56" y="58"/>
                    <a:pt x="38" y="52"/>
                    <a:pt x="22" y="47"/>
                  </a:cubicBezTo>
                  <a:cubicBezTo>
                    <a:pt x="7" y="41"/>
                    <a:pt x="0" y="38"/>
                    <a:pt x="5" y="23"/>
                  </a:cubicBezTo>
                  <a:cubicBezTo>
                    <a:pt x="10" y="7"/>
                    <a:pt x="13" y="0"/>
                    <a:pt x="29" y="5"/>
                  </a:cubicBezTo>
                  <a:cubicBezTo>
                    <a:pt x="45" y="11"/>
                    <a:pt x="67" y="26"/>
                    <a:pt x="62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0" name="Freeform 5797">
              <a:extLst>
                <a:ext uri="{FF2B5EF4-FFF2-40B4-BE49-F238E27FC236}">
                  <a16:creationId xmlns:a16="http://schemas.microsoft.com/office/drawing/2014/main" id="{A1212F6C-EB08-4411-8FC6-5F56AC1F5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234" y="2180799"/>
              <a:ext cx="14079" cy="35200"/>
            </a:xfrm>
            <a:custGeom>
              <a:avLst/>
              <a:gdLst>
                <a:gd name="T0" fmla="*/ 34 w 34"/>
                <a:gd name="T1" fmla="*/ 115 h 129"/>
                <a:gd name="T2" fmla="*/ 17 w 34"/>
                <a:gd name="T3" fmla="*/ 129 h 129"/>
                <a:gd name="T4" fmla="*/ 0 w 34"/>
                <a:gd name="T5" fmla="*/ 115 h 129"/>
                <a:gd name="T6" fmla="*/ 0 w 34"/>
                <a:gd name="T7" fmla="*/ 14 h 129"/>
                <a:gd name="T8" fmla="*/ 17 w 34"/>
                <a:gd name="T9" fmla="*/ 0 h 129"/>
                <a:gd name="T10" fmla="*/ 34 w 34"/>
                <a:gd name="T11" fmla="*/ 14 h 129"/>
                <a:gd name="T12" fmla="*/ 34 w 34"/>
                <a:gd name="T13" fmla="*/ 1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9">
                  <a:moveTo>
                    <a:pt x="34" y="115"/>
                  </a:moveTo>
                  <a:cubicBezTo>
                    <a:pt x="34" y="123"/>
                    <a:pt x="26" y="129"/>
                    <a:pt x="17" y="129"/>
                  </a:cubicBezTo>
                  <a:cubicBezTo>
                    <a:pt x="8" y="129"/>
                    <a:pt x="0" y="123"/>
                    <a:pt x="0" y="115"/>
                  </a:cubicBezTo>
                  <a:lnTo>
                    <a:pt x="0" y="14"/>
                  </a:lnTo>
                  <a:cubicBezTo>
                    <a:pt x="0" y="6"/>
                    <a:pt x="8" y="0"/>
                    <a:pt x="17" y="0"/>
                  </a:cubicBezTo>
                  <a:cubicBezTo>
                    <a:pt x="26" y="0"/>
                    <a:pt x="34" y="6"/>
                    <a:pt x="34" y="14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1" name="Freeform 5798">
              <a:extLst>
                <a:ext uri="{FF2B5EF4-FFF2-40B4-BE49-F238E27FC236}">
                  <a16:creationId xmlns:a16="http://schemas.microsoft.com/office/drawing/2014/main" id="{5B6D3E5B-E560-4373-BEF6-7B01B615AF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90558" y="2237116"/>
              <a:ext cx="35200" cy="28159"/>
            </a:xfrm>
            <a:custGeom>
              <a:avLst/>
              <a:gdLst>
                <a:gd name="T0" fmla="*/ 104 w 110"/>
                <a:gd name="T1" fmla="*/ 73 h 104"/>
                <a:gd name="T2" fmla="*/ 103 w 110"/>
                <a:gd name="T3" fmla="*/ 95 h 104"/>
                <a:gd name="T4" fmla="*/ 81 w 110"/>
                <a:gd name="T5" fmla="*/ 99 h 104"/>
                <a:gd name="T6" fmla="*/ 6 w 110"/>
                <a:gd name="T7" fmla="*/ 31 h 104"/>
                <a:gd name="T8" fmla="*/ 7 w 110"/>
                <a:gd name="T9" fmla="*/ 9 h 104"/>
                <a:gd name="T10" fmla="*/ 7 w 110"/>
                <a:gd name="T11" fmla="*/ 9 h 104"/>
                <a:gd name="T12" fmla="*/ 29 w 110"/>
                <a:gd name="T13" fmla="*/ 6 h 104"/>
                <a:gd name="T14" fmla="*/ 104 w 110"/>
                <a:gd name="T15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104">
                  <a:moveTo>
                    <a:pt x="104" y="73"/>
                  </a:moveTo>
                  <a:cubicBezTo>
                    <a:pt x="110" y="79"/>
                    <a:pt x="109" y="88"/>
                    <a:pt x="103" y="95"/>
                  </a:cubicBezTo>
                  <a:cubicBezTo>
                    <a:pt x="97" y="102"/>
                    <a:pt x="87" y="104"/>
                    <a:pt x="81" y="99"/>
                  </a:cubicBezTo>
                  <a:lnTo>
                    <a:pt x="6" y="31"/>
                  </a:lnTo>
                  <a:cubicBezTo>
                    <a:pt x="0" y="26"/>
                    <a:pt x="1" y="16"/>
                    <a:pt x="7" y="9"/>
                  </a:cubicBezTo>
                  <a:lnTo>
                    <a:pt x="7" y="9"/>
                  </a:lnTo>
                  <a:cubicBezTo>
                    <a:pt x="13" y="2"/>
                    <a:pt x="23" y="0"/>
                    <a:pt x="29" y="6"/>
                  </a:cubicBezTo>
                  <a:lnTo>
                    <a:pt x="104" y="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2" name="Freeform 5799">
              <a:extLst>
                <a:ext uri="{FF2B5EF4-FFF2-40B4-BE49-F238E27FC236}">
                  <a16:creationId xmlns:a16="http://schemas.microsoft.com/office/drawing/2014/main" id="{D97EAA15-28B8-41B9-8D9C-425EE4056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55362" y="2363829"/>
              <a:ext cx="35200" cy="14079"/>
            </a:xfrm>
            <a:custGeom>
              <a:avLst/>
              <a:gdLst>
                <a:gd name="T0" fmla="*/ 113 w 130"/>
                <a:gd name="T1" fmla="*/ 1 h 46"/>
                <a:gd name="T2" fmla="*/ 129 w 130"/>
                <a:gd name="T3" fmla="*/ 16 h 46"/>
                <a:gd name="T4" fmla="*/ 129 w 130"/>
                <a:gd name="T5" fmla="*/ 16 h 46"/>
                <a:gd name="T6" fmla="*/ 117 w 130"/>
                <a:gd name="T7" fmla="*/ 35 h 46"/>
                <a:gd name="T8" fmla="*/ 16 w 130"/>
                <a:gd name="T9" fmla="*/ 45 h 46"/>
                <a:gd name="T10" fmla="*/ 0 w 130"/>
                <a:gd name="T11" fmla="*/ 30 h 46"/>
                <a:gd name="T12" fmla="*/ 13 w 130"/>
                <a:gd name="T13" fmla="*/ 11 h 46"/>
                <a:gd name="T14" fmla="*/ 113 w 130"/>
                <a:gd name="T15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46">
                  <a:moveTo>
                    <a:pt x="113" y="1"/>
                  </a:moveTo>
                  <a:cubicBezTo>
                    <a:pt x="121" y="0"/>
                    <a:pt x="128" y="7"/>
                    <a:pt x="129" y="16"/>
                  </a:cubicBezTo>
                  <a:lnTo>
                    <a:pt x="129" y="16"/>
                  </a:lnTo>
                  <a:cubicBezTo>
                    <a:pt x="130" y="26"/>
                    <a:pt x="125" y="34"/>
                    <a:pt x="117" y="35"/>
                  </a:cubicBezTo>
                  <a:lnTo>
                    <a:pt x="16" y="45"/>
                  </a:lnTo>
                  <a:cubicBezTo>
                    <a:pt x="9" y="46"/>
                    <a:pt x="1" y="39"/>
                    <a:pt x="0" y="30"/>
                  </a:cubicBezTo>
                  <a:cubicBezTo>
                    <a:pt x="0" y="20"/>
                    <a:pt x="5" y="12"/>
                    <a:pt x="13" y="11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3" name="Freeform 5800">
              <a:extLst>
                <a:ext uri="{FF2B5EF4-FFF2-40B4-BE49-F238E27FC236}">
                  <a16:creationId xmlns:a16="http://schemas.microsoft.com/office/drawing/2014/main" id="{44F2299F-6319-44C2-8CF8-D05D534258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1027" y="2356787"/>
              <a:ext cx="42238" cy="14079"/>
            </a:xfrm>
            <a:custGeom>
              <a:avLst/>
              <a:gdLst>
                <a:gd name="T0" fmla="*/ 14 w 131"/>
                <a:gd name="T1" fmla="*/ 35 h 46"/>
                <a:gd name="T2" fmla="*/ 1 w 131"/>
                <a:gd name="T3" fmla="*/ 16 h 46"/>
                <a:gd name="T4" fmla="*/ 1 w 131"/>
                <a:gd name="T5" fmla="*/ 16 h 46"/>
                <a:gd name="T6" fmla="*/ 17 w 131"/>
                <a:gd name="T7" fmla="*/ 1 h 46"/>
                <a:gd name="T8" fmla="*/ 118 w 131"/>
                <a:gd name="T9" fmla="*/ 11 h 46"/>
                <a:gd name="T10" fmla="*/ 130 w 131"/>
                <a:gd name="T11" fmla="*/ 30 h 46"/>
                <a:gd name="T12" fmla="*/ 130 w 131"/>
                <a:gd name="T13" fmla="*/ 30 h 46"/>
                <a:gd name="T14" fmla="*/ 114 w 131"/>
                <a:gd name="T15" fmla="*/ 45 h 46"/>
                <a:gd name="T16" fmla="*/ 14 w 131"/>
                <a:gd name="T17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46">
                  <a:moveTo>
                    <a:pt x="14" y="35"/>
                  </a:moveTo>
                  <a:cubicBezTo>
                    <a:pt x="6" y="34"/>
                    <a:pt x="0" y="26"/>
                    <a:pt x="1" y="16"/>
                  </a:cubicBezTo>
                  <a:lnTo>
                    <a:pt x="1" y="16"/>
                  </a:lnTo>
                  <a:cubicBezTo>
                    <a:pt x="2" y="7"/>
                    <a:pt x="10" y="0"/>
                    <a:pt x="17" y="1"/>
                  </a:cubicBezTo>
                  <a:lnTo>
                    <a:pt x="118" y="11"/>
                  </a:lnTo>
                  <a:cubicBezTo>
                    <a:pt x="126" y="12"/>
                    <a:pt x="131" y="20"/>
                    <a:pt x="130" y="30"/>
                  </a:cubicBezTo>
                  <a:lnTo>
                    <a:pt x="130" y="30"/>
                  </a:lnTo>
                  <a:cubicBezTo>
                    <a:pt x="129" y="39"/>
                    <a:pt x="122" y="46"/>
                    <a:pt x="114" y="45"/>
                  </a:cubicBezTo>
                  <a:lnTo>
                    <a:pt x="14" y="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4" name="Freeform 5801">
              <a:extLst>
                <a:ext uri="{FF2B5EF4-FFF2-40B4-BE49-F238E27FC236}">
                  <a16:creationId xmlns:a16="http://schemas.microsoft.com/office/drawing/2014/main" id="{AC5EACD6-61DA-4AF4-9A87-4B8D8C10DE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5827" y="2230074"/>
              <a:ext cx="28159" cy="28159"/>
            </a:xfrm>
            <a:custGeom>
              <a:avLst/>
              <a:gdLst>
                <a:gd name="T0" fmla="*/ 29 w 110"/>
                <a:gd name="T1" fmla="*/ 98 h 103"/>
                <a:gd name="T2" fmla="*/ 7 w 110"/>
                <a:gd name="T3" fmla="*/ 95 h 103"/>
                <a:gd name="T4" fmla="*/ 6 w 110"/>
                <a:gd name="T5" fmla="*/ 73 h 103"/>
                <a:gd name="T6" fmla="*/ 81 w 110"/>
                <a:gd name="T7" fmla="*/ 5 h 103"/>
                <a:gd name="T8" fmla="*/ 103 w 110"/>
                <a:gd name="T9" fmla="*/ 8 h 103"/>
                <a:gd name="T10" fmla="*/ 104 w 110"/>
                <a:gd name="T11" fmla="*/ 30 h 103"/>
                <a:gd name="T12" fmla="*/ 29 w 110"/>
                <a:gd name="T13" fmla="*/ 9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3">
                  <a:moveTo>
                    <a:pt x="29" y="98"/>
                  </a:moveTo>
                  <a:cubicBezTo>
                    <a:pt x="23" y="103"/>
                    <a:pt x="13" y="102"/>
                    <a:pt x="7" y="95"/>
                  </a:cubicBezTo>
                  <a:cubicBezTo>
                    <a:pt x="1" y="88"/>
                    <a:pt x="0" y="78"/>
                    <a:pt x="6" y="73"/>
                  </a:cubicBezTo>
                  <a:lnTo>
                    <a:pt x="81" y="5"/>
                  </a:lnTo>
                  <a:cubicBezTo>
                    <a:pt x="87" y="0"/>
                    <a:pt x="97" y="1"/>
                    <a:pt x="103" y="8"/>
                  </a:cubicBezTo>
                  <a:cubicBezTo>
                    <a:pt x="110" y="15"/>
                    <a:pt x="110" y="25"/>
                    <a:pt x="104" y="30"/>
                  </a:cubicBezTo>
                  <a:lnTo>
                    <a:pt x="29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5" name="Freeform 5802">
              <a:extLst>
                <a:ext uri="{FF2B5EF4-FFF2-40B4-BE49-F238E27FC236}">
                  <a16:creationId xmlns:a16="http://schemas.microsoft.com/office/drawing/2014/main" id="{461B0D83-DCC5-459B-80CB-388A1E892F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1679" y="2237116"/>
              <a:ext cx="211189" cy="281586"/>
            </a:xfrm>
            <a:custGeom>
              <a:avLst/>
              <a:gdLst>
                <a:gd name="T0" fmla="*/ 721 w 721"/>
                <a:gd name="T1" fmla="*/ 361 h 1006"/>
                <a:gd name="T2" fmla="*/ 361 w 721"/>
                <a:gd name="T3" fmla="*/ 0 h 1006"/>
                <a:gd name="T4" fmla="*/ 0 w 721"/>
                <a:gd name="T5" fmla="*/ 361 h 1006"/>
                <a:gd name="T6" fmla="*/ 212 w 721"/>
                <a:gd name="T7" fmla="*/ 689 h 1006"/>
                <a:gd name="T8" fmla="*/ 212 w 721"/>
                <a:gd name="T9" fmla="*/ 764 h 1006"/>
                <a:gd name="T10" fmla="*/ 212 w 721"/>
                <a:gd name="T11" fmla="*/ 861 h 1006"/>
                <a:gd name="T12" fmla="*/ 264 w 721"/>
                <a:gd name="T13" fmla="*/ 925 h 1006"/>
                <a:gd name="T14" fmla="*/ 273 w 721"/>
                <a:gd name="T15" fmla="*/ 951 h 1006"/>
                <a:gd name="T16" fmla="*/ 336 w 721"/>
                <a:gd name="T17" fmla="*/ 1006 h 1006"/>
                <a:gd name="T18" fmla="*/ 385 w 721"/>
                <a:gd name="T19" fmla="*/ 1006 h 1006"/>
                <a:gd name="T20" fmla="*/ 448 w 721"/>
                <a:gd name="T21" fmla="*/ 951 h 1006"/>
                <a:gd name="T22" fmla="*/ 457 w 721"/>
                <a:gd name="T23" fmla="*/ 925 h 1006"/>
                <a:gd name="T24" fmla="*/ 509 w 721"/>
                <a:gd name="T25" fmla="*/ 861 h 1006"/>
                <a:gd name="T26" fmla="*/ 509 w 721"/>
                <a:gd name="T27" fmla="*/ 729 h 1006"/>
                <a:gd name="T28" fmla="*/ 509 w 721"/>
                <a:gd name="T29" fmla="*/ 689 h 1006"/>
                <a:gd name="T30" fmla="*/ 721 w 721"/>
                <a:gd name="T31" fmla="*/ 361 h 1006"/>
                <a:gd name="T32" fmla="*/ 226 w 721"/>
                <a:gd name="T33" fmla="*/ 181 h 1006"/>
                <a:gd name="T34" fmla="*/ 136 w 721"/>
                <a:gd name="T35" fmla="*/ 361 h 1006"/>
                <a:gd name="T36" fmla="*/ 216 w 721"/>
                <a:gd name="T37" fmla="*/ 533 h 1006"/>
                <a:gd name="T38" fmla="*/ 219 w 721"/>
                <a:gd name="T39" fmla="*/ 555 h 1006"/>
                <a:gd name="T40" fmla="*/ 219 w 721"/>
                <a:gd name="T41" fmla="*/ 555 h 1006"/>
                <a:gd name="T42" fmla="*/ 194 w 721"/>
                <a:gd name="T43" fmla="*/ 559 h 1006"/>
                <a:gd name="T44" fmla="*/ 102 w 721"/>
                <a:gd name="T45" fmla="*/ 361 h 1006"/>
                <a:gd name="T46" fmla="*/ 206 w 721"/>
                <a:gd name="T47" fmla="*/ 154 h 1006"/>
                <a:gd name="T48" fmla="*/ 230 w 721"/>
                <a:gd name="T49" fmla="*/ 157 h 1006"/>
                <a:gd name="T50" fmla="*/ 230 w 721"/>
                <a:gd name="T51" fmla="*/ 158 h 1006"/>
                <a:gd name="T52" fmla="*/ 226 w 721"/>
                <a:gd name="T53" fmla="*/ 181 h 1006"/>
                <a:gd name="T54" fmla="*/ 475 w 721"/>
                <a:gd name="T55" fmla="*/ 861 h 1006"/>
                <a:gd name="T56" fmla="*/ 462 w 721"/>
                <a:gd name="T57" fmla="*/ 888 h 1006"/>
                <a:gd name="T58" fmla="*/ 447 w 721"/>
                <a:gd name="T59" fmla="*/ 893 h 1006"/>
                <a:gd name="T60" fmla="*/ 274 w 721"/>
                <a:gd name="T61" fmla="*/ 893 h 1006"/>
                <a:gd name="T62" fmla="*/ 259 w 721"/>
                <a:gd name="T63" fmla="*/ 888 h 1006"/>
                <a:gd name="T64" fmla="*/ 246 w 721"/>
                <a:gd name="T65" fmla="*/ 861 h 1006"/>
                <a:gd name="T66" fmla="*/ 246 w 721"/>
                <a:gd name="T67" fmla="*/ 764 h 1006"/>
                <a:gd name="T68" fmla="*/ 475 w 721"/>
                <a:gd name="T69" fmla="*/ 764 h 1006"/>
                <a:gd name="T70" fmla="*/ 475 w 721"/>
                <a:gd name="T71" fmla="*/ 861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006">
                  <a:moveTo>
                    <a:pt x="721" y="361"/>
                  </a:moveTo>
                  <a:cubicBezTo>
                    <a:pt x="721" y="162"/>
                    <a:pt x="560" y="0"/>
                    <a:pt x="361" y="0"/>
                  </a:cubicBezTo>
                  <a:cubicBezTo>
                    <a:pt x="162" y="0"/>
                    <a:pt x="0" y="162"/>
                    <a:pt x="0" y="361"/>
                  </a:cubicBezTo>
                  <a:cubicBezTo>
                    <a:pt x="0" y="507"/>
                    <a:pt x="87" y="633"/>
                    <a:pt x="212" y="689"/>
                  </a:cubicBezTo>
                  <a:lnTo>
                    <a:pt x="212" y="764"/>
                  </a:lnTo>
                  <a:lnTo>
                    <a:pt x="212" y="861"/>
                  </a:lnTo>
                  <a:cubicBezTo>
                    <a:pt x="212" y="893"/>
                    <a:pt x="234" y="921"/>
                    <a:pt x="264" y="925"/>
                  </a:cubicBezTo>
                  <a:cubicBezTo>
                    <a:pt x="266" y="934"/>
                    <a:pt x="269" y="943"/>
                    <a:pt x="273" y="951"/>
                  </a:cubicBezTo>
                  <a:cubicBezTo>
                    <a:pt x="289" y="986"/>
                    <a:pt x="315" y="1006"/>
                    <a:pt x="336" y="1006"/>
                  </a:cubicBezTo>
                  <a:lnTo>
                    <a:pt x="385" y="1006"/>
                  </a:lnTo>
                  <a:cubicBezTo>
                    <a:pt x="406" y="1006"/>
                    <a:pt x="433" y="986"/>
                    <a:pt x="448" y="951"/>
                  </a:cubicBezTo>
                  <a:cubicBezTo>
                    <a:pt x="452" y="943"/>
                    <a:pt x="455" y="934"/>
                    <a:pt x="457" y="925"/>
                  </a:cubicBezTo>
                  <a:cubicBezTo>
                    <a:pt x="487" y="920"/>
                    <a:pt x="509" y="893"/>
                    <a:pt x="509" y="861"/>
                  </a:cubicBezTo>
                  <a:lnTo>
                    <a:pt x="509" y="729"/>
                  </a:lnTo>
                  <a:lnTo>
                    <a:pt x="509" y="689"/>
                  </a:lnTo>
                  <a:cubicBezTo>
                    <a:pt x="634" y="633"/>
                    <a:pt x="721" y="507"/>
                    <a:pt x="721" y="361"/>
                  </a:cubicBezTo>
                  <a:close/>
                  <a:moveTo>
                    <a:pt x="226" y="181"/>
                  </a:moveTo>
                  <a:cubicBezTo>
                    <a:pt x="171" y="222"/>
                    <a:pt x="136" y="287"/>
                    <a:pt x="136" y="361"/>
                  </a:cubicBezTo>
                  <a:cubicBezTo>
                    <a:pt x="136" y="430"/>
                    <a:pt x="167" y="492"/>
                    <a:pt x="216" y="533"/>
                  </a:cubicBezTo>
                  <a:cubicBezTo>
                    <a:pt x="223" y="538"/>
                    <a:pt x="224" y="548"/>
                    <a:pt x="219" y="555"/>
                  </a:cubicBezTo>
                  <a:lnTo>
                    <a:pt x="219" y="555"/>
                  </a:lnTo>
                  <a:cubicBezTo>
                    <a:pt x="213" y="563"/>
                    <a:pt x="202" y="565"/>
                    <a:pt x="194" y="559"/>
                  </a:cubicBezTo>
                  <a:cubicBezTo>
                    <a:pt x="138" y="511"/>
                    <a:pt x="102" y="440"/>
                    <a:pt x="102" y="361"/>
                  </a:cubicBezTo>
                  <a:cubicBezTo>
                    <a:pt x="102" y="276"/>
                    <a:pt x="143" y="201"/>
                    <a:pt x="206" y="154"/>
                  </a:cubicBezTo>
                  <a:cubicBezTo>
                    <a:pt x="213" y="148"/>
                    <a:pt x="224" y="150"/>
                    <a:pt x="230" y="157"/>
                  </a:cubicBezTo>
                  <a:lnTo>
                    <a:pt x="230" y="158"/>
                  </a:lnTo>
                  <a:cubicBezTo>
                    <a:pt x="235" y="165"/>
                    <a:pt x="233" y="175"/>
                    <a:pt x="226" y="181"/>
                  </a:cubicBezTo>
                  <a:close/>
                  <a:moveTo>
                    <a:pt x="475" y="861"/>
                  </a:moveTo>
                  <a:cubicBezTo>
                    <a:pt x="475" y="872"/>
                    <a:pt x="470" y="882"/>
                    <a:pt x="462" y="888"/>
                  </a:cubicBezTo>
                  <a:cubicBezTo>
                    <a:pt x="458" y="891"/>
                    <a:pt x="453" y="893"/>
                    <a:pt x="447" y="893"/>
                  </a:cubicBezTo>
                  <a:lnTo>
                    <a:pt x="274" y="893"/>
                  </a:lnTo>
                  <a:cubicBezTo>
                    <a:pt x="269" y="893"/>
                    <a:pt x="263" y="891"/>
                    <a:pt x="259" y="888"/>
                  </a:cubicBezTo>
                  <a:cubicBezTo>
                    <a:pt x="251" y="882"/>
                    <a:pt x="246" y="872"/>
                    <a:pt x="246" y="861"/>
                  </a:cubicBezTo>
                  <a:lnTo>
                    <a:pt x="246" y="764"/>
                  </a:lnTo>
                  <a:lnTo>
                    <a:pt x="475" y="764"/>
                  </a:lnTo>
                  <a:lnTo>
                    <a:pt x="475" y="8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6" name="Freeform 5803">
              <a:extLst>
                <a:ext uri="{FF2B5EF4-FFF2-40B4-BE49-F238E27FC236}">
                  <a16:creationId xmlns:a16="http://schemas.microsoft.com/office/drawing/2014/main" id="{54AAAFED-DA0B-43CF-9C0F-B264A28944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15827" y="3300099"/>
              <a:ext cx="316786" cy="309744"/>
            </a:xfrm>
            <a:custGeom>
              <a:avLst/>
              <a:gdLst>
                <a:gd name="T0" fmla="*/ 545 w 1089"/>
                <a:gd name="T1" fmla="*/ 0 h 1088"/>
                <a:gd name="T2" fmla="*/ 0 w 1089"/>
                <a:gd name="T3" fmla="*/ 544 h 1088"/>
                <a:gd name="T4" fmla="*/ 545 w 1089"/>
                <a:gd name="T5" fmla="*/ 1088 h 1088"/>
                <a:gd name="T6" fmla="*/ 1089 w 1089"/>
                <a:gd name="T7" fmla="*/ 544 h 1088"/>
                <a:gd name="T8" fmla="*/ 545 w 1089"/>
                <a:gd name="T9" fmla="*/ 0 h 1088"/>
                <a:gd name="T10" fmla="*/ 545 w 1089"/>
                <a:gd name="T11" fmla="*/ 1008 h 1088"/>
                <a:gd name="T12" fmla="*/ 81 w 1089"/>
                <a:gd name="T13" fmla="*/ 544 h 1088"/>
                <a:gd name="T14" fmla="*/ 545 w 1089"/>
                <a:gd name="T15" fmla="*/ 81 h 1088"/>
                <a:gd name="T16" fmla="*/ 1008 w 1089"/>
                <a:gd name="T17" fmla="*/ 544 h 1088"/>
                <a:gd name="T18" fmla="*/ 545 w 1089"/>
                <a:gd name="T19" fmla="*/ 100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9" h="1088">
                  <a:moveTo>
                    <a:pt x="545" y="0"/>
                  </a:moveTo>
                  <a:cubicBezTo>
                    <a:pt x="245" y="0"/>
                    <a:pt x="0" y="244"/>
                    <a:pt x="0" y="544"/>
                  </a:cubicBezTo>
                  <a:cubicBezTo>
                    <a:pt x="0" y="844"/>
                    <a:pt x="245" y="1088"/>
                    <a:pt x="545" y="1088"/>
                  </a:cubicBezTo>
                  <a:cubicBezTo>
                    <a:pt x="845" y="1088"/>
                    <a:pt x="1089" y="844"/>
                    <a:pt x="1089" y="544"/>
                  </a:cubicBezTo>
                  <a:cubicBezTo>
                    <a:pt x="1089" y="244"/>
                    <a:pt x="845" y="0"/>
                    <a:pt x="545" y="0"/>
                  </a:cubicBezTo>
                  <a:close/>
                  <a:moveTo>
                    <a:pt x="545" y="1008"/>
                  </a:moveTo>
                  <a:cubicBezTo>
                    <a:pt x="289" y="1008"/>
                    <a:pt x="81" y="800"/>
                    <a:pt x="81" y="544"/>
                  </a:cubicBezTo>
                  <a:cubicBezTo>
                    <a:pt x="81" y="288"/>
                    <a:pt x="289" y="81"/>
                    <a:pt x="545" y="81"/>
                  </a:cubicBezTo>
                  <a:cubicBezTo>
                    <a:pt x="800" y="81"/>
                    <a:pt x="1008" y="288"/>
                    <a:pt x="1008" y="544"/>
                  </a:cubicBezTo>
                  <a:cubicBezTo>
                    <a:pt x="1008" y="800"/>
                    <a:pt x="800" y="1008"/>
                    <a:pt x="545" y="10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7" name="Freeform 5804">
              <a:extLst>
                <a:ext uri="{FF2B5EF4-FFF2-40B4-BE49-F238E27FC236}">
                  <a16:creationId xmlns:a16="http://schemas.microsoft.com/office/drawing/2014/main" id="{1E0FE009-0D09-4655-ABF0-F75C2118C5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661" y="3328258"/>
              <a:ext cx="14079" cy="28159"/>
            </a:xfrm>
            <a:custGeom>
              <a:avLst/>
              <a:gdLst>
                <a:gd name="T0" fmla="*/ 27 w 53"/>
                <a:gd name="T1" fmla="*/ 107 h 107"/>
                <a:gd name="T2" fmla="*/ 53 w 53"/>
                <a:gd name="T3" fmla="*/ 80 h 107"/>
                <a:gd name="T4" fmla="*/ 53 w 53"/>
                <a:gd name="T5" fmla="*/ 27 h 107"/>
                <a:gd name="T6" fmla="*/ 27 w 53"/>
                <a:gd name="T7" fmla="*/ 0 h 107"/>
                <a:gd name="T8" fmla="*/ 0 w 53"/>
                <a:gd name="T9" fmla="*/ 27 h 107"/>
                <a:gd name="T10" fmla="*/ 0 w 53"/>
                <a:gd name="T11" fmla="*/ 80 h 107"/>
                <a:gd name="T12" fmla="*/ 27 w 53"/>
                <a:gd name="T1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07">
                  <a:moveTo>
                    <a:pt x="27" y="107"/>
                  </a:moveTo>
                  <a:cubicBezTo>
                    <a:pt x="41" y="107"/>
                    <a:pt x="53" y="95"/>
                    <a:pt x="53" y="80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lnTo>
                    <a:pt x="0" y="80"/>
                  </a:lnTo>
                  <a:cubicBezTo>
                    <a:pt x="0" y="95"/>
                    <a:pt x="12" y="107"/>
                    <a:pt x="27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8" name="Freeform 5805">
              <a:extLst>
                <a:ext uri="{FF2B5EF4-FFF2-40B4-BE49-F238E27FC236}">
                  <a16:creationId xmlns:a16="http://schemas.microsoft.com/office/drawing/2014/main" id="{0E59CE87-A205-47A4-AB5D-8DC6B1495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661" y="3546489"/>
              <a:ext cx="14079" cy="28159"/>
            </a:xfrm>
            <a:custGeom>
              <a:avLst/>
              <a:gdLst>
                <a:gd name="T0" fmla="*/ 27 w 53"/>
                <a:gd name="T1" fmla="*/ 0 h 107"/>
                <a:gd name="T2" fmla="*/ 0 w 53"/>
                <a:gd name="T3" fmla="*/ 27 h 107"/>
                <a:gd name="T4" fmla="*/ 0 w 53"/>
                <a:gd name="T5" fmla="*/ 80 h 107"/>
                <a:gd name="T6" fmla="*/ 27 w 53"/>
                <a:gd name="T7" fmla="*/ 107 h 107"/>
                <a:gd name="T8" fmla="*/ 53 w 53"/>
                <a:gd name="T9" fmla="*/ 80 h 107"/>
                <a:gd name="T10" fmla="*/ 53 w 53"/>
                <a:gd name="T11" fmla="*/ 27 h 107"/>
                <a:gd name="T12" fmla="*/ 27 w 53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07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80"/>
                  </a:lnTo>
                  <a:cubicBezTo>
                    <a:pt x="0" y="95"/>
                    <a:pt x="12" y="107"/>
                    <a:pt x="27" y="107"/>
                  </a:cubicBezTo>
                  <a:cubicBezTo>
                    <a:pt x="41" y="107"/>
                    <a:pt x="53" y="95"/>
                    <a:pt x="53" y="80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9" name="Freeform 5806">
              <a:extLst>
                <a:ext uri="{FF2B5EF4-FFF2-40B4-BE49-F238E27FC236}">
                  <a16:creationId xmlns:a16="http://schemas.microsoft.com/office/drawing/2014/main" id="{7937E555-534D-401E-81A0-366FBA6099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1027" y="3447934"/>
              <a:ext cx="28159" cy="14079"/>
            </a:xfrm>
            <a:custGeom>
              <a:avLst/>
              <a:gdLst>
                <a:gd name="T0" fmla="*/ 80 w 106"/>
                <a:gd name="T1" fmla="*/ 0 h 54"/>
                <a:gd name="T2" fmla="*/ 26 w 106"/>
                <a:gd name="T3" fmla="*/ 0 h 54"/>
                <a:gd name="T4" fmla="*/ 0 w 106"/>
                <a:gd name="T5" fmla="*/ 27 h 54"/>
                <a:gd name="T6" fmla="*/ 26 w 106"/>
                <a:gd name="T7" fmla="*/ 54 h 54"/>
                <a:gd name="T8" fmla="*/ 80 w 106"/>
                <a:gd name="T9" fmla="*/ 54 h 54"/>
                <a:gd name="T10" fmla="*/ 106 w 106"/>
                <a:gd name="T11" fmla="*/ 27 h 54"/>
                <a:gd name="T12" fmla="*/ 80 w 10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54">
                  <a:moveTo>
                    <a:pt x="80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7"/>
                  </a:cubicBezTo>
                  <a:cubicBezTo>
                    <a:pt x="0" y="42"/>
                    <a:pt x="11" y="54"/>
                    <a:pt x="26" y="54"/>
                  </a:cubicBezTo>
                  <a:lnTo>
                    <a:pt x="80" y="54"/>
                  </a:lnTo>
                  <a:cubicBezTo>
                    <a:pt x="94" y="54"/>
                    <a:pt x="106" y="42"/>
                    <a:pt x="106" y="27"/>
                  </a:cubicBezTo>
                  <a:cubicBezTo>
                    <a:pt x="106" y="12"/>
                    <a:pt x="94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0" name="Freeform 5807">
              <a:extLst>
                <a:ext uri="{FF2B5EF4-FFF2-40B4-BE49-F238E27FC236}">
                  <a16:creationId xmlns:a16="http://schemas.microsoft.com/office/drawing/2014/main" id="{5A8E0E0D-8FEA-415D-B410-3FEB123F76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9254" y="3447934"/>
              <a:ext cx="28159" cy="14079"/>
            </a:xfrm>
            <a:custGeom>
              <a:avLst/>
              <a:gdLst>
                <a:gd name="T0" fmla="*/ 80 w 107"/>
                <a:gd name="T1" fmla="*/ 0 h 54"/>
                <a:gd name="T2" fmla="*/ 26 w 107"/>
                <a:gd name="T3" fmla="*/ 0 h 54"/>
                <a:gd name="T4" fmla="*/ 0 w 107"/>
                <a:gd name="T5" fmla="*/ 27 h 54"/>
                <a:gd name="T6" fmla="*/ 26 w 107"/>
                <a:gd name="T7" fmla="*/ 54 h 54"/>
                <a:gd name="T8" fmla="*/ 80 w 107"/>
                <a:gd name="T9" fmla="*/ 54 h 54"/>
                <a:gd name="T10" fmla="*/ 107 w 107"/>
                <a:gd name="T11" fmla="*/ 27 h 54"/>
                <a:gd name="T12" fmla="*/ 80 w 107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4">
                  <a:moveTo>
                    <a:pt x="80" y="0"/>
                  </a:moveTo>
                  <a:lnTo>
                    <a:pt x="26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lnTo>
                    <a:pt x="80" y="54"/>
                  </a:lnTo>
                  <a:cubicBezTo>
                    <a:pt x="95" y="54"/>
                    <a:pt x="107" y="42"/>
                    <a:pt x="107" y="27"/>
                  </a:cubicBezTo>
                  <a:cubicBezTo>
                    <a:pt x="107" y="12"/>
                    <a:pt x="95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1" name="Freeform 5808">
              <a:extLst>
                <a:ext uri="{FF2B5EF4-FFF2-40B4-BE49-F238E27FC236}">
                  <a16:creationId xmlns:a16="http://schemas.microsoft.com/office/drawing/2014/main" id="{DF6907CC-D931-46BD-9A6D-DBE32EAEAB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6223" y="3377537"/>
              <a:ext cx="112634" cy="147835"/>
            </a:xfrm>
            <a:custGeom>
              <a:avLst/>
              <a:gdLst>
                <a:gd name="T0" fmla="*/ 321 w 387"/>
                <a:gd name="T1" fmla="*/ 198 h 504"/>
                <a:gd name="T2" fmla="*/ 321 w 387"/>
                <a:gd name="T3" fmla="*/ 27 h 504"/>
                <a:gd name="T4" fmla="*/ 295 w 387"/>
                <a:gd name="T5" fmla="*/ 0 h 504"/>
                <a:gd name="T6" fmla="*/ 268 w 387"/>
                <a:gd name="T7" fmla="*/ 27 h 504"/>
                <a:gd name="T8" fmla="*/ 268 w 387"/>
                <a:gd name="T9" fmla="*/ 198 h 504"/>
                <a:gd name="T10" fmla="*/ 239 w 387"/>
                <a:gd name="T11" fmla="*/ 278 h 504"/>
                <a:gd name="T12" fmla="*/ 14 w 387"/>
                <a:gd name="T13" fmla="*/ 453 h 504"/>
                <a:gd name="T14" fmla="*/ 9 w 387"/>
                <a:gd name="T15" fmla="*/ 491 h 504"/>
                <a:gd name="T16" fmla="*/ 47 w 387"/>
                <a:gd name="T17" fmla="*/ 495 h 504"/>
                <a:gd name="T18" fmla="*/ 282 w 387"/>
                <a:gd name="T19" fmla="*/ 313 h 504"/>
                <a:gd name="T20" fmla="*/ 321 w 387"/>
                <a:gd name="T21" fmla="*/ 198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7" h="504">
                  <a:moveTo>
                    <a:pt x="321" y="198"/>
                  </a:moveTo>
                  <a:lnTo>
                    <a:pt x="321" y="27"/>
                  </a:lnTo>
                  <a:cubicBezTo>
                    <a:pt x="321" y="12"/>
                    <a:pt x="309" y="0"/>
                    <a:pt x="295" y="0"/>
                  </a:cubicBezTo>
                  <a:cubicBezTo>
                    <a:pt x="280" y="0"/>
                    <a:pt x="268" y="12"/>
                    <a:pt x="268" y="27"/>
                  </a:cubicBezTo>
                  <a:lnTo>
                    <a:pt x="268" y="198"/>
                  </a:lnTo>
                  <a:cubicBezTo>
                    <a:pt x="239" y="213"/>
                    <a:pt x="225" y="247"/>
                    <a:pt x="239" y="278"/>
                  </a:cubicBezTo>
                  <a:lnTo>
                    <a:pt x="14" y="453"/>
                  </a:lnTo>
                  <a:cubicBezTo>
                    <a:pt x="2" y="462"/>
                    <a:pt x="0" y="479"/>
                    <a:pt x="9" y="491"/>
                  </a:cubicBezTo>
                  <a:cubicBezTo>
                    <a:pt x="18" y="502"/>
                    <a:pt x="35" y="504"/>
                    <a:pt x="47" y="495"/>
                  </a:cubicBezTo>
                  <a:lnTo>
                    <a:pt x="282" y="313"/>
                  </a:lnTo>
                  <a:cubicBezTo>
                    <a:pt x="352" y="328"/>
                    <a:pt x="387" y="229"/>
                    <a:pt x="321" y="1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4" name="Freeform 6322">
              <a:extLst>
                <a:ext uri="{FF2B5EF4-FFF2-40B4-BE49-F238E27FC236}">
                  <a16:creationId xmlns:a16="http://schemas.microsoft.com/office/drawing/2014/main" id="{9A2E48B2-C0CE-498B-81B8-7EB184BDD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0350" y="2596135"/>
              <a:ext cx="253427" cy="190072"/>
            </a:xfrm>
            <a:custGeom>
              <a:avLst/>
              <a:gdLst>
                <a:gd name="T0" fmla="*/ 0 w 888"/>
                <a:gd name="T1" fmla="*/ 353 h 667"/>
                <a:gd name="T2" fmla="*/ 853 w 888"/>
                <a:gd name="T3" fmla="*/ 0 h 667"/>
                <a:gd name="T4" fmla="*/ 888 w 888"/>
                <a:gd name="T5" fmla="*/ 408 h 667"/>
                <a:gd name="T6" fmla="*/ 262 w 888"/>
                <a:gd name="T7" fmla="*/ 667 h 667"/>
                <a:gd name="T8" fmla="*/ 0 w 888"/>
                <a:gd name="T9" fmla="*/ 35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667">
                  <a:moveTo>
                    <a:pt x="0" y="353"/>
                  </a:moveTo>
                  <a:cubicBezTo>
                    <a:pt x="240" y="152"/>
                    <a:pt x="541" y="27"/>
                    <a:pt x="853" y="0"/>
                  </a:cubicBezTo>
                  <a:lnTo>
                    <a:pt x="888" y="408"/>
                  </a:lnTo>
                  <a:cubicBezTo>
                    <a:pt x="656" y="428"/>
                    <a:pt x="441" y="517"/>
                    <a:pt x="262" y="667"/>
                  </a:cubicBezTo>
                  <a:lnTo>
                    <a:pt x="0" y="353"/>
                  </a:ln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5" name="Freeform 6323">
              <a:extLst>
                <a:ext uri="{FF2B5EF4-FFF2-40B4-BE49-F238E27FC236}">
                  <a16:creationId xmlns:a16="http://schemas.microsoft.com/office/drawing/2014/main" id="{E767F630-586F-495A-87ED-34DAB77ED6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5478" y="2751007"/>
              <a:ext cx="190072" cy="253427"/>
            </a:xfrm>
            <a:custGeom>
              <a:avLst/>
              <a:gdLst>
                <a:gd name="T0" fmla="*/ 0 w 663"/>
                <a:gd name="T1" fmla="*/ 847 h 883"/>
                <a:gd name="T2" fmla="*/ 350 w 663"/>
                <a:gd name="T3" fmla="*/ 0 h 883"/>
                <a:gd name="T4" fmla="*/ 663 w 663"/>
                <a:gd name="T5" fmla="*/ 261 h 883"/>
                <a:gd name="T6" fmla="*/ 406 w 663"/>
                <a:gd name="T7" fmla="*/ 883 h 883"/>
                <a:gd name="T8" fmla="*/ 0 w 663"/>
                <a:gd name="T9" fmla="*/ 847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883">
                  <a:moveTo>
                    <a:pt x="0" y="847"/>
                  </a:moveTo>
                  <a:cubicBezTo>
                    <a:pt x="28" y="535"/>
                    <a:pt x="149" y="241"/>
                    <a:pt x="350" y="0"/>
                  </a:cubicBezTo>
                  <a:lnTo>
                    <a:pt x="663" y="261"/>
                  </a:lnTo>
                  <a:cubicBezTo>
                    <a:pt x="517" y="437"/>
                    <a:pt x="427" y="655"/>
                    <a:pt x="406" y="883"/>
                  </a:cubicBezTo>
                  <a:lnTo>
                    <a:pt x="0" y="847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6" name="Freeform 6324">
              <a:extLst>
                <a:ext uri="{FF2B5EF4-FFF2-40B4-BE49-F238E27FC236}">
                  <a16:creationId xmlns:a16="http://schemas.microsoft.com/office/drawing/2014/main" id="{B7F5B000-26F0-430F-A1BB-C491CE034F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094" y="2596135"/>
              <a:ext cx="253427" cy="190072"/>
            </a:xfrm>
            <a:custGeom>
              <a:avLst/>
              <a:gdLst>
                <a:gd name="T0" fmla="*/ 626 w 888"/>
                <a:gd name="T1" fmla="*/ 667 h 667"/>
                <a:gd name="T2" fmla="*/ 0 w 888"/>
                <a:gd name="T3" fmla="*/ 408 h 667"/>
                <a:gd name="T4" fmla="*/ 35 w 888"/>
                <a:gd name="T5" fmla="*/ 0 h 667"/>
                <a:gd name="T6" fmla="*/ 888 w 888"/>
                <a:gd name="T7" fmla="*/ 353 h 667"/>
                <a:gd name="T8" fmla="*/ 626 w 888"/>
                <a:gd name="T9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667">
                  <a:moveTo>
                    <a:pt x="626" y="667"/>
                  </a:moveTo>
                  <a:cubicBezTo>
                    <a:pt x="447" y="517"/>
                    <a:pt x="232" y="428"/>
                    <a:pt x="0" y="408"/>
                  </a:cubicBezTo>
                  <a:lnTo>
                    <a:pt x="35" y="0"/>
                  </a:lnTo>
                  <a:cubicBezTo>
                    <a:pt x="347" y="27"/>
                    <a:pt x="648" y="152"/>
                    <a:pt x="888" y="353"/>
                  </a:cubicBezTo>
                  <a:lnTo>
                    <a:pt x="626" y="667"/>
                  </a:ln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7" name="Freeform 6325">
              <a:extLst>
                <a:ext uri="{FF2B5EF4-FFF2-40B4-BE49-F238E27FC236}">
                  <a16:creationId xmlns:a16="http://schemas.microsoft.com/office/drawing/2014/main" id="{D1578873-85B8-416E-880E-49765FC26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8320" y="2751007"/>
              <a:ext cx="190072" cy="253427"/>
            </a:xfrm>
            <a:custGeom>
              <a:avLst/>
              <a:gdLst>
                <a:gd name="T0" fmla="*/ 257 w 664"/>
                <a:gd name="T1" fmla="*/ 883 h 883"/>
                <a:gd name="T2" fmla="*/ 0 w 664"/>
                <a:gd name="T3" fmla="*/ 261 h 883"/>
                <a:gd name="T4" fmla="*/ 314 w 664"/>
                <a:gd name="T5" fmla="*/ 0 h 883"/>
                <a:gd name="T6" fmla="*/ 664 w 664"/>
                <a:gd name="T7" fmla="*/ 847 h 883"/>
                <a:gd name="T8" fmla="*/ 257 w 664"/>
                <a:gd name="T9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4" h="883">
                  <a:moveTo>
                    <a:pt x="257" y="883"/>
                  </a:moveTo>
                  <a:cubicBezTo>
                    <a:pt x="237" y="655"/>
                    <a:pt x="146" y="437"/>
                    <a:pt x="0" y="261"/>
                  </a:cubicBezTo>
                  <a:lnTo>
                    <a:pt x="314" y="0"/>
                  </a:lnTo>
                  <a:cubicBezTo>
                    <a:pt x="514" y="241"/>
                    <a:pt x="636" y="535"/>
                    <a:pt x="664" y="847"/>
                  </a:cubicBezTo>
                  <a:lnTo>
                    <a:pt x="257" y="883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8" name="Freeform 6326">
              <a:extLst>
                <a:ext uri="{FF2B5EF4-FFF2-40B4-BE49-F238E27FC236}">
                  <a16:creationId xmlns:a16="http://schemas.microsoft.com/office/drawing/2014/main" id="{32311E0C-5B2C-4FF9-A05C-2A8B11D1F5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0350" y="3278982"/>
              <a:ext cx="253427" cy="190072"/>
            </a:xfrm>
            <a:custGeom>
              <a:avLst/>
              <a:gdLst>
                <a:gd name="T0" fmla="*/ 262 w 888"/>
                <a:gd name="T1" fmla="*/ 0 h 667"/>
                <a:gd name="T2" fmla="*/ 888 w 888"/>
                <a:gd name="T3" fmla="*/ 259 h 667"/>
                <a:gd name="T4" fmla="*/ 853 w 888"/>
                <a:gd name="T5" fmla="*/ 667 h 667"/>
                <a:gd name="T6" fmla="*/ 0 w 888"/>
                <a:gd name="T7" fmla="*/ 314 h 667"/>
                <a:gd name="T8" fmla="*/ 262 w 888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667">
                  <a:moveTo>
                    <a:pt x="262" y="0"/>
                  </a:moveTo>
                  <a:cubicBezTo>
                    <a:pt x="441" y="150"/>
                    <a:pt x="656" y="239"/>
                    <a:pt x="888" y="259"/>
                  </a:cubicBezTo>
                  <a:lnTo>
                    <a:pt x="853" y="667"/>
                  </a:lnTo>
                  <a:cubicBezTo>
                    <a:pt x="541" y="640"/>
                    <a:pt x="240" y="515"/>
                    <a:pt x="0" y="314"/>
                  </a:cubicBezTo>
                  <a:lnTo>
                    <a:pt x="262" y="0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9" name="Freeform 6327">
              <a:extLst>
                <a:ext uri="{FF2B5EF4-FFF2-40B4-BE49-F238E27FC236}">
                  <a16:creationId xmlns:a16="http://schemas.microsoft.com/office/drawing/2014/main" id="{21424A20-84AB-49A8-A331-B11E423F07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5478" y="3060751"/>
              <a:ext cx="190072" cy="253427"/>
            </a:xfrm>
            <a:custGeom>
              <a:avLst/>
              <a:gdLst>
                <a:gd name="T0" fmla="*/ 406 w 663"/>
                <a:gd name="T1" fmla="*/ 0 h 883"/>
                <a:gd name="T2" fmla="*/ 663 w 663"/>
                <a:gd name="T3" fmla="*/ 622 h 883"/>
                <a:gd name="T4" fmla="*/ 350 w 663"/>
                <a:gd name="T5" fmla="*/ 883 h 883"/>
                <a:gd name="T6" fmla="*/ 0 w 663"/>
                <a:gd name="T7" fmla="*/ 36 h 883"/>
                <a:gd name="T8" fmla="*/ 406 w 663"/>
                <a:gd name="T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883">
                  <a:moveTo>
                    <a:pt x="406" y="0"/>
                  </a:moveTo>
                  <a:cubicBezTo>
                    <a:pt x="427" y="228"/>
                    <a:pt x="517" y="446"/>
                    <a:pt x="663" y="622"/>
                  </a:cubicBezTo>
                  <a:lnTo>
                    <a:pt x="350" y="883"/>
                  </a:lnTo>
                  <a:cubicBezTo>
                    <a:pt x="149" y="642"/>
                    <a:pt x="28" y="348"/>
                    <a:pt x="0" y="36"/>
                  </a:cubicBezTo>
                  <a:lnTo>
                    <a:pt x="406" y="0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0" name="Freeform 6328">
              <a:extLst>
                <a:ext uri="{FF2B5EF4-FFF2-40B4-BE49-F238E27FC236}">
                  <a16:creationId xmlns:a16="http://schemas.microsoft.com/office/drawing/2014/main" id="{117C9B5B-4F00-4889-BA46-82DFAAC5FA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094" y="3278982"/>
              <a:ext cx="253427" cy="190072"/>
            </a:xfrm>
            <a:custGeom>
              <a:avLst/>
              <a:gdLst>
                <a:gd name="T0" fmla="*/ 888 w 888"/>
                <a:gd name="T1" fmla="*/ 314 h 667"/>
                <a:gd name="T2" fmla="*/ 35 w 888"/>
                <a:gd name="T3" fmla="*/ 667 h 667"/>
                <a:gd name="T4" fmla="*/ 0 w 888"/>
                <a:gd name="T5" fmla="*/ 259 h 667"/>
                <a:gd name="T6" fmla="*/ 626 w 888"/>
                <a:gd name="T7" fmla="*/ 0 h 667"/>
                <a:gd name="T8" fmla="*/ 888 w 888"/>
                <a:gd name="T9" fmla="*/ 31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667">
                  <a:moveTo>
                    <a:pt x="888" y="314"/>
                  </a:moveTo>
                  <a:cubicBezTo>
                    <a:pt x="648" y="515"/>
                    <a:pt x="347" y="640"/>
                    <a:pt x="35" y="667"/>
                  </a:cubicBezTo>
                  <a:lnTo>
                    <a:pt x="0" y="259"/>
                  </a:lnTo>
                  <a:cubicBezTo>
                    <a:pt x="232" y="239"/>
                    <a:pt x="447" y="150"/>
                    <a:pt x="626" y="0"/>
                  </a:cubicBezTo>
                  <a:lnTo>
                    <a:pt x="888" y="314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1" name="Freeform 6329">
              <a:extLst>
                <a:ext uri="{FF2B5EF4-FFF2-40B4-BE49-F238E27FC236}">
                  <a16:creationId xmlns:a16="http://schemas.microsoft.com/office/drawing/2014/main" id="{1351FA4B-8A4A-4243-88D5-F6101A9B2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8320" y="3060751"/>
              <a:ext cx="190072" cy="253427"/>
            </a:xfrm>
            <a:custGeom>
              <a:avLst/>
              <a:gdLst>
                <a:gd name="T0" fmla="*/ 664 w 664"/>
                <a:gd name="T1" fmla="*/ 36 h 883"/>
                <a:gd name="T2" fmla="*/ 314 w 664"/>
                <a:gd name="T3" fmla="*/ 883 h 883"/>
                <a:gd name="T4" fmla="*/ 0 w 664"/>
                <a:gd name="T5" fmla="*/ 622 h 883"/>
                <a:gd name="T6" fmla="*/ 257 w 664"/>
                <a:gd name="T7" fmla="*/ 0 h 883"/>
                <a:gd name="T8" fmla="*/ 664 w 664"/>
                <a:gd name="T9" fmla="*/ 36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4" h="883">
                  <a:moveTo>
                    <a:pt x="664" y="36"/>
                  </a:moveTo>
                  <a:cubicBezTo>
                    <a:pt x="636" y="348"/>
                    <a:pt x="514" y="642"/>
                    <a:pt x="314" y="883"/>
                  </a:cubicBezTo>
                  <a:lnTo>
                    <a:pt x="0" y="622"/>
                  </a:lnTo>
                  <a:cubicBezTo>
                    <a:pt x="146" y="446"/>
                    <a:pt x="237" y="228"/>
                    <a:pt x="257" y="0"/>
                  </a:cubicBezTo>
                  <a:lnTo>
                    <a:pt x="664" y="36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039" name="그룹 5038">
            <a:extLst>
              <a:ext uri="{FF2B5EF4-FFF2-40B4-BE49-F238E27FC236}">
                <a16:creationId xmlns:a16="http://schemas.microsoft.com/office/drawing/2014/main" id="{50EDF0A7-DC9D-4C16-B002-BFA657F52364}"/>
              </a:ext>
            </a:extLst>
          </p:cNvPr>
          <p:cNvGrpSpPr/>
          <p:nvPr userDrawn="1"/>
        </p:nvGrpSpPr>
        <p:grpSpPr>
          <a:xfrm>
            <a:off x="618008" y="1910852"/>
            <a:ext cx="1989462" cy="1618161"/>
            <a:chOff x="2646832" y="2083890"/>
            <a:chExt cx="3311057" cy="2570630"/>
          </a:xfrm>
        </p:grpSpPr>
        <p:sp>
          <p:nvSpPr>
            <p:cNvPr id="4169" name="Freeform 6699">
              <a:extLst>
                <a:ext uri="{FF2B5EF4-FFF2-40B4-BE49-F238E27FC236}">
                  <a16:creationId xmlns:a16="http://schemas.microsoft.com/office/drawing/2014/main" id="{2B6F1DC5-B5A2-4103-A72C-440F564E1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6832" y="2083890"/>
              <a:ext cx="3311057" cy="2570630"/>
            </a:xfrm>
            <a:custGeom>
              <a:avLst/>
              <a:gdLst>
                <a:gd name="T0" fmla="*/ 1641 w 15614"/>
                <a:gd name="T1" fmla="*/ 9684 h 12109"/>
                <a:gd name="T2" fmla="*/ 4712 w 15614"/>
                <a:gd name="T3" fmla="*/ 9684 h 12109"/>
                <a:gd name="T4" fmla="*/ 9559 w 15614"/>
                <a:gd name="T5" fmla="*/ 12109 h 12109"/>
                <a:gd name="T6" fmla="*/ 15614 w 15614"/>
                <a:gd name="T7" fmla="*/ 6055 h 12109"/>
                <a:gd name="T8" fmla="*/ 9559 w 15614"/>
                <a:gd name="T9" fmla="*/ 0 h 12109"/>
                <a:gd name="T10" fmla="*/ 3990 w 15614"/>
                <a:gd name="T11" fmla="*/ 8434 h 12109"/>
                <a:gd name="T12" fmla="*/ 1641 w 15614"/>
                <a:gd name="T13" fmla="*/ 8434 h 12109"/>
                <a:gd name="T14" fmla="*/ 1266 w 15614"/>
                <a:gd name="T15" fmla="*/ 8059 h 12109"/>
                <a:gd name="T16" fmla="*/ 923 w 15614"/>
                <a:gd name="T17" fmla="*/ 8059 h 12109"/>
                <a:gd name="T18" fmla="*/ 95 w 15614"/>
                <a:gd name="T19" fmla="*/ 8887 h 12109"/>
                <a:gd name="T20" fmla="*/ 95 w 15614"/>
                <a:gd name="T21" fmla="*/ 9231 h 12109"/>
                <a:gd name="T22" fmla="*/ 923 w 15614"/>
                <a:gd name="T23" fmla="*/ 10059 h 12109"/>
                <a:gd name="T24" fmla="*/ 1266 w 15614"/>
                <a:gd name="T25" fmla="*/ 10059 h 12109"/>
                <a:gd name="T26" fmla="*/ 1641 w 15614"/>
                <a:gd name="T27" fmla="*/ 9684 h 1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14" h="12109">
                  <a:moveTo>
                    <a:pt x="1641" y="9684"/>
                  </a:moveTo>
                  <a:lnTo>
                    <a:pt x="4712" y="9684"/>
                  </a:lnTo>
                  <a:cubicBezTo>
                    <a:pt x="5817" y="11156"/>
                    <a:pt x="7577" y="12109"/>
                    <a:pt x="9559" y="12109"/>
                  </a:cubicBezTo>
                  <a:cubicBezTo>
                    <a:pt x="12903" y="12109"/>
                    <a:pt x="15614" y="9399"/>
                    <a:pt x="15614" y="6055"/>
                  </a:cubicBezTo>
                  <a:cubicBezTo>
                    <a:pt x="15614" y="2711"/>
                    <a:pt x="12903" y="0"/>
                    <a:pt x="9559" y="0"/>
                  </a:cubicBezTo>
                  <a:cubicBezTo>
                    <a:pt x="5183" y="0"/>
                    <a:pt x="2303" y="4491"/>
                    <a:pt x="3990" y="8434"/>
                  </a:cubicBezTo>
                  <a:lnTo>
                    <a:pt x="1641" y="8434"/>
                  </a:lnTo>
                  <a:lnTo>
                    <a:pt x="1266" y="8059"/>
                  </a:lnTo>
                  <a:cubicBezTo>
                    <a:pt x="1172" y="7965"/>
                    <a:pt x="1017" y="7965"/>
                    <a:pt x="923" y="8059"/>
                  </a:cubicBezTo>
                  <a:lnTo>
                    <a:pt x="95" y="8887"/>
                  </a:lnTo>
                  <a:cubicBezTo>
                    <a:pt x="0" y="8981"/>
                    <a:pt x="0" y="9136"/>
                    <a:pt x="95" y="9231"/>
                  </a:cubicBezTo>
                  <a:lnTo>
                    <a:pt x="923" y="10059"/>
                  </a:lnTo>
                  <a:cubicBezTo>
                    <a:pt x="1017" y="10153"/>
                    <a:pt x="1172" y="10153"/>
                    <a:pt x="1266" y="10059"/>
                  </a:cubicBezTo>
                  <a:lnTo>
                    <a:pt x="1641" y="9684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0" name="Freeform 6700">
              <a:extLst>
                <a:ext uri="{FF2B5EF4-FFF2-40B4-BE49-F238E27FC236}">
                  <a16:creationId xmlns:a16="http://schemas.microsoft.com/office/drawing/2014/main" id="{189FBFFB-61A4-41D2-89D7-6E5599C4B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6260" y="3888024"/>
              <a:ext cx="5214" cy="26071"/>
            </a:xfrm>
            <a:custGeom>
              <a:avLst/>
              <a:gdLst>
                <a:gd name="T0" fmla="*/ 32 w 32"/>
                <a:gd name="T1" fmla="*/ 107 h 120"/>
                <a:gd name="T2" fmla="*/ 16 w 32"/>
                <a:gd name="T3" fmla="*/ 120 h 120"/>
                <a:gd name="T4" fmla="*/ 16 w 32"/>
                <a:gd name="T5" fmla="*/ 120 h 120"/>
                <a:gd name="T6" fmla="*/ 0 w 32"/>
                <a:gd name="T7" fmla="*/ 107 h 120"/>
                <a:gd name="T8" fmla="*/ 0 w 32"/>
                <a:gd name="T9" fmla="*/ 13 h 120"/>
                <a:gd name="T10" fmla="*/ 16 w 32"/>
                <a:gd name="T11" fmla="*/ 0 h 120"/>
                <a:gd name="T12" fmla="*/ 16 w 32"/>
                <a:gd name="T13" fmla="*/ 0 h 120"/>
                <a:gd name="T14" fmla="*/ 32 w 32"/>
                <a:gd name="T15" fmla="*/ 13 h 120"/>
                <a:gd name="T16" fmla="*/ 32 w 32"/>
                <a:gd name="T17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20">
                  <a:moveTo>
                    <a:pt x="32" y="107"/>
                  </a:moveTo>
                  <a:cubicBezTo>
                    <a:pt x="32" y="114"/>
                    <a:pt x="25" y="120"/>
                    <a:pt x="16" y="120"/>
                  </a:cubicBezTo>
                  <a:lnTo>
                    <a:pt x="16" y="120"/>
                  </a:lnTo>
                  <a:cubicBezTo>
                    <a:pt x="7" y="120"/>
                    <a:pt x="0" y="114"/>
                    <a:pt x="0" y="107"/>
                  </a:cubicBezTo>
                  <a:lnTo>
                    <a:pt x="0" y="13"/>
                  </a:lnTo>
                  <a:cubicBezTo>
                    <a:pt x="0" y="6"/>
                    <a:pt x="7" y="0"/>
                    <a:pt x="16" y="0"/>
                  </a:cubicBezTo>
                  <a:lnTo>
                    <a:pt x="16" y="0"/>
                  </a:lnTo>
                  <a:cubicBezTo>
                    <a:pt x="25" y="0"/>
                    <a:pt x="32" y="6"/>
                    <a:pt x="32" y="13"/>
                  </a:cubicBezTo>
                  <a:lnTo>
                    <a:pt x="3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1" name="Freeform 6701">
              <a:extLst>
                <a:ext uri="{FF2B5EF4-FFF2-40B4-BE49-F238E27FC236}">
                  <a16:creationId xmlns:a16="http://schemas.microsoft.com/office/drawing/2014/main" id="{70E90A4C-CA4A-450E-97B1-932A9A0AA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2831" y="3924524"/>
              <a:ext cx="20857" cy="20857"/>
            </a:xfrm>
            <a:custGeom>
              <a:avLst/>
              <a:gdLst>
                <a:gd name="T0" fmla="*/ 96 w 101"/>
                <a:gd name="T1" fmla="*/ 67 h 96"/>
                <a:gd name="T2" fmla="*/ 95 w 101"/>
                <a:gd name="T3" fmla="*/ 88 h 96"/>
                <a:gd name="T4" fmla="*/ 75 w 101"/>
                <a:gd name="T5" fmla="*/ 91 h 96"/>
                <a:gd name="T6" fmla="*/ 5 w 101"/>
                <a:gd name="T7" fmla="*/ 28 h 96"/>
                <a:gd name="T8" fmla="*/ 6 w 101"/>
                <a:gd name="T9" fmla="*/ 8 h 96"/>
                <a:gd name="T10" fmla="*/ 6 w 101"/>
                <a:gd name="T11" fmla="*/ 8 h 96"/>
                <a:gd name="T12" fmla="*/ 26 w 101"/>
                <a:gd name="T13" fmla="*/ 5 h 96"/>
                <a:gd name="T14" fmla="*/ 96 w 101"/>
                <a:gd name="T15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6">
                  <a:moveTo>
                    <a:pt x="96" y="67"/>
                  </a:moveTo>
                  <a:cubicBezTo>
                    <a:pt x="101" y="72"/>
                    <a:pt x="101" y="81"/>
                    <a:pt x="95" y="88"/>
                  </a:cubicBezTo>
                  <a:cubicBezTo>
                    <a:pt x="89" y="94"/>
                    <a:pt x="80" y="96"/>
                    <a:pt x="75" y="91"/>
                  </a:cubicBezTo>
                  <a:lnTo>
                    <a:pt x="5" y="28"/>
                  </a:lnTo>
                  <a:cubicBezTo>
                    <a:pt x="0" y="23"/>
                    <a:pt x="0" y="14"/>
                    <a:pt x="6" y="8"/>
                  </a:cubicBezTo>
                  <a:lnTo>
                    <a:pt x="6" y="8"/>
                  </a:lnTo>
                  <a:cubicBezTo>
                    <a:pt x="12" y="1"/>
                    <a:pt x="21" y="0"/>
                    <a:pt x="26" y="5"/>
                  </a:cubicBezTo>
                  <a:lnTo>
                    <a:pt x="96" y="6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2" name="Freeform 6702">
              <a:extLst>
                <a:ext uri="{FF2B5EF4-FFF2-40B4-BE49-F238E27FC236}">
                  <a16:creationId xmlns:a16="http://schemas.microsoft.com/office/drawing/2014/main" id="{7F4B5BC3-FA8E-438C-9D95-3725B1968B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6760" y="4013166"/>
              <a:ext cx="26071" cy="5214"/>
            </a:xfrm>
            <a:custGeom>
              <a:avLst/>
              <a:gdLst>
                <a:gd name="T0" fmla="*/ 105 w 121"/>
                <a:gd name="T1" fmla="*/ 0 h 42"/>
                <a:gd name="T2" fmla="*/ 120 w 121"/>
                <a:gd name="T3" fmla="*/ 15 h 42"/>
                <a:gd name="T4" fmla="*/ 108 w 121"/>
                <a:gd name="T5" fmla="*/ 32 h 42"/>
                <a:gd name="T6" fmla="*/ 15 w 121"/>
                <a:gd name="T7" fmla="*/ 41 h 42"/>
                <a:gd name="T8" fmla="*/ 1 w 121"/>
                <a:gd name="T9" fmla="*/ 27 h 42"/>
                <a:gd name="T10" fmla="*/ 12 w 121"/>
                <a:gd name="T11" fmla="*/ 10 h 42"/>
                <a:gd name="T12" fmla="*/ 105 w 121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2">
                  <a:moveTo>
                    <a:pt x="105" y="0"/>
                  </a:moveTo>
                  <a:cubicBezTo>
                    <a:pt x="112" y="0"/>
                    <a:pt x="119" y="6"/>
                    <a:pt x="120" y="15"/>
                  </a:cubicBezTo>
                  <a:cubicBezTo>
                    <a:pt x="121" y="23"/>
                    <a:pt x="116" y="31"/>
                    <a:pt x="108" y="32"/>
                  </a:cubicBezTo>
                  <a:lnTo>
                    <a:pt x="15" y="41"/>
                  </a:lnTo>
                  <a:cubicBezTo>
                    <a:pt x="8" y="42"/>
                    <a:pt x="1" y="36"/>
                    <a:pt x="1" y="27"/>
                  </a:cubicBezTo>
                  <a:cubicBezTo>
                    <a:pt x="0" y="19"/>
                    <a:pt x="5" y="11"/>
                    <a:pt x="12" y="1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3" name="Freeform 6703">
              <a:extLst>
                <a:ext uri="{FF2B5EF4-FFF2-40B4-BE49-F238E27FC236}">
                  <a16:creationId xmlns:a16="http://schemas.microsoft.com/office/drawing/2014/main" id="{D5C77147-61DF-4886-ABC8-17FC3CACD5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0116" y="4007952"/>
              <a:ext cx="26071" cy="5214"/>
            </a:xfrm>
            <a:custGeom>
              <a:avLst/>
              <a:gdLst>
                <a:gd name="T0" fmla="*/ 12 w 121"/>
                <a:gd name="T1" fmla="*/ 32 h 42"/>
                <a:gd name="T2" fmla="*/ 1 w 121"/>
                <a:gd name="T3" fmla="*/ 15 h 42"/>
                <a:gd name="T4" fmla="*/ 1 w 121"/>
                <a:gd name="T5" fmla="*/ 15 h 42"/>
                <a:gd name="T6" fmla="*/ 15 w 121"/>
                <a:gd name="T7" fmla="*/ 0 h 42"/>
                <a:gd name="T8" fmla="*/ 109 w 121"/>
                <a:gd name="T9" fmla="*/ 10 h 42"/>
                <a:gd name="T10" fmla="*/ 120 w 121"/>
                <a:gd name="T11" fmla="*/ 27 h 42"/>
                <a:gd name="T12" fmla="*/ 105 w 121"/>
                <a:gd name="T13" fmla="*/ 42 h 42"/>
                <a:gd name="T14" fmla="*/ 12 w 121"/>
                <a:gd name="T15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42">
                  <a:moveTo>
                    <a:pt x="12" y="32"/>
                  </a:moveTo>
                  <a:cubicBezTo>
                    <a:pt x="5" y="31"/>
                    <a:pt x="0" y="23"/>
                    <a:pt x="1" y="15"/>
                  </a:cubicBezTo>
                  <a:lnTo>
                    <a:pt x="1" y="15"/>
                  </a:lnTo>
                  <a:cubicBezTo>
                    <a:pt x="2" y="6"/>
                    <a:pt x="8" y="0"/>
                    <a:pt x="15" y="0"/>
                  </a:cubicBezTo>
                  <a:lnTo>
                    <a:pt x="109" y="10"/>
                  </a:lnTo>
                  <a:cubicBezTo>
                    <a:pt x="116" y="11"/>
                    <a:pt x="121" y="19"/>
                    <a:pt x="120" y="27"/>
                  </a:cubicBezTo>
                  <a:cubicBezTo>
                    <a:pt x="119" y="36"/>
                    <a:pt x="113" y="42"/>
                    <a:pt x="105" y="42"/>
                  </a:cubicBezTo>
                  <a:lnTo>
                    <a:pt x="12" y="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4" name="Freeform 6704">
              <a:extLst>
                <a:ext uri="{FF2B5EF4-FFF2-40B4-BE49-F238E27FC236}">
                  <a16:creationId xmlns:a16="http://schemas.microsoft.com/office/drawing/2014/main" id="{77EFF3F9-74F4-4E52-A657-6A339D10C2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4045" y="3919309"/>
              <a:ext cx="20857" cy="20857"/>
            </a:xfrm>
            <a:custGeom>
              <a:avLst/>
              <a:gdLst>
                <a:gd name="T0" fmla="*/ 26 w 101"/>
                <a:gd name="T1" fmla="*/ 91 h 96"/>
                <a:gd name="T2" fmla="*/ 6 w 101"/>
                <a:gd name="T3" fmla="*/ 88 h 96"/>
                <a:gd name="T4" fmla="*/ 5 w 101"/>
                <a:gd name="T5" fmla="*/ 68 h 96"/>
                <a:gd name="T6" fmla="*/ 75 w 101"/>
                <a:gd name="T7" fmla="*/ 5 h 96"/>
                <a:gd name="T8" fmla="*/ 95 w 101"/>
                <a:gd name="T9" fmla="*/ 8 h 96"/>
                <a:gd name="T10" fmla="*/ 96 w 101"/>
                <a:gd name="T11" fmla="*/ 28 h 96"/>
                <a:gd name="T12" fmla="*/ 26 w 101"/>
                <a:gd name="T13" fmla="*/ 9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6">
                  <a:moveTo>
                    <a:pt x="26" y="91"/>
                  </a:moveTo>
                  <a:cubicBezTo>
                    <a:pt x="21" y="96"/>
                    <a:pt x="11" y="95"/>
                    <a:pt x="6" y="88"/>
                  </a:cubicBezTo>
                  <a:cubicBezTo>
                    <a:pt x="0" y="82"/>
                    <a:pt x="0" y="72"/>
                    <a:pt x="5" y="68"/>
                  </a:cubicBezTo>
                  <a:lnTo>
                    <a:pt x="75" y="5"/>
                  </a:lnTo>
                  <a:cubicBezTo>
                    <a:pt x="80" y="0"/>
                    <a:pt x="89" y="1"/>
                    <a:pt x="95" y="8"/>
                  </a:cubicBezTo>
                  <a:cubicBezTo>
                    <a:pt x="101" y="14"/>
                    <a:pt x="101" y="24"/>
                    <a:pt x="96" y="28"/>
                  </a:cubicBezTo>
                  <a:lnTo>
                    <a:pt x="26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5" name="Freeform 6705">
              <a:extLst>
                <a:ext uri="{FF2B5EF4-FFF2-40B4-BE49-F238E27FC236}">
                  <a16:creationId xmlns:a16="http://schemas.microsoft.com/office/drawing/2014/main" id="{7FACB777-D1CF-4A80-BC1D-E737BC752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08474" y="3924524"/>
              <a:ext cx="140785" cy="198142"/>
            </a:xfrm>
            <a:custGeom>
              <a:avLst/>
              <a:gdLst>
                <a:gd name="T0" fmla="*/ 669 w 669"/>
                <a:gd name="T1" fmla="*/ 334 h 933"/>
                <a:gd name="T2" fmla="*/ 334 w 669"/>
                <a:gd name="T3" fmla="*/ 0 h 933"/>
                <a:gd name="T4" fmla="*/ 0 w 669"/>
                <a:gd name="T5" fmla="*/ 334 h 933"/>
                <a:gd name="T6" fmla="*/ 197 w 669"/>
                <a:gd name="T7" fmla="*/ 639 h 933"/>
                <a:gd name="T8" fmla="*/ 197 w 669"/>
                <a:gd name="T9" fmla="*/ 708 h 933"/>
                <a:gd name="T10" fmla="*/ 197 w 669"/>
                <a:gd name="T11" fmla="*/ 798 h 933"/>
                <a:gd name="T12" fmla="*/ 245 w 669"/>
                <a:gd name="T13" fmla="*/ 858 h 933"/>
                <a:gd name="T14" fmla="*/ 253 w 669"/>
                <a:gd name="T15" fmla="*/ 882 h 933"/>
                <a:gd name="T16" fmla="*/ 312 w 669"/>
                <a:gd name="T17" fmla="*/ 933 h 933"/>
                <a:gd name="T18" fmla="*/ 357 w 669"/>
                <a:gd name="T19" fmla="*/ 933 h 933"/>
                <a:gd name="T20" fmla="*/ 416 w 669"/>
                <a:gd name="T21" fmla="*/ 882 h 933"/>
                <a:gd name="T22" fmla="*/ 424 w 669"/>
                <a:gd name="T23" fmla="*/ 858 h 933"/>
                <a:gd name="T24" fmla="*/ 472 w 669"/>
                <a:gd name="T25" fmla="*/ 798 h 933"/>
                <a:gd name="T26" fmla="*/ 472 w 669"/>
                <a:gd name="T27" fmla="*/ 676 h 933"/>
                <a:gd name="T28" fmla="*/ 472 w 669"/>
                <a:gd name="T29" fmla="*/ 639 h 933"/>
                <a:gd name="T30" fmla="*/ 669 w 669"/>
                <a:gd name="T31" fmla="*/ 334 h 933"/>
                <a:gd name="T32" fmla="*/ 210 w 669"/>
                <a:gd name="T33" fmla="*/ 167 h 933"/>
                <a:gd name="T34" fmla="*/ 126 w 669"/>
                <a:gd name="T35" fmla="*/ 334 h 933"/>
                <a:gd name="T36" fmla="*/ 200 w 669"/>
                <a:gd name="T37" fmla="*/ 494 h 933"/>
                <a:gd name="T38" fmla="*/ 203 w 669"/>
                <a:gd name="T39" fmla="*/ 514 h 933"/>
                <a:gd name="T40" fmla="*/ 203 w 669"/>
                <a:gd name="T41" fmla="*/ 515 h 933"/>
                <a:gd name="T42" fmla="*/ 180 w 669"/>
                <a:gd name="T43" fmla="*/ 518 h 933"/>
                <a:gd name="T44" fmla="*/ 94 w 669"/>
                <a:gd name="T45" fmla="*/ 334 h 933"/>
                <a:gd name="T46" fmla="*/ 191 w 669"/>
                <a:gd name="T47" fmla="*/ 142 h 933"/>
                <a:gd name="T48" fmla="*/ 213 w 669"/>
                <a:gd name="T49" fmla="*/ 145 h 933"/>
                <a:gd name="T50" fmla="*/ 213 w 669"/>
                <a:gd name="T51" fmla="*/ 146 h 933"/>
                <a:gd name="T52" fmla="*/ 210 w 669"/>
                <a:gd name="T53" fmla="*/ 167 h 933"/>
                <a:gd name="T54" fmla="*/ 441 w 669"/>
                <a:gd name="T55" fmla="*/ 798 h 933"/>
                <a:gd name="T56" fmla="*/ 429 w 669"/>
                <a:gd name="T57" fmla="*/ 823 h 933"/>
                <a:gd name="T58" fmla="*/ 415 w 669"/>
                <a:gd name="T59" fmla="*/ 827 h 933"/>
                <a:gd name="T60" fmla="*/ 254 w 669"/>
                <a:gd name="T61" fmla="*/ 827 h 933"/>
                <a:gd name="T62" fmla="*/ 240 w 669"/>
                <a:gd name="T63" fmla="*/ 823 h 933"/>
                <a:gd name="T64" fmla="*/ 228 w 669"/>
                <a:gd name="T65" fmla="*/ 798 h 933"/>
                <a:gd name="T66" fmla="*/ 228 w 669"/>
                <a:gd name="T67" fmla="*/ 708 h 933"/>
                <a:gd name="T68" fmla="*/ 441 w 669"/>
                <a:gd name="T69" fmla="*/ 708 h 933"/>
                <a:gd name="T70" fmla="*/ 441 w 669"/>
                <a:gd name="T71" fmla="*/ 798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9" h="933">
                  <a:moveTo>
                    <a:pt x="669" y="334"/>
                  </a:moveTo>
                  <a:cubicBezTo>
                    <a:pt x="669" y="149"/>
                    <a:pt x="519" y="0"/>
                    <a:pt x="334" y="0"/>
                  </a:cubicBezTo>
                  <a:cubicBezTo>
                    <a:pt x="150" y="0"/>
                    <a:pt x="0" y="149"/>
                    <a:pt x="0" y="334"/>
                  </a:cubicBezTo>
                  <a:cubicBezTo>
                    <a:pt x="0" y="470"/>
                    <a:pt x="81" y="586"/>
                    <a:pt x="197" y="639"/>
                  </a:cubicBezTo>
                  <a:lnTo>
                    <a:pt x="197" y="708"/>
                  </a:lnTo>
                  <a:lnTo>
                    <a:pt x="197" y="798"/>
                  </a:lnTo>
                  <a:cubicBezTo>
                    <a:pt x="197" y="828"/>
                    <a:pt x="217" y="853"/>
                    <a:pt x="245" y="858"/>
                  </a:cubicBezTo>
                  <a:cubicBezTo>
                    <a:pt x="247" y="866"/>
                    <a:pt x="249" y="874"/>
                    <a:pt x="253" y="882"/>
                  </a:cubicBezTo>
                  <a:cubicBezTo>
                    <a:pt x="268" y="914"/>
                    <a:pt x="292" y="933"/>
                    <a:pt x="312" y="933"/>
                  </a:cubicBezTo>
                  <a:lnTo>
                    <a:pt x="357" y="933"/>
                  </a:lnTo>
                  <a:cubicBezTo>
                    <a:pt x="377" y="933"/>
                    <a:pt x="401" y="914"/>
                    <a:pt x="416" y="882"/>
                  </a:cubicBezTo>
                  <a:cubicBezTo>
                    <a:pt x="419" y="874"/>
                    <a:pt x="422" y="866"/>
                    <a:pt x="424" y="858"/>
                  </a:cubicBezTo>
                  <a:cubicBezTo>
                    <a:pt x="451" y="853"/>
                    <a:pt x="472" y="828"/>
                    <a:pt x="472" y="798"/>
                  </a:cubicBezTo>
                  <a:lnTo>
                    <a:pt x="472" y="676"/>
                  </a:lnTo>
                  <a:lnTo>
                    <a:pt x="472" y="639"/>
                  </a:lnTo>
                  <a:cubicBezTo>
                    <a:pt x="588" y="586"/>
                    <a:pt x="669" y="470"/>
                    <a:pt x="669" y="334"/>
                  </a:cubicBezTo>
                  <a:close/>
                  <a:moveTo>
                    <a:pt x="210" y="167"/>
                  </a:moveTo>
                  <a:cubicBezTo>
                    <a:pt x="159" y="205"/>
                    <a:pt x="126" y="266"/>
                    <a:pt x="126" y="334"/>
                  </a:cubicBezTo>
                  <a:cubicBezTo>
                    <a:pt x="126" y="398"/>
                    <a:pt x="155" y="455"/>
                    <a:pt x="200" y="494"/>
                  </a:cubicBezTo>
                  <a:cubicBezTo>
                    <a:pt x="206" y="499"/>
                    <a:pt x="208" y="508"/>
                    <a:pt x="203" y="514"/>
                  </a:cubicBezTo>
                  <a:lnTo>
                    <a:pt x="203" y="515"/>
                  </a:lnTo>
                  <a:cubicBezTo>
                    <a:pt x="198" y="522"/>
                    <a:pt x="187" y="523"/>
                    <a:pt x="180" y="518"/>
                  </a:cubicBezTo>
                  <a:cubicBezTo>
                    <a:pt x="128" y="473"/>
                    <a:pt x="94" y="408"/>
                    <a:pt x="94" y="334"/>
                  </a:cubicBezTo>
                  <a:cubicBezTo>
                    <a:pt x="94" y="255"/>
                    <a:pt x="132" y="186"/>
                    <a:pt x="191" y="142"/>
                  </a:cubicBezTo>
                  <a:cubicBezTo>
                    <a:pt x="198" y="137"/>
                    <a:pt x="208" y="138"/>
                    <a:pt x="213" y="145"/>
                  </a:cubicBezTo>
                  <a:lnTo>
                    <a:pt x="213" y="146"/>
                  </a:lnTo>
                  <a:cubicBezTo>
                    <a:pt x="218" y="153"/>
                    <a:pt x="216" y="162"/>
                    <a:pt x="210" y="167"/>
                  </a:cubicBezTo>
                  <a:close/>
                  <a:moveTo>
                    <a:pt x="441" y="798"/>
                  </a:moveTo>
                  <a:cubicBezTo>
                    <a:pt x="441" y="808"/>
                    <a:pt x="436" y="818"/>
                    <a:pt x="429" y="823"/>
                  </a:cubicBezTo>
                  <a:cubicBezTo>
                    <a:pt x="425" y="826"/>
                    <a:pt x="420" y="827"/>
                    <a:pt x="415" y="827"/>
                  </a:cubicBezTo>
                  <a:lnTo>
                    <a:pt x="254" y="827"/>
                  </a:lnTo>
                  <a:cubicBezTo>
                    <a:pt x="249" y="827"/>
                    <a:pt x="244" y="826"/>
                    <a:pt x="240" y="823"/>
                  </a:cubicBezTo>
                  <a:cubicBezTo>
                    <a:pt x="233" y="818"/>
                    <a:pt x="228" y="808"/>
                    <a:pt x="228" y="798"/>
                  </a:cubicBezTo>
                  <a:lnTo>
                    <a:pt x="228" y="708"/>
                  </a:lnTo>
                  <a:lnTo>
                    <a:pt x="441" y="708"/>
                  </a:lnTo>
                  <a:lnTo>
                    <a:pt x="441" y="7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6" name="Freeform 6706">
              <a:extLst>
                <a:ext uri="{FF2B5EF4-FFF2-40B4-BE49-F238E27FC236}">
                  <a16:creationId xmlns:a16="http://schemas.microsoft.com/office/drawing/2014/main" id="{8FFC69E9-D90D-4F95-88F4-27EE776548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9616" y="3976666"/>
              <a:ext cx="57357" cy="73000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6 h 335"/>
                <a:gd name="T20" fmla="*/ 148 w 257"/>
                <a:gd name="T21" fmla="*/ 145 h 335"/>
                <a:gd name="T22" fmla="*/ 193 w 257"/>
                <a:gd name="T23" fmla="*/ 159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1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3"/>
                    <a:pt x="112" y="136"/>
                  </a:cubicBezTo>
                  <a:cubicBezTo>
                    <a:pt x="123" y="138"/>
                    <a:pt x="135" y="142"/>
                    <a:pt x="148" y="145"/>
                  </a:cubicBezTo>
                  <a:cubicBezTo>
                    <a:pt x="165" y="149"/>
                    <a:pt x="180" y="154"/>
                    <a:pt x="193" y="159"/>
                  </a:cubicBezTo>
                  <a:cubicBezTo>
                    <a:pt x="207" y="163"/>
                    <a:pt x="218" y="169"/>
                    <a:pt x="227" y="177"/>
                  </a:cubicBezTo>
                  <a:cubicBezTo>
                    <a:pt x="237" y="184"/>
                    <a:pt x="244" y="192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6"/>
                    <a:pt x="183" y="330"/>
                  </a:cubicBezTo>
                  <a:cubicBezTo>
                    <a:pt x="168" y="334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8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7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5"/>
                    <a:pt x="13" y="114"/>
                    <a:pt x="13" y="101"/>
                  </a:cubicBezTo>
                  <a:cubicBezTo>
                    <a:pt x="13" y="84"/>
                    <a:pt x="16" y="70"/>
                    <a:pt x="22" y="58"/>
                  </a:cubicBezTo>
                  <a:cubicBezTo>
                    <a:pt x="28" y="45"/>
                    <a:pt x="37" y="35"/>
                    <a:pt x="47" y="26"/>
                  </a:cubicBezTo>
                  <a:cubicBezTo>
                    <a:pt x="58" y="18"/>
                    <a:pt x="71" y="11"/>
                    <a:pt x="85" y="7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7" name="Freeform 6707">
              <a:extLst>
                <a:ext uri="{FF2B5EF4-FFF2-40B4-BE49-F238E27FC236}">
                  <a16:creationId xmlns:a16="http://schemas.microsoft.com/office/drawing/2014/main" id="{72D0189B-CE25-452F-A5E5-DEF59A0B8A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2187" y="3976666"/>
              <a:ext cx="31286" cy="73000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0 h 326"/>
                <a:gd name="T4" fmla="*/ 91 w 154"/>
                <a:gd name="T5" fmla="*/ 326 h 326"/>
                <a:gd name="T6" fmla="*/ 68 w 154"/>
                <a:gd name="T7" fmla="*/ 322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79 h 326"/>
                <a:gd name="T20" fmla="*/ 32 w 154"/>
                <a:gd name="T21" fmla="*/ 79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79 h 326"/>
                <a:gd name="T28" fmla="*/ 136 w 154"/>
                <a:gd name="T29" fmla="*/ 79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4 h 326"/>
                <a:gd name="T36" fmla="*/ 91 w 154"/>
                <a:gd name="T37" fmla="*/ 273 h 326"/>
                <a:gd name="T38" fmla="*/ 109 w 154"/>
                <a:gd name="T39" fmla="*/ 279 h 326"/>
                <a:gd name="T40" fmla="*/ 129 w 154"/>
                <a:gd name="T41" fmla="*/ 275 h 326"/>
                <a:gd name="T42" fmla="*/ 144 w 154"/>
                <a:gd name="T43" fmla="*/ 269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6"/>
                    <a:pt x="128" y="320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2"/>
                  </a:cubicBezTo>
                  <a:cubicBezTo>
                    <a:pt x="61" y="320"/>
                    <a:pt x="55" y="317"/>
                    <a:pt x="49" y="313"/>
                  </a:cubicBezTo>
                  <a:cubicBezTo>
                    <a:pt x="44" y="308"/>
                    <a:pt x="40" y="303"/>
                    <a:pt x="37" y="296"/>
                  </a:cubicBezTo>
                  <a:cubicBezTo>
                    <a:pt x="33" y="289"/>
                    <a:pt x="32" y="280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79"/>
                  </a:lnTo>
                  <a:lnTo>
                    <a:pt x="32" y="79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79"/>
                  </a:lnTo>
                  <a:lnTo>
                    <a:pt x="136" y="79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4"/>
                  </a:lnTo>
                  <a:cubicBezTo>
                    <a:pt x="84" y="263"/>
                    <a:pt x="86" y="269"/>
                    <a:pt x="91" y="273"/>
                  </a:cubicBezTo>
                  <a:cubicBezTo>
                    <a:pt x="96" y="277"/>
                    <a:pt x="102" y="279"/>
                    <a:pt x="109" y="279"/>
                  </a:cubicBezTo>
                  <a:cubicBezTo>
                    <a:pt x="116" y="279"/>
                    <a:pt x="123" y="278"/>
                    <a:pt x="129" y="275"/>
                  </a:cubicBezTo>
                  <a:cubicBezTo>
                    <a:pt x="136" y="273"/>
                    <a:pt x="141" y="271"/>
                    <a:pt x="144" y="269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8" name="Freeform 6708">
              <a:extLst>
                <a:ext uri="{FF2B5EF4-FFF2-40B4-BE49-F238E27FC236}">
                  <a16:creationId xmlns:a16="http://schemas.microsoft.com/office/drawing/2014/main" id="{95008C5E-3549-4652-83D8-082ACDCECB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8687" y="3992309"/>
              <a:ext cx="52143" cy="57357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6 h 252"/>
                <a:gd name="T30" fmla="*/ 9 w 250"/>
                <a:gd name="T31" fmla="*/ 78 h 252"/>
                <a:gd name="T32" fmla="*/ 34 w 250"/>
                <a:gd name="T33" fmla="*/ 38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0 h 252"/>
                <a:gd name="T40" fmla="*/ 217 w 250"/>
                <a:gd name="T41" fmla="*/ 38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5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2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90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8"/>
                    <a:pt x="126" y="38"/>
                  </a:cubicBezTo>
                  <a:cubicBezTo>
                    <a:pt x="116" y="38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60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3"/>
                    <a:pt x="23" y="49"/>
                    <a:pt x="34" y="38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4"/>
                    <a:pt x="107" y="0"/>
                    <a:pt x="126" y="0"/>
                  </a:cubicBezTo>
                  <a:cubicBezTo>
                    <a:pt x="145" y="0"/>
                    <a:pt x="162" y="4"/>
                    <a:pt x="177" y="10"/>
                  </a:cubicBezTo>
                  <a:cubicBezTo>
                    <a:pt x="193" y="17"/>
                    <a:pt x="206" y="26"/>
                    <a:pt x="217" y="38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5"/>
                  </a:cubicBezTo>
                  <a:cubicBezTo>
                    <a:pt x="249" y="138"/>
                    <a:pt x="249" y="140"/>
                    <a:pt x="249" y="143"/>
                  </a:cubicBezTo>
                  <a:lnTo>
                    <a:pt x="54" y="143"/>
                  </a:lnTo>
                  <a:cubicBezTo>
                    <a:pt x="55" y="153"/>
                    <a:pt x="58" y="163"/>
                    <a:pt x="62" y="172"/>
                  </a:cubicBezTo>
                  <a:cubicBezTo>
                    <a:pt x="66" y="181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2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3"/>
                    <a:pt x="191" y="177"/>
                  </a:cubicBezTo>
                  <a:lnTo>
                    <a:pt x="235" y="190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9" name="Freeform 6709">
              <a:extLst>
                <a:ext uri="{FF2B5EF4-FFF2-40B4-BE49-F238E27FC236}">
                  <a16:creationId xmlns:a16="http://schemas.microsoft.com/office/drawing/2014/main" id="{6B583340-752A-418D-AC57-1989EC6ED8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6044" y="3992309"/>
              <a:ext cx="52143" cy="73000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3 h 346"/>
                <a:gd name="T6" fmla="*/ 188 w 245"/>
                <a:gd name="T7" fmla="*/ 156 h 346"/>
                <a:gd name="T8" fmla="*/ 193 w 245"/>
                <a:gd name="T9" fmla="*/ 125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8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2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0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5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6"/>
                    <a:pt x="167" y="190"/>
                    <a:pt x="173" y="183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1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8"/>
                  </a:cubicBezTo>
                  <a:cubicBezTo>
                    <a:pt x="90" y="50"/>
                    <a:pt x="83" y="53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9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70"/>
                    <a:pt x="63" y="176"/>
                  </a:cubicBezTo>
                  <a:cubicBezTo>
                    <a:pt x="68" y="183"/>
                    <a:pt x="73" y="188"/>
                    <a:pt x="79" y="193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8"/>
                    <a:pt x="59" y="216"/>
                    <a:pt x="51" y="202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2"/>
                    <a:pt x="81" y="13"/>
                  </a:cubicBezTo>
                  <a:cubicBezTo>
                    <a:pt x="95" y="5"/>
                    <a:pt x="112" y="0"/>
                    <a:pt x="131" y="0"/>
                  </a:cubicBezTo>
                  <a:cubicBezTo>
                    <a:pt x="147" y="0"/>
                    <a:pt x="163" y="4"/>
                    <a:pt x="177" y="10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3"/>
                    <a:pt x="237" y="78"/>
                  </a:cubicBezTo>
                  <a:cubicBezTo>
                    <a:pt x="242" y="93"/>
                    <a:pt x="245" y="109"/>
                    <a:pt x="245" y="125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4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0" name="Freeform 6710">
              <a:extLst>
                <a:ext uri="{FF2B5EF4-FFF2-40B4-BE49-F238E27FC236}">
                  <a16:creationId xmlns:a16="http://schemas.microsoft.com/office/drawing/2014/main" id="{08156038-2499-4551-9237-FD385E6AF98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686" y="3987095"/>
              <a:ext cx="46928" cy="62571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7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7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9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9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1"/>
                    <a:pt x="64" y="200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0"/>
                    <a:pt x="177" y="191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2"/>
                    <a:pt x="234" y="180"/>
                    <a:pt x="228" y="197"/>
                  </a:cubicBezTo>
                  <a:cubicBezTo>
                    <a:pt x="222" y="215"/>
                    <a:pt x="214" y="229"/>
                    <a:pt x="203" y="242"/>
                  </a:cubicBezTo>
                  <a:cubicBezTo>
                    <a:pt x="193" y="255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5"/>
                    <a:pt x="34" y="242"/>
                  </a:cubicBezTo>
                  <a:cubicBezTo>
                    <a:pt x="23" y="229"/>
                    <a:pt x="15" y="215"/>
                    <a:pt x="9" y="197"/>
                  </a:cubicBezTo>
                  <a:cubicBezTo>
                    <a:pt x="3" y="180"/>
                    <a:pt x="0" y="162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8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8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1" name="Freeform 6711">
              <a:extLst>
                <a:ext uri="{FF2B5EF4-FFF2-40B4-BE49-F238E27FC236}">
                  <a16:creationId xmlns:a16="http://schemas.microsoft.com/office/drawing/2014/main" id="{5F816114-8CE2-41B5-AA7F-7ADFE9BF79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82043" y="3992309"/>
              <a:ext cx="46928" cy="67785"/>
            </a:xfrm>
            <a:custGeom>
              <a:avLst/>
              <a:gdLst>
                <a:gd name="T0" fmla="*/ 52 w 235"/>
                <a:gd name="T1" fmla="*/ 204 h 324"/>
                <a:gd name="T2" fmla="*/ 148 w 235"/>
                <a:gd name="T3" fmla="*/ 204 h 324"/>
                <a:gd name="T4" fmla="*/ 148 w 235"/>
                <a:gd name="T5" fmla="*/ 78 h 324"/>
                <a:gd name="T6" fmla="*/ 52 w 235"/>
                <a:gd name="T7" fmla="*/ 204 h 324"/>
                <a:gd name="T8" fmla="*/ 143 w 235"/>
                <a:gd name="T9" fmla="*/ 324 h 324"/>
                <a:gd name="T10" fmla="*/ 143 w 235"/>
                <a:gd name="T11" fmla="*/ 250 h 324"/>
                <a:gd name="T12" fmla="*/ 0 w 235"/>
                <a:gd name="T13" fmla="*/ 250 h 324"/>
                <a:gd name="T14" fmla="*/ 0 w 235"/>
                <a:gd name="T15" fmla="*/ 205 h 324"/>
                <a:gd name="T16" fmla="*/ 159 w 235"/>
                <a:gd name="T17" fmla="*/ 0 h 324"/>
                <a:gd name="T18" fmla="*/ 194 w 235"/>
                <a:gd name="T19" fmla="*/ 0 h 324"/>
                <a:gd name="T20" fmla="*/ 194 w 235"/>
                <a:gd name="T21" fmla="*/ 204 h 324"/>
                <a:gd name="T22" fmla="*/ 235 w 235"/>
                <a:gd name="T23" fmla="*/ 204 h 324"/>
                <a:gd name="T24" fmla="*/ 235 w 235"/>
                <a:gd name="T25" fmla="*/ 250 h 324"/>
                <a:gd name="T26" fmla="*/ 194 w 235"/>
                <a:gd name="T27" fmla="*/ 250 h 324"/>
                <a:gd name="T28" fmla="*/ 194 w 235"/>
                <a:gd name="T29" fmla="*/ 324 h 324"/>
                <a:gd name="T30" fmla="*/ 143 w 235"/>
                <a:gd name="T31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324">
                  <a:moveTo>
                    <a:pt x="52" y="204"/>
                  </a:moveTo>
                  <a:lnTo>
                    <a:pt x="148" y="204"/>
                  </a:lnTo>
                  <a:lnTo>
                    <a:pt x="148" y="78"/>
                  </a:lnTo>
                  <a:lnTo>
                    <a:pt x="52" y="204"/>
                  </a:lnTo>
                  <a:close/>
                  <a:moveTo>
                    <a:pt x="143" y="324"/>
                  </a:moveTo>
                  <a:lnTo>
                    <a:pt x="143" y="250"/>
                  </a:lnTo>
                  <a:lnTo>
                    <a:pt x="0" y="250"/>
                  </a:lnTo>
                  <a:lnTo>
                    <a:pt x="0" y="205"/>
                  </a:lnTo>
                  <a:lnTo>
                    <a:pt x="159" y="0"/>
                  </a:lnTo>
                  <a:lnTo>
                    <a:pt x="194" y="0"/>
                  </a:lnTo>
                  <a:lnTo>
                    <a:pt x="194" y="204"/>
                  </a:lnTo>
                  <a:lnTo>
                    <a:pt x="235" y="204"/>
                  </a:lnTo>
                  <a:lnTo>
                    <a:pt x="235" y="250"/>
                  </a:lnTo>
                  <a:lnTo>
                    <a:pt x="194" y="250"/>
                  </a:lnTo>
                  <a:lnTo>
                    <a:pt x="194" y="324"/>
                  </a:lnTo>
                  <a:lnTo>
                    <a:pt x="143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2" name="Freeform 6712">
              <a:extLst>
                <a:ext uri="{FF2B5EF4-FFF2-40B4-BE49-F238E27FC236}">
                  <a16:creationId xmlns:a16="http://schemas.microsoft.com/office/drawing/2014/main" id="{98FC9552-6FE2-49BD-BF86-C2A0A33073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6832" y="2266389"/>
              <a:ext cx="3133772" cy="2205632"/>
            </a:xfrm>
            <a:custGeom>
              <a:avLst/>
              <a:gdLst>
                <a:gd name="T0" fmla="*/ 1641 w 14768"/>
                <a:gd name="T1" fmla="*/ 7009 h 10417"/>
                <a:gd name="T2" fmla="*/ 4670 w 14768"/>
                <a:gd name="T3" fmla="*/ 7009 h 10417"/>
                <a:gd name="T4" fmla="*/ 9559 w 14768"/>
                <a:gd name="T5" fmla="*/ 10417 h 10417"/>
                <a:gd name="T6" fmla="*/ 14768 w 14768"/>
                <a:gd name="T7" fmla="*/ 5209 h 10417"/>
                <a:gd name="T8" fmla="*/ 9559 w 14768"/>
                <a:gd name="T9" fmla="*/ 0 h 10417"/>
                <a:gd name="T10" fmla="*/ 4380 w 14768"/>
                <a:gd name="T11" fmla="*/ 5760 h 10417"/>
                <a:gd name="T12" fmla="*/ 1641 w 14768"/>
                <a:gd name="T13" fmla="*/ 5760 h 10417"/>
                <a:gd name="T14" fmla="*/ 1266 w 14768"/>
                <a:gd name="T15" fmla="*/ 5385 h 10417"/>
                <a:gd name="T16" fmla="*/ 923 w 14768"/>
                <a:gd name="T17" fmla="*/ 5385 h 10417"/>
                <a:gd name="T18" fmla="*/ 95 w 14768"/>
                <a:gd name="T19" fmla="*/ 6213 h 10417"/>
                <a:gd name="T20" fmla="*/ 95 w 14768"/>
                <a:gd name="T21" fmla="*/ 6556 h 10417"/>
                <a:gd name="T22" fmla="*/ 923 w 14768"/>
                <a:gd name="T23" fmla="*/ 7384 h 10417"/>
                <a:gd name="T24" fmla="*/ 1266 w 14768"/>
                <a:gd name="T25" fmla="*/ 7384 h 10417"/>
                <a:gd name="T26" fmla="*/ 1641 w 14768"/>
                <a:gd name="T27" fmla="*/ 7009 h 10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68" h="10417">
                  <a:moveTo>
                    <a:pt x="1641" y="7009"/>
                  </a:moveTo>
                  <a:lnTo>
                    <a:pt x="4670" y="7009"/>
                  </a:lnTo>
                  <a:cubicBezTo>
                    <a:pt x="5403" y="8998"/>
                    <a:pt x="7315" y="10417"/>
                    <a:pt x="9559" y="10417"/>
                  </a:cubicBezTo>
                  <a:cubicBezTo>
                    <a:pt x="12436" y="10417"/>
                    <a:pt x="14768" y="8085"/>
                    <a:pt x="14768" y="5209"/>
                  </a:cubicBezTo>
                  <a:cubicBezTo>
                    <a:pt x="14768" y="2332"/>
                    <a:pt x="12436" y="0"/>
                    <a:pt x="9559" y="0"/>
                  </a:cubicBezTo>
                  <a:cubicBezTo>
                    <a:pt x="6457" y="0"/>
                    <a:pt x="4056" y="2688"/>
                    <a:pt x="4380" y="5760"/>
                  </a:cubicBezTo>
                  <a:lnTo>
                    <a:pt x="1641" y="5760"/>
                  </a:lnTo>
                  <a:lnTo>
                    <a:pt x="1266" y="5385"/>
                  </a:lnTo>
                  <a:cubicBezTo>
                    <a:pt x="1172" y="5290"/>
                    <a:pt x="1017" y="5290"/>
                    <a:pt x="923" y="5385"/>
                  </a:cubicBezTo>
                  <a:lnTo>
                    <a:pt x="95" y="6213"/>
                  </a:lnTo>
                  <a:cubicBezTo>
                    <a:pt x="0" y="6307"/>
                    <a:pt x="0" y="6462"/>
                    <a:pt x="95" y="6556"/>
                  </a:cubicBezTo>
                  <a:lnTo>
                    <a:pt x="923" y="7384"/>
                  </a:lnTo>
                  <a:cubicBezTo>
                    <a:pt x="1017" y="7479"/>
                    <a:pt x="1172" y="7479"/>
                    <a:pt x="1266" y="7384"/>
                  </a:cubicBezTo>
                  <a:lnTo>
                    <a:pt x="1641" y="7009"/>
                  </a:ln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3" name="Freeform 6713">
              <a:extLst>
                <a:ext uri="{FF2B5EF4-FFF2-40B4-BE49-F238E27FC236}">
                  <a16:creationId xmlns:a16="http://schemas.microsoft.com/office/drawing/2014/main" id="{B2ADB2B2-F45C-48BB-80B1-084B02411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65831" y="3601240"/>
              <a:ext cx="10429" cy="15643"/>
            </a:xfrm>
            <a:custGeom>
              <a:avLst/>
              <a:gdLst>
                <a:gd name="T0" fmla="*/ 0 w 48"/>
                <a:gd name="T1" fmla="*/ 40 h 79"/>
                <a:gd name="T2" fmla="*/ 48 w 48"/>
                <a:gd name="T3" fmla="*/ 79 h 79"/>
                <a:gd name="T4" fmla="*/ 48 w 48"/>
                <a:gd name="T5" fmla="*/ 0 h 79"/>
                <a:gd name="T6" fmla="*/ 14 w 48"/>
                <a:gd name="T7" fmla="*/ 11 h 79"/>
                <a:gd name="T8" fmla="*/ 0 w 48"/>
                <a:gd name="T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9">
                  <a:moveTo>
                    <a:pt x="0" y="40"/>
                  </a:moveTo>
                  <a:cubicBezTo>
                    <a:pt x="0" y="62"/>
                    <a:pt x="16" y="75"/>
                    <a:pt x="48" y="79"/>
                  </a:cubicBezTo>
                  <a:lnTo>
                    <a:pt x="48" y="0"/>
                  </a:lnTo>
                  <a:cubicBezTo>
                    <a:pt x="35" y="1"/>
                    <a:pt x="23" y="4"/>
                    <a:pt x="14" y="11"/>
                  </a:cubicBezTo>
                  <a:cubicBezTo>
                    <a:pt x="5" y="17"/>
                    <a:pt x="0" y="27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4" name="Freeform 6714">
              <a:extLst>
                <a:ext uri="{FF2B5EF4-FFF2-40B4-BE49-F238E27FC236}">
                  <a16:creationId xmlns:a16="http://schemas.microsoft.com/office/drawing/2014/main" id="{15CC0B59-D75B-4AC8-8F9B-811A6CE8AB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6688" y="3632525"/>
              <a:ext cx="10429" cy="15643"/>
            </a:xfrm>
            <a:custGeom>
              <a:avLst/>
              <a:gdLst>
                <a:gd name="T0" fmla="*/ 0 w 51"/>
                <a:gd name="T1" fmla="*/ 0 h 90"/>
                <a:gd name="T2" fmla="*/ 0 w 51"/>
                <a:gd name="T3" fmla="*/ 90 h 90"/>
                <a:gd name="T4" fmla="*/ 36 w 51"/>
                <a:gd name="T5" fmla="*/ 77 h 90"/>
                <a:gd name="T6" fmla="*/ 51 w 51"/>
                <a:gd name="T7" fmla="*/ 44 h 90"/>
                <a:gd name="T8" fmla="*/ 0 w 5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0" y="0"/>
                  </a:moveTo>
                  <a:lnTo>
                    <a:pt x="0" y="90"/>
                  </a:lnTo>
                  <a:cubicBezTo>
                    <a:pt x="14" y="89"/>
                    <a:pt x="26" y="85"/>
                    <a:pt x="36" y="77"/>
                  </a:cubicBezTo>
                  <a:cubicBezTo>
                    <a:pt x="46" y="68"/>
                    <a:pt x="51" y="57"/>
                    <a:pt x="51" y="44"/>
                  </a:cubicBezTo>
                  <a:cubicBezTo>
                    <a:pt x="51" y="21"/>
                    <a:pt x="34" y="7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5" name="Freeform 6715">
              <a:extLst>
                <a:ext uri="{FF2B5EF4-FFF2-40B4-BE49-F238E27FC236}">
                  <a16:creationId xmlns:a16="http://schemas.microsoft.com/office/drawing/2014/main" id="{37447CF2-BB36-441E-A99A-545F768759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9760" y="3491740"/>
              <a:ext cx="88642" cy="41714"/>
            </a:xfrm>
            <a:custGeom>
              <a:avLst/>
              <a:gdLst>
                <a:gd name="T0" fmla="*/ 300 w 414"/>
                <a:gd name="T1" fmla="*/ 185 h 187"/>
                <a:gd name="T2" fmla="*/ 303 w 414"/>
                <a:gd name="T3" fmla="*/ 185 h 187"/>
                <a:gd name="T4" fmla="*/ 366 w 414"/>
                <a:gd name="T5" fmla="*/ 85 h 187"/>
                <a:gd name="T6" fmla="*/ 205 w 414"/>
                <a:gd name="T7" fmla="*/ 3 h 187"/>
                <a:gd name="T8" fmla="*/ 42 w 414"/>
                <a:gd name="T9" fmla="*/ 85 h 187"/>
                <a:gd name="T10" fmla="*/ 105 w 414"/>
                <a:gd name="T11" fmla="*/ 187 h 187"/>
                <a:gd name="T12" fmla="*/ 112 w 414"/>
                <a:gd name="T13" fmla="*/ 185 h 187"/>
                <a:gd name="T14" fmla="*/ 300 w 414"/>
                <a:gd name="T15" fmla="*/ 18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187">
                  <a:moveTo>
                    <a:pt x="300" y="185"/>
                  </a:moveTo>
                  <a:lnTo>
                    <a:pt x="303" y="185"/>
                  </a:lnTo>
                  <a:cubicBezTo>
                    <a:pt x="321" y="161"/>
                    <a:pt x="341" y="128"/>
                    <a:pt x="366" y="85"/>
                  </a:cubicBezTo>
                  <a:cubicBezTo>
                    <a:pt x="414" y="2"/>
                    <a:pt x="295" y="3"/>
                    <a:pt x="205" y="3"/>
                  </a:cubicBezTo>
                  <a:cubicBezTo>
                    <a:pt x="116" y="3"/>
                    <a:pt x="0" y="0"/>
                    <a:pt x="42" y="85"/>
                  </a:cubicBezTo>
                  <a:cubicBezTo>
                    <a:pt x="63" y="127"/>
                    <a:pt x="84" y="161"/>
                    <a:pt x="105" y="187"/>
                  </a:cubicBezTo>
                  <a:cubicBezTo>
                    <a:pt x="108" y="185"/>
                    <a:pt x="110" y="185"/>
                    <a:pt x="112" y="185"/>
                  </a:cubicBezTo>
                  <a:lnTo>
                    <a:pt x="300" y="1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6" name="Freeform 6716">
              <a:extLst>
                <a:ext uri="{FF2B5EF4-FFF2-40B4-BE49-F238E27FC236}">
                  <a16:creationId xmlns:a16="http://schemas.microsoft.com/office/drawing/2014/main" id="{A6046DF3-6B5C-497C-9543-EC97E2DAD6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03260" y="3543883"/>
              <a:ext cx="156428" cy="156428"/>
            </a:xfrm>
            <a:custGeom>
              <a:avLst/>
              <a:gdLst>
                <a:gd name="T0" fmla="*/ 485 w 736"/>
                <a:gd name="T1" fmla="*/ 7 h 743"/>
                <a:gd name="T2" fmla="*/ 463 w 736"/>
                <a:gd name="T3" fmla="*/ 33 h 743"/>
                <a:gd name="T4" fmla="*/ 275 w 736"/>
                <a:gd name="T5" fmla="*/ 33 h 743"/>
                <a:gd name="T6" fmla="*/ 252 w 736"/>
                <a:gd name="T7" fmla="*/ 0 h 743"/>
                <a:gd name="T8" fmla="*/ 0 w 736"/>
                <a:gd name="T9" fmla="*/ 468 h 743"/>
                <a:gd name="T10" fmla="*/ 368 w 736"/>
                <a:gd name="T11" fmla="*/ 743 h 743"/>
                <a:gd name="T12" fmla="*/ 736 w 736"/>
                <a:gd name="T13" fmla="*/ 468 h 743"/>
                <a:gd name="T14" fmla="*/ 485 w 736"/>
                <a:gd name="T15" fmla="*/ 7 h 743"/>
                <a:gd name="T16" fmla="*/ 456 w 736"/>
                <a:gd name="T17" fmla="*/ 519 h 743"/>
                <a:gd name="T18" fmla="*/ 380 w 736"/>
                <a:gd name="T19" fmla="*/ 549 h 743"/>
                <a:gd name="T20" fmla="*/ 380 w 736"/>
                <a:gd name="T21" fmla="*/ 593 h 743"/>
                <a:gd name="T22" fmla="*/ 348 w 736"/>
                <a:gd name="T23" fmla="*/ 593 h 743"/>
                <a:gd name="T24" fmla="*/ 348 w 736"/>
                <a:gd name="T25" fmla="*/ 549 h 743"/>
                <a:gd name="T26" fmla="*/ 237 w 736"/>
                <a:gd name="T27" fmla="*/ 465 h 743"/>
                <a:gd name="T28" fmla="*/ 287 w 736"/>
                <a:gd name="T29" fmla="*/ 454 h 743"/>
                <a:gd name="T30" fmla="*/ 348 w 736"/>
                <a:gd name="T31" fmla="*/ 507 h 743"/>
                <a:gd name="T32" fmla="*/ 348 w 736"/>
                <a:gd name="T33" fmla="*/ 414 h 743"/>
                <a:gd name="T34" fmla="*/ 267 w 736"/>
                <a:gd name="T35" fmla="*/ 378 h 743"/>
                <a:gd name="T36" fmla="*/ 249 w 736"/>
                <a:gd name="T37" fmla="*/ 326 h 743"/>
                <a:gd name="T38" fmla="*/ 348 w 736"/>
                <a:gd name="T39" fmla="*/ 235 h 743"/>
                <a:gd name="T40" fmla="*/ 348 w 736"/>
                <a:gd name="T41" fmla="*/ 202 h 743"/>
                <a:gd name="T42" fmla="*/ 380 w 736"/>
                <a:gd name="T43" fmla="*/ 202 h 743"/>
                <a:gd name="T44" fmla="*/ 380 w 736"/>
                <a:gd name="T45" fmla="*/ 235 h 743"/>
                <a:gd name="T46" fmla="*/ 471 w 736"/>
                <a:gd name="T47" fmla="*/ 307 h 743"/>
                <a:gd name="T48" fmla="*/ 424 w 736"/>
                <a:gd name="T49" fmla="*/ 317 h 743"/>
                <a:gd name="T50" fmla="*/ 380 w 736"/>
                <a:gd name="T51" fmla="*/ 278 h 743"/>
                <a:gd name="T52" fmla="*/ 380 w 736"/>
                <a:gd name="T53" fmla="*/ 360 h 743"/>
                <a:gd name="T54" fmla="*/ 441 w 736"/>
                <a:gd name="T55" fmla="*/ 380 h 743"/>
                <a:gd name="T56" fmla="*/ 470 w 736"/>
                <a:gd name="T57" fmla="*/ 407 h 743"/>
                <a:gd name="T58" fmla="*/ 482 w 736"/>
                <a:gd name="T59" fmla="*/ 455 h 743"/>
                <a:gd name="T60" fmla="*/ 456 w 736"/>
                <a:gd name="T61" fmla="*/ 51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6" h="743">
                  <a:moveTo>
                    <a:pt x="485" y="7"/>
                  </a:moveTo>
                  <a:cubicBezTo>
                    <a:pt x="482" y="22"/>
                    <a:pt x="473" y="33"/>
                    <a:pt x="463" y="33"/>
                  </a:cubicBezTo>
                  <a:lnTo>
                    <a:pt x="275" y="33"/>
                  </a:lnTo>
                  <a:cubicBezTo>
                    <a:pt x="264" y="33"/>
                    <a:pt x="254" y="19"/>
                    <a:pt x="252" y="0"/>
                  </a:cubicBezTo>
                  <a:cubicBezTo>
                    <a:pt x="113" y="84"/>
                    <a:pt x="0" y="299"/>
                    <a:pt x="0" y="468"/>
                  </a:cubicBezTo>
                  <a:cubicBezTo>
                    <a:pt x="0" y="683"/>
                    <a:pt x="165" y="743"/>
                    <a:pt x="368" y="743"/>
                  </a:cubicBezTo>
                  <a:cubicBezTo>
                    <a:pt x="571" y="743"/>
                    <a:pt x="736" y="683"/>
                    <a:pt x="736" y="468"/>
                  </a:cubicBezTo>
                  <a:cubicBezTo>
                    <a:pt x="736" y="303"/>
                    <a:pt x="614" y="95"/>
                    <a:pt x="485" y="7"/>
                  </a:cubicBezTo>
                  <a:close/>
                  <a:moveTo>
                    <a:pt x="456" y="519"/>
                  </a:moveTo>
                  <a:cubicBezTo>
                    <a:pt x="439" y="536"/>
                    <a:pt x="413" y="546"/>
                    <a:pt x="380" y="549"/>
                  </a:cubicBezTo>
                  <a:lnTo>
                    <a:pt x="380" y="593"/>
                  </a:lnTo>
                  <a:lnTo>
                    <a:pt x="348" y="593"/>
                  </a:lnTo>
                  <a:lnTo>
                    <a:pt x="348" y="549"/>
                  </a:lnTo>
                  <a:cubicBezTo>
                    <a:pt x="290" y="545"/>
                    <a:pt x="253" y="517"/>
                    <a:pt x="237" y="465"/>
                  </a:cubicBezTo>
                  <a:lnTo>
                    <a:pt x="287" y="454"/>
                  </a:lnTo>
                  <a:cubicBezTo>
                    <a:pt x="296" y="487"/>
                    <a:pt x="316" y="504"/>
                    <a:pt x="348" y="507"/>
                  </a:cubicBezTo>
                  <a:lnTo>
                    <a:pt x="348" y="414"/>
                  </a:lnTo>
                  <a:cubicBezTo>
                    <a:pt x="307" y="405"/>
                    <a:pt x="280" y="393"/>
                    <a:pt x="267" y="378"/>
                  </a:cubicBezTo>
                  <a:cubicBezTo>
                    <a:pt x="255" y="364"/>
                    <a:pt x="249" y="346"/>
                    <a:pt x="249" y="326"/>
                  </a:cubicBezTo>
                  <a:cubicBezTo>
                    <a:pt x="249" y="274"/>
                    <a:pt x="282" y="244"/>
                    <a:pt x="348" y="235"/>
                  </a:cubicBezTo>
                  <a:lnTo>
                    <a:pt x="348" y="202"/>
                  </a:lnTo>
                  <a:lnTo>
                    <a:pt x="380" y="202"/>
                  </a:lnTo>
                  <a:lnTo>
                    <a:pt x="380" y="235"/>
                  </a:lnTo>
                  <a:cubicBezTo>
                    <a:pt x="428" y="242"/>
                    <a:pt x="459" y="266"/>
                    <a:pt x="471" y="307"/>
                  </a:cubicBezTo>
                  <a:lnTo>
                    <a:pt x="424" y="317"/>
                  </a:lnTo>
                  <a:cubicBezTo>
                    <a:pt x="416" y="293"/>
                    <a:pt x="401" y="280"/>
                    <a:pt x="380" y="278"/>
                  </a:cubicBezTo>
                  <a:lnTo>
                    <a:pt x="380" y="360"/>
                  </a:lnTo>
                  <a:cubicBezTo>
                    <a:pt x="410" y="369"/>
                    <a:pt x="431" y="375"/>
                    <a:pt x="441" y="380"/>
                  </a:cubicBezTo>
                  <a:cubicBezTo>
                    <a:pt x="452" y="385"/>
                    <a:pt x="461" y="394"/>
                    <a:pt x="470" y="407"/>
                  </a:cubicBezTo>
                  <a:cubicBezTo>
                    <a:pt x="478" y="421"/>
                    <a:pt x="482" y="437"/>
                    <a:pt x="482" y="455"/>
                  </a:cubicBezTo>
                  <a:cubicBezTo>
                    <a:pt x="482" y="481"/>
                    <a:pt x="474" y="502"/>
                    <a:pt x="456" y="5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7" name="Freeform 6717">
              <a:extLst>
                <a:ext uri="{FF2B5EF4-FFF2-40B4-BE49-F238E27FC236}">
                  <a16:creationId xmlns:a16="http://schemas.microsoft.com/office/drawing/2014/main" id="{D7985802-A638-4AF8-9EFA-A4DAB69359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9616" y="3585597"/>
              <a:ext cx="57357" cy="73000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5 h 335"/>
                <a:gd name="T20" fmla="*/ 148 w 257"/>
                <a:gd name="T21" fmla="*/ 145 h 335"/>
                <a:gd name="T22" fmla="*/ 193 w 257"/>
                <a:gd name="T23" fmla="*/ 158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0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3"/>
                    <a:pt x="112" y="135"/>
                  </a:cubicBezTo>
                  <a:cubicBezTo>
                    <a:pt x="123" y="138"/>
                    <a:pt x="135" y="142"/>
                    <a:pt x="148" y="145"/>
                  </a:cubicBezTo>
                  <a:cubicBezTo>
                    <a:pt x="165" y="149"/>
                    <a:pt x="180" y="153"/>
                    <a:pt x="193" y="158"/>
                  </a:cubicBezTo>
                  <a:cubicBezTo>
                    <a:pt x="207" y="163"/>
                    <a:pt x="218" y="169"/>
                    <a:pt x="227" y="177"/>
                  </a:cubicBezTo>
                  <a:cubicBezTo>
                    <a:pt x="237" y="184"/>
                    <a:pt x="244" y="192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6"/>
                    <a:pt x="183" y="330"/>
                  </a:cubicBezTo>
                  <a:cubicBezTo>
                    <a:pt x="168" y="333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7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6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4"/>
                    <a:pt x="13" y="113"/>
                    <a:pt x="13" y="100"/>
                  </a:cubicBezTo>
                  <a:cubicBezTo>
                    <a:pt x="13" y="84"/>
                    <a:pt x="16" y="70"/>
                    <a:pt x="22" y="58"/>
                  </a:cubicBezTo>
                  <a:cubicBezTo>
                    <a:pt x="28" y="45"/>
                    <a:pt x="37" y="34"/>
                    <a:pt x="47" y="26"/>
                  </a:cubicBezTo>
                  <a:cubicBezTo>
                    <a:pt x="58" y="17"/>
                    <a:pt x="71" y="11"/>
                    <a:pt x="85" y="7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8" name="Freeform 6718">
              <a:extLst>
                <a:ext uri="{FF2B5EF4-FFF2-40B4-BE49-F238E27FC236}">
                  <a16:creationId xmlns:a16="http://schemas.microsoft.com/office/drawing/2014/main" id="{3663CCEF-BE65-4D58-8F8B-45A0F8A56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2187" y="3590811"/>
              <a:ext cx="31286" cy="67785"/>
            </a:xfrm>
            <a:custGeom>
              <a:avLst/>
              <a:gdLst>
                <a:gd name="T0" fmla="*/ 154 w 154"/>
                <a:gd name="T1" fmla="*/ 310 h 327"/>
                <a:gd name="T2" fmla="*/ 128 w 154"/>
                <a:gd name="T3" fmla="*/ 321 h 327"/>
                <a:gd name="T4" fmla="*/ 91 w 154"/>
                <a:gd name="T5" fmla="*/ 327 h 327"/>
                <a:gd name="T6" fmla="*/ 68 w 154"/>
                <a:gd name="T7" fmla="*/ 323 h 327"/>
                <a:gd name="T8" fmla="*/ 49 w 154"/>
                <a:gd name="T9" fmla="*/ 314 h 327"/>
                <a:gd name="T10" fmla="*/ 37 w 154"/>
                <a:gd name="T11" fmla="*/ 297 h 327"/>
                <a:gd name="T12" fmla="*/ 32 w 154"/>
                <a:gd name="T13" fmla="*/ 271 h 327"/>
                <a:gd name="T14" fmla="*/ 32 w 154"/>
                <a:gd name="T15" fmla="*/ 120 h 327"/>
                <a:gd name="T16" fmla="*/ 0 w 154"/>
                <a:gd name="T17" fmla="*/ 120 h 327"/>
                <a:gd name="T18" fmla="*/ 0 w 154"/>
                <a:gd name="T19" fmla="*/ 80 h 327"/>
                <a:gd name="T20" fmla="*/ 32 w 154"/>
                <a:gd name="T21" fmla="*/ 80 h 327"/>
                <a:gd name="T22" fmla="*/ 32 w 154"/>
                <a:gd name="T23" fmla="*/ 0 h 327"/>
                <a:gd name="T24" fmla="*/ 83 w 154"/>
                <a:gd name="T25" fmla="*/ 0 h 327"/>
                <a:gd name="T26" fmla="*/ 83 w 154"/>
                <a:gd name="T27" fmla="*/ 80 h 327"/>
                <a:gd name="T28" fmla="*/ 136 w 154"/>
                <a:gd name="T29" fmla="*/ 80 h 327"/>
                <a:gd name="T30" fmla="*/ 136 w 154"/>
                <a:gd name="T31" fmla="*/ 120 h 327"/>
                <a:gd name="T32" fmla="*/ 83 w 154"/>
                <a:gd name="T33" fmla="*/ 120 h 327"/>
                <a:gd name="T34" fmla="*/ 83 w 154"/>
                <a:gd name="T35" fmla="*/ 255 h 327"/>
                <a:gd name="T36" fmla="*/ 91 w 154"/>
                <a:gd name="T37" fmla="*/ 274 h 327"/>
                <a:gd name="T38" fmla="*/ 109 w 154"/>
                <a:gd name="T39" fmla="*/ 280 h 327"/>
                <a:gd name="T40" fmla="*/ 129 w 154"/>
                <a:gd name="T41" fmla="*/ 276 h 327"/>
                <a:gd name="T42" fmla="*/ 144 w 154"/>
                <a:gd name="T43" fmla="*/ 270 h 327"/>
                <a:gd name="T44" fmla="*/ 154 w 154"/>
                <a:gd name="T45" fmla="*/ 31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7">
                  <a:moveTo>
                    <a:pt x="154" y="310"/>
                  </a:moveTo>
                  <a:cubicBezTo>
                    <a:pt x="148" y="314"/>
                    <a:pt x="139" y="317"/>
                    <a:pt x="128" y="321"/>
                  </a:cubicBezTo>
                  <a:cubicBezTo>
                    <a:pt x="116" y="325"/>
                    <a:pt x="104" y="327"/>
                    <a:pt x="91" y="327"/>
                  </a:cubicBezTo>
                  <a:cubicBezTo>
                    <a:pt x="83" y="327"/>
                    <a:pt x="75" y="326"/>
                    <a:pt x="68" y="323"/>
                  </a:cubicBezTo>
                  <a:cubicBezTo>
                    <a:pt x="61" y="321"/>
                    <a:pt x="55" y="318"/>
                    <a:pt x="49" y="314"/>
                  </a:cubicBezTo>
                  <a:cubicBezTo>
                    <a:pt x="44" y="309"/>
                    <a:pt x="40" y="304"/>
                    <a:pt x="37" y="297"/>
                  </a:cubicBezTo>
                  <a:cubicBezTo>
                    <a:pt x="33" y="290"/>
                    <a:pt x="32" y="281"/>
                    <a:pt x="32" y="271"/>
                  </a:cubicBezTo>
                  <a:lnTo>
                    <a:pt x="32" y="120"/>
                  </a:lnTo>
                  <a:lnTo>
                    <a:pt x="0" y="120"/>
                  </a:lnTo>
                  <a:lnTo>
                    <a:pt x="0" y="80"/>
                  </a:lnTo>
                  <a:lnTo>
                    <a:pt x="32" y="80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80"/>
                  </a:lnTo>
                  <a:lnTo>
                    <a:pt x="136" y="80"/>
                  </a:lnTo>
                  <a:lnTo>
                    <a:pt x="136" y="120"/>
                  </a:lnTo>
                  <a:lnTo>
                    <a:pt x="83" y="120"/>
                  </a:lnTo>
                  <a:lnTo>
                    <a:pt x="83" y="255"/>
                  </a:lnTo>
                  <a:cubicBezTo>
                    <a:pt x="84" y="264"/>
                    <a:pt x="86" y="270"/>
                    <a:pt x="91" y="274"/>
                  </a:cubicBezTo>
                  <a:cubicBezTo>
                    <a:pt x="96" y="278"/>
                    <a:pt x="102" y="280"/>
                    <a:pt x="109" y="280"/>
                  </a:cubicBezTo>
                  <a:cubicBezTo>
                    <a:pt x="116" y="280"/>
                    <a:pt x="123" y="279"/>
                    <a:pt x="129" y="276"/>
                  </a:cubicBezTo>
                  <a:cubicBezTo>
                    <a:pt x="136" y="274"/>
                    <a:pt x="141" y="272"/>
                    <a:pt x="144" y="270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9" name="Freeform 6719">
              <a:extLst>
                <a:ext uri="{FF2B5EF4-FFF2-40B4-BE49-F238E27FC236}">
                  <a16:creationId xmlns:a16="http://schemas.microsoft.com/office/drawing/2014/main" id="{91E352D2-E4FE-43B3-B5E2-E70F67B3A0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8687" y="3606454"/>
              <a:ext cx="52143" cy="52143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6 h 252"/>
                <a:gd name="T30" fmla="*/ 9 w 250"/>
                <a:gd name="T31" fmla="*/ 78 h 252"/>
                <a:gd name="T32" fmla="*/ 34 w 250"/>
                <a:gd name="T33" fmla="*/ 37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0 h 252"/>
                <a:gd name="T40" fmla="*/ 217 w 250"/>
                <a:gd name="T41" fmla="*/ 37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4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1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89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8"/>
                    <a:pt x="126" y="38"/>
                  </a:cubicBezTo>
                  <a:cubicBezTo>
                    <a:pt x="116" y="38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59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3"/>
                    <a:pt x="23" y="49"/>
                    <a:pt x="34" y="37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3"/>
                    <a:pt x="107" y="0"/>
                    <a:pt x="126" y="0"/>
                  </a:cubicBezTo>
                  <a:cubicBezTo>
                    <a:pt x="145" y="0"/>
                    <a:pt x="162" y="4"/>
                    <a:pt x="177" y="10"/>
                  </a:cubicBezTo>
                  <a:cubicBezTo>
                    <a:pt x="193" y="17"/>
                    <a:pt x="206" y="26"/>
                    <a:pt x="217" y="37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4"/>
                  </a:cubicBezTo>
                  <a:cubicBezTo>
                    <a:pt x="249" y="138"/>
                    <a:pt x="249" y="140"/>
                    <a:pt x="249" y="143"/>
                  </a:cubicBezTo>
                  <a:lnTo>
                    <a:pt x="54" y="143"/>
                  </a:lnTo>
                  <a:cubicBezTo>
                    <a:pt x="55" y="153"/>
                    <a:pt x="58" y="163"/>
                    <a:pt x="62" y="172"/>
                  </a:cubicBezTo>
                  <a:cubicBezTo>
                    <a:pt x="66" y="180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1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2"/>
                    <a:pt x="191" y="177"/>
                  </a:cubicBezTo>
                  <a:lnTo>
                    <a:pt x="235" y="189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0" name="Freeform 6720">
              <a:extLst>
                <a:ext uri="{FF2B5EF4-FFF2-40B4-BE49-F238E27FC236}">
                  <a16:creationId xmlns:a16="http://schemas.microsoft.com/office/drawing/2014/main" id="{477B1F85-5EF4-4CF3-96D8-C46186C09D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6044" y="3606454"/>
              <a:ext cx="52143" cy="73000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2 h 346"/>
                <a:gd name="T6" fmla="*/ 188 w 245"/>
                <a:gd name="T7" fmla="*/ 156 h 346"/>
                <a:gd name="T8" fmla="*/ 193 w 245"/>
                <a:gd name="T9" fmla="*/ 125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7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1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0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5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6"/>
                    <a:pt x="167" y="190"/>
                    <a:pt x="173" y="182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0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7"/>
                  </a:cubicBezTo>
                  <a:cubicBezTo>
                    <a:pt x="90" y="50"/>
                    <a:pt x="83" y="53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8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69"/>
                    <a:pt x="63" y="176"/>
                  </a:cubicBezTo>
                  <a:cubicBezTo>
                    <a:pt x="68" y="182"/>
                    <a:pt x="73" y="188"/>
                    <a:pt x="79" y="193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8"/>
                    <a:pt x="59" y="216"/>
                    <a:pt x="51" y="201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2"/>
                    <a:pt x="81" y="13"/>
                  </a:cubicBezTo>
                  <a:cubicBezTo>
                    <a:pt x="95" y="4"/>
                    <a:pt x="112" y="0"/>
                    <a:pt x="131" y="0"/>
                  </a:cubicBezTo>
                  <a:cubicBezTo>
                    <a:pt x="147" y="0"/>
                    <a:pt x="163" y="4"/>
                    <a:pt x="177" y="10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2"/>
                    <a:pt x="237" y="78"/>
                  </a:cubicBezTo>
                  <a:cubicBezTo>
                    <a:pt x="242" y="93"/>
                    <a:pt x="245" y="109"/>
                    <a:pt x="245" y="125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3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1" name="Freeform 6721">
              <a:extLst>
                <a:ext uri="{FF2B5EF4-FFF2-40B4-BE49-F238E27FC236}">
                  <a16:creationId xmlns:a16="http://schemas.microsoft.com/office/drawing/2014/main" id="{D74C91D9-BE5D-4968-A94F-B0E554E9BA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686" y="3596025"/>
              <a:ext cx="46928" cy="62571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7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7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8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8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0"/>
                    <a:pt x="64" y="200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0"/>
                    <a:pt x="177" y="190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1"/>
                    <a:pt x="234" y="180"/>
                    <a:pt x="228" y="197"/>
                  </a:cubicBezTo>
                  <a:cubicBezTo>
                    <a:pt x="222" y="215"/>
                    <a:pt x="214" y="229"/>
                    <a:pt x="203" y="242"/>
                  </a:cubicBezTo>
                  <a:cubicBezTo>
                    <a:pt x="193" y="254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4"/>
                    <a:pt x="34" y="242"/>
                  </a:cubicBezTo>
                  <a:cubicBezTo>
                    <a:pt x="23" y="229"/>
                    <a:pt x="15" y="215"/>
                    <a:pt x="9" y="197"/>
                  </a:cubicBezTo>
                  <a:cubicBezTo>
                    <a:pt x="3" y="180"/>
                    <a:pt x="0" y="161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7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7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2" name="Freeform 6722">
              <a:extLst>
                <a:ext uri="{FF2B5EF4-FFF2-40B4-BE49-F238E27FC236}">
                  <a16:creationId xmlns:a16="http://schemas.microsoft.com/office/drawing/2014/main" id="{4E060EA4-B6A0-4031-B9D3-F20E26660C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2043" y="3601240"/>
              <a:ext cx="46928" cy="67785"/>
            </a:xfrm>
            <a:custGeom>
              <a:avLst/>
              <a:gdLst>
                <a:gd name="T0" fmla="*/ 156 w 221"/>
                <a:gd name="T1" fmla="*/ 157 h 335"/>
                <a:gd name="T2" fmla="*/ 183 w 221"/>
                <a:gd name="T3" fmla="*/ 167 h 335"/>
                <a:gd name="T4" fmla="*/ 203 w 221"/>
                <a:gd name="T5" fmla="*/ 185 h 335"/>
                <a:gd name="T6" fmla="*/ 216 w 221"/>
                <a:gd name="T7" fmla="*/ 210 h 335"/>
                <a:gd name="T8" fmla="*/ 221 w 221"/>
                <a:gd name="T9" fmla="*/ 240 h 335"/>
                <a:gd name="T10" fmla="*/ 213 w 221"/>
                <a:gd name="T11" fmla="*/ 279 h 335"/>
                <a:gd name="T12" fmla="*/ 189 w 221"/>
                <a:gd name="T13" fmla="*/ 309 h 335"/>
                <a:gd name="T14" fmla="*/ 153 w 221"/>
                <a:gd name="T15" fmla="*/ 328 h 335"/>
                <a:gd name="T16" fmla="*/ 105 w 221"/>
                <a:gd name="T17" fmla="*/ 335 h 335"/>
                <a:gd name="T18" fmla="*/ 43 w 221"/>
                <a:gd name="T19" fmla="*/ 323 h 335"/>
                <a:gd name="T20" fmla="*/ 0 w 221"/>
                <a:gd name="T21" fmla="*/ 287 h 335"/>
                <a:gd name="T22" fmla="*/ 31 w 221"/>
                <a:gd name="T23" fmla="*/ 252 h 335"/>
                <a:gd name="T24" fmla="*/ 60 w 221"/>
                <a:gd name="T25" fmla="*/ 279 h 335"/>
                <a:gd name="T26" fmla="*/ 104 w 221"/>
                <a:gd name="T27" fmla="*/ 289 h 335"/>
                <a:gd name="T28" fmla="*/ 151 w 221"/>
                <a:gd name="T29" fmla="*/ 276 h 335"/>
                <a:gd name="T30" fmla="*/ 168 w 221"/>
                <a:gd name="T31" fmla="*/ 237 h 335"/>
                <a:gd name="T32" fmla="*/ 149 w 221"/>
                <a:gd name="T33" fmla="*/ 195 h 335"/>
                <a:gd name="T34" fmla="*/ 94 w 221"/>
                <a:gd name="T35" fmla="*/ 179 h 335"/>
                <a:gd name="T36" fmla="*/ 82 w 221"/>
                <a:gd name="T37" fmla="*/ 179 h 335"/>
                <a:gd name="T38" fmla="*/ 82 w 221"/>
                <a:gd name="T39" fmla="*/ 139 h 335"/>
                <a:gd name="T40" fmla="*/ 96 w 221"/>
                <a:gd name="T41" fmla="*/ 139 h 335"/>
                <a:gd name="T42" fmla="*/ 144 w 221"/>
                <a:gd name="T43" fmla="*/ 125 h 335"/>
                <a:gd name="T44" fmla="*/ 160 w 221"/>
                <a:gd name="T45" fmla="*/ 88 h 335"/>
                <a:gd name="T46" fmla="*/ 146 w 221"/>
                <a:gd name="T47" fmla="*/ 55 h 335"/>
                <a:gd name="T48" fmla="*/ 107 w 221"/>
                <a:gd name="T49" fmla="*/ 45 h 335"/>
                <a:gd name="T50" fmla="*/ 65 w 221"/>
                <a:gd name="T51" fmla="*/ 55 h 335"/>
                <a:gd name="T52" fmla="*/ 36 w 221"/>
                <a:gd name="T53" fmla="*/ 84 h 335"/>
                <a:gd name="T54" fmla="*/ 4 w 221"/>
                <a:gd name="T55" fmla="*/ 49 h 335"/>
                <a:gd name="T56" fmla="*/ 22 w 221"/>
                <a:gd name="T57" fmla="*/ 29 h 335"/>
                <a:gd name="T58" fmla="*/ 47 w 221"/>
                <a:gd name="T59" fmla="*/ 13 h 335"/>
                <a:gd name="T60" fmla="*/ 78 w 221"/>
                <a:gd name="T61" fmla="*/ 3 h 335"/>
                <a:gd name="T62" fmla="*/ 112 w 221"/>
                <a:gd name="T63" fmla="*/ 0 h 335"/>
                <a:gd name="T64" fmla="*/ 154 w 221"/>
                <a:gd name="T65" fmla="*/ 6 h 335"/>
                <a:gd name="T66" fmla="*/ 186 w 221"/>
                <a:gd name="T67" fmla="*/ 22 h 335"/>
                <a:gd name="T68" fmla="*/ 207 w 221"/>
                <a:gd name="T69" fmla="*/ 48 h 335"/>
                <a:gd name="T70" fmla="*/ 215 w 221"/>
                <a:gd name="T71" fmla="*/ 82 h 335"/>
                <a:gd name="T72" fmla="*/ 210 w 221"/>
                <a:gd name="T73" fmla="*/ 109 h 335"/>
                <a:gd name="T74" fmla="*/ 199 w 221"/>
                <a:gd name="T75" fmla="*/ 131 h 335"/>
                <a:gd name="T76" fmla="*/ 180 w 221"/>
                <a:gd name="T77" fmla="*/ 148 h 335"/>
                <a:gd name="T78" fmla="*/ 156 w 221"/>
                <a:gd name="T7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335">
                  <a:moveTo>
                    <a:pt x="156" y="157"/>
                  </a:moveTo>
                  <a:cubicBezTo>
                    <a:pt x="166" y="159"/>
                    <a:pt x="175" y="163"/>
                    <a:pt x="183" y="167"/>
                  </a:cubicBezTo>
                  <a:cubicBezTo>
                    <a:pt x="191" y="172"/>
                    <a:pt x="197" y="178"/>
                    <a:pt x="203" y="185"/>
                  </a:cubicBezTo>
                  <a:cubicBezTo>
                    <a:pt x="209" y="192"/>
                    <a:pt x="213" y="201"/>
                    <a:pt x="216" y="210"/>
                  </a:cubicBezTo>
                  <a:cubicBezTo>
                    <a:pt x="219" y="219"/>
                    <a:pt x="221" y="229"/>
                    <a:pt x="221" y="240"/>
                  </a:cubicBezTo>
                  <a:cubicBezTo>
                    <a:pt x="221" y="255"/>
                    <a:pt x="218" y="268"/>
                    <a:pt x="213" y="279"/>
                  </a:cubicBezTo>
                  <a:cubicBezTo>
                    <a:pt x="207" y="291"/>
                    <a:pt x="199" y="301"/>
                    <a:pt x="189" y="309"/>
                  </a:cubicBezTo>
                  <a:cubicBezTo>
                    <a:pt x="179" y="318"/>
                    <a:pt x="167" y="324"/>
                    <a:pt x="153" y="328"/>
                  </a:cubicBezTo>
                  <a:cubicBezTo>
                    <a:pt x="139" y="333"/>
                    <a:pt x="123" y="335"/>
                    <a:pt x="105" y="335"/>
                  </a:cubicBezTo>
                  <a:cubicBezTo>
                    <a:pt x="82" y="335"/>
                    <a:pt x="61" y="331"/>
                    <a:pt x="43" y="323"/>
                  </a:cubicBezTo>
                  <a:cubicBezTo>
                    <a:pt x="25" y="315"/>
                    <a:pt x="11" y="303"/>
                    <a:pt x="0" y="287"/>
                  </a:cubicBezTo>
                  <a:lnTo>
                    <a:pt x="31" y="252"/>
                  </a:lnTo>
                  <a:cubicBezTo>
                    <a:pt x="38" y="264"/>
                    <a:pt x="48" y="273"/>
                    <a:pt x="60" y="279"/>
                  </a:cubicBezTo>
                  <a:cubicBezTo>
                    <a:pt x="71" y="286"/>
                    <a:pt x="86" y="289"/>
                    <a:pt x="104" y="289"/>
                  </a:cubicBezTo>
                  <a:cubicBezTo>
                    <a:pt x="125" y="289"/>
                    <a:pt x="140" y="284"/>
                    <a:pt x="151" y="276"/>
                  </a:cubicBezTo>
                  <a:cubicBezTo>
                    <a:pt x="162" y="267"/>
                    <a:pt x="168" y="254"/>
                    <a:pt x="168" y="237"/>
                  </a:cubicBezTo>
                  <a:cubicBezTo>
                    <a:pt x="168" y="219"/>
                    <a:pt x="162" y="205"/>
                    <a:pt x="149" y="195"/>
                  </a:cubicBezTo>
                  <a:cubicBezTo>
                    <a:pt x="137" y="184"/>
                    <a:pt x="119" y="179"/>
                    <a:pt x="94" y="179"/>
                  </a:cubicBezTo>
                  <a:lnTo>
                    <a:pt x="82" y="179"/>
                  </a:lnTo>
                  <a:lnTo>
                    <a:pt x="82" y="139"/>
                  </a:lnTo>
                  <a:lnTo>
                    <a:pt x="96" y="139"/>
                  </a:lnTo>
                  <a:cubicBezTo>
                    <a:pt x="117" y="139"/>
                    <a:pt x="133" y="134"/>
                    <a:pt x="144" y="125"/>
                  </a:cubicBezTo>
                  <a:cubicBezTo>
                    <a:pt x="155" y="115"/>
                    <a:pt x="160" y="103"/>
                    <a:pt x="160" y="88"/>
                  </a:cubicBezTo>
                  <a:cubicBezTo>
                    <a:pt x="160" y="73"/>
                    <a:pt x="155" y="62"/>
                    <a:pt x="146" y="55"/>
                  </a:cubicBezTo>
                  <a:cubicBezTo>
                    <a:pt x="136" y="48"/>
                    <a:pt x="123" y="45"/>
                    <a:pt x="107" y="45"/>
                  </a:cubicBezTo>
                  <a:cubicBezTo>
                    <a:pt x="91" y="45"/>
                    <a:pt x="77" y="48"/>
                    <a:pt x="65" y="55"/>
                  </a:cubicBezTo>
                  <a:cubicBezTo>
                    <a:pt x="53" y="62"/>
                    <a:pt x="44" y="71"/>
                    <a:pt x="36" y="84"/>
                  </a:cubicBezTo>
                  <a:lnTo>
                    <a:pt x="4" y="49"/>
                  </a:lnTo>
                  <a:cubicBezTo>
                    <a:pt x="9" y="42"/>
                    <a:pt x="15" y="35"/>
                    <a:pt x="22" y="29"/>
                  </a:cubicBezTo>
                  <a:cubicBezTo>
                    <a:pt x="30" y="23"/>
                    <a:pt x="38" y="18"/>
                    <a:pt x="47" y="13"/>
                  </a:cubicBezTo>
                  <a:cubicBezTo>
                    <a:pt x="57" y="9"/>
                    <a:pt x="67" y="5"/>
                    <a:pt x="78" y="3"/>
                  </a:cubicBezTo>
                  <a:cubicBezTo>
                    <a:pt x="89" y="1"/>
                    <a:pt x="100" y="0"/>
                    <a:pt x="112" y="0"/>
                  </a:cubicBezTo>
                  <a:cubicBezTo>
                    <a:pt x="127" y="0"/>
                    <a:pt x="141" y="2"/>
                    <a:pt x="154" y="6"/>
                  </a:cubicBezTo>
                  <a:cubicBezTo>
                    <a:pt x="166" y="10"/>
                    <a:pt x="177" y="15"/>
                    <a:pt x="186" y="22"/>
                  </a:cubicBezTo>
                  <a:cubicBezTo>
                    <a:pt x="195" y="30"/>
                    <a:pt x="202" y="38"/>
                    <a:pt x="207" y="48"/>
                  </a:cubicBezTo>
                  <a:cubicBezTo>
                    <a:pt x="212" y="59"/>
                    <a:pt x="215" y="70"/>
                    <a:pt x="215" y="82"/>
                  </a:cubicBezTo>
                  <a:cubicBezTo>
                    <a:pt x="215" y="92"/>
                    <a:pt x="213" y="100"/>
                    <a:pt x="210" y="109"/>
                  </a:cubicBezTo>
                  <a:cubicBezTo>
                    <a:pt x="208" y="117"/>
                    <a:pt x="204" y="125"/>
                    <a:pt x="199" y="131"/>
                  </a:cubicBezTo>
                  <a:cubicBezTo>
                    <a:pt x="194" y="138"/>
                    <a:pt x="187" y="144"/>
                    <a:pt x="180" y="148"/>
                  </a:cubicBezTo>
                  <a:cubicBezTo>
                    <a:pt x="173" y="153"/>
                    <a:pt x="165" y="156"/>
                    <a:pt x="156" y="1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3" name="Freeform 6723">
              <a:extLst>
                <a:ext uri="{FF2B5EF4-FFF2-40B4-BE49-F238E27FC236}">
                  <a16:creationId xmlns:a16="http://schemas.microsoft.com/office/drawing/2014/main" id="{B04A9425-12A9-4B65-B0BE-B588A134B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6832" y="2443674"/>
              <a:ext cx="2951273" cy="1851062"/>
            </a:xfrm>
            <a:custGeom>
              <a:avLst/>
              <a:gdLst>
                <a:gd name="T0" fmla="*/ 1641 w 13922"/>
                <a:gd name="T1" fmla="*/ 4289 h 8726"/>
                <a:gd name="T2" fmla="*/ 5197 w 13922"/>
                <a:gd name="T3" fmla="*/ 4289 h 8726"/>
                <a:gd name="T4" fmla="*/ 9559 w 13922"/>
                <a:gd name="T5" fmla="*/ 8726 h 8726"/>
                <a:gd name="T6" fmla="*/ 13922 w 13922"/>
                <a:gd name="T7" fmla="*/ 4363 h 8726"/>
                <a:gd name="T8" fmla="*/ 9559 w 13922"/>
                <a:gd name="T9" fmla="*/ 0 h 8726"/>
                <a:gd name="T10" fmla="*/ 5401 w 13922"/>
                <a:gd name="T11" fmla="*/ 3040 h 8726"/>
                <a:gd name="T12" fmla="*/ 1641 w 13922"/>
                <a:gd name="T13" fmla="*/ 3040 h 8726"/>
                <a:gd name="T14" fmla="*/ 1266 w 13922"/>
                <a:gd name="T15" fmla="*/ 2665 h 8726"/>
                <a:gd name="T16" fmla="*/ 923 w 13922"/>
                <a:gd name="T17" fmla="*/ 2665 h 8726"/>
                <a:gd name="T18" fmla="*/ 95 w 13922"/>
                <a:gd name="T19" fmla="*/ 3493 h 8726"/>
                <a:gd name="T20" fmla="*/ 95 w 13922"/>
                <a:gd name="T21" fmla="*/ 3836 h 8726"/>
                <a:gd name="T22" fmla="*/ 923 w 13922"/>
                <a:gd name="T23" fmla="*/ 4664 h 8726"/>
                <a:gd name="T24" fmla="*/ 1266 w 13922"/>
                <a:gd name="T25" fmla="*/ 4664 h 8726"/>
                <a:gd name="T26" fmla="*/ 1641 w 13922"/>
                <a:gd name="T27" fmla="*/ 4289 h 8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22" h="8726">
                  <a:moveTo>
                    <a:pt x="1641" y="4289"/>
                  </a:moveTo>
                  <a:lnTo>
                    <a:pt x="5197" y="4289"/>
                  </a:lnTo>
                  <a:cubicBezTo>
                    <a:pt x="5157" y="6727"/>
                    <a:pt x="7120" y="8726"/>
                    <a:pt x="9559" y="8726"/>
                  </a:cubicBezTo>
                  <a:cubicBezTo>
                    <a:pt x="11969" y="8726"/>
                    <a:pt x="13922" y="6772"/>
                    <a:pt x="13922" y="4363"/>
                  </a:cubicBezTo>
                  <a:cubicBezTo>
                    <a:pt x="13922" y="1953"/>
                    <a:pt x="11969" y="0"/>
                    <a:pt x="9559" y="0"/>
                  </a:cubicBezTo>
                  <a:cubicBezTo>
                    <a:pt x="7611" y="0"/>
                    <a:pt x="5961" y="1277"/>
                    <a:pt x="5401" y="3040"/>
                  </a:cubicBezTo>
                  <a:lnTo>
                    <a:pt x="1641" y="3040"/>
                  </a:lnTo>
                  <a:lnTo>
                    <a:pt x="1266" y="2665"/>
                  </a:lnTo>
                  <a:cubicBezTo>
                    <a:pt x="1172" y="2570"/>
                    <a:pt x="1017" y="2570"/>
                    <a:pt x="923" y="2665"/>
                  </a:cubicBezTo>
                  <a:lnTo>
                    <a:pt x="95" y="3493"/>
                  </a:lnTo>
                  <a:cubicBezTo>
                    <a:pt x="0" y="3587"/>
                    <a:pt x="0" y="3742"/>
                    <a:pt x="95" y="3836"/>
                  </a:cubicBezTo>
                  <a:lnTo>
                    <a:pt x="923" y="4664"/>
                  </a:lnTo>
                  <a:cubicBezTo>
                    <a:pt x="1017" y="4759"/>
                    <a:pt x="1172" y="4759"/>
                    <a:pt x="1266" y="4664"/>
                  </a:cubicBezTo>
                  <a:lnTo>
                    <a:pt x="1641" y="4289"/>
                  </a:ln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4" name="Freeform 6724">
              <a:extLst>
                <a:ext uri="{FF2B5EF4-FFF2-40B4-BE49-F238E27FC236}">
                  <a16:creationId xmlns:a16="http://schemas.microsoft.com/office/drawing/2014/main" id="{13C7E17D-7719-40BA-8EA8-3749B45634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03260" y="3111099"/>
              <a:ext cx="156428" cy="187713"/>
            </a:xfrm>
            <a:custGeom>
              <a:avLst/>
              <a:gdLst>
                <a:gd name="T0" fmla="*/ 662 w 740"/>
                <a:gd name="T1" fmla="*/ 865 h 865"/>
                <a:gd name="T2" fmla="*/ 78 w 740"/>
                <a:gd name="T3" fmla="*/ 865 h 865"/>
                <a:gd name="T4" fmla="*/ 14 w 740"/>
                <a:gd name="T5" fmla="*/ 828 h 865"/>
                <a:gd name="T6" fmla="*/ 13 w 740"/>
                <a:gd name="T7" fmla="*/ 754 h 865"/>
                <a:gd name="T8" fmla="*/ 187 w 740"/>
                <a:gd name="T9" fmla="*/ 440 h 865"/>
                <a:gd name="T10" fmla="*/ 231 w 740"/>
                <a:gd name="T11" fmla="*/ 267 h 865"/>
                <a:gd name="T12" fmla="*/ 231 w 740"/>
                <a:gd name="T13" fmla="*/ 104 h 865"/>
                <a:gd name="T14" fmla="*/ 207 w 740"/>
                <a:gd name="T15" fmla="*/ 50 h 865"/>
                <a:gd name="T16" fmla="*/ 262 w 740"/>
                <a:gd name="T17" fmla="*/ 0 h 865"/>
                <a:gd name="T18" fmla="*/ 483 w 740"/>
                <a:gd name="T19" fmla="*/ 0 h 865"/>
                <a:gd name="T20" fmla="*/ 538 w 740"/>
                <a:gd name="T21" fmla="*/ 51 h 865"/>
                <a:gd name="T22" fmla="*/ 509 w 740"/>
                <a:gd name="T23" fmla="*/ 106 h 865"/>
                <a:gd name="T24" fmla="*/ 509 w 740"/>
                <a:gd name="T25" fmla="*/ 270 h 865"/>
                <a:gd name="T26" fmla="*/ 555 w 740"/>
                <a:gd name="T27" fmla="*/ 445 h 865"/>
                <a:gd name="T28" fmla="*/ 727 w 740"/>
                <a:gd name="T29" fmla="*/ 754 h 865"/>
                <a:gd name="T30" fmla="*/ 727 w 740"/>
                <a:gd name="T31" fmla="*/ 828 h 865"/>
                <a:gd name="T32" fmla="*/ 662 w 740"/>
                <a:gd name="T33" fmla="*/ 865 h 865"/>
                <a:gd name="T34" fmla="*/ 262 w 740"/>
                <a:gd name="T35" fmla="*/ 39 h 865"/>
                <a:gd name="T36" fmla="*/ 245 w 740"/>
                <a:gd name="T37" fmla="*/ 54 h 865"/>
                <a:gd name="T38" fmla="*/ 256 w 740"/>
                <a:gd name="T39" fmla="*/ 72 h 865"/>
                <a:gd name="T40" fmla="*/ 270 w 740"/>
                <a:gd name="T41" fmla="*/ 76 h 865"/>
                <a:gd name="T42" fmla="*/ 270 w 740"/>
                <a:gd name="T43" fmla="*/ 267 h 865"/>
                <a:gd name="T44" fmla="*/ 221 w 740"/>
                <a:gd name="T45" fmla="*/ 459 h 865"/>
                <a:gd name="T46" fmla="*/ 47 w 740"/>
                <a:gd name="T47" fmla="*/ 773 h 865"/>
                <a:gd name="T48" fmla="*/ 47 w 740"/>
                <a:gd name="T49" fmla="*/ 808 h 865"/>
                <a:gd name="T50" fmla="*/ 78 w 740"/>
                <a:gd name="T51" fmla="*/ 826 h 865"/>
                <a:gd name="T52" fmla="*/ 662 w 740"/>
                <a:gd name="T53" fmla="*/ 826 h 865"/>
                <a:gd name="T54" fmla="*/ 693 w 740"/>
                <a:gd name="T55" fmla="*/ 808 h 865"/>
                <a:gd name="T56" fmla="*/ 693 w 740"/>
                <a:gd name="T57" fmla="*/ 773 h 865"/>
                <a:gd name="T58" fmla="*/ 521 w 740"/>
                <a:gd name="T59" fmla="*/ 464 h 865"/>
                <a:gd name="T60" fmla="*/ 470 w 740"/>
                <a:gd name="T61" fmla="*/ 270 h 865"/>
                <a:gd name="T62" fmla="*/ 470 w 740"/>
                <a:gd name="T63" fmla="*/ 75 h 865"/>
                <a:gd name="T64" fmla="*/ 487 w 740"/>
                <a:gd name="T65" fmla="*/ 72 h 865"/>
                <a:gd name="T66" fmla="*/ 499 w 740"/>
                <a:gd name="T67" fmla="*/ 54 h 865"/>
                <a:gd name="T68" fmla="*/ 483 w 740"/>
                <a:gd name="T69" fmla="*/ 39 h 865"/>
                <a:gd name="T70" fmla="*/ 262 w 740"/>
                <a:gd name="T71" fmla="*/ 3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0" h="865">
                  <a:moveTo>
                    <a:pt x="662" y="865"/>
                  </a:moveTo>
                  <a:lnTo>
                    <a:pt x="78" y="865"/>
                  </a:lnTo>
                  <a:cubicBezTo>
                    <a:pt x="51" y="865"/>
                    <a:pt x="27" y="851"/>
                    <a:pt x="14" y="828"/>
                  </a:cubicBezTo>
                  <a:cubicBezTo>
                    <a:pt x="0" y="805"/>
                    <a:pt x="0" y="777"/>
                    <a:pt x="13" y="754"/>
                  </a:cubicBezTo>
                  <a:lnTo>
                    <a:pt x="187" y="440"/>
                  </a:lnTo>
                  <a:cubicBezTo>
                    <a:pt x="216" y="387"/>
                    <a:pt x="231" y="327"/>
                    <a:pt x="231" y="267"/>
                  </a:cubicBezTo>
                  <a:lnTo>
                    <a:pt x="231" y="104"/>
                  </a:lnTo>
                  <a:cubicBezTo>
                    <a:pt x="214" y="93"/>
                    <a:pt x="204" y="72"/>
                    <a:pt x="207" y="50"/>
                  </a:cubicBezTo>
                  <a:cubicBezTo>
                    <a:pt x="210" y="21"/>
                    <a:pt x="233" y="0"/>
                    <a:pt x="262" y="0"/>
                  </a:cubicBezTo>
                  <a:lnTo>
                    <a:pt x="483" y="0"/>
                  </a:lnTo>
                  <a:cubicBezTo>
                    <a:pt x="513" y="0"/>
                    <a:pt x="535" y="21"/>
                    <a:pt x="538" y="51"/>
                  </a:cubicBezTo>
                  <a:cubicBezTo>
                    <a:pt x="540" y="72"/>
                    <a:pt x="530" y="95"/>
                    <a:pt x="509" y="106"/>
                  </a:cubicBezTo>
                  <a:lnTo>
                    <a:pt x="509" y="270"/>
                  </a:lnTo>
                  <a:cubicBezTo>
                    <a:pt x="509" y="331"/>
                    <a:pt x="525" y="392"/>
                    <a:pt x="555" y="445"/>
                  </a:cubicBezTo>
                  <a:lnTo>
                    <a:pt x="727" y="754"/>
                  </a:lnTo>
                  <a:cubicBezTo>
                    <a:pt x="740" y="777"/>
                    <a:pt x="740" y="805"/>
                    <a:pt x="727" y="828"/>
                  </a:cubicBezTo>
                  <a:cubicBezTo>
                    <a:pt x="713" y="851"/>
                    <a:pt x="689" y="865"/>
                    <a:pt x="662" y="865"/>
                  </a:cubicBezTo>
                  <a:close/>
                  <a:moveTo>
                    <a:pt x="262" y="39"/>
                  </a:moveTo>
                  <a:cubicBezTo>
                    <a:pt x="248" y="39"/>
                    <a:pt x="246" y="51"/>
                    <a:pt x="245" y="54"/>
                  </a:cubicBezTo>
                  <a:cubicBezTo>
                    <a:pt x="245" y="57"/>
                    <a:pt x="244" y="69"/>
                    <a:pt x="256" y="72"/>
                  </a:cubicBezTo>
                  <a:lnTo>
                    <a:pt x="270" y="76"/>
                  </a:lnTo>
                  <a:lnTo>
                    <a:pt x="270" y="267"/>
                  </a:lnTo>
                  <a:cubicBezTo>
                    <a:pt x="270" y="334"/>
                    <a:pt x="253" y="400"/>
                    <a:pt x="221" y="459"/>
                  </a:cubicBezTo>
                  <a:lnTo>
                    <a:pt x="47" y="773"/>
                  </a:lnTo>
                  <a:cubicBezTo>
                    <a:pt x="41" y="784"/>
                    <a:pt x="41" y="797"/>
                    <a:pt x="47" y="808"/>
                  </a:cubicBezTo>
                  <a:cubicBezTo>
                    <a:pt x="54" y="819"/>
                    <a:pt x="65" y="826"/>
                    <a:pt x="78" y="826"/>
                  </a:cubicBezTo>
                  <a:lnTo>
                    <a:pt x="662" y="826"/>
                  </a:lnTo>
                  <a:cubicBezTo>
                    <a:pt x="675" y="826"/>
                    <a:pt x="687" y="819"/>
                    <a:pt x="693" y="808"/>
                  </a:cubicBezTo>
                  <a:cubicBezTo>
                    <a:pt x="699" y="797"/>
                    <a:pt x="700" y="784"/>
                    <a:pt x="693" y="773"/>
                  </a:cubicBezTo>
                  <a:lnTo>
                    <a:pt x="521" y="464"/>
                  </a:lnTo>
                  <a:cubicBezTo>
                    <a:pt x="488" y="405"/>
                    <a:pt x="470" y="338"/>
                    <a:pt x="470" y="270"/>
                  </a:cubicBezTo>
                  <a:lnTo>
                    <a:pt x="470" y="75"/>
                  </a:lnTo>
                  <a:lnTo>
                    <a:pt x="487" y="72"/>
                  </a:lnTo>
                  <a:cubicBezTo>
                    <a:pt x="500" y="70"/>
                    <a:pt x="499" y="56"/>
                    <a:pt x="499" y="54"/>
                  </a:cubicBezTo>
                  <a:cubicBezTo>
                    <a:pt x="498" y="49"/>
                    <a:pt x="496" y="39"/>
                    <a:pt x="483" y="39"/>
                  </a:cubicBezTo>
                  <a:lnTo>
                    <a:pt x="262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5" name="Freeform 6725">
              <a:extLst>
                <a:ext uri="{FF2B5EF4-FFF2-40B4-BE49-F238E27FC236}">
                  <a16:creationId xmlns:a16="http://schemas.microsoft.com/office/drawing/2014/main" id="{3E87762D-B7C7-4B69-BF2A-8521882F24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24117" y="3215384"/>
              <a:ext cx="114714" cy="62571"/>
            </a:xfrm>
            <a:custGeom>
              <a:avLst/>
              <a:gdLst>
                <a:gd name="T0" fmla="*/ 535 w 557"/>
                <a:gd name="T1" fmla="*/ 232 h 290"/>
                <a:gd name="T2" fmla="*/ 410 w 557"/>
                <a:gd name="T3" fmla="*/ 0 h 290"/>
                <a:gd name="T4" fmla="*/ 146 w 557"/>
                <a:gd name="T5" fmla="*/ 0 h 290"/>
                <a:gd name="T6" fmla="*/ 21 w 557"/>
                <a:gd name="T7" fmla="*/ 232 h 290"/>
                <a:gd name="T8" fmla="*/ 35 w 557"/>
                <a:gd name="T9" fmla="*/ 290 h 290"/>
                <a:gd name="T10" fmla="*/ 522 w 557"/>
                <a:gd name="T11" fmla="*/ 290 h 290"/>
                <a:gd name="T12" fmla="*/ 535 w 557"/>
                <a:gd name="T13" fmla="*/ 232 h 290"/>
                <a:gd name="T14" fmla="*/ 176 w 557"/>
                <a:gd name="T15" fmla="*/ 179 h 290"/>
                <a:gd name="T16" fmla="*/ 156 w 557"/>
                <a:gd name="T17" fmla="*/ 159 h 290"/>
                <a:gd name="T18" fmla="*/ 176 w 557"/>
                <a:gd name="T19" fmla="*/ 138 h 290"/>
                <a:gd name="T20" fmla="*/ 196 w 557"/>
                <a:gd name="T21" fmla="*/ 159 h 290"/>
                <a:gd name="T22" fmla="*/ 176 w 557"/>
                <a:gd name="T23" fmla="*/ 179 h 290"/>
                <a:gd name="T24" fmla="*/ 307 w 557"/>
                <a:gd name="T25" fmla="*/ 72 h 290"/>
                <a:gd name="T26" fmla="*/ 327 w 557"/>
                <a:gd name="T27" fmla="*/ 51 h 290"/>
                <a:gd name="T28" fmla="*/ 347 w 557"/>
                <a:gd name="T29" fmla="*/ 72 h 290"/>
                <a:gd name="T30" fmla="*/ 327 w 557"/>
                <a:gd name="T31" fmla="*/ 92 h 290"/>
                <a:gd name="T32" fmla="*/ 307 w 557"/>
                <a:gd name="T33" fmla="*/ 72 h 290"/>
                <a:gd name="T34" fmla="*/ 354 w 557"/>
                <a:gd name="T35" fmla="*/ 253 h 290"/>
                <a:gd name="T36" fmla="*/ 333 w 557"/>
                <a:gd name="T37" fmla="*/ 232 h 290"/>
                <a:gd name="T38" fmla="*/ 354 w 557"/>
                <a:gd name="T39" fmla="*/ 212 h 290"/>
                <a:gd name="T40" fmla="*/ 374 w 557"/>
                <a:gd name="T41" fmla="*/ 232 h 290"/>
                <a:gd name="T42" fmla="*/ 354 w 557"/>
                <a:gd name="T43" fmla="*/ 25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7" h="290">
                  <a:moveTo>
                    <a:pt x="535" y="232"/>
                  </a:moveTo>
                  <a:cubicBezTo>
                    <a:pt x="535" y="232"/>
                    <a:pt x="412" y="4"/>
                    <a:pt x="410" y="0"/>
                  </a:cubicBezTo>
                  <a:lnTo>
                    <a:pt x="146" y="0"/>
                  </a:lnTo>
                  <a:cubicBezTo>
                    <a:pt x="144" y="3"/>
                    <a:pt x="21" y="232"/>
                    <a:pt x="21" y="232"/>
                  </a:cubicBezTo>
                  <a:cubicBezTo>
                    <a:pt x="4" y="258"/>
                    <a:pt x="0" y="290"/>
                    <a:pt x="35" y="290"/>
                  </a:cubicBezTo>
                  <a:lnTo>
                    <a:pt x="522" y="290"/>
                  </a:lnTo>
                  <a:cubicBezTo>
                    <a:pt x="557" y="290"/>
                    <a:pt x="552" y="258"/>
                    <a:pt x="535" y="232"/>
                  </a:cubicBezTo>
                  <a:close/>
                  <a:moveTo>
                    <a:pt x="176" y="179"/>
                  </a:moveTo>
                  <a:cubicBezTo>
                    <a:pt x="165" y="179"/>
                    <a:pt x="156" y="170"/>
                    <a:pt x="156" y="159"/>
                  </a:cubicBezTo>
                  <a:cubicBezTo>
                    <a:pt x="156" y="147"/>
                    <a:pt x="165" y="138"/>
                    <a:pt x="176" y="138"/>
                  </a:cubicBezTo>
                  <a:cubicBezTo>
                    <a:pt x="187" y="138"/>
                    <a:pt x="196" y="147"/>
                    <a:pt x="196" y="159"/>
                  </a:cubicBezTo>
                  <a:cubicBezTo>
                    <a:pt x="196" y="170"/>
                    <a:pt x="187" y="179"/>
                    <a:pt x="176" y="179"/>
                  </a:cubicBezTo>
                  <a:close/>
                  <a:moveTo>
                    <a:pt x="307" y="72"/>
                  </a:moveTo>
                  <a:cubicBezTo>
                    <a:pt x="307" y="61"/>
                    <a:pt x="316" y="51"/>
                    <a:pt x="327" y="51"/>
                  </a:cubicBezTo>
                  <a:cubicBezTo>
                    <a:pt x="338" y="51"/>
                    <a:pt x="347" y="61"/>
                    <a:pt x="347" y="72"/>
                  </a:cubicBezTo>
                  <a:cubicBezTo>
                    <a:pt x="347" y="83"/>
                    <a:pt x="338" y="92"/>
                    <a:pt x="327" y="92"/>
                  </a:cubicBezTo>
                  <a:cubicBezTo>
                    <a:pt x="316" y="92"/>
                    <a:pt x="307" y="83"/>
                    <a:pt x="307" y="72"/>
                  </a:cubicBezTo>
                  <a:close/>
                  <a:moveTo>
                    <a:pt x="354" y="253"/>
                  </a:moveTo>
                  <a:cubicBezTo>
                    <a:pt x="342" y="253"/>
                    <a:pt x="333" y="243"/>
                    <a:pt x="333" y="232"/>
                  </a:cubicBezTo>
                  <a:cubicBezTo>
                    <a:pt x="333" y="221"/>
                    <a:pt x="342" y="212"/>
                    <a:pt x="354" y="212"/>
                  </a:cubicBezTo>
                  <a:cubicBezTo>
                    <a:pt x="365" y="212"/>
                    <a:pt x="374" y="221"/>
                    <a:pt x="374" y="232"/>
                  </a:cubicBezTo>
                  <a:cubicBezTo>
                    <a:pt x="374" y="243"/>
                    <a:pt x="365" y="253"/>
                    <a:pt x="354" y="2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6" name="Freeform 6726">
              <a:extLst>
                <a:ext uri="{FF2B5EF4-FFF2-40B4-BE49-F238E27FC236}">
                  <a16:creationId xmlns:a16="http://schemas.microsoft.com/office/drawing/2014/main" id="{148E1A2D-0EE4-46A0-BBCD-FC2198B5D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9616" y="3184099"/>
              <a:ext cx="57357" cy="73000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7 h 335"/>
                <a:gd name="T10" fmla="*/ 82 w 257"/>
                <a:gd name="T11" fmla="*/ 59 h 335"/>
                <a:gd name="T12" fmla="*/ 67 w 257"/>
                <a:gd name="T13" fmla="*/ 92 h 335"/>
                <a:gd name="T14" fmla="*/ 72 w 257"/>
                <a:gd name="T15" fmla="*/ 112 h 335"/>
                <a:gd name="T16" fmla="*/ 87 w 257"/>
                <a:gd name="T17" fmla="*/ 125 h 335"/>
                <a:gd name="T18" fmla="*/ 112 w 257"/>
                <a:gd name="T19" fmla="*/ 136 h 335"/>
                <a:gd name="T20" fmla="*/ 148 w 257"/>
                <a:gd name="T21" fmla="*/ 145 h 335"/>
                <a:gd name="T22" fmla="*/ 193 w 257"/>
                <a:gd name="T23" fmla="*/ 159 h 335"/>
                <a:gd name="T24" fmla="*/ 227 w 257"/>
                <a:gd name="T25" fmla="*/ 177 h 335"/>
                <a:gd name="T26" fmla="*/ 249 w 257"/>
                <a:gd name="T27" fmla="*/ 203 h 335"/>
                <a:gd name="T28" fmla="*/ 257 w 257"/>
                <a:gd name="T29" fmla="*/ 241 h 335"/>
                <a:gd name="T30" fmla="*/ 247 w 257"/>
                <a:gd name="T31" fmla="*/ 284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1 h 335"/>
                <a:gd name="T42" fmla="*/ 24 w 257"/>
                <a:gd name="T43" fmla="*/ 246 h 335"/>
                <a:gd name="T44" fmla="*/ 41 w 257"/>
                <a:gd name="T45" fmla="*/ 260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9 h 335"/>
                <a:gd name="T52" fmla="*/ 184 w 257"/>
                <a:gd name="T53" fmla="*/ 278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1 h 335"/>
                <a:gd name="T60" fmla="*/ 149 w 257"/>
                <a:gd name="T61" fmla="*/ 199 h 335"/>
                <a:gd name="T62" fmla="*/ 111 w 257"/>
                <a:gd name="T63" fmla="*/ 189 h 335"/>
                <a:gd name="T64" fmla="*/ 68 w 257"/>
                <a:gd name="T65" fmla="*/ 175 h 335"/>
                <a:gd name="T66" fmla="*/ 37 w 257"/>
                <a:gd name="T67" fmla="*/ 158 h 335"/>
                <a:gd name="T68" fmla="*/ 19 w 257"/>
                <a:gd name="T69" fmla="*/ 134 h 335"/>
                <a:gd name="T70" fmla="*/ 13 w 257"/>
                <a:gd name="T71" fmla="*/ 101 h 335"/>
                <a:gd name="T72" fmla="*/ 22 w 257"/>
                <a:gd name="T73" fmla="*/ 58 h 335"/>
                <a:gd name="T74" fmla="*/ 47 w 257"/>
                <a:gd name="T75" fmla="*/ 26 h 335"/>
                <a:gd name="T76" fmla="*/ 85 w 257"/>
                <a:gd name="T77" fmla="*/ 7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8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7"/>
                    <a:pt x="212" y="73"/>
                    <a:pt x="207" y="69"/>
                  </a:cubicBezTo>
                  <a:cubicBezTo>
                    <a:pt x="201" y="65"/>
                    <a:pt x="194" y="62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8"/>
                    <a:pt x="141" y="47"/>
                    <a:pt x="131" y="47"/>
                  </a:cubicBezTo>
                  <a:cubicBezTo>
                    <a:pt x="109" y="47"/>
                    <a:pt x="93" y="51"/>
                    <a:pt x="82" y="59"/>
                  </a:cubicBezTo>
                  <a:cubicBezTo>
                    <a:pt x="72" y="67"/>
                    <a:pt x="67" y="78"/>
                    <a:pt x="67" y="92"/>
                  </a:cubicBezTo>
                  <a:cubicBezTo>
                    <a:pt x="67" y="100"/>
                    <a:pt x="69" y="107"/>
                    <a:pt x="72" y="112"/>
                  </a:cubicBezTo>
                  <a:cubicBezTo>
                    <a:pt x="75" y="117"/>
                    <a:pt x="80" y="122"/>
                    <a:pt x="87" y="125"/>
                  </a:cubicBezTo>
                  <a:cubicBezTo>
                    <a:pt x="94" y="129"/>
                    <a:pt x="102" y="133"/>
                    <a:pt x="112" y="136"/>
                  </a:cubicBezTo>
                  <a:cubicBezTo>
                    <a:pt x="123" y="139"/>
                    <a:pt x="135" y="142"/>
                    <a:pt x="148" y="145"/>
                  </a:cubicBezTo>
                  <a:cubicBezTo>
                    <a:pt x="165" y="149"/>
                    <a:pt x="180" y="154"/>
                    <a:pt x="193" y="159"/>
                  </a:cubicBezTo>
                  <a:cubicBezTo>
                    <a:pt x="207" y="164"/>
                    <a:pt x="218" y="170"/>
                    <a:pt x="227" y="177"/>
                  </a:cubicBezTo>
                  <a:cubicBezTo>
                    <a:pt x="237" y="184"/>
                    <a:pt x="244" y="193"/>
                    <a:pt x="249" y="203"/>
                  </a:cubicBezTo>
                  <a:cubicBezTo>
                    <a:pt x="254" y="213"/>
                    <a:pt x="257" y="226"/>
                    <a:pt x="257" y="241"/>
                  </a:cubicBezTo>
                  <a:cubicBezTo>
                    <a:pt x="257" y="257"/>
                    <a:pt x="254" y="272"/>
                    <a:pt x="247" y="284"/>
                  </a:cubicBezTo>
                  <a:cubicBezTo>
                    <a:pt x="241" y="296"/>
                    <a:pt x="232" y="306"/>
                    <a:pt x="221" y="313"/>
                  </a:cubicBezTo>
                  <a:cubicBezTo>
                    <a:pt x="210" y="321"/>
                    <a:pt x="197" y="327"/>
                    <a:pt x="183" y="330"/>
                  </a:cubicBezTo>
                  <a:cubicBezTo>
                    <a:pt x="168" y="334"/>
                    <a:pt x="153" y="335"/>
                    <a:pt x="136" y="335"/>
                  </a:cubicBezTo>
                  <a:cubicBezTo>
                    <a:pt x="111" y="335"/>
                    <a:pt x="87" y="332"/>
                    <a:pt x="63" y="324"/>
                  </a:cubicBezTo>
                  <a:cubicBezTo>
                    <a:pt x="40" y="316"/>
                    <a:pt x="19" y="305"/>
                    <a:pt x="0" y="291"/>
                  </a:cubicBezTo>
                  <a:lnTo>
                    <a:pt x="24" y="246"/>
                  </a:lnTo>
                  <a:cubicBezTo>
                    <a:pt x="28" y="250"/>
                    <a:pt x="34" y="255"/>
                    <a:pt x="41" y="260"/>
                  </a:cubicBezTo>
                  <a:cubicBezTo>
                    <a:pt x="49" y="265"/>
                    <a:pt x="58" y="269"/>
                    <a:pt x="68" y="273"/>
                  </a:cubicBezTo>
                  <a:cubicBezTo>
                    <a:pt x="78" y="278"/>
                    <a:pt x="89" y="281"/>
                    <a:pt x="100" y="284"/>
                  </a:cubicBezTo>
                  <a:cubicBezTo>
                    <a:pt x="112" y="287"/>
                    <a:pt x="124" y="289"/>
                    <a:pt x="137" y="289"/>
                  </a:cubicBezTo>
                  <a:cubicBezTo>
                    <a:pt x="157" y="289"/>
                    <a:pt x="173" y="285"/>
                    <a:pt x="184" y="278"/>
                  </a:cubicBezTo>
                  <a:cubicBezTo>
                    <a:pt x="195" y="271"/>
                    <a:pt x="201" y="260"/>
                    <a:pt x="201" y="246"/>
                  </a:cubicBezTo>
                  <a:cubicBezTo>
                    <a:pt x="201" y="238"/>
                    <a:pt x="199" y="231"/>
                    <a:pt x="195" y="225"/>
                  </a:cubicBezTo>
                  <a:cubicBezTo>
                    <a:pt x="191" y="220"/>
                    <a:pt x="185" y="215"/>
                    <a:pt x="177" y="211"/>
                  </a:cubicBezTo>
                  <a:cubicBezTo>
                    <a:pt x="169" y="207"/>
                    <a:pt x="160" y="203"/>
                    <a:pt x="149" y="199"/>
                  </a:cubicBezTo>
                  <a:cubicBezTo>
                    <a:pt x="137" y="196"/>
                    <a:pt x="125" y="192"/>
                    <a:pt x="111" y="189"/>
                  </a:cubicBezTo>
                  <a:cubicBezTo>
                    <a:pt x="94" y="184"/>
                    <a:pt x="80" y="180"/>
                    <a:pt x="68" y="175"/>
                  </a:cubicBezTo>
                  <a:cubicBezTo>
                    <a:pt x="55" y="170"/>
                    <a:pt x="45" y="164"/>
                    <a:pt x="37" y="158"/>
                  </a:cubicBezTo>
                  <a:cubicBezTo>
                    <a:pt x="29" y="151"/>
                    <a:pt x="23" y="143"/>
                    <a:pt x="19" y="134"/>
                  </a:cubicBezTo>
                  <a:cubicBezTo>
                    <a:pt x="15" y="125"/>
                    <a:pt x="13" y="114"/>
                    <a:pt x="13" y="101"/>
                  </a:cubicBezTo>
                  <a:cubicBezTo>
                    <a:pt x="13" y="85"/>
                    <a:pt x="16" y="70"/>
                    <a:pt x="22" y="58"/>
                  </a:cubicBezTo>
                  <a:cubicBezTo>
                    <a:pt x="28" y="45"/>
                    <a:pt x="37" y="35"/>
                    <a:pt x="47" y="26"/>
                  </a:cubicBezTo>
                  <a:cubicBezTo>
                    <a:pt x="58" y="18"/>
                    <a:pt x="71" y="11"/>
                    <a:pt x="85" y="7"/>
                  </a:cubicBezTo>
                  <a:cubicBezTo>
                    <a:pt x="100" y="3"/>
                    <a:pt x="115" y="0"/>
                    <a:pt x="132" y="0"/>
                  </a:cubicBezTo>
                  <a:cubicBezTo>
                    <a:pt x="155" y="0"/>
                    <a:pt x="175" y="4"/>
                    <a:pt x="194" y="11"/>
                  </a:cubicBezTo>
                  <a:cubicBezTo>
                    <a:pt x="213" y="18"/>
                    <a:pt x="230" y="27"/>
                    <a:pt x="244" y="38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7" name="Freeform 6727">
              <a:extLst>
                <a:ext uri="{FF2B5EF4-FFF2-40B4-BE49-F238E27FC236}">
                  <a16:creationId xmlns:a16="http://schemas.microsoft.com/office/drawing/2014/main" id="{9AF7D3FC-6088-42B0-8E1B-0FD6C6CD22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2187" y="3189313"/>
              <a:ext cx="31286" cy="67785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0 h 326"/>
                <a:gd name="T4" fmla="*/ 91 w 154"/>
                <a:gd name="T5" fmla="*/ 326 h 326"/>
                <a:gd name="T6" fmla="*/ 68 w 154"/>
                <a:gd name="T7" fmla="*/ 323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79 h 326"/>
                <a:gd name="T20" fmla="*/ 32 w 154"/>
                <a:gd name="T21" fmla="*/ 79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79 h 326"/>
                <a:gd name="T28" fmla="*/ 136 w 154"/>
                <a:gd name="T29" fmla="*/ 79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4 h 326"/>
                <a:gd name="T36" fmla="*/ 91 w 154"/>
                <a:gd name="T37" fmla="*/ 273 h 326"/>
                <a:gd name="T38" fmla="*/ 109 w 154"/>
                <a:gd name="T39" fmla="*/ 279 h 326"/>
                <a:gd name="T40" fmla="*/ 129 w 154"/>
                <a:gd name="T41" fmla="*/ 275 h 326"/>
                <a:gd name="T42" fmla="*/ 144 w 154"/>
                <a:gd name="T43" fmla="*/ 269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6"/>
                    <a:pt x="128" y="320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3"/>
                  </a:cubicBezTo>
                  <a:cubicBezTo>
                    <a:pt x="61" y="320"/>
                    <a:pt x="55" y="317"/>
                    <a:pt x="49" y="313"/>
                  </a:cubicBezTo>
                  <a:cubicBezTo>
                    <a:pt x="44" y="309"/>
                    <a:pt x="40" y="303"/>
                    <a:pt x="37" y="296"/>
                  </a:cubicBezTo>
                  <a:cubicBezTo>
                    <a:pt x="33" y="289"/>
                    <a:pt x="32" y="281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79"/>
                  </a:lnTo>
                  <a:lnTo>
                    <a:pt x="32" y="79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79"/>
                  </a:lnTo>
                  <a:lnTo>
                    <a:pt x="136" y="79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4"/>
                  </a:lnTo>
                  <a:cubicBezTo>
                    <a:pt x="84" y="263"/>
                    <a:pt x="86" y="269"/>
                    <a:pt x="91" y="273"/>
                  </a:cubicBezTo>
                  <a:cubicBezTo>
                    <a:pt x="96" y="277"/>
                    <a:pt x="102" y="279"/>
                    <a:pt x="109" y="279"/>
                  </a:cubicBezTo>
                  <a:cubicBezTo>
                    <a:pt x="116" y="279"/>
                    <a:pt x="123" y="278"/>
                    <a:pt x="129" y="275"/>
                  </a:cubicBezTo>
                  <a:cubicBezTo>
                    <a:pt x="136" y="273"/>
                    <a:pt x="141" y="271"/>
                    <a:pt x="144" y="269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8" name="Freeform 6728">
              <a:extLst>
                <a:ext uri="{FF2B5EF4-FFF2-40B4-BE49-F238E27FC236}">
                  <a16:creationId xmlns:a16="http://schemas.microsoft.com/office/drawing/2014/main" id="{141C9ECF-0DC6-4F83-AF39-25FB221E6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8687" y="3204956"/>
              <a:ext cx="52143" cy="52143"/>
            </a:xfrm>
            <a:custGeom>
              <a:avLst/>
              <a:gdLst>
                <a:gd name="T0" fmla="*/ 199 w 250"/>
                <a:gd name="T1" fmla="*/ 107 h 252"/>
                <a:gd name="T2" fmla="*/ 192 w 250"/>
                <a:gd name="T3" fmla="*/ 79 h 252"/>
                <a:gd name="T4" fmla="*/ 176 w 250"/>
                <a:gd name="T5" fmla="*/ 57 h 252"/>
                <a:gd name="T6" fmla="*/ 153 w 250"/>
                <a:gd name="T7" fmla="*/ 43 h 252"/>
                <a:gd name="T8" fmla="*/ 126 w 250"/>
                <a:gd name="T9" fmla="*/ 38 h 252"/>
                <a:gd name="T10" fmla="*/ 98 w 250"/>
                <a:gd name="T11" fmla="*/ 43 h 252"/>
                <a:gd name="T12" fmla="*/ 76 w 250"/>
                <a:gd name="T13" fmla="*/ 57 h 252"/>
                <a:gd name="T14" fmla="*/ 60 w 250"/>
                <a:gd name="T15" fmla="*/ 79 h 252"/>
                <a:gd name="T16" fmla="*/ 53 w 250"/>
                <a:gd name="T17" fmla="*/ 107 h 252"/>
                <a:gd name="T18" fmla="*/ 199 w 250"/>
                <a:gd name="T19" fmla="*/ 107 h 252"/>
                <a:gd name="T20" fmla="*/ 126 w 250"/>
                <a:gd name="T21" fmla="*/ 252 h 252"/>
                <a:gd name="T22" fmla="*/ 74 w 250"/>
                <a:gd name="T23" fmla="*/ 242 h 252"/>
                <a:gd name="T24" fmla="*/ 34 w 250"/>
                <a:gd name="T25" fmla="*/ 215 h 252"/>
                <a:gd name="T26" fmla="*/ 9 w 250"/>
                <a:gd name="T27" fmla="*/ 175 h 252"/>
                <a:gd name="T28" fmla="*/ 0 w 250"/>
                <a:gd name="T29" fmla="*/ 127 h 252"/>
                <a:gd name="T30" fmla="*/ 9 w 250"/>
                <a:gd name="T31" fmla="*/ 78 h 252"/>
                <a:gd name="T32" fmla="*/ 34 w 250"/>
                <a:gd name="T33" fmla="*/ 38 h 252"/>
                <a:gd name="T34" fmla="*/ 74 w 250"/>
                <a:gd name="T35" fmla="*/ 10 h 252"/>
                <a:gd name="T36" fmla="*/ 126 w 250"/>
                <a:gd name="T37" fmla="*/ 0 h 252"/>
                <a:gd name="T38" fmla="*/ 177 w 250"/>
                <a:gd name="T39" fmla="*/ 11 h 252"/>
                <a:gd name="T40" fmla="*/ 217 w 250"/>
                <a:gd name="T41" fmla="*/ 38 h 252"/>
                <a:gd name="T42" fmla="*/ 241 w 250"/>
                <a:gd name="T43" fmla="*/ 77 h 252"/>
                <a:gd name="T44" fmla="*/ 250 w 250"/>
                <a:gd name="T45" fmla="*/ 124 h 252"/>
                <a:gd name="T46" fmla="*/ 250 w 250"/>
                <a:gd name="T47" fmla="*/ 135 h 252"/>
                <a:gd name="T48" fmla="*/ 249 w 250"/>
                <a:gd name="T49" fmla="*/ 143 h 252"/>
                <a:gd name="T50" fmla="*/ 54 w 250"/>
                <a:gd name="T51" fmla="*/ 143 h 252"/>
                <a:gd name="T52" fmla="*/ 62 w 250"/>
                <a:gd name="T53" fmla="*/ 172 h 252"/>
                <a:gd name="T54" fmla="*/ 78 w 250"/>
                <a:gd name="T55" fmla="*/ 194 h 252"/>
                <a:gd name="T56" fmla="*/ 101 w 250"/>
                <a:gd name="T57" fmla="*/ 209 h 252"/>
                <a:gd name="T58" fmla="*/ 127 w 250"/>
                <a:gd name="T59" fmla="*/ 214 h 252"/>
                <a:gd name="T60" fmla="*/ 148 w 250"/>
                <a:gd name="T61" fmla="*/ 212 h 252"/>
                <a:gd name="T62" fmla="*/ 166 w 250"/>
                <a:gd name="T63" fmla="*/ 204 h 252"/>
                <a:gd name="T64" fmla="*/ 181 w 250"/>
                <a:gd name="T65" fmla="*/ 192 h 252"/>
                <a:gd name="T66" fmla="*/ 191 w 250"/>
                <a:gd name="T67" fmla="*/ 177 h 252"/>
                <a:gd name="T68" fmla="*/ 235 w 250"/>
                <a:gd name="T69" fmla="*/ 190 h 252"/>
                <a:gd name="T70" fmla="*/ 193 w 250"/>
                <a:gd name="T71" fmla="*/ 234 h 252"/>
                <a:gd name="T72" fmla="*/ 126 w 250"/>
                <a:gd name="T7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2">
                  <a:moveTo>
                    <a:pt x="199" y="107"/>
                  </a:moveTo>
                  <a:cubicBezTo>
                    <a:pt x="198" y="97"/>
                    <a:pt x="196" y="88"/>
                    <a:pt x="192" y="79"/>
                  </a:cubicBezTo>
                  <a:cubicBezTo>
                    <a:pt x="188" y="71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40"/>
                    <a:pt x="135" y="38"/>
                    <a:pt x="126" y="38"/>
                  </a:cubicBezTo>
                  <a:cubicBezTo>
                    <a:pt x="116" y="38"/>
                    <a:pt x="107" y="40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1"/>
                    <a:pt x="60" y="79"/>
                  </a:cubicBezTo>
                  <a:cubicBezTo>
                    <a:pt x="56" y="88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2"/>
                  </a:moveTo>
                  <a:cubicBezTo>
                    <a:pt x="107" y="252"/>
                    <a:pt x="90" y="248"/>
                    <a:pt x="74" y="242"/>
                  </a:cubicBezTo>
                  <a:cubicBezTo>
                    <a:pt x="59" y="235"/>
                    <a:pt x="45" y="226"/>
                    <a:pt x="34" y="215"/>
                  </a:cubicBezTo>
                  <a:cubicBezTo>
                    <a:pt x="23" y="203"/>
                    <a:pt x="15" y="190"/>
                    <a:pt x="9" y="175"/>
                  </a:cubicBezTo>
                  <a:cubicBezTo>
                    <a:pt x="3" y="160"/>
                    <a:pt x="0" y="144"/>
                    <a:pt x="0" y="127"/>
                  </a:cubicBezTo>
                  <a:cubicBezTo>
                    <a:pt x="0" y="110"/>
                    <a:pt x="3" y="93"/>
                    <a:pt x="9" y="78"/>
                  </a:cubicBezTo>
                  <a:cubicBezTo>
                    <a:pt x="15" y="63"/>
                    <a:pt x="23" y="49"/>
                    <a:pt x="34" y="38"/>
                  </a:cubicBezTo>
                  <a:cubicBezTo>
                    <a:pt x="45" y="26"/>
                    <a:pt x="59" y="17"/>
                    <a:pt x="74" y="10"/>
                  </a:cubicBezTo>
                  <a:cubicBezTo>
                    <a:pt x="90" y="4"/>
                    <a:pt x="107" y="0"/>
                    <a:pt x="126" y="0"/>
                  </a:cubicBezTo>
                  <a:cubicBezTo>
                    <a:pt x="145" y="0"/>
                    <a:pt x="162" y="4"/>
                    <a:pt x="177" y="11"/>
                  </a:cubicBezTo>
                  <a:cubicBezTo>
                    <a:pt x="193" y="17"/>
                    <a:pt x="206" y="26"/>
                    <a:pt x="217" y="38"/>
                  </a:cubicBezTo>
                  <a:cubicBezTo>
                    <a:pt x="227" y="49"/>
                    <a:pt x="236" y="62"/>
                    <a:pt x="241" y="77"/>
                  </a:cubicBezTo>
                  <a:cubicBezTo>
                    <a:pt x="247" y="92"/>
                    <a:pt x="250" y="108"/>
                    <a:pt x="250" y="124"/>
                  </a:cubicBezTo>
                  <a:cubicBezTo>
                    <a:pt x="250" y="128"/>
                    <a:pt x="250" y="131"/>
                    <a:pt x="250" y="135"/>
                  </a:cubicBezTo>
                  <a:cubicBezTo>
                    <a:pt x="249" y="138"/>
                    <a:pt x="249" y="141"/>
                    <a:pt x="249" y="143"/>
                  </a:cubicBezTo>
                  <a:lnTo>
                    <a:pt x="54" y="143"/>
                  </a:lnTo>
                  <a:cubicBezTo>
                    <a:pt x="55" y="154"/>
                    <a:pt x="58" y="163"/>
                    <a:pt x="62" y="172"/>
                  </a:cubicBezTo>
                  <a:cubicBezTo>
                    <a:pt x="66" y="181"/>
                    <a:pt x="71" y="188"/>
                    <a:pt x="78" y="194"/>
                  </a:cubicBezTo>
                  <a:cubicBezTo>
                    <a:pt x="85" y="201"/>
                    <a:pt x="92" y="206"/>
                    <a:pt x="101" y="209"/>
                  </a:cubicBezTo>
                  <a:cubicBezTo>
                    <a:pt x="109" y="213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2"/>
                  </a:cubicBezTo>
                  <a:cubicBezTo>
                    <a:pt x="154" y="210"/>
                    <a:pt x="160" y="207"/>
                    <a:pt x="166" y="204"/>
                  </a:cubicBezTo>
                  <a:cubicBezTo>
                    <a:pt x="172" y="201"/>
                    <a:pt x="177" y="197"/>
                    <a:pt x="181" y="192"/>
                  </a:cubicBezTo>
                  <a:cubicBezTo>
                    <a:pt x="185" y="188"/>
                    <a:pt x="189" y="183"/>
                    <a:pt x="191" y="177"/>
                  </a:cubicBezTo>
                  <a:lnTo>
                    <a:pt x="235" y="190"/>
                  </a:lnTo>
                  <a:cubicBezTo>
                    <a:pt x="226" y="208"/>
                    <a:pt x="212" y="223"/>
                    <a:pt x="193" y="234"/>
                  </a:cubicBezTo>
                  <a:cubicBezTo>
                    <a:pt x="174" y="246"/>
                    <a:pt x="151" y="252"/>
                    <a:pt x="126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9" name="Freeform 6729">
              <a:extLst>
                <a:ext uri="{FF2B5EF4-FFF2-40B4-BE49-F238E27FC236}">
                  <a16:creationId xmlns:a16="http://schemas.microsoft.com/office/drawing/2014/main" id="{F06F3081-4FE5-4E17-935B-6BFDD43EB4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6044" y="3204956"/>
              <a:ext cx="52143" cy="73000"/>
            </a:xfrm>
            <a:custGeom>
              <a:avLst/>
              <a:gdLst>
                <a:gd name="T0" fmla="*/ 121 w 245"/>
                <a:gd name="T1" fmla="*/ 208 h 346"/>
                <a:gd name="T2" fmla="*/ 150 w 245"/>
                <a:gd name="T3" fmla="*/ 201 h 346"/>
                <a:gd name="T4" fmla="*/ 173 w 245"/>
                <a:gd name="T5" fmla="*/ 183 h 346"/>
                <a:gd name="T6" fmla="*/ 188 w 245"/>
                <a:gd name="T7" fmla="*/ 156 h 346"/>
                <a:gd name="T8" fmla="*/ 193 w 245"/>
                <a:gd name="T9" fmla="*/ 126 h 346"/>
                <a:gd name="T10" fmla="*/ 187 w 245"/>
                <a:gd name="T11" fmla="*/ 94 h 346"/>
                <a:gd name="T12" fmla="*/ 171 w 245"/>
                <a:gd name="T13" fmla="*/ 68 h 346"/>
                <a:gd name="T14" fmla="*/ 147 w 245"/>
                <a:gd name="T15" fmla="*/ 50 h 346"/>
                <a:gd name="T16" fmla="*/ 117 w 245"/>
                <a:gd name="T17" fmla="*/ 44 h 346"/>
                <a:gd name="T18" fmla="*/ 97 w 245"/>
                <a:gd name="T19" fmla="*/ 48 h 346"/>
                <a:gd name="T20" fmla="*/ 77 w 245"/>
                <a:gd name="T21" fmla="*/ 58 h 346"/>
                <a:gd name="T22" fmla="*/ 61 w 245"/>
                <a:gd name="T23" fmla="*/ 73 h 346"/>
                <a:gd name="T24" fmla="*/ 51 w 245"/>
                <a:gd name="T25" fmla="*/ 92 h 346"/>
                <a:gd name="T26" fmla="*/ 51 w 245"/>
                <a:gd name="T27" fmla="*/ 155 h 346"/>
                <a:gd name="T28" fmla="*/ 63 w 245"/>
                <a:gd name="T29" fmla="*/ 176 h 346"/>
                <a:gd name="T30" fmla="*/ 79 w 245"/>
                <a:gd name="T31" fmla="*/ 193 h 346"/>
                <a:gd name="T32" fmla="*/ 99 w 245"/>
                <a:gd name="T33" fmla="*/ 204 h 346"/>
                <a:gd name="T34" fmla="*/ 121 w 245"/>
                <a:gd name="T35" fmla="*/ 208 h 346"/>
                <a:gd name="T36" fmla="*/ 138 w 245"/>
                <a:gd name="T37" fmla="*/ 252 h 346"/>
                <a:gd name="T38" fmla="*/ 86 w 245"/>
                <a:gd name="T39" fmla="*/ 238 h 346"/>
                <a:gd name="T40" fmla="*/ 51 w 245"/>
                <a:gd name="T41" fmla="*/ 202 h 346"/>
                <a:gd name="T42" fmla="*/ 51 w 245"/>
                <a:gd name="T43" fmla="*/ 346 h 346"/>
                <a:gd name="T44" fmla="*/ 0 w 245"/>
                <a:gd name="T45" fmla="*/ 346 h 346"/>
                <a:gd name="T46" fmla="*/ 0 w 245"/>
                <a:gd name="T47" fmla="*/ 4 h 346"/>
                <a:gd name="T48" fmla="*/ 45 w 245"/>
                <a:gd name="T49" fmla="*/ 4 h 346"/>
                <a:gd name="T50" fmla="*/ 45 w 245"/>
                <a:gd name="T51" fmla="*/ 48 h 346"/>
                <a:gd name="T52" fmla="*/ 81 w 245"/>
                <a:gd name="T53" fmla="*/ 13 h 346"/>
                <a:gd name="T54" fmla="*/ 131 w 245"/>
                <a:gd name="T55" fmla="*/ 0 h 346"/>
                <a:gd name="T56" fmla="*/ 177 w 245"/>
                <a:gd name="T57" fmla="*/ 11 h 346"/>
                <a:gd name="T58" fmla="*/ 213 w 245"/>
                <a:gd name="T59" fmla="*/ 38 h 346"/>
                <a:gd name="T60" fmla="*/ 237 w 245"/>
                <a:gd name="T61" fmla="*/ 78 h 346"/>
                <a:gd name="T62" fmla="*/ 245 w 245"/>
                <a:gd name="T63" fmla="*/ 126 h 346"/>
                <a:gd name="T64" fmla="*/ 237 w 245"/>
                <a:gd name="T65" fmla="*/ 175 h 346"/>
                <a:gd name="T66" fmla="*/ 215 w 245"/>
                <a:gd name="T67" fmla="*/ 215 h 346"/>
                <a:gd name="T68" fmla="*/ 181 w 245"/>
                <a:gd name="T69" fmla="*/ 242 h 346"/>
                <a:gd name="T70" fmla="*/ 138 w 245"/>
                <a:gd name="T71" fmla="*/ 25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6">
                  <a:moveTo>
                    <a:pt x="121" y="208"/>
                  </a:moveTo>
                  <a:cubicBezTo>
                    <a:pt x="132" y="208"/>
                    <a:pt x="141" y="206"/>
                    <a:pt x="150" y="201"/>
                  </a:cubicBezTo>
                  <a:cubicBezTo>
                    <a:pt x="159" y="197"/>
                    <a:pt x="167" y="190"/>
                    <a:pt x="173" y="183"/>
                  </a:cubicBezTo>
                  <a:cubicBezTo>
                    <a:pt x="179" y="175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6"/>
                  </a:cubicBezTo>
                  <a:cubicBezTo>
                    <a:pt x="193" y="114"/>
                    <a:pt x="191" y="104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1"/>
                    <a:pt x="157" y="55"/>
                    <a:pt x="147" y="50"/>
                  </a:cubicBezTo>
                  <a:cubicBezTo>
                    <a:pt x="138" y="46"/>
                    <a:pt x="128" y="44"/>
                    <a:pt x="117" y="44"/>
                  </a:cubicBezTo>
                  <a:cubicBezTo>
                    <a:pt x="111" y="44"/>
                    <a:pt x="104" y="45"/>
                    <a:pt x="97" y="48"/>
                  </a:cubicBezTo>
                  <a:cubicBezTo>
                    <a:pt x="90" y="50"/>
                    <a:pt x="83" y="54"/>
                    <a:pt x="77" y="58"/>
                  </a:cubicBezTo>
                  <a:cubicBezTo>
                    <a:pt x="71" y="62"/>
                    <a:pt x="65" y="67"/>
                    <a:pt x="61" y="73"/>
                  </a:cubicBezTo>
                  <a:cubicBezTo>
                    <a:pt x="56" y="79"/>
                    <a:pt x="53" y="85"/>
                    <a:pt x="51" y="92"/>
                  </a:cubicBezTo>
                  <a:lnTo>
                    <a:pt x="51" y="155"/>
                  </a:lnTo>
                  <a:cubicBezTo>
                    <a:pt x="54" y="163"/>
                    <a:pt x="58" y="170"/>
                    <a:pt x="63" y="176"/>
                  </a:cubicBezTo>
                  <a:cubicBezTo>
                    <a:pt x="68" y="183"/>
                    <a:pt x="73" y="188"/>
                    <a:pt x="79" y="193"/>
                  </a:cubicBezTo>
                  <a:cubicBezTo>
                    <a:pt x="85" y="198"/>
                    <a:pt x="92" y="201"/>
                    <a:pt x="99" y="204"/>
                  </a:cubicBezTo>
                  <a:cubicBezTo>
                    <a:pt x="106" y="207"/>
                    <a:pt x="113" y="208"/>
                    <a:pt x="121" y="208"/>
                  </a:cubicBezTo>
                  <a:close/>
                  <a:moveTo>
                    <a:pt x="138" y="252"/>
                  </a:moveTo>
                  <a:cubicBezTo>
                    <a:pt x="118" y="252"/>
                    <a:pt x="101" y="247"/>
                    <a:pt x="86" y="238"/>
                  </a:cubicBezTo>
                  <a:cubicBezTo>
                    <a:pt x="71" y="229"/>
                    <a:pt x="59" y="217"/>
                    <a:pt x="51" y="202"/>
                  </a:cubicBezTo>
                  <a:lnTo>
                    <a:pt x="51" y="346"/>
                  </a:lnTo>
                  <a:lnTo>
                    <a:pt x="0" y="346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4"/>
                    <a:pt x="66" y="22"/>
                    <a:pt x="81" y="13"/>
                  </a:cubicBezTo>
                  <a:cubicBezTo>
                    <a:pt x="95" y="5"/>
                    <a:pt x="112" y="0"/>
                    <a:pt x="131" y="0"/>
                  </a:cubicBezTo>
                  <a:cubicBezTo>
                    <a:pt x="147" y="0"/>
                    <a:pt x="163" y="4"/>
                    <a:pt x="177" y="11"/>
                  </a:cubicBezTo>
                  <a:cubicBezTo>
                    <a:pt x="190" y="17"/>
                    <a:pt x="202" y="26"/>
                    <a:pt x="213" y="38"/>
                  </a:cubicBezTo>
                  <a:cubicBezTo>
                    <a:pt x="223" y="49"/>
                    <a:pt x="231" y="63"/>
                    <a:pt x="237" y="78"/>
                  </a:cubicBezTo>
                  <a:cubicBezTo>
                    <a:pt x="242" y="93"/>
                    <a:pt x="245" y="109"/>
                    <a:pt x="245" y="126"/>
                  </a:cubicBezTo>
                  <a:cubicBezTo>
                    <a:pt x="245" y="143"/>
                    <a:pt x="243" y="160"/>
                    <a:pt x="237" y="175"/>
                  </a:cubicBezTo>
                  <a:cubicBezTo>
                    <a:pt x="232" y="190"/>
                    <a:pt x="225" y="204"/>
                    <a:pt x="215" y="215"/>
                  </a:cubicBezTo>
                  <a:cubicBezTo>
                    <a:pt x="205" y="226"/>
                    <a:pt x="194" y="235"/>
                    <a:pt x="181" y="242"/>
                  </a:cubicBezTo>
                  <a:cubicBezTo>
                    <a:pt x="168" y="248"/>
                    <a:pt x="153" y="252"/>
                    <a:pt x="138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0" name="Freeform 6730">
              <a:extLst>
                <a:ext uri="{FF2B5EF4-FFF2-40B4-BE49-F238E27FC236}">
                  <a16:creationId xmlns:a16="http://schemas.microsoft.com/office/drawing/2014/main" id="{333091A1-E75C-44C1-AB8D-FB76B4B35D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686" y="3199742"/>
              <a:ext cx="46928" cy="57357"/>
            </a:xfrm>
            <a:custGeom>
              <a:avLst/>
              <a:gdLst>
                <a:gd name="T0" fmla="*/ 185 w 237"/>
                <a:gd name="T1" fmla="*/ 141 h 282"/>
                <a:gd name="T2" fmla="*/ 180 w 237"/>
                <a:gd name="T3" fmla="*/ 103 h 282"/>
                <a:gd name="T4" fmla="*/ 167 w 237"/>
                <a:gd name="T5" fmla="*/ 73 h 282"/>
                <a:gd name="T6" fmla="*/ 145 w 237"/>
                <a:gd name="T7" fmla="*/ 54 h 282"/>
                <a:gd name="T8" fmla="*/ 119 w 237"/>
                <a:gd name="T9" fmla="*/ 47 h 282"/>
                <a:gd name="T10" fmla="*/ 91 w 237"/>
                <a:gd name="T11" fmla="*/ 54 h 282"/>
                <a:gd name="T12" fmla="*/ 70 w 237"/>
                <a:gd name="T13" fmla="*/ 73 h 282"/>
                <a:gd name="T14" fmla="*/ 56 w 237"/>
                <a:gd name="T15" fmla="*/ 103 h 282"/>
                <a:gd name="T16" fmla="*/ 51 w 237"/>
                <a:gd name="T17" fmla="*/ 141 h 282"/>
                <a:gd name="T18" fmla="*/ 56 w 237"/>
                <a:gd name="T19" fmla="*/ 179 h 282"/>
                <a:gd name="T20" fmla="*/ 70 w 237"/>
                <a:gd name="T21" fmla="*/ 209 h 282"/>
                <a:gd name="T22" fmla="*/ 91 w 237"/>
                <a:gd name="T23" fmla="*/ 228 h 282"/>
                <a:gd name="T24" fmla="*/ 119 w 237"/>
                <a:gd name="T25" fmla="*/ 234 h 282"/>
                <a:gd name="T26" fmla="*/ 145 w 237"/>
                <a:gd name="T27" fmla="*/ 228 h 282"/>
                <a:gd name="T28" fmla="*/ 167 w 237"/>
                <a:gd name="T29" fmla="*/ 209 h 282"/>
                <a:gd name="T30" fmla="*/ 180 w 237"/>
                <a:gd name="T31" fmla="*/ 179 h 282"/>
                <a:gd name="T32" fmla="*/ 185 w 237"/>
                <a:gd name="T33" fmla="*/ 141 h 282"/>
                <a:gd name="T34" fmla="*/ 237 w 237"/>
                <a:gd name="T35" fmla="*/ 141 h 282"/>
                <a:gd name="T36" fmla="*/ 228 w 237"/>
                <a:gd name="T37" fmla="*/ 198 h 282"/>
                <a:gd name="T38" fmla="*/ 203 w 237"/>
                <a:gd name="T39" fmla="*/ 242 h 282"/>
                <a:gd name="T40" fmla="*/ 166 w 237"/>
                <a:gd name="T41" fmla="*/ 271 h 282"/>
                <a:gd name="T42" fmla="*/ 119 w 237"/>
                <a:gd name="T43" fmla="*/ 282 h 282"/>
                <a:gd name="T44" fmla="*/ 71 w 237"/>
                <a:gd name="T45" fmla="*/ 271 h 282"/>
                <a:gd name="T46" fmla="*/ 34 w 237"/>
                <a:gd name="T47" fmla="*/ 242 h 282"/>
                <a:gd name="T48" fmla="*/ 9 w 237"/>
                <a:gd name="T49" fmla="*/ 198 h 282"/>
                <a:gd name="T50" fmla="*/ 0 w 237"/>
                <a:gd name="T51" fmla="*/ 141 h 282"/>
                <a:gd name="T52" fmla="*/ 9 w 237"/>
                <a:gd name="T53" fmla="*/ 85 h 282"/>
                <a:gd name="T54" fmla="*/ 34 w 237"/>
                <a:gd name="T55" fmla="*/ 40 h 282"/>
                <a:gd name="T56" fmla="*/ 71 w 237"/>
                <a:gd name="T57" fmla="*/ 11 h 282"/>
                <a:gd name="T58" fmla="*/ 119 w 237"/>
                <a:gd name="T59" fmla="*/ 0 h 282"/>
                <a:gd name="T60" fmla="*/ 166 w 237"/>
                <a:gd name="T61" fmla="*/ 11 h 282"/>
                <a:gd name="T62" fmla="*/ 203 w 237"/>
                <a:gd name="T63" fmla="*/ 40 h 282"/>
                <a:gd name="T64" fmla="*/ 228 w 237"/>
                <a:gd name="T65" fmla="*/ 85 h 282"/>
                <a:gd name="T66" fmla="*/ 237 w 237"/>
                <a:gd name="T67" fmla="*/ 1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2">
                  <a:moveTo>
                    <a:pt x="185" y="141"/>
                  </a:moveTo>
                  <a:cubicBezTo>
                    <a:pt x="185" y="127"/>
                    <a:pt x="184" y="115"/>
                    <a:pt x="180" y="103"/>
                  </a:cubicBezTo>
                  <a:cubicBezTo>
                    <a:pt x="177" y="92"/>
                    <a:pt x="173" y="82"/>
                    <a:pt x="167" y="73"/>
                  </a:cubicBezTo>
                  <a:cubicBezTo>
                    <a:pt x="161" y="65"/>
                    <a:pt x="153" y="59"/>
                    <a:pt x="145" y="54"/>
                  </a:cubicBezTo>
                  <a:cubicBezTo>
                    <a:pt x="137" y="50"/>
                    <a:pt x="128" y="47"/>
                    <a:pt x="119" y="47"/>
                  </a:cubicBezTo>
                  <a:cubicBezTo>
                    <a:pt x="108" y="47"/>
                    <a:pt x="99" y="50"/>
                    <a:pt x="91" y="54"/>
                  </a:cubicBezTo>
                  <a:cubicBezTo>
                    <a:pt x="83" y="59"/>
                    <a:pt x="76" y="65"/>
                    <a:pt x="70" y="73"/>
                  </a:cubicBezTo>
                  <a:cubicBezTo>
                    <a:pt x="64" y="82"/>
                    <a:pt x="59" y="92"/>
                    <a:pt x="56" y="103"/>
                  </a:cubicBezTo>
                  <a:cubicBezTo>
                    <a:pt x="52" y="115"/>
                    <a:pt x="51" y="127"/>
                    <a:pt x="51" y="141"/>
                  </a:cubicBezTo>
                  <a:cubicBezTo>
                    <a:pt x="51" y="155"/>
                    <a:pt x="52" y="168"/>
                    <a:pt x="56" y="179"/>
                  </a:cubicBezTo>
                  <a:cubicBezTo>
                    <a:pt x="59" y="191"/>
                    <a:pt x="64" y="201"/>
                    <a:pt x="70" y="209"/>
                  </a:cubicBezTo>
                  <a:cubicBezTo>
                    <a:pt x="76" y="217"/>
                    <a:pt x="83" y="223"/>
                    <a:pt x="91" y="228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8"/>
                  </a:cubicBezTo>
                  <a:cubicBezTo>
                    <a:pt x="153" y="223"/>
                    <a:pt x="161" y="217"/>
                    <a:pt x="167" y="209"/>
                  </a:cubicBezTo>
                  <a:cubicBezTo>
                    <a:pt x="173" y="201"/>
                    <a:pt x="177" y="191"/>
                    <a:pt x="180" y="179"/>
                  </a:cubicBezTo>
                  <a:cubicBezTo>
                    <a:pt x="184" y="168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2"/>
                    <a:pt x="234" y="180"/>
                    <a:pt x="228" y="198"/>
                  </a:cubicBezTo>
                  <a:cubicBezTo>
                    <a:pt x="222" y="215"/>
                    <a:pt x="214" y="230"/>
                    <a:pt x="203" y="242"/>
                  </a:cubicBezTo>
                  <a:cubicBezTo>
                    <a:pt x="193" y="255"/>
                    <a:pt x="180" y="264"/>
                    <a:pt x="166" y="271"/>
                  </a:cubicBezTo>
                  <a:cubicBezTo>
                    <a:pt x="151" y="278"/>
                    <a:pt x="136" y="282"/>
                    <a:pt x="119" y="282"/>
                  </a:cubicBezTo>
                  <a:cubicBezTo>
                    <a:pt x="102" y="282"/>
                    <a:pt x="86" y="278"/>
                    <a:pt x="71" y="271"/>
                  </a:cubicBezTo>
                  <a:cubicBezTo>
                    <a:pt x="57" y="264"/>
                    <a:pt x="44" y="255"/>
                    <a:pt x="34" y="242"/>
                  </a:cubicBezTo>
                  <a:cubicBezTo>
                    <a:pt x="23" y="230"/>
                    <a:pt x="15" y="215"/>
                    <a:pt x="9" y="198"/>
                  </a:cubicBezTo>
                  <a:cubicBezTo>
                    <a:pt x="3" y="180"/>
                    <a:pt x="0" y="162"/>
                    <a:pt x="0" y="141"/>
                  </a:cubicBezTo>
                  <a:cubicBezTo>
                    <a:pt x="0" y="121"/>
                    <a:pt x="3" y="102"/>
                    <a:pt x="9" y="85"/>
                  </a:cubicBezTo>
                  <a:cubicBezTo>
                    <a:pt x="15" y="68"/>
                    <a:pt x="23" y="53"/>
                    <a:pt x="34" y="40"/>
                  </a:cubicBezTo>
                  <a:cubicBezTo>
                    <a:pt x="44" y="28"/>
                    <a:pt x="57" y="18"/>
                    <a:pt x="71" y="11"/>
                  </a:cubicBezTo>
                  <a:cubicBezTo>
                    <a:pt x="86" y="4"/>
                    <a:pt x="102" y="0"/>
                    <a:pt x="119" y="0"/>
                  </a:cubicBezTo>
                  <a:cubicBezTo>
                    <a:pt x="136" y="0"/>
                    <a:pt x="151" y="4"/>
                    <a:pt x="166" y="11"/>
                  </a:cubicBezTo>
                  <a:cubicBezTo>
                    <a:pt x="180" y="18"/>
                    <a:pt x="193" y="28"/>
                    <a:pt x="203" y="40"/>
                  </a:cubicBezTo>
                  <a:cubicBezTo>
                    <a:pt x="214" y="53"/>
                    <a:pt x="222" y="68"/>
                    <a:pt x="228" y="85"/>
                  </a:cubicBezTo>
                  <a:cubicBezTo>
                    <a:pt x="234" y="102"/>
                    <a:pt x="237" y="121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1" name="Freeform 6731">
              <a:extLst>
                <a:ext uri="{FF2B5EF4-FFF2-40B4-BE49-F238E27FC236}">
                  <a16:creationId xmlns:a16="http://schemas.microsoft.com/office/drawing/2014/main" id="{DFEC34CA-D666-478C-9C51-9CCB244C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2043" y="3199742"/>
              <a:ext cx="46928" cy="57357"/>
            </a:xfrm>
            <a:custGeom>
              <a:avLst/>
              <a:gdLst>
                <a:gd name="T0" fmla="*/ 0 w 214"/>
                <a:gd name="T1" fmla="*/ 269 h 269"/>
                <a:gd name="T2" fmla="*/ 3 w 214"/>
                <a:gd name="T3" fmla="*/ 233 h 269"/>
                <a:gd name="T4" fmla="*/ 14 w 214"/>
                <a:gd name="T5" fmla="*/ 202 h 269"/>
                <a:gd name="T6" fmla="*/ 37 w 214"/>
                <a:gd name="T7" fmla="*/ 174 h 269"/>
                <a:gd name="T8" fmla="*/ 74 w 214"/>
                <a:gd name="T9" fmla="*/ 148 h 269"/>
                <a:gd name="T10" fmla="*/ 105 w 214"/>
                <a:gd name="T11" fmla="*/ 132 h 269"/>
                <a:gd name="T12" fmla="*/ 130 w 214"/>
                <a:gd name="T13" fmla="*/ 117 h 269"/>
                <a:gd name="T14" fmla="*/ 148 w 214"/>
                <a:gd name="T15" fmla="*/ 102 h 269"/>
                <a:gd name="T16" fmla="*/ 154 w 214"/>
                <a:gd name="T17" fmla="*/ 83 h 269"/>
                <a:gd name="T18" fmla="*/ 141 w 214"/>
                <a:gd name="T19" fmla="*/ 56 h 269"/>
                <a:gd name="T20" fmla="*/ 104 w 214"/>
                <a:gd name="T21" fmla="*/ 45 h 269"/>
                <a:gd name="T22" fmla="*/ 81 w 214"/>
                <a:gd name="T23" fmla="*/ 48 h 269"/>
                <a:gd name="T24" fmla="*/ 62 w 214"/>
                <a:gd name="T25" fmla="*/ 57 h 269"/>
                <a:gd name="T26" fmla="*/ 47 w 214"/>
                <a:gd name="T27" fmla="*/ 69 h 269"/>
                <a:gd name="T28" fmla="*/ 36 w 214"/>
                <a:gd name="T29" fmla="*/ 81 h 269"/>
                <a:gd name="T30" fmla="*/ 3 w 214"/>
                <a:gd name="T31" fmla="*/ 44 h 269"/>
                <a:gd name="T32" fmla="*/ 18 w 214"/>
                <a:gd name="T33" fmla="*/ 31 h 269"/>
                <a:gd name="T34" fmla="*/ 42 w 214"/>
                <a:gd name="T35" fmla="*/ 16 h 269"/>
                <a:gd name="T36" fmla="*/ 74 w 214"/>
                <a:gd name="T37" fmla="*/ 4 h 269"/>
                <a:gd name="T38" fmla="*/ 114 w 214"/>
                <a:gd name="T39" fmla="*/ 0 h 269"/>
                <a:gd name="T40" fmla="*/ 154 w 214"/>
                <a:gd name="T41" fmla="*/ 5 h 269"/>
                <a:gd name="T42" fmla="*/ 184 w 214"/>
                <a:gd name="T43" fmla="*/ 21 h 269"/>
                <a:gd name="T44" fmla="*/ 203 w 214"/>
                <a:gd name="T45" fmla="*/ 46 h 269"/>
                <a:gd name="T46" fmla="*/ 209 w 214"/>
                <a:gd name="T47" fmla="*/ 76 h 269"/>
                <a:gd name="T48" fmla="*/ 202 w 214"/>
                <a:gd name="T49" fmla="*/ 107 h 269"/>
                <a:gd name="T50" fmla="*/ 185 w 214"/>
                <a:gd name="T51" fmla="*/ 130 h 269"/>
                <a:gd name="T52" fmla="*/ 163 w 214"/>
                <a:gd name="T53" fmla="*/ 148 h 269"/>
                <a:gd name="T54" fmla="*/ 141 w 214"/>
                <a:gd name="T55" fmla="*/ 160 h 269"/>
                <a:gd name="T56" fmla="*/ 119 w 214"/>
                <a:gd name="T57" fmla="*/ 171 h 269"/>
                <a:gd name="T58" fmla="*/ 95 w 214"/>
                <a:gd name="T59" fmla="*/ 185 h 269"/>
                <a:gd name="T60" fmla="*/ 74 w 214"/>
                <a:gd name="T61" fmla="*/ 203 h 269"/>
                <a:gd name="T62" fmla="*/ 61 w 214"/>
                <a:gd name="T63" fmla="*/ 223 h 269"/>
                <a:gd name="T64" fmla="*/ 214 w 214"/>
                <a:gd name="T65" fmla="*/ 223 h 269"/>
                <a:gd name="T66" fmla="*/ 214 w 214"/>
                <a:gd name="T67" fmla="*/ 269 h 269"/>
                <a:gd name="T68" fmla="*/ 0 w 214"/>
                <a:gd name="T6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269">
                  <a:moveTo>
                    <a:pt x="0" y="269"/>
                  </a:moveTo>
                  <a:cubicBezTo>
                    <a:pt x="0" y="256"/>
                    <a:pt x="1" y="244"/>
                    <a:pt x="3" y="233"/>
                  </a:cubicBezTo>
                  <a:cubicBezTo>
                    <a:pt x="5" y="222"/>
                    <a:pt x="9" y="211"/>
                    <a:pt x="14" y="202"/>
                  </a:cubicBezTo>
                  <a:cubicBezTo>
                    <a:pt x="20" y="192"/>
                    <a:pt x="28" y="183"/>
                    <a:pt x="37" y="174"/>
                  </a:cubicBezTo>
                  <a:cubicBezTo>
                    <a:pt x="47" y="165"/>
                    <a:pt x="59" y="156"/>
                    <a:pt x="74" y="148"/>
                  </a:cubicBezTo>
                  <a:cubicBezTo>
                    <a:pt x="85" y="142"/>
                    <a:pt x="95" y="137"/>
                    <a:pt x="105" y="132"/>
                  </a:cubicBezTo>
                  <a:cubicBezTo>
                    <a:pt x="114" y="127"/>
                    <a:pt x="123" y="122"/>
                    <a:pt x="130" y="117"/>
                  </a:cubicBezTo>
                  <a:cubicBezTo>
                    <a:pt x="137" y="112"/>
                    <a:pt x="143" y="107"/>
                    <a:pt x="148" y="102"/>
                  </a:cubicBezTo>
                  <a:cubicBezTo>
                    <a:pt x="152" y="96"/>
                    <a:pt x="154" y="90"/>
                    <a:pt x="154" y="83"/>
                  </a:cubicBezTo>
                  <a:cubicBezTo>
                    <a:pt x="154" y="73"/>
                    <a:pt x="150" y="64"/>
                    <a:pt x="141" y="56"/>
                  </a:cubicBezTo>
                  <a:cubicBezTo>
                    <a:pt x="133" y="49"/>
                    <a:pt x="120" y="45"/>
                    <a:pt x="104" y="45"/>
                  </a:cubicBezTo>
                  <a:cubicBezTo>
                    <a:pt x="96" y="45"/>
                    <a:pt x="88" y="46"/>
                    <a:pt x="81" y="48"/>
                  </a:cubicBezTo>
                  <a:cubicBezTo>
                    <a:pt x="74" y="50"/>
                    <a:pt x="68" y="53"/>
                    <a:pt x="62" y="57"/>
                  </a:cubicBezTo>
                  <a:cubicBezTo>
                    <a:pt x="57" y="60"/>
                    <a:pt x="52" y="64"/>
                    <a:pt x="47" y="69"/>
                  </a:cubicBezTo>
                  <a:cubicBezTo>
                    <a:pt x="43" y="73"/>
                    <a:pt x="39" y="77"/>
                    <a:pt x="36" y="81"/>
                  </a:cubicBezTo>
                  <a:lnTo>
                    <a:pt x="3" y="44"/>
                  </a:lnTo>
                  <a:cubicBezTo>
                    <a:pt x="6" y="40"/>
                    <a:pt x="11" y="36"/>
                    <a:pt x="18" y="31"/>
                  </a:cubicBezTo>
                  <a:cubicBezTo>
                    <a:pt x="25" y="26"/>
                    <a:pt x="33" y="21"/>
                    <a:pt x="42" y="16"/>
                  </a:cubicBezTo>
                  <a:cubicBezTo>
                    <a:pt x="51" y="12"/>
                    <a:pt x="62" y="8"/>
                    <a:pt x="74" y="4"/>
                  </a:cubicBezTo>
                  <a:cubicBezTo>
                    <a:pt x="86" y="1"/>
                    <a:pt x="99" y="0"/>
                    <a:pt x="114" y="0"/>
                  </a:cubicBezTo>
                  <a:cubicBezTo>
                    <a:pt x="129" y="0"/>
                    <a:pt x="142" y="2"/>
                    <a:pt x="154" y="5"/>
                  </a:cubicBezTo>
                  <a:cubicBezTo>
                    <a:pt x="166" y="9"/>
                    <a:pt x="176" y="15"/>
                    <a:pt x="184" y="21"/>
                  </a:cubicBezTo>
                  <a:cubicBezTo>
                    <a:pt x="192" y="28"/>
                    <a:pt x="198" y="36"/>
                    <a:pt x="203" y="46"/>
                  </a:cubicBezTo>
                  <a:cubicBezTo>
                    <a:pt x="207" y="55"/>
                    <a:pt x="209" y="65"/>
                    <a:pt x="209" y="76"/>
                  </a:cubicBezTo>
                  <a:cubicBezTo>
                    <a:pt x="209" y="88"/>
                    <a:pt x="207" y="98"/>
                    <a:pt x="202" y="107"/>
                  </a:cubicBezTo>
                  <a:cubicBezTo>
                    <a:pt x="198" y="116"/>
                    <a:pt x="192" y="124"/>
                    <a:pt x="185" y="130"/>
                  </a:cubicBezTo>
                  <a:cubicBezTo>
                    <a:pt x="178" y="137"/>
                    <a:pt x="171" y="143"/>
                    <a:pt x="163" y="148"/>
                  </a:cubicBezTo>
                  <a:cubicBezTo>
                    <a:pt x="155" y="153"/>
                    <a:pt x="147" y="157"/>
                    <a:pt x="141" y="160"/>
                  </a:cubicBezTo>
                  <a:cubicBezTo>
                    <a:pt x="134" y="163"/>
                    <a:pt x="127" y="167"/>
                    <a:pt x="119" y="171"/>
                  </a:cubicBezTo>
                  <a:cubicBezTo>
                    <a:pt x="110" y="175"/>
                    <a:pt x="102" y="180"/>
                    <a:pt x="95" y="185"/>
                  </a:cubicBezTo>
                  <a:cubicBezTo>
                    <a:pt x="87" y="191"/>
                    <a:pt x="80" y="197"/>
                    <a:pt x="74" y="203"/>
                  </a:cubicBezTo>
                  <a:cubicBezTo>
                    <a:pt x="68" y="209"/>
                    <a:pt x="63" y="216"/>
                    <a:pt x="61" y="223"/>
                  </a:cubicBezTo>
                  <a:lnTo>
                    <a:pt x="214" y="223"/>
                  </a:lnTo>
                  <a:lnTo>
                    <a:pt x="214" y="26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2" name="Freeform 6732">
              <a:extLst>
                <a:ext uri="{FF2B5EF4-FFF2-40B4-BE49-F238E27FC236}">
                  <a16:creationId xmlns:a16="http://schemas.microsoft.com/office/drawing/2014/main" id="{4CBFC79D-926D-42C7-A3B6-0BF5B1E18F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6832" y="2485388"/>
              <a:ext cx="2763559" cy="1616420"/>
            </a:xfrm>
            <a:custGeom>
              <a:avLst/>
              <a:gdLst>
                <a:gd name="T0" fmla="*/ 8133 w 13021"/>
                <a:gd name="T1" fmla="*/ 1024 h 7642"/>
                <a:gd name="T2" fmla="*/ 1641 w 13021"/>
                <a:gd name="T3" fmla="*/ 1024 h 7642"/>
                <a:gd name="T4" fmla="*/ 1266 w 13021"/>
                <a:gd name="T5" fmla="*/ 649 h 7642"/>
                <a:gd name="T6" fmla="*/ 923 w 13021"/>
                <a:gd name="T7" fmla="*/ 649 h 7642"/>
                <a:gd name="T8" fmla="*/ 95 w 13021"/>
                <a:gd name="T9" fmla="*/ 1477 h 7642"/>
                <a:gd name="T10" fmla="*/ 95 w 13021"/>
                <a:gd name="T11" fmla="*/ 1821 h 7642"/>
                <a:gd name="T12" fmla="*/ 923 w 13021"/>
                <a:gd name="T13" fmla="*/ 2649 h 7642"/>
                <a:gd name="T14" fmla="*/ 1266 w 13021"/>
                <a:gd name="T15" fmla="*/ 2649 h 7642"/>
                <a:gd name="T16" fmla="*/ 1641 w 13021"/>
                <a:gd name="T17" fmla="*/ 2274 h 7642"/>
                <a:gd name="T18" fmla="*/ 6669 w 13021"/>
                <a:gd name="T19" fmla="*/ 2274 h 7642"/>
                <a:gd name="T20" fmla="*/ 9559 w 13021"/>
                <a:gd name="T21" fmla="*/ 7642 h 7642"/>
                <a:gd name="T22" fmla="*/ 13021 w 13021"/>
                <a:gd name="T23" fmla="*/ 4180 h 7642"/>
                <a:gd name="T24" fmla="*/ 8133 w 13021"/>
                <a:gd name="T25" fmla="*/ 1024 h 7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21" h="7642">
                  <a:moveTo>
                    <a:pt x="8133" y="1024"/>
                  </a:moveTo>
                  <a:lnTo>
                    <a:pt x="1641" y="1024"/>
                  </a:lnTo>
                  <a:lnTo>
                    <a:pt x="1266" y="649"/>
                  </a:lnTo>
                  <a:cubicBezTo>
                    <a:pt x="1172" y="555"/>
                    <a:pt x="1017" y="555"/>
                    <a:pt x="923" y="649"/>
                  </a:cubicBezTo>
                  <a:lnTo>
                    <a:pt x="95" y="1477"/>
                  </a:lnTo>
                  <a:cubicBezTo>
                    <a:pt x="0" y="1572"/>
                    <a:pt x="0" y="1726"/>
                    <a:pt x="95" y="1821"/>
                  </a:cubicBezTo>
                  <a:lnTo>
                    <a:pt x="923" y="2649"/>
                  </a:lnTo>
                  <a:cubicBezTo>
                    <a:pt x="1017" y="2743"/>
                    <a:pt x="1172" y="2743"/>
                    <a:pt x="1266" y="2649"/>
                  </a:cubicBezTo>
                  <a:lnTo>
                    <a:pt x="1641" y="2274"/>
                  </a:lnTo>
                  <a:lnTo>
                    <a:pt x="6669" y="2274"/>
                  </a:lnTo>
                  <a:cubicBezTo>
                    <a:pt x="5173" y="4538"/>
                    <a:pt x="6776" y="7642"/>
                    <a:pt x="9559" y="7642"/>
                  </a:cubicBezTo>
                  <a:cubicBezTo>
                    <a:pt x="11471" y="7642"/>
                    <a:pt x="13021" y="6092"/>
                    <a:pt x="13021" y="4180"/>
                  </a:cubicBezTo>
                  <a:cubicBezTo>
                    <a:pt x="13021" y="1645"/>
                    <a:pt x="10394" y="0"/>
                    <a:pt x="8133" y="1024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3" name="Freeform 6733">
              <a:extLst>
                <a:ext uri="{FF2B5EF4-FFF2-40B4-BE49-F238E27FC236}">
                  <a16:creationId xmlns:a16="http://schemas.microsoft.com/office/drawing/2014/main" id="{CAB2F36E-754A-49B4-8EEB-00DDF5AB53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55403" y="2714815"/>
              <a:ext cx="46928" cy="46928"/>
            </a:xfrm>
            <a:custGeom>
              <a:avLst/>
              <a:gdLst>
                <a:gd name="T0" fmla="*/ 214 w 214"/>
                <a:gd name="T1" fmla="*/ 107 h 215"/>
                <a:gd name="T2" fmla="*/ 107 w 214"/>
                <a:gd name="T3" fmla="*/ 0 h 215"/>
                <a:gd name="T4" fmla="*/ 0 w 214"/>
                <a:gd name="T5" fmla="*/ 107 h 215"/>
                <a:gd name="T6" fmla="*/ 72 w 214"/>
                <a:gd name="T7" fmla="*/ 208 h 215"/>
                <a:gd name="T8" fmla="*/ 107 w 214"/>
                <a:gd name="T9" fmla="*/ 215 h 215"/>
                <a:gd name="T10" fmla="*/ 143 w 214"/>
                <a:gd name="T11" fmla="*/ 208 h 215"/>
                <a:gd name="T12" fmla="*/ 214 w 214"/>
                <a:gd name="T13" fmla="*/ 107 h 215"/>
                <a:gd name="T14" fmla="*/ 107 w 214"/>
                <a:gd name="T15" fmla="*/ 161 h 215"/>
                <a:gd name="T16" fmla="*/ 53 w 214"/>
                <a:gd name="T17" fmla="*/ 107 h 215"/>
                <a:gd name="T18" fmla="*/ 107 w 214"/>
                <a:gd name="T19" fmla="*/ 54 h 215"/>
                <a:gd name="T20" fmla="*/ 161 w 214"/>
                <a:gd name="T21" fmla="*/ 107 h 215"/>
                <a:gd name="T22" fmla="*/ 107 w 214"/>
                <a:gd name="T23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15">
                  <a:moveTo>
                    <a:pt x="214" y="107"/>
                  </a:moveTo>
                  <a:cubicBezTo>
                    <a:pt x="214" y="48"/>
                    <a:pt x="166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54"/>
                    <a:pt x="30" y="194"/>
                    <a:pt x="72" y="208"/>
                  </a:cubicBezTo>
                  <a:cubicBezTo>
                    <a:pt x="83" y="212"/>
                    <a:pt x="95" y="215"/>
                    <a:pt x="107" y="215"/>
                  </a:cubicBezTo>
                  <a:cubicBezTo>
                    <a:pt x="120" y="215"/>
                    <a:pt x="132" y="212"/>
                    <a:pt x="143" y="208"/>
                  </a:cubicBezTo>
                  <a:cubicBezTo>
                    <a:pt x="185" y="194"/>
                    <a:pt x="214" y="154"/>
                    <a:pt x="214" y="107"/>
                  </a:cubicBezTo>
                  <a:close/>
                  <a:moveTo>
                    <a:pt x="107" y="161"/>
                  </a:moveTo>
                  <a:cubicBezTo>
                    <a:pt x="78" y="161"/>
                    <a:pt x="53" y="137"/>
                    <a:pt x="53" y="107"/>
                  </a:cubicBezTo>
                  <a:cubicBezTo>
                    <a:pt x="53" y="78"/>
                    <a:pt x="78" y="54"/>
                    <a:pt x="107" y="54"/>
                  </a:cubicBezTo>
                  <a:cubicBezTo>
                    <a:pt x="137" y="54"/>
                    <a:pt x="161" y="78"/>
                    <a:pt x="161" y="107"/>
                  </a:cubicBezTo>
                  <a:cubicBezTo>
                    <a:pt x="161" y="137"/>
                    <a:pt x="137" y="161"/>
                    <a:pt x="107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4" name="Freeform 6734">
              <a:extLst>
                <a:ext uri="{FF2B5EF4-FFF2-40B4-BE49-F238E27FC236}">
                  <a16:creationId xmlns:a16="http://schemas.microsoft.com/office/drawing/2014/main" id="{D54A03AC-4543-49E7-BE72-AE15A88E46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8046" y="2813886"/>
              <a:ext cx="26071" cy="26071"/>
            </a:xfrm>
            <a:custGeom>
              <a:avLst/>
              <a:gdLst>
                <a:gd name="T0" fmla="*/ 3 w 5"/>
                <a:gd name="T1" fmla="*/ 0 h 5"/>
                <a:gd name="T2" fmla="*/ 1 w 5"/>
                <a:gd name="T3" fmla="*/ 2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4 w 5"/>
                <a:gd name="T11" fmla="*/ 3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4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5" name="Freeform 6735">
              <a:extLst>
                <a:ext uri="{FF2B5EF4-FFF2-40B4-BE49-F238E27FC236}">
                  <a16:creationId xmlns:a16="http://schemas.microsoft.com/office/drawing/2014/main" id="{B720CC61-D7C4-4E56-820E-1D0B54C1E3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8402" y="2813886"/>
              <a:ext cx="31286" cy="26071"/>
            </a:xfrm>
            <a:custGeom>
              <a:avLst/>
              <a:gdLst>
                <a:gd name="T0" fmla="*/ 6 w 6"/>
                <a:gd name="T1" fmla="*/ 5 h 5"/>
                <a:gd name="T2" fmla="*/ 4 w 6"/>
                <a:gd name="T3" fmla="*/ 2 h 5"/>
                <a:gd name="T4" fmla="*/ 2 w 6"/>
                <a:gd name="T5" fmla="*/ 0 h 5"/>
                <a:gd name="T6" fmla="*/ 1 w 6"/>
                <a:gd name="T7" fmla="*/ 3 h 5"/>
                <a:gd name="T8" fmla="*/ 0 w 6"/>
                <a:gd name="T9" fmla="*/ 5 h 5"/>
                <a:gd name="T10" fmla="*/ 3 w 6"/>
                <a:gd name="T11" fmla="*/ 5 h 5"/>
                <a:gd name="T12" fmla="*/ 6 w 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6" name="Freeform 6736">
              <a:extLst>
                <a:ext uri="{FF2B5EF4-FFF2-40B4-BE49-F238E27FC236}">
                  <a16:creationId xmlns:a16="http://schemas.microsoft.com/office/drawing/2014/main" id="{97794CDE-1F97-4F60-91BC-AEB9C86323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8046" y="2761744"/>
              <a:ext cx="156428" cy="140785"/>
            </a:xfrm>
            <a:custGeom>
              <a:avLst/>
              <a:gdLst>
                <a:gd name="T0" fmla="*/ 719 w 725"/>
                <a:gd name="T1" fmla="*/ 412 h 649"/>
                <a:gd name="T2" fmla="*/ 710 w 725"/>
                <a:gd name="T3" fmla="*/ 377 h 649"/>
                <a:gd name="T4" fmla="*/ 680 w 725"/>
                <a:gd name="T5" fmla="*/ 381 h 649"/>
                <a:gd name="T6" fmla="*/ 650 w 725"/>
                <a:gd name="T7" fmla="*/ 385 h 649"/>
                <a:gd name="T8" fmla="*/ 614 w 725"/>
                <a:gd name="T9" fmla="*/ 430 h 649"/>
                <a:gd name="T10" fmla="*/ 423 w 725"/>
                <a:gd name="T11" fmla="*/ 429 h 649"/>
                <a:gd name="T12" fmla="*/ 402 w 725"/>
                <a:gd name="T13" fmla="*/ 94 h 649"/>
                <a:gd name="T14" fmla="*/ 487 w 725"/>
                <a:gd name="T15" fmla="*/ 94 h 649"/>
                <a:gd name="T16" fmla="*/ 513 w 725"/>
                <a:gd name="T17" fmla="*/ 68 h 649"/>
                <a:gd name="T18" fmla="*/ 513 w 725"/>
                <a:gd name="T19" fmla="*/ 68 h 649"/>
                <a:gd name="T20" fmla="*/ 487 w 725"/>
                <a:gd name="T21" fmla="*/ 41 h 649"/>
                <a:gd name="T22" fmla="*/ 400 w 725"/>
                <a:gd name="T23" fmla="*/ 41 h 649"/>
                <a:gd name="T24" fmla="*/ 399 w 725"/>
                <a:gd name="T25" fmla="*/ 0 h 649"/>
                <a:gd name="T26" fmla="*/ 362 w 725"/>
                <a:gd name="T27" fmla="*/ 6 h 649"/>
                <a:gd name="T28" fmla="*/ 326 w 725"/>
                <a:gd name="T29" fmla="*/ 0 h 649"/>
                <a:gd name="T30" fmla="*/ 324 w 725"/>
                <a:gd name="T31" fmla="*/ 41 h 649"/>
                <a:gd name="T32" fmla="*/ 237 w 725"/>
                <a:gd name="T33" fmla="*/ 41 h 649"/>
                <a:gd name="T34" fmla="*/ 212 w 725"/>
                <a:gd name="T35" fmla="*/ 68 h 649"/>
                <a:gd name="T36" fmla="*/ 212 w 725"/>
                <a:gd name="T37" fmla="*/ 68 h 649"/>
                <a:gd name="T38" fmla="*/ 237 w 725"/>
                <a:gd name="T39" fmla="*/ 94 h 649"/>
                <a:gd name="T40" fmla="*/ 322 w 725"/>
                <a:gd name="T41" fmla="*/ 94 h 649"/>
                <a:gd name="T42" fmla="*/ 302 w 725"/>
                <a:gd name="T43" fmla="*/ 429 h 649"/>
                <a:gd name="T44" fmla="*/ 111 w 725"/>
                <a:gd name="T45" fmla="*/ 430 h 649"/>
                <a:gd name="T46" fmla="*/ 74 w 725"/>
                <a:gd name="T47" fmla="*/ 385 h 649"/>
                <a:gd name="T48" fmla="*/ 45 w 725"/>
                <a:gd name="T49" fmla="*/ 381 h 649"/>
                <a:gd name="T50" fmla="*/ 15 w 725"/>
                <a:gd name="T51" fmla="*/ 377 h 649"/>
                <a:gd name="T52" fmla="*/ 6 w 725"/>
                <a:gd name="T53" fmla="*/ 412 h 649"/>
                <a:gd name="T54" fmla="*/ 111 w 725"/>
                <a:gd name="T55" fmla="*/ 536 h 649"/>
                <a:gd name="T56" fmla="*/ 157 w 725"/>
                <a:gd name="T57" fmla="*/ 551 h 649"/>
                <a:gd name="T58" fmla="*/ 343 w 725"/>
                <a:gd name="T59" fmla="*/ 638 h 649"/>
                <a:gd name="T60" fmla="*/ 381 w 725"/>
                <a:gd name="T61" fmla="*/ 638 h 649"/>
                <a:gd name="T62" fmla="*/ 567 w 725"/>
                <a:gd name="T63" fmla="*/ 551 h 649"/>
                <a:gd name="T64" fmla="*/ 614 w 725"/>
                <a:gd name="T65" fmla="*/ 536 h 649"/>
                <a:gd name="T66" fmla="*/ 719 w 725"/>
                <a:gd name="T67" fmla="*/ 41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5" h="649">
                  <a:moveTo>
                    <a:pt x="719" y="412"/>
                  </a:moveTo>
                  <a:cubicBezTo>
                    <a:pt x="717" y="400"/>
                    <a:pt x="714" y="388"/>
                    <a:pt x="710" y="377"/>
                  </a:cubicBezTo>
                  <a:lnTo>
                    <a:pt x="680" y="381"/>
                  </a:lnTo>
                  <a:lnTo>
                    <a:pt x="650" y="385"/>
                  </a:lnTo>
                  <a:cubicBezTo>
                    <a:pt x="644" y="403"/>
                    <a:pt x="632" y="418"/>
                    <a:pt x="614" y="430"/>
                  </a:cubicBezTo>
                  <a:cubicBezTo>
                    <a:pt x="574" y="455"/>
                    <a:pt x="439" y="479"/>
                    <a:pt x="423" y="429"/>
                  </a:cubicBezTo>
                  <a:cubicBezTo>
                    <a:pt x="413" y="399"/>
                    <a:pt x="407" y="231"/>
                    <a:pt x="402" y="94"/>
                  </a:cubicBezTo>
                  <a:lnTo>
                    <a:pt x="487" y="94"/>
                  </a:lnTo>
                  <a:cubicBezTo>
                    <a:pt x="501" y="94"/>
                    <a:pt x="513" y="83"/>
                    <a:pt x="513" y="68"/>
                  </a:cubicBezTo>
                  <a:lnTo>
                    <a:pt x="513" y="68"/>
                  </a:lnTo>
                  <a:cubicBezTo>
                    <a:pt x="513" y="53"/>
                    <a:pt x="501" y="41"/>
                    <a:pt x="487" y="41"/>
                  </a:cubicBezTo>
                  <a:lnTo>
                    <a:pt x="400" y="41"/>
                  </a:lnTo>
                  <a:cubicBezTo>
                    <a:pt x="400" y="27"/>
                    <a:pt x="399" y="13"/>
                    <a:pt x="399" y="0"/>
                  </a:cubicBezTo>
                  <a:cubicBezTo>
                    <a:pt x="387" y="4"/>
                    <a:pt x="375" y="6"/>
                    <a:pt x="362" y="6"/>
                  </a:cubicBezTo>
                  <a:cubicBezTo>
                    <a:pt x="350" y="6"/>
                    <a:pt x="338" y="4"/>
                    <a:pt x="326" y="0"/>
                  </a:cubicBezTo>
                  <a:cubicBezTo>
                    <a:pt x="325" y="13"/>
                    <a:pt x="325" y="27"/>
                    <a:pt x="324" y="41"/>
                  </a:cubicBezTo>
                  <a:lnTo>
                    <a:pt x="237" y="41"/>
                  </a:lnTo>
                  <a:cubicBezTo>
                    <a:pt x="223" y="41"/>
                    <a:pt x="212" y="53"/>
                    <a:pt x="212" y="68"/>
                  </a:cubicBezTo>
                  <a:lnTo>
                    <a:pt x="212" y="68"/>
                  </a:lnTo>
                  <a:cubicBezTo>
                    <a:pt x="212" y="83"/>
                    <a:pt x="223" y="94"/>
                    <a:pt x="237" y="94"/>
                  </a:cubicBezTo>
                  <a:lnTo>
                    <a:pt x="322" y="94"/>
                  </a:lnTo>
                  <a:cubicBezTo>
                    <a:pt x="317" y="231"/>
                    <a:pt x="311" y="399"/>
                    <a:pt x="302" y="429"/>
                  </a:cubicBezTo>
                  <a:cubicBezTo>
                    <a:pt x="286" y="479"/>
                    <a:pt x="150" y="455"/>
                    <a:pt x="111" y="430"/>
                  </a:cubicBezTo>
                  <a:cubicBezTo>
                    <a:pt x="92" y="418"/>
                    <a:pt x="80" y="403"/>
                    <a:pt x="74" y="385"/>
                  </a:cubicBezTo>
                  <a:lnTo>
                    <a:pt x="45" y="381"/>
                  </a:lnTo>
                  <a:lnTo>
                    <a:pt x="15" y="377"/>
                  </a:lnTo>
                  <a:cubicBezTo>
                    <a:pt x="10" y="388"/>
                    <a:pt x="7" y="400"/>
                    <a:pt x="6" y="412"/>
                  </a:cubicBezTo>
                  <a:cubicBezTo>
                    <a:pt x="0" y="480"/>
                    <a:pt x="56" y="513"/>
                    <a:pt x="111" y="536"/>
                  </a:cubicBezTo>
                  <a:cubicBezTo>
                    <a:pt x="126" y="542"/>
                    <a:pt x="142" y="546"/>
                    <a:pt x="157" y="551"/>
                  </a:cubicBezTo>
                  <a:cubicBezTo>
                    <a:pt x="234" y="572"/>
                    <a:pt x="299" y="585"/>
                    <a:pt x="343" y="638"/>
                  </a:cubicBezTo>
                  <a:cubicBezTo>
                    <a:pt x="353" y="649"/>
                    <a:pt x="371" y="649"/>
                    <a:pt x="381" y="638"/>
                  </a:cubicBezTo>
                  <a:cubicBezTo>
                    <a:pt x="426" y="585"/>
                    <a:pt x="490" y="572"/>
                    <a:pt x="567" y="551"/>
                  </a:cubicBezTo>
                  <a:cubicBezTo>
                    <a:pt x="583" y="546"/>
                    <a:pt x="599" y="542"/>
                    <a:pt x="614" y="536"/>
                  </a:cubicBezTo>
                  <a:cubicBezTo>
                    <a:pt x="668" y="513"/>
                    <a:pt x="725" y="480"/>
                    <a:pt x="719" y="4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7" name="Freeform 6737">
              <a:extLst>
                <a:ext uri="{FF2B5EF4-FFF2-40B4-BE49-F238E27FC236}">
                  <a16:creationId xmlns:a16="http://schemas.microsoft.com/office/drawing/2014/main" id="{4D1BA4AF-4C94-4A6F-8B54-85850AC736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9616" y="2813886"/>
              <a:ext cx="57357" cy="67785"/>
            </a:xfrm>
            <a:custGeom>
              <a:avLst/>
              <a:gdLst>
                <a:gd name="T0" fmla="*/ 220 w 257"/>
                <a:gd name="T1" fmla="*/ 80 h 335"/>
                <a:gd name="T2" fmla="*/ 207 w 257"/>
                <a:gd name="T3" fmla="*/ 69 h 335"/>
                <a:gd name="T4" fmla="*/ 186 w 257"/>
                <a:gd name="T5" fmla="*/ 58 h 335"/>
                <a:gd name="T6" fmla="*/ 160 w 257"/>
                <a:gd name="T7" fmla="*/ 50 h 335"/>
                <a:gd name="T8" fmla="*/ 131 w 257"/>
                <a:gd name="T9" fmla="*/ 46 h 335"/>
                <a:gd name="T10" fmla="*/ 82 w 257"/>
                <a:gd name="T11" fmla="*/ 58 h 335"/>
                <a:gd name="T12" fmla="*/ 67 w 257"/>
                <a:gd name="T13" fmla="*/ 92 h 335"/>
                <a:gd name="T14" fmla="*/ 72 w 257"/>
                <a:gd name="T15" fmla="*/ 111 h 335"/>
                <a:gd name="T16" fmla="*/ 87 w 257"/>
                <a:gd name="T17" fmla="*/ 125 h 335"/>
                <a:gd name="T18" fmla="*/ 112 w 257"/>
                <a:gd name="T19" fmla="*/ 135 h 335"/>
                <a:gd name="T20" fmla="*/ 148 w 257"/>
                <a:gd name="T21" fmla="*/ 145 h 335"/>
                <a:gd name="T22" fmla="*/ 193 w 257"/>
                <a:gd name="T23" fmla="*/ 158 h 335"/>
                <a:gd name="T24" fmla="*/ 227 w 257"/>
                <a:gd name="T25" fmla="*/ 176 h 335"/>
                <a:gd name="T26" fmla="*/ 249 w 257"/>
                <a:gd name="T27" fmla="*/ 202 h 335"/>
                <a:gd name="T28" fmla="*/ 257 w 257"/>
                <a:gd name="T29" fmla="*/ 240 h 335"/>
                <a:gd name="T30" fmla="*/ 247 w 257"/>
                <a:gd name="T31" fmla="*/ 283 h 335"/>
                <a:gd name="T32" fmla="*/ 221 w 257"/>
                <a:gd name="T33" fmla="*/ 313 h 335"/>
                <a:gd name="T34" fmla="*/ 183 w 257"/>
                <a:gd name="T35" fmla="*/ 330 h 335"/>
                <a:gd name="T36" fmla="*/ 136 w 257"/>
                <a:gd name="T37" fmla="*/ 335 h 335"/>
                <a:gd name="T38" fmla="*/ 63 w 257"/>
                <a:gd name="T39" fmla="*/ 324 h 335"/>
                <a:gd name="T40" fmla="*/ 0 w 257"/>
                <a:gd name="T41" fmla="*/ 290 h 335"/>
                <a:gd name="T42" fmla="*/ 24 w 257"/>
                <a:gd name="T43" fmla="*/ 246 h 335"/>
                <a:gd name="T44" fmla="*/ 41 w 257"/>
                <a:gd name="T45" fmla="*/ 259 h 335"/>
                <a:gd name="T46" fmla="*/ 68 w 257"/>
                <a:gd name="T47" fmla="*/ 273 h 335"/>
                <a:gd name="T48" fmla="*/ 100 w 257"/>
                <a:gd name="T49" fmla="*/ 284 h 335"/>
                <a:gd name="T50" fmla="*/ 137 w 257"/>
                <a:gd name="T51" fmla="*/ 288 h 335"/>
                <a:gd name="T52" fmla="*/ 184 w 257"/>
                <a:gd name="T53" fmla="*/ 277 h 335"/>
                <a:gd name="T54" fmla="*/ 201 w 257"/>
                <a:gd name="T55" fmla="*/ 246 h 335"/>
                <a:gd name="T56" fmla="*/ 195 w 257"/>
                <a:gd name="T57" fmla="*/ 225 h 335"/>
                <a:gd name="T58" fmla="*/ 177 w 257"/>
                <a:gd name="T59" fmla="*/ 210 h 335"/>
                <a:gd name="T60" fmla="*/ 149 w 257"/>
                <a:gd name="T61" fmla="*/ 199 h 335"/>
                <a:gd name="T62" fmla="*/ 111 w 257"/>
                <a:gd name="T63" fmla="*/ 188 h 335"/>
                <a:gd name="T64" fmla="*/ 68 w 257"/>
                <a:gd name="T65" fmla="*/ 175 h 335"/>
                <a:gd name="T66" fmla="*/ 37 w 257"/>
                <a:gd name="T67" fmla="*/ 157 h 335"/>
                <a:gd name="T68" fmla="*/ 19 w 257"/>
                <a:gd name="T69" fmla="*/ 133 h 335"/>
                <a:gd name="T70" fmla="*/ 13 w 257"/>
                <a:gd name="T71" fmla="*/ 100 h 335"/>
                <a:gd name="T72" fmla="*/ 22 w 257"/>
                <a:gd name="T73" fmla="*/ 57 h 335"/>
                <a:gd name="T74" fmla="*/ 47 w 257"/>
                <a:gd name="T75" fmla="*/ 26 h 335"/>
                <a:gd name="T76" fmla="*/ 85 w 257"/>
                <a:gd name="T77" fmla="*/ 6 h 335"/>
                <a:gd name="T78" fmla="*/ 132 w 257"/>
                <a:gd name="T79" fmla="*/ 0 h 335"/>
                <a:gd name="T80" fmla="*/ 194 w 257"/>
                <a:gd name="T81" fmla="*/ 11 h 335"/>
                <a:gd name="T82" fmla="*/ 244 w 257"/>
                <a:gd name="T83" fmla="*/ 37 h 335"/>
                <a:gd name="T84" fmla="*/ 220 w 257"/>
                <a:gd name="T85" fmla="*/ 8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7" h="335">
                  <a:moveTo>
                    <a:pt x="220" y="80"/>
                  </a:moveTo>
                  <a:cubicBezTo>
                    <a:pt x="217" y="76"/>
                    <a:pt x="212" y="73"/>
                    <a:pt x="207" y="69"/>
                  </a:cubicBezTo>
                  <a:cubicBezTo>
                    <a:pt x="201" y="65"/>
                    <a:pt x="194" y="61"/>
                    <a:pt x="186" y="58"/>
                  </a:cubicBezTo>
                  <a:cubicBezTo>
                    <a:pt x="178" y="55"/>
                    <a:pt x="169" y="52"/>
                    <a:pt x="160" y="50"/>
                  </a:cubicBezTo>
                  <a:cubicBezTo>
                    <a:pt x="151" y="47"/>
                    <a:pt x="141" y="46"/>
                    <a:pt x="131" y="46"/>
                  </a:cubicBezTo>
                  <a:cubicBezTo>
                    <a:pt x="109" y="46"/>
                    <a:pt x="93" y="50"/>
                    <a:pt x="82" y="58"/>
                  </a:cubicBezTo>
                  <a:cubicBezTo>
                    <a:pt x="72" y="66"/>
                    <a:pt x="67" y="78"/>
                    <a:pt x="67" y="92"/>
                  </a:cubicBezTo>
                  <a:cubicBezTo>
                    <a:pt x="67" y="100"/>
                    <a:pt x="69" y="106"/>
                    <a:pt x="72" y="111"/>
                  </a:cubicBezTo>
                  <a:cubicBezTo>
                    <a:pt x="75" y="117"/>
                    <a:pt x="80" y="121"/>
                    <a:pt x="87" y="125"/>
                  </a:cubicBezTo>
                  <a:cubicBezTo>
                    <a:pt x="94" y="129"/>
                    <a:pt x="102" y="132"/>
                    <a:pt x="112" y="135"/>
                  </a:cubicBezTo>
                  <a:cubicBezTo>
                    <a:pt x="123" y="138"/>
                    <a:pt x="135" y="141"/>
                    <a:pt x="148" y="145"/>
                  </a:cubicBezTo>
                  <a:cubicBezTo>
                    <a:pt x="165" y="149"/>
                    <a:pt x="180" y="153"/>
                    <a:pt x="193" y="158"/>
                  </a:cubicBezTo>
                  <a:cubicBezTo>
                    <a:pt x="207" y="163"/>
                    <a:pt x="218" y="169"/>
                    <a:pt x="227" y="176"/>
                  </a:cubicBezTo>
                  <a:cubicBezTo>
                    <a:pt x="237" y="183"/>
                    <a:pt x="244" y="192"/>
                    <a:pt x="249" y="202"/>
                  </a:cubicBezTo>
                  <a:cubicBezTo>
                    <a:pt x="254" y="213"/>
                    <a:pt x="257" y="225"/>
                    <a:pt x="257" y="240"/>
                  </a:cubicBezTo>
                  <a:cubicBezTo>
                    <a:pt x="257" y="257"/>
                    <a:pt x="254" y="271"/>
                    <a:pt x="247" y="283"/>
                  </a:cubicBezTo>
                  <a:cubicBezTo>
                    <a:pt x="241" y="295"/>
                    <a:pt x="232" y="305"/>
                    <a:pt x="221" y="313"/>
                  </a:cubicBezTo>
                  <a:cubicBezTo>
                    <a:pt x="210" y="320"/>
                    <a:pt x="197" y="326"/>
                    <a:pt x="183" y="330"/>
                  </a:cubicBezTo>
                  <a:cubicBezTo>
                    <a:pt x="168" y="333"/>
                    <a:pt x="153" y="335"/>
                    <a:pt x="136" y="335"/>
                  </a:cubicBezTo>
                  <a:cubicBezTo>
                    <a:pt x="111" y="335"/>
                    <a:pt x="87" y="331"/>
                    <a:pt x="63" y="324"/>
                  </a:cubicBezTo>
                  <a:cubicBezTo>
                    <a:pt x="40" y="316"/>
                    <a:pt x="19" y="305"/>
                    <a:pt x="0" y="290"/>
                  </a:cubicBezTo>
                  <a:lnTo>
                    <a:pt x="24" y="246"/>
                  </a:lnTo>
                  <a:cubicBezTo>
                    <a:pt x="28" y="250"/>
                    <a:pt x="34" y="254"/>
                    <a:pt x="41" y="259"/>
                  </a:cubicBezTo>
                  <a:cubicBezTo>
                    <a:pt x="49" y="264"/>
                    <a:pt x="58" y="269"/>
                    <a:pt x="68" y="273"/>
                  </a:cubicBezTo>
                  <a:cubicBezTo>
                    <a:pt x="78" y="277"/>
                    <a:pt x="89" y="281"/>
                    <a:pt x="100" y="284"/>
                  </a:cubicBezTo>
                  <a:cubicBezTo>
                    <a:pt x="112" y="287"/>
                    <a:pt x="124" y="288"/>
                    <a:pt x="137" y="288"/>
                  </a:cubicBezTo>
                  <a:cubicBezTo>
                    <a:pt x="157" y="288"/>
                    <a:pt x="173" y="284"/>
                    <a:pt x="184" y="277"/>
                  </a:cubicBezTo>
                  <a:cubicBezTo>
                    <a:pt x="195" y="270"/>
                    <a:pt x="201" y="260"/>
                    <a:pt x="201" y="246"/>
                  </a:cubicBezTo>
                  <a:cubicBezTo>
                    <a:pt x="201" y="237"/>
                    <a:pt x="199" y="231"/>
                    <a:pt x="195" y="225"/>
                  </a:cubicBezTo>
                  <a:cubicBezTo>
                    <a:pt x="191" y="219"/>
                    <a:pt x="185" y="215"/>
                    <a:pt x="177" y="210"/>
                  </a:cubicBezTo>
                  <a:cubicBezTo>
                    <a:pt x="169" y="206"/>
                    <a:pt x="160" y="202"/>
                    <a:pt x="149" y="199"/>
                  </a:cubicBezTo>
                  <a:cubicBezTo>
                    <a:pt x="137" y="196"/>
                    <a:pt x="125" y="192"/>
                    <a:pt x="111" y="188"/>
                  </a:cubicBezTo>
                  <a:cubicBezTo>
                    <a:pt x="94" y="184"/>
                    <a:pt x="80" y="179"/>
                    <a:pt x="68" y="175"/>
                  </a:cubicBezTo>
                  <a:cubicBezTo>
                    <a:pt x="55" y="170"/>
                    <a:pt x="45" y="164"/>
                    <a:pt x="37" y="157"/>
                  </a:cubicBezTo>
                  <a:cubicBezTo>
                    <a:pt x="29" y="150"/>
                    <a:pt x="23" y="142"/>
                    <a:pt x="19" y="133"/>
                  </a:cubicBezTo>
                  <a:cubicBezTo>
                    <a:pt x="15" y="124"/>
                    <a:pt x="13" y="113"/>
                    <a:pt x="13" y="100"/>
                  </a:cubicBezTo>
                  <a:cubicBezTo>
                    <a:pt x="13" y="84"/>
                    <a:pt x="16" y="70"/>
                    <a:pt x="22" y="57"/>
                  </a:cubicBezTo>
                  <a:cubicBezTo>
                    <a:pt x="28" y="45"/>
                    <a:pt x="37" y="34"/>
                    <a:pt x="47" y="26"/>
                  </a:cubicBezTo>
                  <a:cubicBezTo>
                    <a:pt x="58" y="17"/>
                    <a:pt x="71" y="11"/>
                    <a:pt x="85" y="6"/>
                  </a:cubicBezTo>
                  <a:cubicBezTo>
                    <a:pt x="100" y="2"/>
                    <a:pt x="115" y="0"/>
                    <a:pt x="132" y="0"/>
                  </a:cubicBezTo>
                  <a:cubicBezTo>
                    <a:pt x="155" y="0"/>
                    <a:pt x="175" y="3"/>
                    <a:pt x="194" y="11"/>
                  </a:cubicBezTo>
                  <a:cubicBezTo>
                    <a:pt x="213" y="18"/>
                    <a:pt x="230" y="27"/>
                    <a:pt x="244" y="37"/>
                  </a:cubicBezTo>
                  <a:lnTo>
                    <a:pt x="220" y="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8" name="Freeform 6738">
              <a:extLst>
                <a:ext uri="{FF2B5EF4-FFF2-40B4-BE49-F238E27FC236}">
                  <a16:creationId xmlns:a16="http://schemas.microsoft.com/office/drawing/2014/main" id="{CA82895F-A0A8-4E7B-B022-56F490FAE5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2187" y="2813886"/>
              <a:ext cx="31286" cy="67785"/>
            </a:xfrm>
            <a:custGeom>
              <a:avLst/>
              <a:gdLst>
                <a:gd name="T0" fmla="*/ 154 w 154"/>
                <a:gd name="T1" fmla="*/ 310 h 326"/>
                <a:gd name="T2" fmla="*/ 128 w 154"/>
                <a:gd name="T3" fmla="*/ 321 h 326"/>
                <a:gd name="T4" fmla="*/ 91 w 154"/>
                <a:gd name="T5" fmla="*/ 326 h 326"/>
                <a:gd name="T6" fmla="*/ 68 w 154"/>
                <a:gd name="T7" fmla="*/ 323 h 326"/>
                <a:gd name="T8" fmla="*/ 49 w 154"/>
                <a:gd name="T9" fmla="*/ 313 h 326"/>
                <a:gd name="T10" fmla="*/ 37 w 154"/>
                <a:gd name="T11" fmla="*/ 296 h 326"/>
                <a:gd name="T12" fmla="*/ 32 w 154"/>
                <a:gd name="T13" fmla="*/ 271 h 326"/>
                <a:gd name="T14" fmla="*/ 32 w 154"/>
                <a:gd name="T15" fmla="*/ 119 h 326"/>
                <a:gd name="T16" fmla="*/ 0 w 154"/>
                <a:gd name="T17" fmla="*/ 119 h 326"/>
                <a:gd name="T18" fmla="*/ 0 w 154"/>
                <a:gd name="T19" fmla="*/ 80 h 326"/>
                <a:gd name="T20" fmla="*/ 32 w 154"/>
                <a:gd name="T21" fmla="*/ 80 h 326"/>
                <a:gd name="T22" fmla="*/ 32 w 154"/>
                <a:gd name="T23" fmla="*/ 0 h 326"/>
                <a:gd name="T24" fmla="*/ 83 w 154"/>
                <a:gd name="T25" fmla="*/ 0 h 326"/>
                <a:gd name="T26" fmla="*/ 83 w 154"/>
                <a:gd name="T27" fmla="*/ 80 h 326"/>
                <a:gd name="T28" fmla="*/ 136 w 154"/>
                <a:gd name="T29" fmla="*/ 80 h 326"/>
                <a:gd name="T30" fmla="*/ 136 w 154"/>
                <a:gd name="T31" fmla="*/ 119 h 326"/>
                <a:gd name="T32" fmla="*/ 83 w 154"/>
                <a:gd name="T33" fmla="*/ 119 h 326"/>
                <a:gd name="T34" fmla="*/ 83 w 154"/>
                <a:gd name="T35" fmla="*/ 255 h 326"/>
                <a:gd name="T36" fmla="*/ 91 w 154"/>
                <a:gd name="T37" fmla="*/ 274 h 326"/>
                <a:gd name="T38" fmla="*/ 109 w 154"/>
                <a:gd name="T39" fmla="*/ 280 h 326"/>
                <a:gd name="T40" fmla="*/ 129 w 154"/>
                <a:gd name="T41" fmla="*/ 276 h 326"/>
                <a:gd name="T42" fmla="*/ 144 w 154"/>
                <a:gd name="T43" fmla="*/ 270 h 326"/>
                <a:gd name="T44" fmla="*/ 154 w 154"/>
                <a:gd name="T45" fmla="*/ 3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326">
                  <a:moveTo>
                    <a:pt x="154" y="310"/>
                  </a:moveTo>
                  <a:cubicBezTo>
                    <a:pt x="148" y="313"/>
                    <a:pt x="139" y="317"/>
                    <a:pt x="128" y="321"/>
                  </a:cubicBezTo>
                  <a:cubicBezTo>
                    <a:pt x="116" y="324"/>
                    <a:pt x="104" y="326"/>
                    <a:pt x="91" y="326"/>
                  </a:cubicBezTo>
                  <a:cubicBezTo>
                    <a:pt x="83" y="326"/>
                    <a:pt x="75" y="325"/>
                    <a:pt x="68" y="323"/>
                  </a:cubicBezTo>
                  <a:cubicBezTo>
                    <a:pt x="61" y="321"/>
                    <a:pt x="55" y="318"/>
                    <a:pt x="49" y="313"/>
                  </a:cubicBezTo>
                  <a:cubicBezTo>
                    <a:pt x="44" y="309"/>
                    <a:pt x="40" y="303"/>
                    <a:pt x="37" y="296"/>
                  </a:cubicBezTo>
                  <a:cubicBezTo>
                    <a:pt x="33" y="289"/>
                    <a:pt x="32" y="281"/>
                    <a:pt x="32" y="271"/>
                  </a:cubicBezTo>
                  <a:lnTo>
                    <a:pt x="32" y="119"/>
                  </a:lnTo>
                  <a:lnTo>
                    <a:pt x="0" y="119"/>
                  </a:lnTo>
                  <a:lnTo>
                    <a:pt x="0" y="80"/>
                  </a:lnTo>
                  <a:lnTo>
                    <a:pt x="32" y="80"/>
                  </a:lnTo>
                  <a:lnTo>
                    <a:pt x="32" y="0"/>
                  </a:lnTo>
                  <a:lnTo>
                    <a:pt x="83" y="0"/>
                  </a:lnTo>
                  <a:lnTo>
                    <a:pt x="83" y="80"/>
                  </a:lnTo>
                  <a:lnTo>
                    <a:pt x="136" y="80"/>
                  </a:lnTo>
                  <a:lnTo>
                    <a:pt x="136" y="119"/>
                  </a:lnTo>
                  <a:lnTo>
                    <a:pt x="83" y="119"/>
                  </a:lnTo>
                  <a:lnTo>
                    <a:pt x="83" y="255"/>
                  </a:lnTo>
                  <a:cubicBezTo>
                    <a:pt x="84" y="264"/>
                    <a:pt x="86" y="270"/>
                    <a:pt x="91" y="274"/>
                  </a:cubicBezTo>
                  <a:cubicBezTo>
                    <a:pt x="96" y="278"/>
                    <a:pt x="102" y="280"/>
                    <a:pt x="109" y="280"/>
                  </a:cubicBezTo>
                  <a:cubicBezTo>
                    <a:pt x="116" y="280"/>
                    <a:pt x="123" y="278"/>
                    <a:pt x="129" y="276"/>
                  </a:cubicBezTo>
                  <a:cubicBezTo>
                    <a:pt x="136" y="273"/>
                    <a:pt x="141" y="271"/>
                    <a:pt x="144" y="270"/>
                  </a:cubicBezTo>
                  <a:lnTo>
                    <a:pt x="154" y="3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9" name="Freeform 6739">
              <a:extLst>
                <a:ext uri="{FF2B5EF4-FFF2-40B4-BE49-F238E27FC236}">
                  <a16:creationId xmlns:a16="http://schemas.microsoft.com/office/drawing/2014/main" id="{D77F0019-4AD2-42CA-9262-DCF1BFACAE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8687" y="2829529"/>
              <a:ext cx="52143" cy="52143"/>
            </a:xfrm>
            <a:custGeom>
              <a:avLst/>
              <a:gdLst>
                <a:gd name="T0" fmla="*/ 199 w 250"/>
                <a:gd name="T1" fmla="*/ 107 h 251"/>
                <a:gd name="T2" fmla="*/ 192 w 250"/>
                <a:gd name="T3" fmla="*/ 79 h 251"/>
                <a:gd name="T4" fmla="*/ 176 w 250"/>
                <a:gd name="T5" fmla="*/ 57 h 251"/>
                <a:gd name="T6" fmla="*/ 153 w 250"/>
                <a:gd name="T7" fmla="*/ 43 h 251"/>
                <a:gd name="T8" fmla="*/ 126 w 250"/>
                <a:gd name="T9" fmla="*/ 37 h 251"/>
                <a:gd name="T10" fmla="*/ 98 w 250"/>
                <a:gd name="T11" fmla="*/ 43 h 251"/>
                <a:gd name="T12" fmla="*/ 76 w 250"/>
                <a:gd name="T13" fmla="*/ 57 h 251"/>
                <a:gd name="T14" fmla="*/ 60 w 250"/>
                <a:gd name="T15" fmla="*/ 79 h 251"/>
                <a:gd name="T16" fmla="*/ 53 w 250"/>
                <a:gd name="T17" fmla="*/ 107 h 251"/>
                <a:gd name="T18" fmla="*/ 199 w 250"/>
                <a:gd name="T19" fmla="*/ 107 h 251"/>
                <a:gd name="T20" fmla="*/ 126 w 250"/>
                <a:gd name="T21" fmla="*/ 251 h 251"/>
                <a:gd name="T22" fmla="*/ 74 w 250"/>
                <a:gd name="T23" fmla="*/ 241 h 251"/>
                <a:gd name="T24" fmla="*/ 34 w 250"/>
                <a:gd name="T25" fmla="*/ 214 h 251"/>
                <a:gd name="T26" fmla="*/ 9 w 250"/>
                <a:gd name="T27" fmla="*/ 174 h 251"/>
                <a:gd name="T28" fmla="*/ 0 w 250"/>
                <a:gd name="T29" fmla="*/ 126 h 251"/>
                <a:gd name="T30" fmla="*/ 9 w 250"/>
                <a:gd name="T31" fmla="*/ 78 h 251"/>
                <a:gd name="T32" fmla="*/ 34 w 250"/>
                <a:gd name="T33" fmla="*/ 37 h 251"/>
                <a:gd name="T34" fmla="*/ 74 w 250"/>
                <a:gd name="T35" fmla="*/ 10 h 251"/>
                <a:gd name="T36" fmla="*/ 126 w 250"/>
                <a:gd name="T37" fmla="*/ 0 h 251"/>
                <a:gd name="T38" fmla="*/ 177 w 250"/>
                <a:gd name="T39" fmla="*/ 10 h 251"/>
                <a:gd name="T40" fmla="*/ 217 w 250"/>
                <a:gd name="T41" fmla="*/ 37 h 251"/>
                <a:gd name="T42" fmla="*/ 241 w 250"/>
                <a:gd name="T43" fmla="*/ 77 h 251"/>
                <a:gd name="T44" fmla="*/ 250 w 250"/>
                <a:gd name="T45" fmla="*/ 124 h 251"/>
                <a:gd name="T46" fmla="*/ 250 w 250"/>
                <a:gd name="T47" fmla="*/ 134 h 251"/>
                <a:gd name="T48" fmla="*/ 249 w 250"/>
                <a:gd name="T49" fmla="*/ 142 h 251"/>
                <a:gd name="T50" fmla="*/ 54 w 250"/>
                <a:gd name="T51" fmla="*/ 142 h 251"/>
                <a:gd name="T52" fmla="*/ 62 w 250"/>
                <a:gd name="T53" fmla="*/ 171 h 251"/>
                <a:gd name="T54" fmla="*/ 78 w 250"/>
                <a:gd name="T55" fmla="*/ 194 h 251"/>
                <a:gd name="T56" fmla="*/ 101 w 250"/>
                <a:gd name="T57" fmla="*/ 209 h 251"/>
                <a:gd name="T58" fmla="*/ 127 w 250"/>
                <a:gd name="T59" fmla="*/ 214 h 251"/>
                <a:gd name="T60" fmla="*/ 148 w 250"/>
                <a:gd name="T61" fmla="*/ 211 h 251"/>
                <a:gd name="T62" fmla="*/ 166 w 250"/>
                <a:gd name="T63" fmla="*/ 204 h 251"/>
                <a:gd name="T64" fmla="*/ 181 w 250"/>
                <a:gd name="T65" fmla="*/ 192 h 251"/>
                <a:gd name="T66" fmla="*/ 191 w 250"/>
                <a:gd name="T67" fmla="*/ 177 h 251"/>
                <a:gd name="T68" fmla="*/ 235 w 250"/>
                <a:gd name="T69" fmla="*/ 189 h 251"/>
                <a:gd name="T70" fmla="*/ 193 w 250"/>
                <a:gd name="T71" fmla="*/ 234 h 251"/>
                <a:gd name="T72" fmla="*/ 126 w 250"/>
                <a:gd name="T7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51">
                  <a:moveTo>
                    <a:pt x="199" y="107"/>
                  </a:moveTo>
                  <a:cubicBezTo>
                    <a:pt x="198" y="97"/>
                    <a:pt x="196" y="87"/>
                    <a:pt x="192" y="79"/>
                  </a:cubicBezTo>
                  <a:cubicBezTo>
                    <a:pt x="188" y="70"/>
                    <a:pt x="182" y="63"/>
                    <a:pt x="176" y="57"/>
                  </a:cubicBezTo>
                  <a:cubicBezTo>
                    <a:pt x="169" y="51"/>
                    <a:pt x="162" y="46"/>
                    <a:pt x="153" y="43"/>
                  </a:cubicBezTo>
                  <a:cubicBezTo>
                    <a:pt x="144" y="39"/>
                    <a:pt x="135" y="37"/>
                    <a:pt x="126" y="37"/>
                  </a:cubicBezTo>
                  <a:cubicBezTo>
                    <a:pt x="116" y="37"/>
                    <a:pt x="107" y="39"/>
                    <a:pt x="98" y="43"/>
                  </a:cubicBezTo>
                  <a:cubicBezTo>
                    <a:pt x="90" y="46"/>
                    <a:pt x="82" y="51"/>
                    <a:pt x="76" y="57"/>
                  </a:cubicBezTo>
                  <a:cubicBezTo>
                    <a:pt x="69" y="63"/>
                    <a:pt x="64" y="70"/>
                    <a:pt x="60" y="79"/>
                  </a:cubicBezTo>
                  <a:cubicBezTo>
                    <a:pt x="56" y="87"/>
                    <a:pt x="54" y="97"/>
                    <a:pt x="53" y="107"/>
                  </a:cubicBezTo>
                  <a:lnTo>
                    <a:pt x="199" y="107"/>
                  </a:lnTo>
                  <a:close/>
                  <a:moveTo>
                    <a:pt x="126" y="251"/>
                  </a:moveTo>
                  <a:cubicBezTo>
                    <a:pt x="107" y="251"/>
                    <a:pt x="90" y="248"/>
                    <a:pt x="74" y="241"/>
                  </a:cubicBezTo>
                  <a:cubicBezTo>
                    <a:pt x="59" y="235"/>
                    <a:pt x="45" y="226"/>
                    <a:pt x="34" y="214"/>
                  </a:cubicBezTo>
                  <a:cubicBezTo>
                    <a:pt x="23" y="203"/>
                    <a:pt x="15" y="189"/>
                    <a:pt x="9" y="174"/>
                  </a:cubicBezTo>
                  <a:cubicBezTo>
                    <a:pt x="3" y="159"/>
                    <a:pt x="0" y="143"/>
                    <a:pt x="0" y="126"/>
                  </a:cubicBezTo>
                  <a:cubicBezTo>
                    <a:pt x="0" y="109"/>
                    <a:pt x="3" y="93"/>
                    <a:pt x="9" y="78"/>
                  </a:cubicBezTo>
                  <a:cubicBezTo>
                    <a:pt x="15" y="62"/>
                    <a:pt x="23" y="49"/>
                    <a:pt x="34" y="37"/>
                  </a:cubicBezTo>
                  <a:cubicBezTo>
                    <a:pt x="45" y="26"/>
                    <a:pt x="59" y="16"/>
                    <a:pt x="74" y="10"/>
                  </a:cubicBezTo>
                  <a:cubicBezTo>
                    <a:pt x="90" y="3"/>
                    <a:pt x="107" y="0"/>
                    <a:pt x="126" y="0"/>
                  </a:cubicBezTo>
                  <a:cubicBezTo>
                    <a:pt x="145" y="0"/>
                    <a:pt x="162" y="3"/>
                    <a:pt x="177" y="10"/>
                  </a:cubicBezTo>
                  <a:cubicBezTo>
                    <a:pt x="193" y="17"/>
                    <a:pt x="206" y="26"/>
                    <a:pt x="217" y="37"/>
                  </a:cubicBezTo>
                  <a:cubicBezTo>
                    <a:pt x="227" y="48"/>
                    <a:pt x="236" y="62"/>
                    <a:pt x="241" y="77"/>
                  </a:cubicBezTo>
                  <a:cubicBezTo>
                    <a:pt x="247" y="92"/>
                    <a:pt x="250" y="107"/>
                    <a:pt x="250" y="124"/>
                  </a:cubicBezTo>
                  <a:cubicBezTo>
                    <a:pt x="250" y="127"/>
                    <a:pt x="250" y="131"/>
                    <a:pt x="250" y="134"/>
                  </a:cubicBezTo>
                  <a:cubicBezTo>
                    <a:pt x="249" y="137"/>
                    <a:pt x="249" y="140"/>
                    <a:pt x="249" y="142"/>
                  </a:cubicBezTo>
                  <a:lnTo>
                    <a:pt x="54" y="142"/>
                  </a:lnTo>
                  <a:cubicBezTo>
                    <a:pt x="55" y="153"/>
                    <a:pt x="58" y="163"/>
                    <a:pt x="62" y="171"/>
                  </a:cubicBezTo>
                  <a:cubicBezTo>
                    <a:pt x="66" y="180"/>
                    <a:pt x="71" y="188"/>
                    <a:pt x="78" y="194"/>
                  </a:cubicBezTo>
                  <a:cubicBezTo>
                    <a:pt x="85" y="200"/>
                    <a:pt x="92" y="205"/>
                    <a:pt x="101" y="209"/>
                  </a:cubicBezTo>
                  <a:cubicBezTo>
                    <a:pt x="109" y="212"/>
                    <a:pt x="118" y="214"/>
                    <a:pt x="127" y="214"/>
                  </a:cubicBezTo>
                  <a:cubicBezTo>
                    <a:pt x="134" y="214"/>
                    <a:pt x="141" y="213"/>
                    <a:pt x="148" y="211"/>
                  </a:cubicBezTo>
                  <a:cubicBezTo>
                    <a:pt x="154" y="209"/>
                    <a:pt x="160" y="207"/>
                    <a:pt x="166" y="204"/>
                  </a:cubicBezTo>
                  <a:cubicBezTo>
                    <a:pt x="172" y="200"/>
                    <a:pt x="177" y="197"/>
                    <a:pt x="181" y="192"/>
                  </a:cubicBezTo>
                  <a:cubicBezTo>
                    <a:pt x="185" y="187"/>
                    <a:pt x="189" y="182"/>
                    <a:pt x="191" y="177"/>
                  </a:cubicBezTo>
                  <a:lnTo>
                    <a:pt x="235" y="189"/>
                  </a:lnTo>
                  <a:cubicBezTo>
                    <a:pt x="226" y="207"/>
                    <a:pt x="212" y="222"/>
                    <a:pt x="193" y="234"/>
                  </a:cubicBezTo>
                  <a:cubicBezTo>
                    <a:pt x="174" y="246"/>
                    <a:pt x="151" y="251"/>
                    <a:pt x="126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0" name="Freeform 6740">
              <a:extLst>
                <a:ext uri="{FF2B5EF4-FFF2-40B4-BE49-F238E27FC236}">
                  <a16:creationId xmlns:a16="http://schemas.microsoft.com/office/drawing/2014/main" id="{2EABDA16-31B3-4197-9AA0-9933B9831C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6044" y="2829529"/>
              <a:ext cx="52143" cy="73000"/>
            </a:xfrm>
            <a:custGeom>
              <a:avLst/>
              <a:gdLst>
                <a:gd name="T0" fmla="*/ 121 w 245"/>
                <a:gd name="T1" fmla="*/ 208 h 345"/>
                <a:gd name="T2" fmla="*/ 150 w 245"/>
                <a:gd name="T3" fmla="*/ 201 h 345"/>
                <a:gd name="T4" fmla="*/ 173 w 245"/>
                <a:gd name="T5" fmla="*/ 182 h 345"/>
                <a:gd name="T6" fmla="*/ 188 w 245"/>
                <a:gd name="T7" fmla="*/ 156 h 345"/>
                <a:gd name="T8" fmla="*/ 193 w 245"/>
                <a:gd name="T9" fmla="*/ 125 h 345"/>
                <a:gd name="T10" fmla="*/ 187 w 245"/>
                <a:gd name="T11" fmla="*/ 94 h 345"/>
                <a:gd name="T12" fmla="*/ 171 w 245"/>
                <a:gd name="T13" fmla="*/ 68 h 345"/>
                <a:gd name="T14" fmla="*/ 147 w 245"/>
                <a:gd name="T15" fmla="*/ 50 h 345"/>
                <a:gd name="T16" fmla="*/ 117 w 245"/>
                <a:gd name="T17" fmla="*/ 43 h 345"/>
                <a:gd name="T18" fmla="*/ 97 w 245"/>
                <a:gd name="T19" fmla="*/ 47 h 345"/>
                <a:gd name="T20" fmla="*/ 77 w 245"/>
                <a:gd name="T21" fmla="*/ 57 h 345"/>
                <a:gd name="T22" fmla="*/ 61 w 245"/>
                <a:gd name="T23" fmla="*/ 72 h 345"/>
                <a:gd name="T24" fmla="*/ 51 w 245"/>
                <a:gd name="T25" fmla="*/ 91 h 345"/>
                <a:gd name="T26" fmla="*/ 51 w 245"/>
                <a:gd name="T27" fmla="*/ 155 h 345"/>
                <a:gd name="T28" fmla="*/ 63 w 245"/>
                <a:gd name="T29" fmla="*/ 176 h 345"/>
                <a:gd name="T30" fmla="*/ 79 w 245"/>
                <a:gd name="T31" fmla="*/ 192 h 345"/>
                <a:gd name="T32" fmla="*/ 99 w 245"/>
                <a:gd name="T33" fmla="*/ 204 h 345"/>
                <a:gd name="T34" fmla="*/ 121 w 245"/>
                <a:gd name="T35" fmla="*/ 208 h 345"/>
                <a:gd name="T36" fmla="*/ 138 w 245"/>
                <a:gd name="T37" fmla="*/ 251 h 345"/>
                <a:gd name="T38" fmla="*/ 86 w 245"/>
                <a:gd name="T39" fmla="*/ 237 h 345"/>
                <a:gd name="T40" fmla="*/ 51 w 245"/>
                <a:gd name="T41" fmla="*/ 201 h 345"/>
                <a:gd name="T42" fmla="*/ 51 w 245"/>
                <a:gd name="T43" fmla="*/ 345 h 345"/>
                <a:gd name="T44" fmla="*/ 0 w 245"/>
                <a:gd name="T45" fmla="*/ 345 h 345"/>
                <a:gd name="T46" fmla="*/ 0 w 245"/>
                <a:gd name="T47" fmla="*/ 4 h 345"/>
                <a:gd name="T48" fmla="*/ 45 w 245"/>
                <a:gd name="T49" fmla="*/ 4 h 345"/>
                <a:gd name="T50" fmla="*/ 45 w 245"/>
                <a:gd name="T51" fmla="*/ 48 h 345"/>
                <a:gd name="T52" fmla="*/ 81 w 245"/>
                <a:gd name="T53" fmla="*/ 13 h 345"/>
                <a:gd name="T54" fmla="*/ 131 w 245"/>
                <a:gd name="T55" fmla="*/ 0 h 345"/>
                <a:gd name="T56" fmla="*/ 177 w 245"/>
                <a:gd name="T57" fmla="*/ 10 h 345"/>
                <a:gd name="T58" fmla="*/ 213 w 245"/>
                <a:gd name="T59" fmla="*/ 37 h 345"/>
                <a:gd name="T60" fmla="*/ 237 w 245"/>
                <a:gd name="T61" fmla="*/ 77 h 345"/>
                <a:gd name="T62" fmla="*/ 245 w 245"/>
                <a:gd name="T63" fmla="*/ 125 h 345"/>
                <a:gd name="T64" fmla="*/ 237 w 245"/>
                <a:gd name="T65" fmla="*/ 175 h 345"/>
                <a:gd name="T66" fmla="*/ 215 w 245"/>
                <a:gd name="T67" fmla="*/ 214 h 345"/>
                <a:gd name="T68" fmla="*/ 181 w 245"/>
                <a:gd name="T69" fmla="*/ 241 h 345"/>
                <a:gd name="T70" fmla="*/ 138 w 245"/>
                <a:gd name="T71" fmla="*/ 25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5" h="345">
                  <a:moveTo>
                    <a:pt x="121" y="208"/>
                  </a:moveTo>
                  <a:cubicBezTo>
                    <a:pt x="132" y="208"/>
                    <a:pt x="141" y="205"/>
                    <a:pt x="150" y="201"/>
                  </a:cubicBezTo>
                  <a:cubicBezTo>
                    <a:pt x="159" y="196"/>
                    <a:pt x="167" y="190"/>
                    <a:pt x="173" y="182"/>
                  </a:cubicBezTo>
                  <a:cubicBezTo>
                    <a:pt x="179" y="174"/>
                    <a:pt x="184" y="166"/>
                    <a:pt x="188" y="156"/>
                  </a:cubicBezTo>
                  <a:cubicBezTo>
                    <a:pt x="191" y="146"/>
                    <a:pt x="193" y="136"/>
                    <a:pt x="193" y="125"/>
                  </a:cubicBezTo>
                  <a:cubicBezTo>
                    <a:pt x="193" y="114"/>
                    <a:pt x="191" y="103"/>
                    <a:pt x="187" y="94"/>
                  </a:cubicBezTo>
                  <a:cubicBezTo>
                    <a:pt x="183" y="84"/>
                    <a:pt x="178" y="75"/>
                    <a:pt x="171" y="68"/>
                  </a:cubicBezTo>
                  <a:cubicBezTo>
                    <a:pt x="165" y="60"/>
                    <a:pt x="157" y="54"/>
                    <a:pt x="147" y="50"/>
                  </a:cubicBezTo>
                  <a:cubicBezTo>
                    <a:pt x="138" y="46"/>
                    <a:pt x="128" y="43"/>
                    <a:pt x="117" y="43"/>
                  </a:cubicBezTo>
                  <a:cubicBezTo>
                    <a:pt x="111" y="43"/>
                    <a:pt x="104" y="45"/>
                    <a:pt x="97" y="47"/>
                  </a:cubicBezTo>
                  <a:cubicBezTo>
                    <a:pt x="90" y="50"/>
                    <a:pt x="83" y="53"/>
                    <a:pt x="77" y="57"/>
                  </a:cubicBezTo>
                  <a:cubicBezTo>
                    <a:pt x="71" y="62"/>
                    <a:pt x="65" y="67"/>
                    <a:pt x="61" y="72"/>
                  </a:cubicBezTo>
                  <a:cubicBezTo>
                    <a:pt x="56" y="78"/>
                    <a:pt x="53" y="84"/>
                    <a:pt x="51" y="91"/>
                  </a:cubicBezTo>
                  <a:lnTo>
                    <a:pt x="51" y="155"/>
                  </a:lnTo>
                  <a:cubicBezTo>
                    <a:pt x="54" y="162"/>
                    <a:pt x="58" y="169"/>
                    <a:pt x="63" y="176"/>
                  </a:cubicBezTo>
                  <a:cubicBezTo>
                    <a:pt x="68" y="182"/>
                    <a:pt x="73" y="188"/>
                    <a:pt x="79" y="192"/>
                  </a:cubicBezTo>
                  <a:cubicBezTo>
                    <a:pt x="85" y="197"/>
                    <a:pt x="92" y="201"/>
                    <a:pt x="99" y="204"/>
                  </a:cubicBezTo>
                  <a:cubicBezTo>
                    <a:pt x="106" y="206"/>
                    <a:pt x="113" y="208"/>
                    <a:pt x="121" y="208"/>
                  </a:cubicBezTo>
                  <a:close/>
                  <a:moveTo>
                    <a:pt x="138" y="251"/>
                  </a:moveTo>
                  <a:cubicBezTo>
                    <a:pt x="118" y="251"/>
                    <a:pt x="101" y="247"/>
                    <a:pt x="86" y="237"/>
                  </a:cubicBezTo>
                  <a:cubicBezTo>
                    <a:pt x="71" y="228"/>
                    <a:pt x="59" y="216"/>
                    <a:pt x="51" y="201"/>
                  </a:cubicBezTo>
                  <a:lnTo>
                    <a:pt x="51" y="345"/>
                  </a:lnTo>
                  <a:lnTo>
                    <a:pt x="0" y="345"/>
                  </a:lnTo>
                  <a:lnTo>
                    <a:pt x="0" y="4"/>
                  </a:lnTo>
                  <a:lnTo>
                    <a:pt x="45" y="4"/>
                  </a:lnTo>
                  <a:lnTo>
                    <a:pt x="45" y="48"/>
                  </a:lnTo>
                  <a:cubicBezTo>
                    <a:pt x="54" y="33"/>
                    <a:pt x="66" y="21"/>
                    <a:pt x="81" y="13"/>
                  </a:cubicBezTo>
                  <a:cubicBezTo>
                    <a:pt x="95" y="4"/>
                    <a:pt x="112" y="0"/>
                    <a:pt x="131" y="0"/>
                  </a:cubicBezTo>
                  <a:cubicBezTo>
                    <a:pt x="147" y="0"/>
                    <a:pt x="163" y="3"/>
                    <a:pt x="177" y="10"/>
                  </a:cubicBezTo>
                  <a:cubicBezTo>
                    <a:pt x="190" y="17"/>
                    <a:pt x="202" y="26"/>
                    <a:pt x="213" y="37"/>
                  </a:cubicBezTo>
                  <a:cubicBezTo>
                    <a:pt x="223" y="49"/>
                    <a:pt x="231" y="62"/>
                    <a:pt x="237" y="77"/>
                  </a:cubicBezTo>
                  <a:cubicBezTo>
                    <a:pt x="242" y="92"/>
                    <a:pt x="245" y="108"/>
                    <a:pt x="245" y="125"/>
                  </a:cubicBezTo>
                  <a:cubicBezTo>
                    <a:pt x="245" y="143"/>
                    <a:pt x="243" y="159"/>
                    <a:pt x="237" y="175"/>
                  </a:cubicBezTo>
                  <a:cubicBezTo>
                    <a:pt x="232" y="190"/>
                    <a:pt x="225" y="203"/>
                    <a:pt x="215" y="214"/>
                  </a:cubicBezTo>
                  <a:cubicBezTo>
                    <a:pt x="205" y="226"/>
                    <a:pt x="194" y="235"/>
                    <a:pt x="181" y="241"/>
                  </a:cubicBezTo>
                  <a:cubicBezTo>
                    <a:pt x="168" y="248"/>
                    <a:pt x="153" y="251"/>
                    <a:pt x="138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1" name="Freeform 6741">
              <a:extLst>
                <a:ext uri="{FF2B5EF4-FFF2-40B4-BE49-F238E27FC236}">
                  <a16:creationId xmlns:a16="http://schemas.microsoft.com/office/drawing/2014/main" id="{6BEA5BA6-E48A-4C17-B708-F1A313C923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686" y="2824315"/>
              <a:ext cx="46928" cy="57357"/>
            </a:xfrm>
            <a:custGeom>
              <a:avLst/>
              <a:gdLst>
                <a:gd name="T0" fmla="*/ 185 w 237"/>
                <a:gd name="T1" fmla="*/ 141 h 281"/>
                <a:gd name="T2" fmla="*/ 180 w 237"/>
                <a:gd name="T3" fmla="*/ 103 h 281"/>
                <a:gd name="T4" fmla="*/ 167 w 237"/>
                <a:gd name="T5" fmla="*/ 73 h 281"/>
                <a:gd name="T6" fmla="*/ 145 w 237"/>
                <a:gd name="T7" fmla="*/ 54 h 281"/>
                <a:gd name="T8" fmla="*/ 119 w 237"/>
                <a:gd name="T9" fmla="*/ 47 h 281"/>
                <a:gd name="T10" fmla="*/ 91 w 237"/>
                <a:gd name="T11" fmla="*/ 54 h 281"/>
                <a:gd name="T12" fmla="*/ 70 w 237"/>
                <a:gd name="T13" fmla="*/ 73 h 281"/>
                <a:gd name="T14" fmla="*/ 56 w 237"/>
                <a:gd name="T15" fmla="*/ 103 h 281"/>
                <a:gd name="T16" fmla="*/ 51 w 237"/>
                <a:gd name="T17" fmla="*/ 141 h 281"/>
                <a:gd name="T18" fmla="*/ 56 w 237"/>
                <a:gd name="T19" fmla="*/ 179 h 281"/>
                <a:gd name="T20" fmla="*/ 70 w 237"/>
                <a:gd name="T21" fmla="*/ 208 h 281"/>
                <a:gd name="T22" fmla="*/ 91 w 237"/>
                <a:gd name="T23" fmla="*/ 227 h 281"/>
                <a:gd name="T24" fmla="*/ 119 w 237"/>
                <a:gd name="T25" fmla="*/ 234 h 281"/>
                <a:gd name="T26" fmla="*/ 145 w 237"/>
                <a:gd name="T27" fmla="*/ 227 h 281"/>
                <a:gd name="T28" fmla="*/ 167 w 237"/>
                <a:gd name="T29" fmla="*/ 208 h 281"/>
                <a:gd name="T30" fmla="*/ 180 w 237"/>
                <a:gd name="T31" fmla="*/ 179 h 281"/>
                <a:gd name="T32" fmla="*/ 185 w 237"/>
                <a:gd name="T33" fmla="*/ 141 h 281"/>
                <a:gd name="T34" fmla="*/ 237 w 237"/>
                <a:gd name="T35" fmla="*/ 141 h 281"/>
                <a:gd name="T36" fmla="*/ 228 w 237"/>
                <a:gd name="T37" fmla="*/ 197 h 281"/>
                <a:gd name="T38" fmla="*/ 203 w 237"/>
                <a:gd name="T39" fmla="*/ 242 h 281"/>
                <a:gd name="T40" fmla="*/ 166 w 237"/>
                <a:gd name="T41" fmla="*/ 271 h 281"/>
                <a:gd name="T42" fmla="*/ 119 w 237"/>
                <a:gd name="T43" fmla="*/ 281 h 281"/>
                <a:gd name="T44" fmla="*/ 71 w 237"/>
                <a:gd name="T45" fmla="*/ 271 h 281"/>
                <a:gd name="T46" fmla="*/ 34 w 237"/>
                <a:gd name="T47" fmla="*/ 242 h 281"/>
                <a:gd name="T48" fmla="*/ 9 w 237"/>
                <a:gd name="T49" fmla="*/ 197 h 281"/>
                <a:gd name="T50" fmla="*/ 0 w 237"/>
                <a:gd name="T51" fmla="*/ 141 h 281"/>
                <a:gd name="T52" fmla="*/ 9 w 237"/>
                <a:gd name="T53" fmla="*/ 84 h 281"/>
                <a:gd name="T54" fmla="*/ 34 w 237"/>
                <a:gd name="T55" fmla="*/ 40 h 281"/>
                <a:gd name="T56" fmla="*/ 71 w 237"/>
                <a:gd name="T57" fmla="*/ 10 h 281"/>
                <a:gd name="T58" fmla="*/ 119 w 237"/>
                <a:gd name="T59" fmla="*/ 0 h 281"/>
                <a:gd name="T60" fmla="*/ 166 w 237"/>
                <a:gd name="T61" fmla="*/ 10 h 281"/>
                <a:gd name="T62" fmla="*/ 203 w 237"/>
                <a:gd name="T63" fmla="*/ 40 h 281"/>
                <a:gd name="T64" fmla="*/ 228 w 237"/>
                <a:gd name="T65" fmla="*/ 84 h 281"/>
                <a:gd name="T66" fmla="*/ 237 w 237"/>
                <a:gd name="T67" fmla="*/ 14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7" h="281">
                  <a:moveTo>
                    <a:pt x="185" y="141"/>
                  </a:moveTo>
                  <a:cubicBezTo>
                    <a:pt x="185" y="127"/>
                    <a:pt x="184" y="114"/>
                    <a:pt x="180" y="103"/>
                  </a:cubicBezTo>
                  <a:cubicBezTo>
                    <a:pt x="177" y="91"/>
                    <a:pt x="173" y="81"/>
                    <a:pt x="167" y="73"/>
                  </a:cubicBezTo>
                  <a:cubicBezTo>
                    <a:pt x="161" y="65"/>
                    <a:pt x="153" y="58"/>
                    <a:pt x="145" y="54"/>
                  </a:cubicBezTo>
                  <a:cubicBezTo>
                    <a:pt x="137" y="49"/>
                    <a:pt x="128" y="47"/>
                    <a:pt x="119" y="47"/>
                  </a:cubicBezTo>
                  <a:cubicBezTo>
                    <a:pt x="108" y="47"/>
                    <a:pt x="99" y="49"/>
                    <a:pt x="91" y="54"/>
                  </a:cubicBezTo>
                  <a:cubicBezTo>
                    <a:pt x="83" y="58"/>
                    <a:pt x="76" y="65"/>
                    <a:pt x="70" y="73"/>
                  </a:cubicBezTo>
                  <a:cubicBezTo>
                    <a:pt x="64" y="81"/>
                    <a:pt x="59" y="91"/>
                    <a:pt x="56" y="103"/>
                  </a:cubicBezTo>
                  <a:cubicBezTo>
                    <a:pt x="52" y="114"/>
                    <a:pt x="51" y="127"/>
                    <a:pt x="51" y="141"/>
                  </a:cubicBezTo>
                  <a:cubicBezTo>
                    <a:pt x="51" y="155"/>
                    <a:pt x="52" y="167"/>
                    <a:pt x="56" y="179"/>
                  </a:cubicBezTo>
                  <a:cubicBezTo>
                    <a:pt x="59" y="190"/>
                    <a:pt x="64" y="200"/>
                    <a:pt x="70" y="208"/>
                  </a:cubicBezTo>
                  <a:cubicBezTo>
                    <a:pt x="76" y="216"/>
                    <a:pt x="83" y="223"/>
                    <a:pt x="91" y="227"/>
                  </a:cubicBezTo>
                  <a:cubicBezTo>
                    <a:pt x="99" y="232"/>
                    <a:pt x="108" y="234"/>
                    <a:pt x="119" y="234"/>
                  </a:cubicBezTo>
                  <a:cubicBezTo>
                    <a:pt x="128" y="234"/>
                    <a:pt x="137" y="232"/>
                    <a:pt x="145" y="227"/>
                  </a:cubicBezTo>
                  <a:cubicBezTo>
                    <a:pt x="153" y="223"/>
                    <a:pt x="161" y="216"/>
                    <a:pt x="167" y="208"/>
                  </a:cubicBezTo>
                  <a:cubicBezTo>
                    <a:pt x="173" y="200"/>
                    <a:pt x="177" y="190"/>
                    <a:pt x="180" y="179"/>
                  </a:cubicBezTo>
                  <a:cubicBezTo>
                    <a:pt x="184" y="167"/>
                    <a:pt x="185" y="155"/>
                    <a:pt x="185" y="141"/>
                  </a:cubicBezTo>
                  <a:close/>
                  <a:moveTo>
                    <a:pt x="237" y="141"/>
                  </a:moveTo>
                  <a:cubicBezTo>
                    <a:pt x="237" y="161"/>
                    <a:pt x="234" y="180"/>
                    <a:pt x="228" y="197"/>
                  </a:cubicBezTo>
                  <a:cubicBezTo>
                    <a:pt x="222" y="214"/>
                    <a:pt x="214" y="229"/>
                    <a:pt x="203" y="242"/>
                  </a:cubicBezTo>
                  <a:cubicBezTo>
                    <a:pt x="193" y="254"/>
                    <a:pt x="180" y="264"/>
                    <a:pt x="166" y="271"/>
                  </a:cubicBezTo>
                  <a:cubicBezTo>
                    <a:pt x="151" y="278"/>
                    <a:pt x="136" y="281"/>
                    <a:pt x="119" y="281"/>
                  </a:cubicBezTo>
                  <a:cubicBezTo>
                    <a:pt x="102" y="281"/>
                    <a:pt x="86" y="278"/>
                    <a:pt x="71" y="271"/>
                  </a:cubicBezTo>
                  <a:cubicBezTo>
                    <a:pt x="57" y="264"/>
                    <a:pt x="44" y="254"/>
                    <a:pt x="34" y="242"/>
                  </a:cubicBezTo>
                  <a:cubicBezTo>
                    <a:pt x="23" y="229"/>
                    <a:pt x="15" y="214"/>
                    <a:pt x="9" y="197"/>
                  </a:cubicBezTo>
                  <a:cubicBezTo>
                    <a:pt x="3" y="180"/>
                    <a:pt x="0" y="161"/>
                    <a:pt x="0" y="141"/>
                  </a:cubicBezTo>
                  <a:cubicBezTo>
                    <a:pt x="0" y="120"/>
                    <a:pt x="3" y="102"/>
                    <a:pt x="9" y="84"/>
                  </a:cubicBezTo>
                  <a:cubicBezTo>
                    <a:pt x="15" y="67"/>
                    <a:pt x="23" y="52"/>
                    <a:pt x="34" y="40"/>
                  </a:cubicBezTo>
                  <a:cubicBezTo>
                    <a:pt x="44" y="27"/>
                    <a:pt x="57" y="17"/>
                    <a:pt x="71" y="10"/>
                  </a:cubicBezTo>
                  <a:cubicBezTo>
                    <a:pt x="86" y="3"/>
                    <a:pt x="102" y="0"/>
                    <a:pt x="119" y="0"/>
                  </a:cubicBezTo>
                  <a:cubicBezTo>
                    <a:pt x="136" y="0"/>
                    <a:pt x="151" y="3"/>
                    <a:pt x="166" y="10"/>
                  </a:cubicBezTo>
                  <a:cubicBezTo>
                    <a:pt x="180" y="17"/>
                    <a:pt x="193" y="27"/>
                    <a:pt x="203" y="40"/>
                  </a:cubicBezTo>
                  <a:cubicBezTo>
                    <a:pt x="214" y="52"/>
                    <a:pt x="222" y="67"/>
                    <a:pt x="228" y="84"/>
                  </a:cubicBezTo>
                  <a:cubicBezTo>
                    <a:pt x="234" y="102"/>
                    <a:pt x="237" y="120"/>
                    <a:pt x="237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2" name="Freeform 6742">
              <a:extLst>
                <a:ext uri="{FF2B5EF4-FFF2-40B4-BE49-F238E27FC236}">
                  <a16:creationId xmlns:a16="http://schemas.microsoft.com/office/drawing/2014/main" id="{575A6D80-AFAE-457C-B0EE-7DCEC58CA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2043" y="2824315"/>
              <a:ext cx="41714" cy="57357"/>
            </a:xfrm>
            <a:custGeom>
              <a:avLst/>
              <a:gdLst>
                <a:gd name="T0" fmla="*/ 186 w 186"/>
                <a:gd name="T1" fmla="*/ 219 h 265"/>
                <a:gd name="T2" fmla="*/ 186 w 186"/>
                <a:gd name="T3" fmla="*/ 265 h 265"/>
                <a:gd name="T4" fmla="*/ 9 w 186"/>
                <a:gd name="T5" fmla="*/ 265 h 265"/>
                <a:gd name="T6" fmla="*/ 9 w 186"/>
                <a:gd name="T7" fmla="*/ 219 h 265"/>
                <a:gd name="T8" fmla="*/ 75 w 186"/>
                <a:gd name="T9" fmla="*/ 219 h 265"/>
                <a:gd name="T10" fmla="*/ 75 w 186"/>
                <a:gd name="T11" fmla="*/ 57 h 265"/>
                <a:gd name="T12" fmla="*/ 62 w 186"/>
                <a:gd name="T13" fmla="*/ 68 h 265"/>
                <a:gd name="T14" fmla="*/ 43 w 186"/>
                <a:gd name="T15" fmla="*/ 80 h 265"/>
                <a:gd name="T16" fmla="*/ 20 w 186"/>
                <a:gd name="T17" fmla="*/ 88 h 265"/>
                <a:gd name="T18" fmla="*/ 0 w 186"/>
                <a:gd name="T19" fmla="*/ 92 h 265"/>
                <a:gd name="T20" fmla="*/ 0 w 186"/>
                <a:gd name="T21" fmla="*/ 44 h 265"/>
                <a:gd name="T22" fmla="*/ 21 w 186"/>
                <a:gd name="T23" fmla="*/ 38 h 265"/>
                <a:gd name="T24" fmla="*/ 45 w 186"/>
                <a:gd name="T25" fmla="*/ 25 h 265"/>
                <a:gd name="T26" fmla="*/ 65 w 186"/>
                <a:gd name="T27" fmla="*/ 10 h 265"/>
                <a:gd name="T28" fmla="*/ 75 w 186"/>
                <a:gd name="T29" fmla="*/ 0 h 265"/>
                <a:gd name="T30" fmla="*/ 127 w 186"/>
                <a:gd name="T31" fmla="*/ 0 h 265"/>
                <a:gd name="T32" fmla="*/ 127 w 186"/>
                <a:gd name="T33" fmla="*/ 219 h 265"/>
                <a:gd name="T34" fmla="*/ 186 w 186"/>
                <a:gd name="T35" fmla="*/ 21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65">
                  <a:moveTo>
                    <a:pt x="186" y="219"/>
                  </a:moveTo>
                  <a:lnTo>
                    <a:pt x="186" y="265"/>
                  </a:lnTo>
                  <a:lnTo>
                    <a:pt x="9" y="265"/>
                  </a:lnTo>
                  <a:lnTo>
                    <a:pt x="9" y="219"/>
                  </a:lnTo>
                  <a:lnTo>
                    <a:pt x="75" y="219"/>
                  </a:lnTo>
                  <a:lnTo>
                    <a:pt x="75" y="57"/>
                  </a:lnTo>
                  <a:cubicBezTo>
                    <a:pt x="72" y="61"/>
                    <a:pt x="68" y="64"/>
                    <a:pt x="62" y="68"/>
                  </a:cubicBezTo>
                  <a:cubicBezTo>
                    <a:pt x="56" y="72"/>
                    <a:pt x="50" y="76"/>
                    <a:pt x="43" y="80"/>
                  </a:cubicBezTo>
                  <a:cubicBezTo>
                    <a:pt x="35" y="83"/>
                    <a:pt x="28" y="86"/>
                    <a:pt x="20" y="88"/>
                  </a:cubicBezTo>
                  <a:cubicBezTo>
                    <a:pt x="13" y="90"/>
                    <a:pt x="6" y="92"/>
                    <a:pt x="0" y="92"/>
                  </a:cubicBezTo>
                  <a:lnTo>
                    <a:pt x="0" y="44"/>
                  </a:lnTo>
                  <a:cubicBezTo>
                    <a:pt x="6" y="44"/>
                    <a:pt x="13" y="42"/>
                    <a:pt x="21" y="38"/>
                  </a:cubicBezTo>
                  <a:cubicBezTo>
                    <a:pt x="30" y="35"/>
                    <a:pt x="38" y="30"/>
                    <a:pt x="45" y="25"/>
                  </a:cubicBezTo>
                  <a:cubicBezTo>
                    <a:pt x="53" y="20"/>
                    <a:pt x="59" y="15"/>
                    <a:pt x="65" y="10"/>
                  </a:cubicBezTo>
                  <a:cubicBezTo>
                    <a:pt x="71" y="5"/>
                    <a:pt x="74" y="2"/>
                    <a:pt x="75" y="0"/>
                  </a:cubicBezTo>
                  <a:lnTo>
                    <a:pt x="127" y="0"/>
                  </a:lnTo>
                  <a:lnTo>
                    <a:pt x="127" y="219"/>
                  </a:lnTo>
                  <a:lnTo>
                    <a:pt x="186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038" name="그룹 5037">
            <a:extLst>
              <a:ext uri="{FF2B5EF4-FFF2-40B4-BE49-F238E27FC236}">
                <a16:creationId xmlns:a16="http://schemas.microsoft.com/office/drawing/2014/main" id="{3E693DFC-B99A-4D35-A18B-DA87AF44AD05}"/>
              </a:ext>
            </a:extLst>
          </p:cNvPr>
          <p:cNvGrpSpPr/>
          <p:nvPr userDrawn="1"/>
        </p:nvGrpSpPr>
        <p:grpSpPr>
          <a:xfrm>
            <a:off x="586934" y="847316"/>
            <a:ext cx="1357602" cy="888616"/>
            <a:chOff x="2787770" y="1896122"/>
            <a:chExt cx="3828217" cy="2505754"/>
          </a:xfrm>
        </p:grpSpPr>
        <p:sp>
          <p:nvSpPr>
            <p:cNvPr id="1758" name="Freeform 9100">
              <a:extLst>
                <a:ext uri="{FF2B5EF4-FFF2-40B4-BE49-F238E27FC236}">
                  <a16:creationId xmlns:a16="http://schemas.microsoft.com/office/drawing/2014/main" id="{613BA57E-E804-4B45-B1BC-C21C8BCAF7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4524" y="1993598"/>
              <a:ext cx="3771463" cy="1192669"/>
            </a:xfrm>
            <a:custGeom>
              <a:avLst/>
              <a:gdLst>
                <a:gd name="T0" fmla="*/ 16739 w 17985"/>
                <a:gd name="T1" fmla="*/ 3205 h 5123"/>
                <a:gd name="T2" fmla="*/ 16707 w 17985"/>
                <a:gd name="T3" fmla="*/ 656 h 5123"/>
                <a:gd name="T4" fmla="*/ 16707 w 17985"/>
                <a:gd name="T5" fmla="*/ 3850 h 5123"/>
                <a:gd name="T6" fmla="*/ 15449 w 17985"/>
                <a:gd name="T7" fmla="*/ 1301 h 5123"/>
                <a:gd name="T8" fmla="*/ 16062 w 17985"/>
                <a:gd name="T9" fmla="*/ 3850 h 5123"/>
                <a:gd name="T10" fmla="*/ 14804 w 17985"/>
                <a:gd name="T11" fmla="*/ 2559 h 5123"/>
                <a:gd name="T12" fmla="*/ 15417 w 17985"/>
                <a:gd name="T13" fmla="*/ 3882 h 5123"/>
                <a:gd name="T14" fmla="*/ 14772 w 17985"/>
                <a:gd name="T15" fmla="*/ 3205 h 5123"/>
                <a:gd name="T16" fmla="*/ 13513 w 17985"/>
                <a:gd name="T17" fmla="*/ 656 h 5123"/>
                <a:gd name="T18" fmla="*/ 14126 w 17985"/>
                <a:gd name="T19" fmla="*/ 3205 h 5123"/>
                <a:gd name="T20" fmla="*/ 12868 w 17985"/>
                <a:gd name="T21" fmla="*/ 1914 h 5123"/>
                <a:gd name="T22" fmla="*/ 13481 w 17985"/>
                <a:gd name="T23" fmla="*/ 3237 h 5123"/>
                <a:gd name="T24" fmla="*/ 12836 w 17985"/>
                <a:gd name="T25" fmla="*/ 2559 h 5123"/>
                <a:gd name="T26" fmla="*/ 12223 w 17985"/>
                <a:gd name="T27" fmla="*/ 3882 h 5123"/>
                <a:gd name="T28" fmla="*/ 12191 w 17985"/>
                <a:gd name="T29" fmla="*/ 2559 h 5123"/>
                <a:gd name="T30" fmla="*/ 10933 w 17985"/>
                <a:gd name="T31" fmla="*/ 1269 h 5123"/>
                <a:gd name="T32" fmla="*/ 11531 w 17985"/>
                <a:gd name="T33" fmla="*/ 2592 h 5123"/>
                <a:gd name="T34" fmla="*/ 10900 w 17985"/>
                <a:gd name="T35" fmla="*/ 1914 h 5123"/>
                <a:gd name="T36" fmla="*/ 10287 w 17985"/>
                <a:gd name="T37" fmla="*/ 3237 h 5123"/>
                <a:gd name="T38" fmla="*/ 10255 w 17985"/>
                <a:gd name="T39" fmla="*/ 1914 h 5123"/>
                <a:gd name="T40" fmla="*/ 9642 w 17985"/>
                <a:gd name="T41" fmla="*/ 4495 h 5123"/>
                <a:gd name="T42" fmla="*/ 9610 w 17985"/>
                <a:gd name="T43" fmla="*/ 1946 h 5123"/>
                <a:gd name="T44" fmla="*/ 8965 w 17985"/>
                <a:gd name="T45" fmla="*/ 1269 h 5123"/>
                <a:gd name="T46" fmla="*/ 8352 w 17985"/>
                <a:gd name="T47" fmla="*/ 2592 h 5123"/>
                <a:gd name="T48" fmla="*/ 8320 w 17985"/>
                <a:gd name="T49" fmla="*/ 1269 h 5123"/>
                <a:gd name="T50" fmla="*/ 7707 w 17985"/>
                <a:gd name="T51" fmla="*/ 3850 h 5123"/>
                <a:gd name="T52" fmla="*/ 7674 w 17985"/>
                <a:gd name="T53" fmla="*/ 1301 h 5123"/>
                <a:gd name="T54" fmla="*/ 7674 w 17985"/>
                <a:gd name="T55" fmla="*/ 4495 h 5123"/>
                <a:gd name="T56" fmla="*/ 6416 w 17985"/>
                <a:gd name="T57" fmla="*/ 1946 h 5123"/>
                <a:gd name="T58" fmla="*/ 7029 w 17985"/>
                <a:gd name="T59" fmla="*/ 4495 h 5123"/>
                <a:gd name="T60" fmla="*/ 5771 w 17985"/>
                <a:gd name="T61" fmla="*/ 3205 h 5123"/>
                <a:gd name="T62" fmla="*/ 5739 w 17985"/>
                <a:gd name="T63" fmla="*/ 656 h 5123"/>
                <a:gd name="T64" fmla="*/ 5739 w 17985"/>
                <a:gd name="T65" fmla="*/ 3850 h 5123"/>
                <a:gd name="T66" fmla="*/ 4481 w 17985"/>
                <a:gd name="T67" fmla="*/ 1301 h 5123"/>
                <a:gd name="T68" fmla="*/ 5094 w 17985"/>
                <a:gd name="T69" fmla="*/ 3850 h 5123"/>
                <a:gd name="T70" fmla="*/ 3835 w 17985"/>
                <a:gd name="T71" fmla="*/ 2559 h 5123"/>
                <a:gd name="T72" fmla="*/ 4448 w 17985"/>
                <a:gd name="T73" fmla="*/ 3882 h 5123"/>
                <a:gd name="T74" fmla="*/ 3803 w 17985"/>
                <a:gd name="T75" fmla="*/ 3205 h 5123"/>
                <a:gd name="T76" fmla="*/ 2545 w 17985"/>
                <a:gd name="T77" fmla="*/ 656 h 5123"/>
                <a:gd name="T78" fmla="*/ 3158 w 17985"/>
                <a:gd name="T79" fmla="*/ 3205 h 5123"/>
                <a:gd name="T80" fmla="*/ 1900 w 17985"/>
                <a:gd name="T81" fmla="*/ 1914 h 5123"/>
                <a:gd name="T82" fmla="*/ 2513 w 17985"/>
                <a:gd name="T83" fmla="*/ 3237 h 5123"/>
                <a:gd name="T84" fmla="*/ 1868 w 17985"/>
                <a:gd name="T85" fmla="*/ 2559 h 5123"/>
                <a:gd name="T86" fmla="*/ 1255 w 17985"/>
                <a:gd name="T87" fmla="*/ 3882 h 5123"/>
                <a:gd name="T88" fmla="*/ 1222 w 17985"/>
                <a:gd name="T89" fmla="*/ 2559 h 5123"/>
                <a:gd name="T90" fmla="*/ 17985 w 17985"/>
                <a:gd name="T91" fmla="*/ 624 h 5123"/>
                <a:gd name="T92" fmla="*/ 14804 w 17985"/>
                <a:gd name="T93" fmla="*/ 624 h 5123"/>
                <a:gd name="T94" fmla="*/ 12223 w 17985"/>
                <a:gd name="T95" fmla="*/ 0 h 5123"/>
                <a:gd name="T96" fmla="*/ 9610 w 17985"/>
                <a:gd name="T97" fmla="*/ 0 h 5123"/>
                <a:gd name="T98" fmla="*/ 7029 w 17985"/>
                <a:gd name="T99" fmla="*/ 624 h 5123"/>
                <a:gd name="T100" fmla="*/ 3835 w 17985"/>
                <a:gd name="T101" fmla="*/ 624 h 5123"/>
                <a:gd name="T102" fmla="*/ 1255 w 17985"/>
                <a:gd name="T103" fmla="*/ 0 h 5123"/>
                <a:gd name="T104" fmla="*/ 577 w 17985"/>
                <a:gd name="T105" fmla="*/ 1946 h 5123"/>
                <a:gd name="T106" fmla="*/ 577 w 17985"/>
                <a:gd name="T107" fmla="*/ 5123 h 5123"/>
                <a:gd name="T108" fmla="*/ 3190 w 17985"/>
                <a:gd name="T109" fmla="*/ 5123 h 5123"/>
                <a:gd name="T110" fmla="*/ 5771 w 17985"/>
                <a:gd name="T111" fmla="*/ 4527 h 5123"/>
                <a:gd name="T112" fmla="*/ 8965 w 17985"/>
                <a:gd name="T113" fmla="*/ 4527 h 5123"/>
                <a:gd name="T114" fmla="*/ 11531 w 17985"/>
                <a:gd name="T115" fmla="*/ 5123 h 5123"/>
                <a:gd name="T116" fmla="*/ 14159 w 17985"/>
                <a:gd name="T117" fmla="*/ 5123 h 5123"/>
                <a:gd name="T118" fmla="*/ 16739 w 17985"/>
                <a:gd name="T119" fmla="*/ 4527 h 5123"/>
                <a:gd name="T120" fmla="*/ 17985 w 17985"/>
                <a:gd name="T121" fmla="*/ 2592 h 5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85" h="5123">
                  <a:moveTo>
                    <a:pt x="17352" y="1269"/>
                  </a:moveTo>
                  <a:lnTo>
                    <a:pt x="16739" y="1269"/>
                  </a:lnTo>
                  <a:lnTo>
                    <a:pt x="16739" y="656"/>
                  </a:lnTo>
                  <a:lnTo>
                    <a:pt x="17352" y="656"/>
                  </a:lnTo>
                  <a:lnTo>
                    <a:pt x="17352" y="1269"/>
                  </a:lnTo>
                  <a:close/>
                  <a:moveTo>
                    <a:pt x="17352" y="1914"/>
                  </a:moveTo>
                  <a:lnTo>
                    <a:pt x="16739" y="1914"/>
                  </a:lnTo>
                  <a:lnTo>
                    <a:pt x="16739" y="1301"/>
                  </a:lnTo>
                  <a:lnTo>
                    <a:pt x="17352" y="1301"/>
                  </a:lnTo>
                  <a:lnTo>
                    <a:pt x="17352" y="1914"/>
                  </a:lnTo>
                  <a:close/>
                  <a:moveTo>
                    <a:pt x="17352" y="2559"/>
                  </a:moveTo>
                  <a:lnTo>
                    <a:pt x="16739" y="2559"/>
                  </a:lnTo>
                  <a:lnTo>
                    <a:pt x="16739" y="1946"/>
                  </a:lnTo>
                  <a:lnTo>
                    <a:pt x="17352" y="1946"/>
                  </a:lnTo>
                  <a:lnTo>
                    <a:pt x="17352" y="2559"/>
                  </a:lnTo>
                  <a:close/>
                  <a:moveTo>
                    <a:pt x="17352" y="3205"/>
                  </a:moveTo>
                  <a:lnTo>
                    <a:pt x="16739" y="3205"/>
                  </a:lnTo>
                  <a:lnTo>
                    <a:pt x="16739" y="2592"/>
                  </a:lnTo>
                  <a:lnTo>
                    <a:pt x="17352" y="2592"/>
                  </a:lnTo>
                  <a:lnTo>
                    <a:pt x="17352" y="3205"/>
                  </a:lnTo>
                  <a:close/>
                  <a:moveTo>
                    <a:pt x="17352" y="3850"/>
                  </a:moveTo>
                  <a:lnTo>
                    <a:pt x="16739" y="3850"/>
                  </a:lnTo>
                  <a:lnTo>
                    <a:pt x="16739" y="3237"/>
                  </a:lnTo>
                  <a:lnTo>
                    <a:pt x="17352" y="3237"/>
                  </a:lnTo>
                  <a:lnTo>
                    <a:pt x="17352" y="3850"/>
                  </a:lnTo>
                  <a:close/>
                  <a:moveTo>
                    <a:pt x="17352" y="4495"/>
                  </a:moveTo>
                  <a:lnTo>
                    <a:pt x="16739" y="4495"/>
                  </a:lnTo>
                  <a:lnTo>
                    <a:pt x="16739" y="3882"/>
                  </a:lnTo>
                  <a:lnTo>
                    <a:pt x="17352" y="3882"/>
                  </a:lnTo>
                  <a:lnTo>
                    <a:pt x="17352" y="4495"/>
                  </a:lnTo>
                  <a:close/>
                  <a:moveTo>
                    <a:pt x="16707" y="1269"/>
                  </a:moveTo>
                  <a:lnTo>
                    <a:pt x="16094" y="1269"/>
                  </a:lnTo>
                  <a:lnTo>
                    <a:pt x="16094" y="656"/>
                  </a:lnTo>
                  <a:lnTo>
                    <a:pt x="16707" y="656"/>
                  </a:lnTo>
                  <a:lnTo>
                    <a:pt x="16707" y="1269"/>
                  </a:lnTo>
                  <a:close/>
                  <a:moveTo>
                    <a:pt x="16707" y="1914"/>
                  </a:moveTo>
                  <a:lnTo>
                    <a:pt x="16094" y="1914"/>
                  </a:lnTo>
                  <a:lnTo>
                    <a:pt x="16094" y="1301"/>
                  </a:lnTo>
                  <a:lnTo>
                    <a:pt x="16707" y="1301"/>
                  </a:lnTo>
                  <a:lnTo>
                    <a:pt x="16707" y="1914"/>
                  </a:lnTo>
                  <a:close/>
                  <a:moveTo>
                    <a:pt x="16707" y="2559"/>
                  </a:moveTo>
                  <a:lnTo>
                    <a:pt x="16094" y="2559"/>
                  </a:lnTo>
                  <a:lnTo>
                    <a:pt x="16094" y="1946"/>
                  </a:lnTo>
                  <a:lnTo>
                    <a:pt x="16707" y="1946"/>
                  </a:lnTo>
                  <a:lnTo>
                    <a:pt x="16707" y="2559"/>
                  </a:lnTo>
                  <a:close/>
                  <a:moveTo>
                    <a:pt x="16707" y="3205"/>
                  </a:moveTo>
                  <a:lnTo>
                    <a:pt x="16094" y="3205"/>
                  </a:lnTo>
                  <a:lnTo>
                    <a:pt x="16094" y="2592"/>
                  </a:lnTo>
                  <a:lnTo>
                    <a:pt x="16707" y="2592"/>
                  </a:lnTo>
                  <a:lnTo>
                    <a:pt x="16707" y="3205"/>
                  </a:lnTo>
                  <a:close/>
                  <a:moveTo>
                    <a:pt x="16707" y="3850"/>
                  </a:moveTo>
                  <a:lnTo>
                    <a:pt x="16094" y="3850"/>
                  </a:lnTo>
                  <a:lnTo>
                    <a:pt x="16094" y="3237"/>
                  </a:lnTo>
                  <a:lnTo>
                    <a:pt x="16707" y="3237"/>
                  </a:lnTo>
                  <a:lnTo>
                    <a:pt x="16707" y="3850"/>
                  </a:lnTo>
                  <a:close/>
                  <a:moveTo>
                    <a:pt x="16707" y="4495"/>
                  </a:moveTo>
                  <a:lnTo>
                    <a:pt x="16094" y="4495"/>
                  </a:lnTo>
                  <a:lnTo>
                    <a:pt x="16094" y="3882"/>
                  </a:lnTo>
                  <a:lnTo>
                    <a:pt x="16707" y="3882"/>
                  </a:lnTo>
                  <a:lnTo>
                    <a:pt x="16707" y="4495"/>
                  </a:lnTo>
                  <a:close/>
                  <a:moveTo>
                    <a:pt x="16062" y="1269"/>
                  </a:moveTo>
                  <a:lnTo>
                    <a:pt x="15449" y="1269"/>
                  </a:lnTo>
                  <a:lnTo>
                    <a:pt x="15449" y="656"/>
                  </a:lnTo>
                  <a:lnTo>
                    <a:pt x="16062" y="656"/>
                  </a:lnTo>
                  <a:lnTo>
                    <a:pt x="16062" y="1269"/>
                  </a:lnTo>
                  <a:close/>
                  <a:moveTo>
                    <a:pt x="16062" y="1914"/>
                  </a:moveTo>
                  <a:lnTo>
                    <a:pt x="15449" y="1914"/>
                  </a:lnTo>
                  <a:lnTo>
                    <a:pt x="15449" y="1301"/>
                  </a:lnTo>
                  <a:lnTo>
                    <a:pt x="16062" y="1301"/>
                  </a:lnTo>
                  <a:lnTo>
                    <a:pt x="16062" y="1914"/>
                  </a:lnTo>
                  <a:close/>
                  <a:moveTo>
                    <a:pt x="16062" y="2559"/>
                  </a:moveTo>
                  <a:lnTo>
                    <a:pt x="15449" y="2559"/>
                  </a:lnTo>
                  <a:lnTo>
                    <a:pt x="15449" y="1946"/>
                  </a:lnTo>
                  <a:lnTo>
                    <a:pt x="16062" y="1946"/>
                  </a:lnTo>
                  <a:lnTo>
                    <a:pt x="16062" y="2559"/>
                  </a:lnTo>
                  <a:close/>
                  <a:moveTo>
                    <a:pt x="16062" y="3205"/>
                  </a:moveTo>
                  <a:lnTo>
                    <a:pt x="15449" y="3205"/>
                  </a:lnTo>
                  <a:lnTo>
                    <a:pt x="15449" y="2592"/>
                  </a:lnTo>
                  <a:lnTo>
                    <a:pt x="16062" y="2592"/>
                  </a:lnTo>
                  <a:lnTo>
                    <a:pt x="16062" y="3205"/>
                  </a:lnTo>
                  <a:close/>
                  <a:moveTo>
                    <a:pt x="16062" y="3850"/>
                  </a:moveTo>
                  <a:lnTo>
                    <a:pt x="15449" y="3850"/>
                  </a:lnTo>
                  <a:lnTo>
                    <a:pt x="15449" y="3237"/>
                  </a:lnTo>
                  <a:lnTo>
                    <a:pt x="16062" y="3237"/>
                  </a:lnTo>
                  <a:lnTo>
                    <a:pt x="16062" y="3850"/>
                  </a:lnTo>
                  <a:close/>
                  <a:moveTo>
                    <a:pt x="16062" y="4495"/>
                  </a:moveTo>
                  <a:lnTo>
                    <a:pt x="15449" y="4495"/>
                  </a:lnTo>
                  <a:lnTo>
                    <a:pt x="15449" y="3882"/>
                  </a:lnTo>
                  <a:lnTo>
                    <a:pt x="16062" y="3882"/>
                  </a:lnTo>
                  <a:lnTo>
                    <a:pt x="16062" y="4495"/>
                  </a:lnTo>
                  <a:close/>
                  <a:moveTo>
                    <a:pt x="15417" y="1269"/>
                  </a:moveTo>
                  <a:lnTo>
                    <a:pt x="14804" y="1269"/>
                  </a:lnTo>
                  <a:lnTo>
                    <a:pt x="14804" y="656"/>
                  </a:lnTo>
                  <a:lnTo>
                    <a:pt x="15417" y="656"/>
                  </a:lnTo>
                  <a:lnTo>
                    <a:pt x="15417" y="1269"/>
                  </a:lnTo>
                  <a:close/>
                  <a:moveTo>
                    <a:pt x="15417" y="1914"/>
                  </a:moveTo>
                  <a:lnTo>
                    <a:pt x="14804" y="1914"/>
                  </a:lnTo>
                  <a:lnTo>
                    <a:pt x="14804" y="1301"/>
                  </a:lnTo>
                  <a:lnTo>
                    <a:pt x="15417" y="1301"/>
                  </a:lnTo>
                  <a:lnTo>
                    <a:pt x="15417" y="1914"/>
                  </a:lnTo>
                  <a:close/>
                  <a:moveTo>
                    <a:pt x="15417" y="2559"/>
                  </a:moveTo>
                  <a:lnTo>
                    <a:pt x="14804" y="2559"/>
                  </a:lnTo>
                  <a:lnTo>
                    <a:pt x="14804" y="1946"/>
                  </a:lnTo>
                  <a:lnTo>
                    <a:pt x="15417" y="1946"/>
                  </a:lnTo>
                  <a:lnTo>
                    <a:pt x="15417" y="2559"/>
                  </a:lnTo>
                  <a:close/>
                  <a:moveTo>
                    <a:pt x="15417" y="3205"/>
                  </a:moveTo>
                  <a:lnTo>
                    <a:pt x="14804" y="3205"/>
                  </a:lnTo>
                  <a:lnTo>
                    <a:pt x="14804" y="2592"/>
                  </a:lnTo>
                  <a:lnTo>
                    <a:pt x="15417" y="2592"/>
                  </a:lnTo>
                  <a:lnTo>
                    <a:pt x="15417" y="3205"/>
                  </a:lnTo>
                  <a:close/>
                  <a:moveTo>
                    <a:pt x="15417" y="3850"/>
                  </a:moveTo>
                  <a:lnTo>
                    <a:pt x="14804" y="3850"/>
                  </a:lnTo>
                  <a:lnTo>
                    <a:pt x="14804" y="3237"/>
                  </a:lnTo>
                  <a:lnTo>
                    <a:pt x="15417" y="3237"/>
                  </a:lnTo>
                  <a:lnTo>
                    <a:pt x="15417" y="3850"/>
                  </a:lnTo>
                  <a:close/>
                  <a:moveTo>
                    <a:pt x="15417" y="4495"/>
                  </a:moveTo>
                  <a:lnTo>
                    <a:pt x="14804" y="4495"/>
                  </a:lnTo>
                  <a:lnTo>
                    <a:pt x="14804" y="3882"/>
                  </a:lnTo>
                  <a:lnTo>
                    <a:pt x="15417" y="3882"/>
                  </a:lnTo>
                  <a:lnTo>
                    <a:pt x="15417" y="4495"/>
                  </a:lnTo>
                  <a:close/>
                  <a:moveTo>
                    <a:pt x="14772" y="1269"/>
                  </a:moveTo>
                  <a:lnTo>
                    <a:pt x="14159" y="1269"/>
                  </a:lnTo>
                  <a:lnTo>
                    <a:pt x="14159" y="656"/>
                  </a:lnTo>
                  <a:lnTo>
                    <a:pt x="14772" y="656"/>
                  </a:lnTo>
                  <a:lnTo>
                    <a:pt x="14772" y="1269"/>
                  </a:lnTo>
                  <a:close/>
                  <a:moveTo>
                    <a:pt x="14772" y="1914"/>
                  </a:moveTo>
                  <a:lnTo>
                    <a:pt x="14159" y="1914"/>
                  </a:lnTo>
                  <a:lnTo>
                    <a:pt x="14159" y="1301"/>
                  </a:lnTo>
                  <a:lnTo>
                    <a:pt x="14772" y="1301"/>
                  </a:lnTo>
                  <a:lnTo>
                    <a:pt x="14772" y="1914"/>
                  </a:lnTo>
                  <a:close/>
                  <a:moveTo>
                    <a:pt x="14772" y="2559"/>
                  </a:moveTo>
                  <a:lnTo>
                    <a:pt x="14159" y="2559"/>
                  </a:lnTo>
                  <a:lnTo>
                    <a:pt x="14159" y="1946"/>
                  </a:lnTo>
                  <a:lnTo>
                    <a:pt x="14772" y="1946"/>
                  </a:lnTo>
                  <a:lnTo>
                    <a:pt x="14772" y="2559"/>
                  </a:lnTo>
                  <a:close/>
                  <a:moveTo>
                    <a:pt x="14772" y="3205"/>
                  </a:moveTo>
                  <a:lnTo>
                    <a:pt x="14159" y="3205"/>
                  </a:lnTo>
                  <a:lnTo>
                    <a:pt x="14159" y="2592"/>
                  </a:lnTo>
                  <a:lnTo>
                    <a:pt x="14772" y="2592"/>
                  </a:lnTo>
                  <a:lnTo>
                    <a:pt x="14772" y="3205"/>
                  </a:lnTo>
                  <a:close/>
                  <a:moveTo>
                    <a:pt x="14772" y="3850"/>
                  </a:moveTo>
                  <a:lnTo>
                    <a:pt x="14159" y="3850"/>
                  </a:lnTo>
                  <a:lnTo>
                    <a:pt x="14159" y="3237"/>
                  </a:lnTo>
                  <a:lnTo>
                    <a:pt x="14772" y="3237"/>
                  </a:lnTo>
                  <a:lnTo>
                    <a:pt x="14772" y="3850"/>
                  </a:lnTo>
                  <a:close/>
                  <a:moveTo>
                    <a:pt x="14772" y="4495"/>
                  </a:moveTo>
                  <a:lnTo>
                    <a:pt x="14159" y="4495"/>
                  </a:lnTo>
                  <a:lnTo>
                    <a:pt x="14159" y="3882"/>
                  </a:lnTo>
                  <a:lnTo>
                    <a:pt x="14772" y="3882"/>
                  </a:lnTo>
                  <a:lnTo>
                    <a:pt x="14772" y="4495"/>
                  </a:lnTo>
                  <a:close/>
                  <a:moveTo>
                    <a:pt x="14126" y="1269"/>
                  </a:moveTo>
                  <a:lnTo>
                    <a:pt x="13513" y="1269"/>
                  </a:lnTo>
                  <a:lnTo>
                    <a:pt x="13513" y="656"/>
                  </a:lnTo>
                  <a:lnTo>
                    <a:pt x="14126" y="656"/>
                  </a:lnTo>
                  <a:lnTo>
                    <a:pt x="14126" y="1269"/>
                  </a:lnTo>
                  <a:close/>
                  <a:moveTo>
                    <a:pt x="14126" y="1914"/>
                  </a:moveTo>
                  <a:lnTo>
                    <a:pt x="13513" y="1914"/>
                  </a:lnTo>
                  <a:lnTo>
                    <a:pt x="13513" y="1301"/>
                  </a:lnTo>
                  <a:lnTo>
                    <a:pt x="14126" y="1301"/>
                  </a:lnTo>
                  <a:lnTo>
                    <a:pt x="14126" y="1914"/>
                  </a:lnTo>
                  <a:close/>
                  <a:moveTo>
                    <a:pt x="14126" y="2559"/>
                  </a:moveTo>
                  <a:lnTo>
                    <a:pt x="13513" y="2559"/>
                  </a:lnTo>
                  <a:lnTo>
                    <a:pt x="13513" y="1946"/>
                  </a:lnTo>
                  <a:lnTo>
                    <a:pt x="14126" y="1946"/>
                  </a:lnTo>
                  <a:lnTo>
                    <a:pt x="14126" y="2559"/>
                  </a:lnTo>
                  <a:close/>
                  <a:moveTo>
                    <a:pt x="14126" y="3205"/>
                  </a:moveTo>
                  <a:lnTo>
                    <a:pt x="13513" y="3205"/>
                  </a:lnTo>
                  <a:lnTo>
                    <a:pt x="13513" y="2592"/>
                  </a:lnTo>
                  <a:lnTo>
                    <a:pt x="14126" y="2592"/>
                  </a:lnTo>
                  <a:lnTo>
                    <a:pt x="14126" y="3205"/>
                  </a:lnTo>
                  <a:close/>
                  <a:moveTo>
                    <a:pt x="14126" y="3850"/>
                  </a:moveTo>
                  <a:lnTo>
                    <a:pt x="13513" y="3850"/>
                  </a:lnTo>
                  <a:lnTo>
                    <a:pt x="13513" y="3237"/>
                  </a:lnTo>
                  <a:lnTo>
                    <a:pt x="14126" y="3237"/>
                  </a:lnTo>
                  <a:lnTo>
                    <a:pt x="14126" y="3850"/>
                  </a:lnTo>
                  <a:close/>
                  <a:moveTo>
                    <a:pt x="14126" y="4495"/>
                  </a:moveTo>
                  <a:lnTo>
                    <a:pt x="13513" y="4495"/>
                  </a:lnTo>
                  <a:lnTo>
                    <a:pt x="13513" y="3882"/>
                  </a:lnTo>
                  <a:lnTo>
                    <a:pt x="14126" y="3882"/>
                  </a:lnTo>
                  <a:lnTo>
                    <a:pt x="14126" y="4495"/>
                  </a:lnTo>
                  <a:close/>
                  <a:moveTo>
                    <a:pt x="13481" y="1269"/>
                  </a:moveTo>
                  <a:lnTo>
                    <a:pt x="12868" y="1269"/>
                  </a:lnTo>
                  <a:lnTo>
                    <a:pt x="12868" y="656"/>
                  </a:lnTo>
                  <a:lnTo>
                    <a:pt x="13481" y="656"/>
                  </a:lnTo>
                  <a:lnTo>
                    <a:pt x="13481" y="1269"/>
                  </a:lnTo>
                  <a:close/>
                  <a:moveTo>
                    <a:pt x="13481" y="1914"/>
                  </a:moveTo>
                  <a:lnTo>
                    <a:pt x="12868" y="1914"/>
                  </a:lnTo>
                  <a:lnTo>
                    <a:pt x="12868" y="1301"/>
                  </a:lnTo>
                  <a:lnTo>
                    <a:pt x="13481" y="1301"/>
                  </a:lnTo>
                  <a:lnTo>
                    <a:pt x="13481" y="1914"/>
                  </a:lnTo>
                  <a:close/>
                  <a:moveTo>
                    <a:pt x="13481" y="2559"/>
                  </a:moveTo>
                  <a:lnTo>
                    <a:pt x="12868" y="2559"/>
                  </a:lnTo>
                  <a:lnTo>
                    <a:pt x="12868" y="1946"/>
                  </a:lnTo>
                  <a:lnTo>
                    <a:pt x="13481" y="1946"/>
                  </a:lnTo>
                  <a:lnTo>
                    <a:pt x="13481" y="2559"/>
                  </a:lnTo>
                  <a:close/>
                  <a:moveTo>
                    <a:pt x="13481" y="3205"/>
                  </a:moveTo>
                  <a:lnTo>
                    <a:pt x="12868" y="3205"/>
                  </a:lnTo>
                  <a:lnTo>
                    <a:pt x="12868" y="2592"/>
                  </a:lnTo>
                  <a:lnTo>
                    <a:pt x="13481" y="2592"/>
                  </a:lnTo>
                  <a:lnTo>
                    <a:pt x="13481" y="3205"/>
                  </a:lnTo>
                  <a:close/>
                  <a:moveTo>
                    <a:pt x="13481" y="3850"/>
                  </a:moveTo>
                  <a:lnTo>
                    <a:pt x="12868" y="3850"/>
                  </a:lnTo>
                  <a:lnTo>
                    <a:pt x="12868" y="3237"/>
                  </a:lnTo>
                  <a:lnTo>
                    <a:pt x="13481" y="3237"/>
                  </a:lnTo>
                  <a:lnTo>
                    <a:pt x="13481" y="3850"/>
                  </a:lnTo>
                  <a:close/>
                  <a:moveTo>
                    <a:pt x="13481" y="4495"/>
                  </a:moveTo>
                  <a:lnTo>
                    <a:pt x="12868" y="4495"/>
                  </a:lnTo>
                  <a:lnTo>
                    <a:pt x="12868" y="3882"/>
                  </a:lnTo>
                  <a:lnTo>
                    <a:pt x="13481" y="3882"/>
                  </a:lnTo>
                  <a:lnTo>
                    <a:pt x="13481" y="4495"/>
                  </a:lnTo>
                  <a:close/>
                  <a:moveTo>
                    <a:pt x="12836" y="1269"/>
                  </a:moveTo>
                  <a:lnTo>
                    <a:pt x="12223" y="1269"/>
                  </a:lnTo>
                  <a:lnTo>
                    <a:pt x="12223" y="656"/>
                  </a:lnTo>
                  <a:lnTo>
                    <a:pt x="12836" y="656"/>
                  </a:lnTo>
                  <a:lnTo>
                    <a:pt x="12836" y="1269"/>
                  </a:lnTo>
                  <a:close/>
                  <a:moveTo>
                    <a:pt x="12836" y="1914"/>
                  </a:moveTo>
                  <a:lnTo>
                    <a:pt x="12223" y="1914"/>
                  </a:lnTo>
                  <a:lnTo>
                    <a:pt x="12223" y="1301"/>
                  </a:lnTo>
                  <a:lnTo>
                    <a:pt x="12836" y="1301"/>
                  </a:lnTo>
                  <a:lnTo>
                    <a:pt x="12836" y="1914"/>
                  </a:lnTo>
                  <a:close/>
                  <a:moveTo>
                    <a:pt x="12836" y="2559"/>
                  </a:moveTo>
                  <a:lnTo>
                    <a:pt x="12223" y="2559"/>
                  </a:lnTo>
                  <a:lnTo>
                    <a:pt x="12223" y="1946"/>
                  </a:lnTo>
                  <a:lnTo>
                    <a:pt x="12836" y="1946"/>
                  </a:lnTo>
                  <a:lnTo>
                    <a:pt x="12836" y="2559"/>
                  </a:lnTo>
                  <a:close/>
                  <a:moveTo>
                    <a:pt x="12836" y="3205"/>
                  </a:moveTo>
                  <a:lnTo>
                    <a:pt x="12223" y="3205"/>
                  </a:lnTo>
                  <a:lnTo>
                    <a:pt x="12223" y="2592"/>
                  </a:lnTo>
                  <a:lnTo>
                    <a:pt x="12836" y="2592"/>
                  </a:lnTo>
                  <a:lnTo>
                    <a:pt x="12836" y="3205"/>
                  </a:lnTo>
                  <a:close/>
                  <a:moveTo>
                    <a:pt x="12836" y="3850"/>
                  </a:moveTo>
                  <a:lnTo>
                    <a:pt x="12223" y="3850"/>
                  </a:lnTo>
                  <a:lnTo>
                    <a:pt x="12223" y="3237"/>
                  </a:lnTo>
                  <a:lnTo>
                    <a:pt x="12836" y="3237"/>
                  </a:lnTo>
                  <a:lnTo>
                    <a:pt x="12836" y="3850"/>
                  </a:lnTo>
                  <a:moveTo>
                    <a:pt x="12836" y="4495"/>
                  </a:moveTo>
                  <a:lnTo>
                    <a:pt x="12223" y="4495"/>
                  </a:lnTo>
                  <a:lnTo>
                    <a:pt x="12223" y="3882"/>
                  </a:lnTo>
                  <a:lnTo>
                    <a:pt x="12836" y="3882"/>
                  </a:lnTo>
                  <a:lnTo>
                    <a:pt x="12836" y="4495"/>
                  </a:lnTo>
                  <a:close/>
                  <a:moveTo>
                    <a:pt x="12191" y="1269"/>
                  </a:moveTo>
                  <a:lnTo>
                    <a:pt x="11563" y="1269"/>
                  </a:lnTo>
                  <a:lnTo>
                    <a:pt x="11563" y="656"/>
                  </a:lnTo>
                  <a:lnTo>
                    <a:pt x="12191" y="656"/>
                  </a:lnTo>
                  <a:lnTo>
                    <a:pt x="12191" y="1269"/>
                  </a:lnTo>
                  <a:close/>
                  <a:moveTo>
                    <a:pt x="12191" y="1914"/>
                  </a:moveTo>
                  <a:lnTo>
                    <a:pt x="11563" y="1914"/>
                  </a:lnTo>
                  <a:lnTo>
                    <a:pt x="11563" y="1301"/>
                  </a:lnTo>
                  <a:lnTo>
                    <a:pt x="12191" y="1301"/>
                  </a:lnTo>
                  <a:lnTo>
                    <a:pt x="12191" y="1914"/>
                  </a:lnTo>
                  <a:close/>
                  <a:moveTo>
                    <a:pt x="12191" y="2559"/>
                  </a:moveTo>
                  <a:lnTo>
                    <a:pt x="11563" y="2559"/>
                  </a:lnTo>
                  <a:lnTo>
                    <a:pt x="11563" y="1946"/>
                  </a:lnTo>
                  <a:lnTo>
                    <a:pt x="12191" y="1946"/>
                  </a:lnTo>
                  <a:lnTo>
                    <a:pt x="12191" y="2559"/>
                  </a:lnTo>
                  <a:close/>
                  <a:moveTo>
                    <a:pt x="12191" y="3205"/>
                  </a:moveTo>
                  <a:lnTo>
                    <a:pt x="11563" y="3205"/>
                  </a:lnTo>
                  <a:lnTo>
                    <a:pt x="11563" y="2592"/>
                  </a:lnTo>
                  <a:lnTo>
                    <a:pt x="12191" y="2592"/>
                  </a:lnTo>
                  <a:lnTo>
                    <a:pt x="12191" y="3205"/>
                  </a:lnTo>
                  <a:close/>
                  <a:moveTo>
                    <a:pt x="12191" y="3850"/>
                  </a:moveTo>
                  <a:lnTo>
                    <a:pt x="11563" y="3850"/>
                  </a:lnTo>
                  <a:lnTo>
                    <a:pt x="11563" y="3237"/>
                  </a:lnTo>
                  <a:lnTo>
                    <a:pt x="12191" y="3237"/>
                  </a:lnTo>
                  <a:lnTo>
                    <a:pt x="12191" y="3850"/>
                  </a:lnTo>
                  <a:close/>
                  <a:moveTo>
                    <a:pt x="12191" y="4495"/>
                  </a:moveTo>
                  <a:lnTo>
                    <a:pt x="11563" y="4495"/>
                  </a:lnTo>
                  <a:lnTo>
                    <a:pt x="11563" y="3882"/>
                  </a:lnTo>
                  <a:lnTo>
                    <a:pt x="12191" y="3882"/>
                  </a:lnTo>
                  <a:lnTo>
                    <a:pt x="12191" y="4495"/>
                  </a:lnTo>
                  <a:close/>
                  <a:moveTo>
                    <a:pt x="11531" y="1269"/>
                  </a:moveTo>
                  <a:lnTo>
                    <a:pt x="10933" y="1269"/>
                  </a:lnTo>
                  <a:lnTo>
                    <a:pt x="10933" y="656"/>
                  </a:lnTo>
                  <a:lnTo>
                    <a:pt x="11531" y="656"/>
                  </a:lnTo>
                  <a:lnTo>
                    <a:pt x="11531" y="1269"/>
                  </a:lnTo>
                  <a:moveTo>
                    <a:pt x="11531" y="1914"/>
                  </a:moveTo>
                  <a:lnTo>
                    <a:pt x="10933" y="1914"/>
                  </a:lnTo>
                  <a:lnTo>
                    <a:pt x="10933" y="1301"/>
                  </a:lnTo>
                  <a:lnTo>
                    <a:pt x="11531" y="1301"/>
                  </a:lnTo>
                  <a:lnTo>
                    <a:pt x="11531" y="1914"/>
                  </a:lnTo>
                  <a:close/>
                  <a:moveTo>
                    <a:pt x="11531" y="2559"/>
                  </a:moveTo>
                  <a:lnTo>
                    <a:pt x="10933" y="2559"/>
                  </a:lnTo>
                  <a:lnTo>
                    <a:pt x="10933" y="1946"/>
                  </a:lnTo>
                  <a:lnTo>
                    <a:pt x="11531" y="1946"/>
                  </a:lnTo>
                  <a:lnTo>
                    <a:pt x="11531" y="2559"/>
                  </a:lnTo>
                  <a:close/>
                  <a:moveTo>
                    <a:pt x="11531" y="3205"/>
                  </a:moveTo>
                  <a:lnTo>
                    <a:pt x="10933" y="3205"/>
                  </a:lnTo>
                  <a:lnTo>
                    <a:pt x="10933" y="2592"/>
                  </a:lnTo>
                  <a:lnTo>
                    <a:pt x="11531" y="2592"/>
                  </a:lnTo>
                  <a:lnTo>
                    <a:pt x="11531" y="3205"/>
                  </a:lnTo>
                  <a:close/>
                  <a:moveTo>
                    <a:pt x="11531" y="3850"/>
                  </a:moveTo>
                  <a:lnTo>
                    <a:pt x="10933" y="3850"/>
                  </a:lnTo>
                  <a:lnTo>
                    <a:pt x="10933" y="3237"/>
                  </a:lnTo>
                  <a:lnTo>
                    <a:pt x="11531" y="3237"/>
                  </a:lnTo>
                  <a:lnTo>
                    <a:pt x="11531" y="3850"/>
                  </a:lnTo>
                  <a:close/>
                  <a:moveTo>
                    <a:pt x="11531" y="4495"/>
                  </a:moveTo>
                  <a:lnTo>
                    <a:pt x="10933" y="4495"/>
                  </a:lnTo>
                  <a:lnTo>
                    <a:pt x="10933" y="3882"/>
                  </a:lnTo>
                  <a:lnTo>
                    <a:pt x="11531" y="3882"/>
                  </a:lnTo>
                  <a:lnTo>
                    <a:pt x="11531" y="4495"/>
                  </a:lnTo>
                  <a:close/>
                  <a:moveTo>
                    <a:pt x="10900" y="1269"/>
                  </a:moveTo>
                  <a:lnTo>
                    <a:pt x="10287" y="1269"/>
                  </a:lnTo>
                  <a:lnTo>
                    <a:pt x="10287" y="656"/>
                  </a:lnTo>
                  <a:lnTo>
                    <a:pt x="10900" y="656"/>
                  </a:lnTo>
                  <a:lnTo>
                    <a:pt x="10900" y="1269"/>
                  </a:lnTo>
                  <a:close/>
                  <a:moveTo>
                    <a:pt x="10900" y="1914"/>
                  </a:moveTo>
                  <a:lnTo>
                    <a:pt x="10287" y="1914"/>
                  </a:lnTo>
                  <a:lnTo>
                    <a:pt x="10287" y="1301"/>
                  </a:lnTo>
                  <a:lnTo>
                    <a:pt x="10900" y="1301"/>
                  </a:lnTo>
                  <a:lnTo>
                    <a:pt x="10900" y="1914"/>
                  </a:lnTo>
                  <a:close/>
                  <a:moveTo>
                    <a:pt x="10900" y="2559"/>
                  </a:moveTo>
                  <a:lnTo>
                    <a:pt x="10287" y="2559"/>
                  </a:lnTo>
                  <a:lnTo>
                    <a:pt x="10287" y="1946"/>
                  </a:lnTo>
                  <a:lnTo>
                    <a:pt x="10900" y="1946"/>
                  </a:lnTo>
                  <a:lnTo>
                    <a:pt x="10900" y="2559"/>
                  </a:lnTo>
                  <a:close/>
                  <a:moveTo>
                    <a:pt x="10900" y="3205"/>
                  </a:moveTo>
                  <a:lnTo>
                    <a:pt x="10287" y="3205"/>
                  </a:lnTo>
                  <a:lnTo>
                    <a:pt x="10287" y="2592"/>
                  </a:lnTo>
                  <a:lnTo>
                    <a:pt x="10900" y="2592"/>
                  </a:lnTo>
                  <a:lnTo>
                    <a:pt x="10900" y="3205"/>
                  </a:lnTo>
                  <a:close/>
                  <a:moveTo>
                    <a:pt x="10900" y="3850"/>
                  </a:moveTo>
                  <a:lnTo>
                    <a:pt x="10287" y="3850"/>
                  </a:lnTo>
                  <a:lnTo>
                    <a:pt x="10287" y="3237"/>
                  </a:lnTo>
                  <a:lnTo>
                    <a:pt x="10900" y="3237"/>
                  </a:lnTo>
                  <a:lnTo>
                    <a:pt x="10900" y="3850"/>
                  </a:lnTo>
                  <a:close/>
                  <a:moveTo>
                    <a:pt x="10900" y="4495"/>
                  </a:moveTo>
                  <a:lnTo>
                    <a:pt x="10287" y="4495"/>
                  </a:lnTo>
                  <a:lnTo>
                    <a:pt x="10287" y="3882"/>
                  </a:lnTo>
                  <a:lnTo>
                    <a:pt x="10900" y="3882"/>
                  </a:lnTo>
                  <a:lnTo>
                    <a:pt x="10900" y="4495"/>
                  </a:lnTo>
                  <a:close/>
                  <a:moveTo>
                    <a:pt x="10255" y="1269"/>
                  </a:moveTo>
                  <a:lnTo>
                    <a:pt x="9642" y="1269"/>
                  </a:lnTo>
                  <a:lnTo>
                    <a:pt x="9642" y="656"/>
                  </a:lnTo>
                  <a:lnTo>
                    <a:pt x="10255" y="656"/>
                  </a:lnTo>
                  <a:lnTo>
                    <a:pt x="10255" y="1269"/>
                  </a:lnTo>
                  <a:close/>
                  <a:moveTo>
                    <a:pt x="10255" y="1914"/>
                  </a:moveTo>
                  <a:lnTo>
                    <a:pt x="9642" y="1914"/>
                  </a:lnTo>
                  <a:lnTo>
                    <a:pt x="9642" y="1301"/>
                  </a:lnTo>
                  <a:lnTo>
                    <a:pt x="10255" y="1301"/>
                  </a:lnTo>
                  <a:lnTo>
                    <a:pt x="10255" y="1914"/>
                  </a:lnTo>
                  <a:close/>
                  <a:moveTo>
                    <a:pt x="10255" y="2559"/>
                  </a:moveTo>
                  <a:lnTo>
                    <a:pt x="9642" y="2559"/>
                  </a:lnTo>
                  <a:lnTo>
                    <a:pt x="9642" y="1946"/>
                  </a:lnTo>
                  <a:lnTo>
                    <a:pt x="10255" y="1946"/>
                  </a:lnTo>
                  <a:lnTo>
                    <a:pt x="10255" y="2559"/>
                  </a:lnTo>
                  <a:close/>
                  <a:moveTo>
                    <a:pt x="10255" y="3205"/>
                  </a:moveTo>
                  <a:lnTo>
                    <a:pt x="9642" y="3205"/>
                  </a:lnTo>
                  <a:lnTo>
                    <a:pt x="9642" y="2592"/>
                  </a:lnTo>
                  <a:lnTo>
                    <a:pt x="10255" y="2592"/>
                  </a:lnTo>
                  <a:lnTo>
                    <a:pt x="10255" y="3205"/>
                  </a:lnTo>
                  <a:close/>
                  <a:moveTo>
                    <a:pt x="10255" y="3850"/>
                  </a:moveTo>
                  <a:lnTo>
                    <a:pt x="9642" y="3850"/>
                  </a:lnTo>
                  <a:lnTo>
                    <a:pt x="9642" y="3237"/>
                  </a:lnTo>
                  <a:lnTo>
                    <a:pt x="10255" y="3237"/>
                  </a:lnTo>
                  <a:lnTo>
                    <a:pt x="10255" y="3850"/>
                  </a:lnTo>
                  <a:close/>
                  <a:moveTo>
                    <a:pt x="10255" y="4495"/>
                  </a:moveTo>
                  <a:lnTo>
                    <a:pt x="9642" y="4495"/>
                  </a:lnTo>
                  <a:lnTo>
                    <a:pt x="9642" y="3882"/>
                  </a:lnTo>
                  <a:lnTo>
                    <a:pt x="10255" y="3882"/>
                  </a:lnTo>
                  <a:lnTo>
                    <a:pt x="10255" y="4495"/>
                  </a:lnTo>
                  <a:close/>
                  <a:moveTo>
                    <a:pt x="9610" y="1269"/>
                  </a:moveTo>
                  <a:lnTo>
                    <a:pt x="8997" y="1269"/>
                  </a:lnTo>
                  <a:lnTo>
                    <a:pt x="8997" y="656"/>
                  </a:lnTo>
                  <a:lnTo>
                    <a:pt x="9610" y="656"/>
                  </a:lnTo>
                  <a:lnTo>
                    <a:pt x="9610" y="1269"/>
                  </a:lnTo>
                  <a:close/>
                  <a:moveTo>
                    <a:pt x="9610" y="1914"/>
                  </a:moveTo>
                  <a:lnTo>
                    <a:pt x="8997" y="1914"/>
                  </a:lnTo>
                  <a:lnTo>
                    <a:pt x="8997" y="1301"/>
                  </a:lnTo>
                  <a:lnTo>
                    <a:pt x="9610" y="1301"/>
                  </a:lnTo>
                  <a:lnTo>
                    <a:pt x="9610" y="1914"/>
                  </a:lnTo>
                  <a:close/>
                  <a:moveTo>
                    <a:pt x="9610" y="2559"/>
                  </a:moveTo>
                  <a:lnTo>
                    <a:pt x="8997" y="2559"/>
                  </a:lnTo>
                  <a:lnTo>
                    <a:pt x="8997" y="1946"/>
                  </a:lnTo>
                  <a:lnTo>
                    <a:pt x="9610" y="1946"/>
                  </a:lnTo>
                  <a:lnTo>
                    <a:pt x="9610" y="2559"/>
                  </a:lnTo>
                  <a:close/>
                  <a:moveTo>
                    <a:pt x="9610" y="3205"/>
                  </a:moveTo>
                  <a:lnTo>
                    <a:pt x="8997" y="3205"/>
                  </a:lnTo>
                  <a:lnTo>
                    <a:pt x="8997" y="2592"/>
                  </a:lnTo>
                  <a:lnTo>
                    <a:pt x="9610" y="2592"/>
                  </a:lnTo>
                  <a:lnTo>
                    <a:pt x="9610" y="3205"/>
                  </a:lnTo>
                  <a:close/>
                  <a:moveTo>
                    <a:pt x="9610" y="3850"/>
                  </a:moveTo>
                  <a:lnTo>
                    <a:pt x="8997" y="3850"/>
                  </a:lnTo>
                  <a:lnTo>
                    <a:pt x="8997" y="3237"/>
                  </a:lnTo>
                  <a:lnTo>
                    <a:pt x="9610" y="3237"/>
                  </a:lnTo>
                  <a:lnTo>
                    <a:pt x="9610" y="3850"/>
                  </a:lnTo>
                  <a:close/>
                  <a:moveTo>
                    <a:pt x="9610" y="4495"/>
                  </a:moveTo>
                  <a:lnTo>
                    <a:pt x="8997" y="4495"/>
                  </a:lnTo>
                  <a:lnTo>
                    <a:pt x="8997" y="3882"/>
                  </a:lnTo>
                  <a:lnTo>
                    <a:pt x="9610" y="3882"/>
                  </a:lnTo>
                  <a:lnTo>
                    <a:pt x="9610" y="4495"/>
                  </a:lnTo>
                  <a:close/>
                  <a:moveTo>
                    <a:pt x="8965" y="1269"/>
                  </a:moveTo>
                  <a:lnTo>
                    <a:pt x="8352" y="1269"/>
                  </a:lnTo>
                  <a:lnTo>
                    <a:pt x="8352" y="656"/>
                  </a:lnTo>
                  <a:lnTo>
                    <a:pt x="8965" y="656"/>
                  </a:lnTo>
                  <a:lnTo>
                    <a:pt x="8965" y="1269"/>
                  </a:lnTo>
                  <a:close/>
                  <a:moveTo>
                    <a:pt x="8965" y="1914"/>
                  </a:moveTo>
                  <a:lnTo>
                    <a:pt x="8352" y="1914"/>
                  </a:lnTo>
                  <a:lnTo>
                    <a:pt x="8352" y="1301"/>
                  </a:lnTo>
                  <a:lnTo>
                    <a:pt x="8965" y="1301"/>
                  </a:lnTo>
                  <a:lnTo>
                    <a:pt x="8965" y="1914"/>
                  </a:lnTo>
                  <a:close/>
                  <a:moveTo>
                    <a:pt x="8965" y="2559"/>
                  </a:moveTo>
                  <a:lnTo>
                    <a:pt x="8352" y="2559"/>
                  </a:lnTo>
                  <a:lnTo>
                    <a:pt x="8352" y="1946"/>
                  </a:lnTo>
                  <a:lnTo>
                    <a:pt x="8965" y="1946"/>
                  </a:lnTo>
                  <a:lnTo>
                    <a:pt x="8965" y="2559"/>
                  </a:lnTo>
                  <a:close/>
                  <a:moveTo>
                    <a:pt x="8965" y="3205"/>
                  </a:moveTo>
                  <a:lnTo>
                    <a:pt x="8352" y="3205"/>
                  </a:lnTo>
                  <a:lnTo>
                    <a:pt x="8352" y="2592"/>
                  </a:lnTo>
                  <a:lnTo>
                    <a:pt x="8965" y="2592"/>
                  </a:lnTo>
                  <a:lnTo>
                    <a:pt x="8965" y="3205"/>
                  </a:lnTo>
                  <a:close/>
                  <a:moveTo>
                    <a:pt x="8965" y="3850"/>
                  </a:moveTo>
                  <a:lnTo>
                    <a:pt x="8352" y="3850"/>
                  </a:lnTo>
                  <a:lnTo>
                    <a:pt x="8352" y="3237"/>
                  </a:lnTo>
                  <a:lnTo>
                    <a:pt x="8965" y="3237"/>
                  </a:lnTo>
                  <a:lnTo>
                    <a:pt x="8965" y="3850"/>
                  </a:lnTo>
                  <a:close/>
                  <a:moveTo>
                    <a:pt x="8965" y="4495"/>
                  </a:moveTo>
                  <a:lnTo>
                    <a:pt x="8352" y="4495"/>
                  </a:lnTo>
                  <a:lnTo>
                    <a:pt x="8352" y="3882"/>
                  </a:lnTo>
                  <a:lnTo>
                    <a:pt x="8965" y="3882"/>
                  </a:lnTo>
                  <a:lnTo>
                    <a:pt x="8965" y="4495"/>
                  </a:lnTo>
                  <a:close/>
                  <a:moveTo>
                    <a:pt x="8320" y="1269"/>
                  </a:moveTo>
                  <a:lnTo>
                    <a:pt x="7707" y="1269"/>
                  </a:lnTo>
                  <a:lnTo>
                    <a:pt x="7707" y="656"/>
                  </a:lnTo>
                  <a:lnTo>
                    <a:pt x="8320" y="656"/>
                  </a:lnTo>
                  <a:lnTo>
                    <a:pt x="8320" y="1269"/>
                  </a:lnTo>
                  <a:close/>
                  <a:moveTo>
                    <a:pt x="8320" y="1914"/>
                  </a:moveTo>
                  <a:lnTo>
                    <a:pt x="7707" y="1914"/>
                  </a:lnTo>
                  <a:lnTo>
                    <a:pt x="7707" y="1301"/>
                  </a:lnTo>
                  <a:lnTo>
                    <a:pt x="8320" y="1301"/>
                  </a:lnTo>
                  <a:lnTo>
                    <a:pt x="8320" y="1914"/>
                  </a:lnTo>
                  <a:close/>
                  <a:moveTo>
                    <a:pt x="8320" y="2559"/>
                  </a:moveTo>
                  <a:lnTo>
                    <a:pt x="7707" y="2559"/>
                  </a:lnTo>
                  <a:lnTo>
                    <a:pt x="7707" y="1946"/>
                  </a:lnTo>
                  <a:lnTo>
                    <a:pt x="8320" y="1946"/>
                  </a:lnTo>
                  <a:lnTo>
                    <a:pt x="8320" y="2559"/>
                  </a:lnTo>
                  <a:close/>
                  <a:moveTo>
                    <a:pt x="8320" y="3205"/>
                  </a:moveTo>
                  <a:lnTo>
                    <a:pt x="7707" y="3205"/>
                  </a:lnTo>
                  <a:lnTo>
                    <a:pt x="7707" y="2592"/>
                  </a:lnTo>
                  <a:lnTo>
                    <a:pt x="8320" y="2592"/>
                  </a:lnTo>
                  <a:lnTo>
                    <a:pt x="8320" y="3205"/>
                  </a:lnTo>
                  <a:close/>
                  <a:moveTo>
                    <a:pt x="8320" y="3850"/>
                  </a:moveTo>
                  <a:lnTo>
                    <a:pt x="7707" y="3850"/>
                  </a:lnTo>
                  <a:lnTo>
                    <a:pt x="7707" y="3237"/>
                  </a:lnTo>
                  <a:lnTo>
                    <a:pt x="8320" y="3237"/>
                  </a:lnTo>
                  <a:lnTo>
                    <a:pt x="8320" y="3850"/>
                  </a:lnTo>
                  <a:close/>
                  <a:moveTo>
                    <a:pt x="8320" y="4495"/>
                  </a:moveTo>
                  <a:lnTo>
                    <a:pt x="7707" y="4495"/>
                  </a:lnTo>
                  <a:lnTo>
                    <a:pt x="7707" y="3882"/>
                  </a:lnTo>
                  <a:lnTo>
                    <a:pt x="8320" y="3882"/>
                  </a:lnTo>
                  <a:lnTo>
                    <a:pt x="8320" y="4495"/>
                  </a:lnTo>
                  <a:close/>
                  <a:moveTo>
                    <a:pt x="7674" y="1269"/>
                  </a:moveTo>
                  <a:lnTo>
                    <a:pt x="7061" y="1269"/>
                  </a:lnTo>
                  <a:lnTo>
                    <a:pt x="7061" y="656"/>
                  </a:lnTo>
                  <a:lnTo>
                    <a:pt x="7674" y="656"/>
                  </a:lnTo>
                  <a:lnTo>
                    <a:pt x="7674" y="1269"/>
                  </a:lnTo>
                  <a:close/>
                  <a:moveTo>
                    <a:pt x="7674" y="1914"/>
                  </a:moveTo>
                  <a:lnTo>
                    <a:pt x="7061" y="1914"/>
                  </a:lnTo>
                  <a:lnTo>
                    <a:pt x="7061" y="1301"/>
                  </a:lnTo>
                  <a:lnTo>
                    <a:pt x="7674" y="1301"/>
                  </a:lnTo>
                  <a:lnTo>
                    <a:pt x="7674" y="1914"/>
                  </a:lnTo>
                  <a:close/>
                  <a:moveTo>
                    <a:pt x="7674" y="2559"/>
                  </a:moveTo>
                  <a:lnTo>
                    <a:pt x="7061" y="2559"/>
                  </a:lnTo>
                  <a:lnTo>
                    <a:pt x="7061" y="1946"/>
                  </a:lnTo>
                  <a:lnTo>
                    <a:pt x="7674" y="1946"/>
                  </a:lnTo>
                  <a:lnTo>
                    <a:pt x="7674" y="2559"/>
                  </a:lnTo>
                  <a:close/>
                  <a:moveTo>
                    <a:pt x="7674" y="3205"/>
                  </a:moveTo>
                  <a:lnTo>
                    <a:pt x="7061" y="3205"/>
                  </a:lnTo>
                  <a:lnTo>
                    <a:pt x="7061" y="2592"/>
                  </a:lnTo>
                  <a:lnTo>
                    <a:pt x="7674" y="2592"/>
                  </a:lnTo>
                  <a:lnTo>
                    <a:pt x="7674" y="3205"/>
                  </a:lnTo>
                  <a:close/>
                  <a:moveTo>
                    <a:pt x="7674" y="3850"/>
                  </a:moveTo>
                  <a:lnTo>
                    <a:pt x="7061" y="3850"/>
                  </a:lnTo>
                  <a:lnTo>
                    <a:pt x="7061" y="3237"/>
                  </a:lnTo>
                  <a:lnTo>
                    <a:pt x="7674" y="3237"/>
                  </a:lnTo>
                  <a:lnTo>
                    <a:pt x="7674" y="3850"/>
                  </a:lnTo>
                  <a:close/>
                  <a:moveTo>
                    <a:pt x="7674" y="4495"/>
                  </a:moveTo>
                  <a:lnTo>
                    <a:pt x="7061" y="4495"/>
                  </a:lnTo>
                  <a:lnTo>
                    <a:pt x="7061" y="3882"/>
                  </a:lnTo>
                  <a:lnTo>
                    <a:pt x="7674" y="3882"/>
                  </a:lnTo>
                  <a:lnTo>
                    <a:pt x="7674" y="4495"/>
                  </a:lnTo>
                  <a:close/>
                  <a:moveTo>
                    <a:pt x="7029" y="1269"/>
                  </a:moveTo>
                  <a:lnTo>
                    <a:pt x="6416" y="1269"/>
                  </a:lnTo>
                  <a:lnTo>
                    <a:pt x="6416" y="656"/>
                  </a:lnTo>
                  <a:lnTo>
                    <a:pt x="7029" y="656"/>
                  </a:lnTo>
                  <a:lnTo>
                    <a:pt x="7029" y="1269"/>
                  </a:lnTo>
                  <a:close/>
                  <a:moveTo>
                    <a:pt x="7029" y="1914"/>
                  </a:moveTo>
                  <a:lnTo>
                    <a:pt x="6416" y="1914"/>
                  </a:lnTo>
                  <a:lnTo>
                    <a:pt x="6416" y="1301"/>
                  </a:lnTo>
                  <a:lnTo>
                    <a:pt x="7029" y="1301"/>
                  </a:lnTo>
                  <a:lnTo>
                    <a:pt x="7029" y="1914"/>
                  </a:lnTo>
                  <a:close/>
                  <a:moveTo>
                    <a:pt x="7029" y="2559"/>
                  </a:moveTo>
                  <a:lnTo>
                    <a:pt x="6416" y="2559"/>
                  </a:lnTo>
                  <a:lnTo>
                    <a:pt x="6416" y="1946"/>
                  </a:lnTo>
                  <a:lnTo>
                    <a:pt x="7029" y="1946"/>
                  </a:lnTo>
                  <a:lnTo>
                    <a:pt x="7029" y="2559"/>
                  </a:lnTo>
                  <a:close/>
                  <a:moveTo>
                    <a:pt x="7029" y="3205"/>
                  </a:moveTo>
                  <a:lnTo>
                    <a:pt x="6416" y="3205"/>
                  </a:lnTo>
                  <a:lnTo>
                    <a:pt x="6416" y="2592"/>
                  </a:lnTo>
                  <a:lnTo>
                    <a:pt x="7029" y="2592"/>
                  </a:lnTo>
                  <a:lnTo>
                    <a:pt x="7029" y="3205"/>
                  </a:lnTo>
                  <a:close/>
                  <a:moveTo>
                    <a:pt x="7029" y="3850"/>
                  </a:moveTo>
                  <a:lnTo>
                    <a:pt x="6416" y="3850"/>
                  </a:lnTo>
                  <a:lnTo>
                    <a:pt x="6416" y="3237"/>
                  </a:lnTo>
                  <a:lnTo>
                    <a:pt x="7029" y="3237"/>
                  </a:lnTo>
                  <a:lnTo>
                    <a:pt x="7029" y="3850"/>
                  </a:lnTo>
                  <a:moveTo>
                    <a:pt x="7029" y="4495"/>
                  </a:moveTo>
                  <a:lnTo>
                    <a:pt x="6416" y="4495"/>
                  </a:lnTo>
                  <a:lnTo>
                    <a:pt x="6416" y="3882"/>
                  </a:lnTo>
                  <a:lnTo>
                    <a:pt x="7029" y="3882"/>
                  </a:lnTo>
                  <a:lnTo>
                    <a:pt x="7029" y="4495"/>
                  </a:lnTo>
                  <a:close/>
                  <a:moveTo>
                    <a:pt x="6384" y="1269"/>
                  </a:moveTo>
                  <a:lnTo>
                    <a:pt x="5771" y="1269"/>
                  </a:lnTo>
                  <a:lnTo>
                    <a:pt x="5771" y="656"/>
                  </a:lnTo>
                  <a:lnTo>
                    <a:pt x="6384" y="656"/>
                  </a:lnTo>
                  <a:lnTo>
                    <a:pt x="6384" y="1269"/>
                  </a:lnTo>
                  <a:close/>
                  <a:moveTo>
                    <a:pt x="6384" y="1914"/>
                  </a:moveTo>
                  <a:lnTo>
                    <a:pt x="5771" y="1914"/>
                  </a:lnTo>
                  <a:lnTo>
                    <a:pt x="5771" y="1301"/>
                  </a:lnTo>
                  <a:lnTo>
                    <a:pt x="6384" y="1301"/>
                  </a:lnTo>
                  <a:lnTo>
                    <a:pt x="6384" y="1914"/>
                  </a:lnTo>
                  <a:close/>
                  <a:moveTo>
                    <a:pt x="6384" y="2559"/>
                  </a:moveTo>
                  <a:lnTo>
                    <a:pt x="5771" y="2559"/>
                  </a:lnTo>
                  <a:lnTo>
                    <a:pt x="5771" y="1946"/>
                  </a:lnTo>
                  <a:lnTo>
                    <a:pt x="6384" y="1946"/>
                  </a:lnTo>
                  <a:lnTo>
                    <a:pt x="6384" y="2559"/>
                  </a:lnTo>
                  <a:close/>
                  <a:moveTo>
                    <a:pt x="6384" y="3205"/>
                  </a:moveTo>
                  <a:lnTo>
                    <a:pt x="5771" y="3205"/>
                  </a:lnTo>
                  <a:lnTo>
                    <a:pt x="5771" y="2592"/>
                  </a:lnTo>
                  <a:lnTo>
                    <a:pt x="6384" y="2592"/>
                  </a:lnTo>
                  <a:lnTo>
                    <a:pt x="6384" y="3205"/>
                  </a:lnTo>
                  <a:close/>
                  <a:moveTo>
                    <a:pt x="6384" y="3850"/>
                  </a:moveTo>
                  <a:lnTo>
                    <a:pt x="5771" y="3850"/>
                  </a:lnTo>
                  <a:lnTo>
                    <a:pt x="5771" y="3237"/>
                  </a:lnTo>
                  <a:lnTo>
                    <a:pt x="6384" y="3237"/>
                  </a:lnTo>
                  <a:lnTo>
                    <a:pt x="6384" y="3850"/>
                  </a:lnTo>
                  <a:close/>
                  <a:moveTo>
                    <a:pt x="6384" y="4495"/>
                  </a:moveTo>
                  <a:lnTo>
                    <a:pt x="5771" y="4495"/>
                  </a:lnTo>
                  <a:lnTo>
                    <a:pt x="5771" y="3882"/>
                  </a:lnTo>
                  <a:lnTo>
                    <a:pt x="6384" y="3882"/>
                  </a:lnTo>
                  <a:lnTo>
                    <a:pt x="6384" y="4495"/>
                  </a:lnTo>
                  <a:close/>
                  <a:moveTo>
                    <a:pt x="5739" y="1269"/>
                  </a:moveTo>
                  <a:lnTo>
                    <a:pt x="5126" y="1269"/>
                  </a:lnTo>
                  <a:lnTo>
                    <a:pt x="5126" y="656"/>
                  </a:lnTo>
                  <a:lnTo>
                    <a:pt x="5739" y="656"/>
                  </a:lnTo>
                  <a:lnTo>
                    <a:pt x="5739" y="1269"/>
                  </a:lnTo>
                  <a:close/>
                  <a:moveTo>
                    <a:pt x="5739" y="1914"/>
                  </a:moveTo>
                  <a:lnTo>
                    <a:pt x="5126" y="1914"/>
                  </a:lnTo>
                  <a:lnTo>
                    <a:pt x="5126" y="1301"/>
                  </a:lnTo>
                  <a:lnTo>
                    <a:pt x="5739" y="1301"/>
                  </a:lnTo>
                  <a:lnTo>
                    <a:pt x="5739" y="1914"/>
                  </a:lnTo>
                  <a:close/>
                  <a:moveTo>
                    <a:pt x="5739" y="2559"/>
                  </a:moveTo>
                  <a:lnTo>
                    <a:pt x="5126" y="2559"/>
                  </a:lnTo>
                  <a:lnTo>
                    <a:pt x="5126" y="1946"/>
                  </a:lnTo>
                  <a:lnTo>
                    <a:pt x="5739" y="1946"/>
                  </a:lnTo>
                  <a:lnTo>
                    <a:pt x="5739" y="2559"/>
                  </a:lnTo>
                  <a:close/>
                  <a:moveTo>
                    <a:pt x="5739" y="3205"/>
                  </a:moveTo>
                  <a:lnTo>
                    <a:pt x="5126" y="3205"/>
                  </a:lnTo>
                  <a:lnTo>
                    <a:pt x="5126" y="2592"/>
                  </a:lnTo>
                  <a:lnTo>
                    <a:pt x="5739" y="2592"/>
                  </a:lnTo>
                  <a:lnTo>
                    <a:pt x="5739" y="3205"/>
                  </a:lnTo>
                  <a:close/>
                  <a:moveTo>
                    <a:pt x="5739" y="3850"/>
                  </a:moveTo>
                  <a:lnTo>
                    <a:pt x="5126" y="3850"/>
                  </a:lnTo>
                  <a:lnTo>
                    <a:pt x="5126" y="3237"/>
                  </a:lnTo>
                  <a:lnTo>
                    <a:pt x="5739" y="3237"/>
                  </a:lnTo>
                  <a:lnTo>
                    <a:pt x="5739" y="3850"/>
                  </a:lnTo>
                  <a:close/>
                  <a:moveTo>
                    <a:pt x="5739" y="4495"/>
                  </a:moveTo>
                  <a:lnTo>
                    <a:pt x="5126" y="4495"/>
                  </a:lnTo>
                  <a:lnTo>
                    <a:pt x="5126" y="3882"/>
                  </a:lnTo>
                  <a:lnTo>
                    <a:pt x="5739" y="3882"/>
                  </a:lnTo>
                  <a:lnTo>
                    <a:pt x="5739" y="4495"/>
                  </a:lnTo>
                  <a:close/>
                  <a:moveTo>
                    <a:pt x="5094" y="1269"/>
                  </a:moveTo>
                  <a:lnTo>
                    <a:pt x="4481" y="1269"/>
                  </a:lnTo>
                  <a:lnTo>
                    <a:pt x="4481" y="656"/>
                  </a:lnTo>
                  <a:lnTo>
                    <a:pt x="5094" y="656"/>
                  </a:lnTo>
                  <a:lnTo>
                    <a:pt x="5094" y="1269"/>
                  </a:lnTo>
                  <a:close/>
                  <a:moveTo>
                    <a:pt x="5094" y="1914"/>
                  </a:moveTo>
                  <a:lnTo>
                    <a:pt x="4481" y="1914"/>
                  </a:lnTo>
                  <a:lnTo>
                    <a:pt x="4481" y="1301"/>
                  </a:lnTo>
                  <a:lnTo>
                    <a:pt x="5094" y="1301"/>
                  </a:lnTo>
                  <a:lnTo>
                    <a:pt x="5094" y="1914"/>
                  </a:lnTo>
                  <a:close/>
                  <a:moveTo>
                    <a:pt x="5094" y="2559"/>
                  </a:moveTo>
                  <a:lnTo>
                    <a:pt x="4481" y="2559"/>
                  </a:lnTo>
                  <a:lnTo>
                    <a:pt x="4481" y="1946"/>
                  </a:lnTo>
                  <a:lnTo>
                    <a:pt x="5094" y="1946"/>
                  </a:lnTo>
                  <a:lnTo>
                    <a:pt x="5094" y="2559"/>
                  </a:lnTo>
                  <a:close/>
                  <a:moveTo>
                    <a:pt x="5094" y="3205"/>
                  </a:moveTo>
                  <a:lnTo>
                    <a:pt x="4481" y="3205"/>
                  </a:lnTo>
                  <a:lnTo>
                    <a:pt x="4481" y="2592"/>
                  </a:lnTo>
                  <a:lnTo>
                    <a:pt x="5094" y="2592"/>
                  </a:lnTo>
                  <a:lnTo>
                    <a:pt x="5094" y="3205"/>
                  </a:lnTo>
                  <a:close/>
                  <a:moveTo>
                    <a:pt x="5094" y="3850"/>
                  </a:moveTo>
                  <a:lnTo>
                    <a:pt x="4481" y="3850"/>
                  </a:lnTo>
                  <a:lnTo>
                    <a:pt x="4481" y="3237"/>
                  </a:lnTo>
                  <a:lnTo>
                    <a:pt x="5094" y="3237"/>
                  </a:lnTo>
                  <a:lnTo>
                    <a:pt x="5094" y="3850"/>
                  </a:lnTo>
                  <a:close/>
                  <a:moveTo>
                    <a:pt x="5094" y="4495"/>
                  </a:moveTo>
                  <a:lnTo>
                    <a:pt x="4481" y="4495"/>
                  </a:lnTo>
                  <a:lnTo>
                    <a:pt x="4481" y="3882"/>
                  </a:lnTo>
                  <a:lnTo>
                    <a:pt x="5094" y="3882"/>
                  </a:lnTo>
                  <a:lnTo>
                    <a:pt x="5094" y="4495"/>
                  </a:lnTo>
                  <a:close/>
                  <a:moveTo>
                    <a:pt x="4448" y="1269"/>
                  </a:moveTo>
                  <a:lnTo>
                    <a:pt x="3835" y="1269"/>
                  </a:lnTo>
                  <a:lnTo>
                    <a:pt x="3835" y="656"/>
                  </a:lnTo>
                  <a:lnTo>
                    <a:pt x="4448" y="656"/>
                  </a:lnTo>
                  <a:lnTo>
                    <a:pt x="4448" y="1269"/>
                  </a:lnTo>
                  <a:close/>
                  <a:moveTo>
                    <a:pt x="4448" y="1914"/>
                  </a:moveTo>
                  <a:lnTo>
                    <a:pt x="3835" y="1914"/>
                  </a:lnTo>
                  <a:lnTo>
                    <a:pt x="3835" y="1301"/>
                  </a:lnTo>
                  <a:lnTo>
                    <a:pt x="4448" y="1301"/>
                  </a:lnTo>
                  <a:lnTo>
                    <a:pt x="4448" y="1914"/>
                  </a:lnTo>
                  <a:close/>
                  <a:moveTo>
                    <a:pt x="4448" y="2559"/>
                  </a:moveTo>
                  <a:lnTo>
                    <a:pt x="3835" y="2559"/>
                  </a:lnTo>
                  <a:lnTo>
                    <a:pt x="3835" y="1946"/>
                  </a:lnTo>
                  <a:lnTo>
                    <a:pt x="4448" y="1946"/>
                  </a:lnTo>
                  <a:lnTo>
                    <a:pt x="4448" y="2559"/>
                  </a:lnTo>
                  <a:close/>
                  <a:moveTo>
                    <a:pt x="4448" y="3205"/>
                  </a:moveTo>
                  <a:lnTo>
                    <a:pt x="3835" y="3205"/>
                  </a:lnTo>
                  <a:lnTo>
                    <a:pt x="3835" y="2592"/>
                  </a:lnTo>
                  <a:lnTo>
                    <a:pt x="4448" y="2592"/>
                  </a:lnTo>
                  <a:lnTo>
                    <a:pt x="4448" y="3205"/>
                  </a:lnTo>
                  <a:close/>
                  <a:moveTo>
                    <a:pt x="4448" y="3850"/>
                  </a:moveTo>
                  <a:lnTo>
                    <a:pt x="3835" y="3850"/>
                  </a:lnTo>
                  <a:lnTo>
                    <a:pt x="3835" y="3237"/>
                  </a:lnTo>
                  <a:lnTo>
                    <a:pt x="4448" y="3237"/>
                  </a:lnTo>
                  <a:lnTo>
                    <a:pt x="4448" y="3850"/>
                  </a:lnTo>
                  <a:close/>
                  <a:moveTo>
                    <a:pt x="4448" y="4495"/>
                  </a:moveTo>
                  <a:lnTo>
                    <a:pt x="3835" y="4495"/>
                  </a:lnTo>
                  <a:lnTo>
                    <a:pt x="3835" y="3882"/>
                  </a:lnTo>
                  <a:lnTo>
                    <a:pt x="4448" y="3882"/>
                  </a:lnTo>
                  <a:lnTo>
                    <a:pt x="4448" y="4495"/>
                  </a:lnTo>
                  <a:close/>
                  <a:moveTo>
                    <a:pt x="3803" y="1269"/>
                  </a:moveTo>
                  <a:lnTo>
                    <a:pt x="3190" y="1269"/>
                  </a:lnTo>
                  <a:lnTo>
                    <a:pt x="3190" y="656"/>
                  </a:lnTo>
                  <a:lnTo>
                    <a:pt x="3803" y="656"/>
                  </a:lnTo>
                  <a:lnTo>
                    <a:pt x="3803" y="1269"/>
                  </a:lnTo>
                  <a:close/>
                  <a:moveTo>
                    <a:pt x="3803" y="1914"/>
                  </a:moveTo>
                  <a:lnTo>
                    <a:pt x="3190" y="1914"/>
                  </a:lnTo>
                  <a:lnTo>
                    <a:pt x="3190" y="1301"/>
                  </a:lnTo>
                  <a:lnTo>
                    <a:pt x="3803" y="1301"/>
                  </a:lnTo>
                  <a:lnTo>
                    <a:pt x="3803" y="1914"/>
                  </a:lnTo>
                  <a:close/>
                  <a:moveTo>
                    <a:pt x="3803" y="2559"/>
                  </a:moveTo>
                  <a:lnTo>
                    <a:pt x="3190" y="2559"/>
                  </a:lnTo>
                  <a:lnTo>
                    <a:pt x="3190" y="1946"/>
                  </a:lnTo>
                  <a:lnTo>
                    <a:pt x="3803" y="1946"/>
                  </a:lnTo>
                  <a:lnTo>
                    <a:pt x="3803" y="2559"/>
                  </a:lnTo>
                  <a:close/>
                  <a:moveTo>
                    <a:pt x="3803" y="3205"/>
                  </a:moveTo>
                  <a:lnTo>
                    <a:pt x="3190" y="3205"/>
                  </a:lnTo>
                  <a:lnTo>
                    <a:pt x="3190" y="2592"/>
                  </a:lnTo>
                  <a:lnTo>
                    <a:pt x="3803" y="2592"/>
                  </a:lnTo>
                  <a:lnTo>
                    <a:pt x="3803" y="3205"/>
                  </a:lnTo>
                  <a:close/>
                  <a:moveTo>
                    <a:pt x="3803" y="3850"/>
                  </a:moveTo>
                  <a:lnTo>
                    <a:pt x="3190" y="3850"/>
                  </a:lnTo>
                  <a:lnTo>
                    <a:pt x="3190" y="3237"/>
                  </a:lnTo>
                  <a:lnTo>
                    <a:pt x="3803" y="3237"/>
                  </a:lnTo>
                  <a:lnTo>
                    <a:pt x="3803" y="3850"/>
                  </a:lnTo>
                  <a:close/>
                  <a:moveTo>
                    <a:pt x="3803" y="4495"/>
                  </a:moveTo>
                  <a:lnTo>
                    <a:pt x="3190" y="4495"/>
                  </a:lnTo>
                  <a:lnTo>
                    <a:pt x="3190" y="3882"/>
                  </a:lnTo>
                  <a:lnTo>
                    <a:pt x="3803" y="3882"/>
                  </a:lnTo>
                  <a:lnTo>
                    <a:pt x="3803" y="4495"/>
                  </a:lnTo>
                  <a:close/>
                  <a:moveTo>
                    <a:pt x="3158" y="1269"/>
                  </a:moveTo>
                  <a:lnTo>
                    <a:pt x="2545" y="1269"/>
                  </a:lnTo>
                  <a:lnTo>
                    <a:pt x="2545" y="656"/>
                  </a:lnTo>
                  <a:lnTo>
                    <a:pt x="3158" y="656"/>
                  </a:lnTo>
                  <a:lnTo>
                    <a:pt x="3158" y="1269"/>
                  </a:lnTo>
                  <a:close/>
                  <a:moveTo>
                    <a:pt x="3158" y="1914"/>
                  </a:moveTo>
                  <a:lnTo>
                    <a:pt x="2545" y="1914"/>
                  </a:lnTo>
                  <a:lnTo>
                    <a:pt x="2545" y="1301"/>
                  </a:lnTo>
                  <a:lnTo>
                    <a:pt x="3158" y="1301"/>
                  </a:lnTo>
                  <a:lnTo>
                    <a:pt x="3158" y="1914"/>
                  </a:lnTo>
                  <a:close/>
                  <a:moveTo>
                    <a:pt x="3158" y="2559"/>
                  </a:moveTo>
                  <a:lnTo>
                    <a:pt x="2545" y="2559"/>
                  </a:lnTo>
                  <a:lnTo>
                    <a:pt x="2545" y="1946"/>
                  </a:lnTo>
                  <a:lnTo>
                    <a:pt x="3158" y="1946"/>
                  </a:lnTo>
                  <a:lnTo>
                    <a:pt x="3158" y="2559"/>
                  </a:lnTo>
                  <a:close/>
                  <a:moveTo>
                    <a:pt x="3158" y="3205"/>
                  </a:moveTo>
                  <a:lnTo>
                    <a:pt x="2545" y="3205"/>
                  </a:lnTo>
                  <a:lnTo>
                    <a:pt x="2545" y="2592"/>
                  </a:lnTo>
                  <a:lnTo>
                    <a:pt x="3158" y="2592"/>
                  </a:lnTo>
                  <a:lnTo>
                    <a:pt x="3158" y="3205"/>
                  </a:lnTo>
                  <a:close/>
                  <a:moveTo>
                    <a:pt x="3158" y="3850"/>
                  </a:moveTo>
                  <a:lnTo>
                    <a:pt x="2545" y="3850"/>
                  </a:lnTo>
                  <a:lnTo>
                    <a:pt x="2545" y="3237"/>
                  </a:lnTo>
                  <a:lnTo>
                    <a:pt x="3158" y="3237"/>
                  </a:lnTo>
                  <a:lnTo>
                    <a:pt x="3158" y="3850"/>
                  </a:lnTo>
                  <a:close/>
                  <a:moveTo>
                    <a:pt x="3158" y="4495"/>
                  </a:moveTo>
                  <a:lnTo>
                    <a:pt x="2545" y="4495"/>
                  </a:lnTo>
                  <a:lnTo>
                    <a:pt x="2545" y="3882"/>
                  </a:lnTo>
                  <a:lnTo>
                    <a:pt x="3158" y="3882"/>
                  </a:lnTo>
                  <a:lnTo>
                    <a:pt x="3158" y="4495"/>
                  </a:lnTo>
                  <a:close/>
                  <a:moveTo>
                    <a:pt x="2513" y="1269"/>
                  </a:moveTo>
                  <a:lnTo>
                    <a:pt x="1900" y="1269"/>
                  </a:lnTo>
                  <a:lnTo>
                    <a:pt x="1900" y="656"/>
                  </a:lnTo>
                  <a:lnTo>
                    <a:pt x="2513" y="656"/>
                  </a:lnTo>
                  <a:lnTo>
                    <a:pt x="2513" y="1269"/>
                  </a:lnTo>
                  <a:close/>
                  <a:moveTo>
                    <a:pt x="2513" y="1914"/>
                  </a:moveTo>
                  <a:lnTo>
                    <a:pt x="1900" y="1914"/>
                  </a:lnTo>
                  <a:lnTo>
                    <a:pt x="1900" y="1301"/>
                  </a:lnTo>
                  <a:lnTo>
                    <a:pt x="2513" y="1301"/>
                  </a:lnTo>
                  <a:lnTo>
                    <a:pt x="2513" y="1914"/>
                  </a:lnTo>
                  <a:close/>
                  <a:moveTo>
                    <a:pt x="2513" y="2559"/>
                  </a:moveTo>
                  <a:lnTo>
                    <a:pt x="1900" y="2559"/>
                  </a:lnTo>
                  <a:lnTo>
                    <a:pt x="1900" y="1946"/>
                  </a:lnTo>
                  <a:lnTo>
                    <a:pt x="2513" y="1946"/>
                  </a:lnTo>
                  <a:lnTo>
                    <a:pt x="2513" y="2559"/>
                  </a:lnTo>
                  <a:close/>
                  <a:moveTo>
                    <a:pt x="2513" y="3205"/>
                  </a:moveTo>
                  <a:lnTo>
                    <a:pt x="1900" y="3205"/>
                  </a:lnTo>
                  <a:lnTo>
                    <a:pt x="1900" y="2592"/>
                  </a:lnTo>
                  <a:lnTo>
                    <a:pt x="2513" y="2592"/>
                  </a:lnTo>
                  <a:lnTo>
                    <a:pt x="2513" y="3205"/>
                  </a:lnTo>
                  <a:close/>
                  <a:moveTo>
                    <a:pt x="2513" y="3850"/>
                  </a:moveTo>
                  <a:lnTo>
                    <a:pt x="1900" y="3850"/>
                  </a:lnTo>
                  <a:lnTo>
                    <a:pt x="1900" y="3237"/>
                  </a:lnTo>
                  <a:lnTo>
                    <a:pt x="2513" y="3237"/>
                  </a:lnTo>
                  <a:lnTo>
                    <a:pt x="2513" y="3850"/>
                  </a:lnTo>
                  <a:close/>
                  <a:moveTo>
                    <a:pt x="2513" y="4495"/>
                  </a:moveTo>
                  <a:lnTo>
                    <a:pt x="1900" y="4495"/>
                  </a:lnTo>
                  <a:lnTo>
                    <a:pt x="1900" y="3882"/>
                  </a:lnTo>
                  <a:lnTo>
                    <a:pt x="2513" y="3882"/>
                  </a:lnTo>
                  <a:lnTo>
                    <a:pt x="2513" y="4495"/>
                  </a:lnTo>
                  <a:close/>
                  <a:moveTo>
                    <a:pt x="1868" y="1269"/>
                  </a:moveTo>
                  <a:lnTo>
                    <a:pt x="1255" y="1269"/>
                  </a:lnTo>
                  <a:lnTo>
                    <a:pt x="1255" y="656"/>
                  </a:lnTo>
                  <a:lnTo>
                    <a:pt x="1868" y="656"/>
                  </a:lnTo>
                  <a:lnTo>
                    <a:pt x="1868" y="1269"/>
                  </a:lnTo>
                  <a:close/>
                  <a:moveTo>
                    <a:pt x="1868" y="1914"/>
                  </a:moveTo>
                  <a:lnTo>
                    <a:pt x="1255" y="1914"/>
                  </a:lnTo>
                  <a:lnTo>
                    <a:pt x="1255" y="1301"/>
                  </a:lnTo>
                  <a:lnTo>
                    <a:pt x="1868" y="1301"/>
                  </a:lnTo>
                  <a:lnTo>
                    <a:pt x="1868" y="1914"/>
                  </a:lnTo>
                  <a:close/>
                  <a:moveTo>
                    <a:pt x="1868" y="2559"/>
                  </a:moveTo>
                  <a:lnTo>
                    <a:pt x="1255" y="2559"/>
                  </a:lnTo>
                  <a:lnTo>
                    <a:pt x="1255" y="1946"/>
                  </a:lnTo>
                  <a:lnTo>
                    <a:pt x="1868" y="1946"/>
                  </a:lnTo>
                  <a:lnTo>
                    <a:pt x="1868" y="2559"/>
                  </a:lnTo>
                  <a:close/>
                  <a:moveTo>
                    <a:pt x="1868" y="3205"/>
                  </a:moveTo>
                  <a:lnTo>
                    <a:pt x="1255" y="3205"/>
                  </a:lnTo>
                  <a:lnTo>
                    <a:pt x="1255" y="2592"/>
                  </a:lnTo>
                  <a:lnTo>
                    <a:pt x="1868" y="2592"/>
                  </a:lnTo>
                  <a:lnTo>
                    <a:pt x="1868" y="3205"/>
                  </a:lnTo>
                  <a:close/>
                  <a:moveTo>
                    <a:pt x="1868" y="3850"/>
                  </a:moveTo>
                  <a:lnTo>
                    <a:pt x="1255" y="3850"/>
                  </a:lnTo>
                  <a:lnTo>
                    <a:pt x="1255" y="3237"/>
                  </a:lnTo>
                  <a:lnTo>
                    <a:pt x="1868" y="3237"/>
                  </a:lnTo>
                  <a:lnTo>
                    <a:pt x="1868" y="3850"/>
                  </a:lnTo>
                  <a:moveTo>
                    <a:pt x="1868" y="4495"/>
                  </a:moveTo>
                  <a:lnTo>
                    <a:pt x="1255" y="4495"/>
                  </a:lnTo>
                  <a:lnTo>
                    <a:pt x="1255" y="3882"/>
                  </a:lnTo>
                  <a:lnTo>
                    <a:pt x="1868" y="3882"/>
                  </a:lnTo>
                  <a:lnTo>
                    <a:pt x="1868" y="4495"/>
                  </a:lnTo>
                  <a:close/>
                  <a:moveTo>
                    <a:pt x="1222" y="1269"/>
                  </a:moveTo>
                  <a:lnTo>
                    <a:pt x="609" y="1269"/>
                  </a:lnTo>
                  <a:lnTo>
                    <a:pt x="609" y="656"/>
                  </a:lnTo>
                  <a:lnTo>
                    <a:pt x="1222" y="656"/>
                  </a:lnTo>
                  <a:lnTo>
                    <a:pt x="1222" y="1269"/>
                  </a:lnTo>
                  <a:close/>
                  <a:moveTo>
                    <a:pt x="1222" y="1914"/>
                  </a:moveTo>
                  <a:lnTo>
                    <a:pt x="609" y="1914"/>
                  </a:lnTo>
                  <a:lnTo>
                    <a:pt x="609" y="1301"/>
                  </a:lnTo>
                  <a:lnTo>
                    <a:pt x="1222" y="1301"/>
                  </a:lnTo>
                  <a:lnTo>
                    <a:pt x="1222" y="1914"/>
                  </a:lnTo>
                  <a:close/>
                  <a:moveTo>
                    <a:pt x="1222" y="2559"/>
                  </a:moveTo>
                  <a:lnTo>
                    <a:pt x="609" y="2559"/>
                  </a:lnTo>
                  <a:lnTo>
                    <a:pt x="609" y="1946"/>
                  </a:lnTo>
                  <a:lnTo>
                    <a:pt x="1222" y="1946"/>
                  </a:lnTo>
                  <a:lnTo>
                    <a:pt x="1222" y="2559"/>
                  </a:lnTo>
                  <a:close/>
                  <a:moveTo>
                    <a:pt x="1222" y="3205"/>
                  </a:moveTo>
                  <a:lnTo>
                    <a:pt x="609" y="3205"/>
                  </a:lnTo>
                  <a:lnTo>
                    <a:pt x="609" y="2592"/>
                  </a:lnTo>
                  <a:lnTo>
                    <a:pt x="1222" y="2592"/>
                  </a:lnTo>
                  <a:lnTo>
                    <a:pt x="1222" y="3205"/>
                  </a:lnTo>
                  <a:close/>
                  <a:moveTo>
                    <a:pt x="1222" y="3850"/>
                  </a:moveTo>
                  <a:lnTo>
                    <a:pt x="609" y="3850"/>
                  </a:lnTo>
                  <a:lnTo>
                    <a:pt x="609" y="3237"/>
                  </a:lnTo>
                  <a:lnTo>
                    <a:pt x="1222" y="3237"/>
                  </a:lnTo>
                  <a:lnTo>
                    <a:pt x="1222" y="3850"/>
                  </a:lnTo>
                  <a:close/>
                  <a:moveTo>
                    <a:pt x="1222" y="4495"/>
                  </a:moveTo>
                  <a:lnTo>
                    <a:pt x="609" y="4495"/>
                  </a:lnTo>
                  <a:lnTo>
                    <a:pt x="609" y="3882"/>
                  </a:lnTo>
                  <a:lnTo>
                    <a:pt x="1222" y="3882"/>
                  </a:lnTo>
                  <a:lnTo>
                    <a:pt x="1222" y="4495"/>
                  </a:lnTo>
                  <a:close/>
                  <a:moveTo>
                    <a:pt x="17985" y="656"/>
                  </a:moveTo>
                  <a:lnTo>
                    <a:pt x="17985" y="624"/>
                  </a:lnTo>
                  <a:lnTo>
                    <a:pt x="17385" y="624"/>
                  </a:lnTo>
                  <a:lnTo>
                    <a:pt x="17385" y="0"/>
                  </a:lnTo>
                  <a:lnTo>
                    <a:pt x="17352" y="0"/>
                  </a:lnTo>
                  <a:lnTo>
                    <a:pt x="17352" y="624"/>
                  </a:lnTo>
                  <a:lnTo>
                    <a:pt x="16739" y="624"/>
                  </a:lnTo>
                  <a:lnTo>
                    <a:pt x="16739" y="0"/>
                  </a:lnTo>
                  <a:lnTo>
                    <a:pt x="16707" y="0"/>
                  </a:lnTo>
                  <a:lnTo>
                    <a:pt x="16707" y="624"/>
                  </a:lnTo>
                  <a:lnTo>
                    <a:pt x="16094" y="624"/>
                  </a:lnTo>
                  <a:lnTo>
                    <a:pt x="16094" y="0"/>
                  </a:lnTo>
                  <a:lnTo>
                    <a:pt x="16062" y="0"/>
                  </a:lnTo>
                  <a:lnTo>
                    <a:pt x="16062" y="624"/>
                  </a:lnTo>
                  <a:lnTo>
                    <a:pt x="15449" y="624"/>
                  </a:lnTo>
                  <a:lnTo>
                    <a:pt x="15449" y="0"/>
                  </a:lnTo>
                  <a:lnTo>
                    <a:pt x="15417" y="0"/>
                  </a:lnTo>
                  <a:lnTo>
                    <a:pt x="15417" y="624"/>
                  </a:lnTo>
                  <a:lnTo>
                    <a:pt x="14804" y="624"/>
                  </a:lnTo>
                  <a:lnTo>
                    <a:pt x="14804" y="0"/>
                  </a:lnTo>
                  <a:lnTo>
                    <a:pt x="14772" y="0"/>
                  </a:lnTo>
                  <a:lnTo>
                    <a:pt x="14772" y="624"/>
                  </a:lnTo>
                  <a:lnTo>
                    <a:pt x="14159" y="624"/>
                  </a:lnTo>
                  <a:lnTo>
                    <a:pt x="14159" y="0"/>
                  </a:lnTo>
                  <a:lnTo>
                    <a:pt x="14126" y="0"/>
                  </a:lnTo>
                  <a:lnTo>
                    <a:pt x="14126" y="624"/>
                  </a:lnTo>
                  <a:lnTo>
                    <a:pt x="13513" y="624"/>
                  </a:lnTo>
                  <a:lnTo>
                    <a:pt x="13513" y="0"/>
                  </a:lnTo>
                  <a:lnTo>
                    <a:pt x="13481" y="0"/>
                  </a:lnTo>
                  <a:lnTo>
                    <a:pt x="13481" y="624"/>
                  </a:lnTo>
                  <a:lnTo>
                    <a:pt x="12868" y="624"/>
                  </a:lnTo>
                  <a:lnTo>
                    <a:pt x="12868" y="0"/>
                  </a:lnTo>
                  <a:lnTo>
                    <a:pt x="12836" y="0"/>
                  </a:lnTo>
                  <a:lnTo>
                    <a:pt x="12836" y="624"/>
                  </a:lnTo>
                  <a:lnTo>
                    <a:pt x="12223" y="624"/>
                  </a:lnTo>
                  <a:lnTo>
                    <a:pt x="12223" y="0"/>
                  </a:lnTo>
                  <a:lnTo>
                    <a:pt x="12191" y="0"/>
                  </a:lnTo>
                  <a:lnTo>
                    <a:pt x="12191" y="624"/>
                  </a:lnTo>
                  <a:lnTo>
                    <a:pt x="11563" y="624"/>
                  </a:lnTo>
                  <a:lnTo>
                    <a:pt x="11563" y="0"/>
                  </a:lnTo>
                  <a:lnTo>
                    <a:pt x="11531" y="0"/>
                  </a:lnTo>
                  <a:lnTo>
                    <a:pt x="11531" y="624"/>
                  </a:lnTo>
                  <a:lnTo>
                    <a:pt x="10933" y="624"/>
                  </a:lnTo>
                  <a:lnTo>
                    <a:pt x="10933" y="0"/>
                  </a:lnTo>
                  <a:lnTo>
                    <a:pt x="10900" y="0"/>
                  </a:lnTo>
                  <a:lnTo>
                    <a:pt x="10900" y="624"/>
                  </a:lnTo>
                  <a:lnTo>
                    <a:pt x="10287" y="624"/>
                  </a:lnTo>
                  <a:lnTo>
                    <a:pt x="10287" y="0"/>
                  </a:lnTo>
                  <a:lnTo>
                    <a:pt x="10255" y="0"/>
                  </a:lnTo>
                  <a:lnTo>
                    <a:pt x="10255" y="624"/>
                  </a:lnTo>
                  <a:lnTo>
                    <a:pt x="9642" y="624"/>
                  </a:lnTo>
                  <a:lnTo>
                    <a:pt x="9642" y="0"/>
                  </a:lnTo>
                  <a:lnTo>
                    <a:pt x="9610" y="0"/>
                  </a:lnTo>
                  <a:lnTo>
                    <a:pt x="9610" y="624"/>
                  </a:lnTo>
                  <a:lnTo>
                    <a:pt x="8997" y="624"/>
                  </a:lnTo>
                  <a:lnTo>
                    <a:pt x="8997" y="0"/>
                  </a:lnTo>
                  <a:lnTo>
                    <a:pt x="8965" y="0"/>
                  </a:lnTo>
                  <a:lnTo>
                    <a:pt x="8965" y="624"/>
                  </a:lnTo>
                  <a:lnTo>
                    <a:pt x="8352" y="624"/>
                  </a:lnTo>
                  <a:lnTo>
                    <a:pt x="8352" y="0"/>
                  </a:lnTo>
                  <a:lnTo>
                    <a:pt x="8320" y="0"/>
                  </a:lnTo>
                  <a:lnTo>
                    <a:pt x="8320" y="624"/>
                  </a:lnTo>
                  <a:lnTo>
                    <a:pt x="7707" y="624"/>
                  </a:lnTo>
                  <a:lnTo>
                    <a:pt x="7707" y="0"/>
                  </a:lnTo>
                  <a:lnTo>
                    <a:pt x="7674" y="0"/>
                  </a:lnTo>
                  <a:lnTo>
                    <a:pt x="7674" y="624"/>
                  </a:lnTo>
                  <a:lnTo>
                    <a:pt x="7061" y="624"/>
                  </a:lnTo>
                  <a:lnTo>
                    <a:pt x="7061" y="0"/>
                  </a:lnTo>
                  <a:lnTo>
                    <a:pt x="7029" y="0"/>
                  </a:lnTo>
                  <a:lnTo>
                    <a:pt x="7029" y="624"/>
                  </a:lnTo>
                  <a:lnTo>
                    <a:pt x="6416" y="624"/>
                  </a:lnTo>
                  <a:lnTo>
                    <a:pt x="6416" y="0"/>
                  </a:lnTo>
                  <a:lnTo>
                    <a:pt x="6384" y="0"/>
                  </a:lnTo>
                  <a:lnTo>
                    <a:pt x="6384" y="624"/>
                  </a:lnTo>
                  <a:lnTo>
                    <a:pt x="5771" y="624"/>
                  </a:lnTo>
                  <a:lnTo>
                    <a:pt x="5771" y="0"/>
                  </a:lnTo>
                  <a:lnTo>
                    <a:pt x="5739" y="0"/>
                  </a:lnTo>
                  <a:lnTo>
                    <a:pt x="5739" y="624"/>
                  </a:lnTo>
                  <a:lnTo>
                    <a:pt x="5126" y="624"/>
                  </a:lnTo>
                  <a:lnTo>
                    <a:pt x="5126" y="0"/>
                  </a:lnTo>
                  <a:lnTo>
                    <a:pt x="5094" y="0"/>
                  </a:lnTo>
                  <a:lnTo>
                    <a:pt x="5094" y="624"/>
                  </a:lnTo>
                  <a:lnTo>
                    <a:pt x="4481" y="624"/>
                  </a:lnTo>
                  <a:lnTo>
                    <a:pt x="4481" y="0"/>
                  </a:lnTo>
                  <a:lnTo>
                    <a:pt x="4448" y="0"/>
                  </a:lnTo>
                  <a:lnTo>
                    <a:pt x="4448" y="624"/>
                  </a:lnTo>
                  <a:lnTo>
                    <a:pt x="3835" y="624"/>
                  </a:lnTo>
                  <a:lnTo>
                    <a:pt x="3835" y="0"/>
                  </a:lnTo>
                  <a:lnTo>
                    <a:pt x="3803" y="0"/>
                  </a:lnTo>
                  <a:lnTo>
                    <a:pt x="3803" y="624"/>
                  </a:lnTo>
                  <a:lnTo>
                    <a:pt x="3190" y="624"/>
                  </a:lnTo>
                  <a:lnTo>
                    <a:pt x="3190" y="0"/>
                  </a:lnTo>
                  <a:lnTo>
                    <a:pt x="3158" y="0"/>
                  </a:lnTo>
                  <a:lnTo>
                    <a:pt x="3158" y="624"/>
                  </a:lnTo>
                  <a:lnTo>
                    <a:pt x="2545" y="624"/>
                  </a:lnTo>
                  <a:lnTo>
                    <a:pt x="2545" y="0"/>
                  </a:lnTo>
                  <a:lnTo>
                    <a:pt x="2513" y="0"/>
                  </a:lnTo>
                  <a:lnTo>
                    <a:pt x="2513" y="624"/>
                  </a:lnTo>
                  <a:lnTo>
                    <a:pt x="1900" y="624"/>
                  </a:lnTo>
                  <a:lnTo>
                    <a:pt x="1900" y="0"/>
                  </a:lnTo>
                  <a:lnTo>
                    <a:pt x="1868" y="0"/>
                  </a:lnTo>
                  <a:lnTo>
                    <a:pt x="1868" y="624"/>
                  </a:lnTo>
                  <a:lnTo>
                    <a:pt x="1255" y="624"/>
                  </a:lnTo>
                  <a:lnTo>
                    <a:pt x="1255" y="0"/>
                  </a:lnTo>
                  <a:lnTo>
                    <a:pt x="1222" y="0"/>
                  </a:lnTo>
                  <a:lnTo>
                    <a:pt x="1222" y="624"/>
                  </a:lnTo>
                  <a:lnTo>
                    <a:pt x="609" y="624"/>
                  </a:lnTo>
                  <a:lnTo>
                    <a:pt x="609" y="0"/>
                  </a:lnTo>
                  <a:lnTo>
                    <a:pt x="577" y="0"/>
                  </a:lnTo>
                  <a:lnTo>
                    <a:pt x="577" y="624"/>
                  </a:lnTo>
                  <a:lnTo>
                    <a:pt x="0" y="624"/>
                  </a:lnTo>
                  <a:lnTo>
                    <a:pt x="0" y="656"/>
                  </a:lnTo>
                  <a:lnTo>
                    <a:pt x="577" y="656"/>
                  </a:lnTo>
                  <a:lnTo>
                    <a:pt x="577" y="1269"/>
                  </a:lnTo>
                  <a:lnTo>
                    <a:pt x="0" y="1269"/>
                  </a:lnTo>
                  <a:lnTo>
                    <a:pt x="0" y="1301"/>
                  </a:lnTo>
                  <a:lnTo>
                    <a:pt x="577" y="1301"/>
                  </a:lnTo>
                  <a:lnTo>
                    <a:pt x="577" y="1914"/>
                  </a:lnTo>
                  <a:lnTo>
                    <a:pt x="0" y="1914"/>
                  </a:lnTo>
                  <a:lnTo>
                    <a:pt x="0" y="1946"/>
                  </a:lnTo>
                  <a:lnTo>
                    <a:pt x="577" y="1946"/>
                  </a:lnTo>
                  <a:lnTo>
                    <a:pt x="577" y="2559"/>
                  </a:lnTo>
                  <a:lnTo>
                    <a:pt x="0" y="2559"/>
                  </a:lnTo>
                  <a:lnTo>
                    <a:pt x="0" y="2592"/>
                  </a:lnTo>
                  <a:lnTo>
                    <a:pt x="577" y="2592"/>
                  </a:lnTo>
                  <a:lnTo>
                    <a:pt x="577" y="3205"/>
                  </a:lnTo>
                  <a:lnTo>
                    <a:pt x="0" y="3205"/>
                  </a:lnTo>
                  <a:lnTo>
                    <a:pt x="0" y="3237"/>
                  </a:lnTo>
                  <a:lnTo>
                    <a:pt x="577" y="3237"/>
                  </a:lnTo>
                  <a:lnTo>
                    <a:pt x="577" y="3850"/>
                  </a:lnTo>
                  <a:lnTo>
                    <a:pt x="0" y="3850"/>
                  </a:lnTo>
                  <a:lnTo>
                    <a:pt x="0" y="3882"/>
                  </a:lnTo>
                  <a:lnTo>
                    <a:pt x="577" y="3882"/>
                  </a:lnTo>
                  <a:lnTo>
                    <a:pt x="577" y="4495"/>
                  </a:lnTo>
                  <a:lnTo>
                    <a:pt x="0" y="4495"/>
                  </a:lnTo>
                  <a:lnTo>
                    <a:pt x="0" y="4527"/>
                  </a:lnTo>
                  <a:lnTo>
                    <a:pt x="577" y="4527"/>
                  </a:lnTo>
                  <a:lnTo>
                    <a:pt x="577" y="5123"/>
                  </a:lnTo>
                  <a:lnTo>
                    <a:pt x="609" y="5123"/>
                  </a:lnTo>
                  <a:lnTo>
                    <a:pt x="609" y="4527"/>
                  </a:lnTo>
                  <a:lnTo>
                    <a:pt x="1222" y="4527"/>
                  </a:lnTo>
                  <a:lnTo>
                    <a:pt x="1222" y="5123"/>
                  </a:lnTo>
                  <a:lnTo>
                    <a:pt x="1255" y="5123"/>
                  </a:lnTo>
                  <a:lnTo>
                    <a:pt x="1255" y="4527"/>
                  </a:lnTo>
                  <a:lnTo>
                    <a:pt x="1868" y="4527"/>
                  </a:lnTo>
                  <a:lnTo>
                    <a:pt x="1868" y="5123"/>
                  </a:lnTo>
                  <a:lnTo>
                    <a:pt x="1900" y="5123"/>
                  </a:lnTo>
                  <a:lnTo>
                    <a:pt x="1900" y="4527"/>
                  </a:lnTo>
                  <a:lnTo>
                    <a:pt x="2513" y="4527"/>
                  </a:lnTo>
                  <a:lnTo>
                    <a:pt x="2513" y="5123"/>
                  </a:lnTo>
                  <a:lnTo>
                    <a:pt x="2545" y="5123"/>
                  </a:lnTo>
                  <a:lnTo>
                    <a:pt x="2545" y="4527"/>
                  </a:lnTo>
                  <a:lnTo>
                    <a:pt x="3158" y="4527"/>
                  </a:lnTo>
                  <a:lnTo>
                    <a:pt x="3158" y="5123"/>
                  </a:lnTo>
                  <a:lnTo>
                    <a:pt x="3190" y="5123"/>
                  </a:lnTo>
                  <a:lnTo>
                    <a:pt x="3190" y="4527"/>
                  </a:lnTo>
                  <a:lnTo>
                    <a:pt x="3803" y="4527"/>
                  </a:lnTo>
                  <a:lnTo>
                    <a:pt x="3803" y="5123"/>
                  </a:lnTo>
                  <a:lnTo>
                    <a:pt x="3835" y="5123"/>
                  </a:lnTo>
                  <a:lnTo>
                    <a:pt x="3835" y="4527"/>
                  </a:lnTo>
                  <a:lnTo>
                    <a:pt x="4448" y="4527"/>
                  </a:lnTo>
                  <a:lnTo>
                    <a:pt x="4448" y="5123"/>
                  </a:lnTo>
                  <a:lnTo>
                    <a:pt x="4481" y="5123"/>
                  </a:lnTo>
                  <a:lnTo>
                    <a:pt x="4481" y="4527"/>
                  </a:lnTo>
                  <a:lnTo>
                    <a:pt x="5094" y="4527"/>
                  </a:lnTo>
                  <a:lnTo>
                    <a:pt x="5094" y="5123"/>
                  </a:lnTo>
                  <a:lnTo>
                    <a:pt x="5126" y="5123"/>
                  </a:lnTo>
                  <a:lnTo>
                    <a:pt x="5126" y="4527"/>
                  </a:lnTo>
                  <a:lnTo>
                    <a:pt x="5739" y="4527"/>
                  </a:lnTo>
                  <a:lnTo>
                    <a:pt x="5739" y="5123"/>
                  </a:lnTo>
                  <a:lnTo>
                    <a:pt x="5771" y="5123"/>
                  </a:lnTo>
                  <a:lnTo>
                    <a:pt x="5771" y="4527"/>
                  </a:lnTo>
                  <a:lnTo>
                    <a:pt x="6384" y="4527"/>
                  </a:lnTo>
                  <a:lnTo>
                    <a:pt x="6384" y="5123"/>
                  </a:lnTo>
                  <a:lnTo>
                    <a:pt x="6416" y="5123"/>
                  </a:lnTo>
                  <a:lnTo>
                    <a:pt x="6416" y="4527"/>
                  </a:lnTo>
                  <a:lnTo>
                    <a:pt x="7029" y="4527"/>
                  </a:lnTo>
                  <a:lnTo>
                    <a:pt x="7029" y="5123"/>
                  </a:lnTo>
                  <a:lnTo>
                    <a:pt x="7061" y="5123"/>
                  </a:lnTo>
                  <a:lnTo>
                    <a:pt x="7061" y="4527"/>
                  </a:lnTo>
                  <a:lnTo>
                    <a:pt x="7674" y="4527"/>
                  </a:lnTo>
                  <a:lnTo>
                    <a:pt x="7674" y="5123"/>
                  </a:lnTo>
                  <a:lnTo>
                    <a:pt x="7707" y="5123"/>
                  </a:lnTo>
                  <a:lnTo>
                    <a:pt x="7707" y="4527"/>
                  </a:lnTo>
                  <a:lnTo>
                    <a:pt x="8320" y="4527"/>
                  </a:lnTo>
                  <a:lnTo>
                    <a:pt x="8320" y="5123"/>
                  </a:lnTo>
                  <a:lnTo>
                    <a:pt x="8352" y="5123"/>
                  </a:lnTo>
                  <a:lnTo>
                    <a:pt x="8352" y="4527"/>
                  </a:lnTo>
                  <a:lnTo>
                    <a:pt x="8965" y="4527"/>
                  </a:lnTo>
                  <a:lnTo>
                    <a:pt x="8965" y="5123"/>
                  </a:lnTo>
                  <a:lnTo>
                    <a:pt x="8997" y="5123"/>
                  </a:lnTo>
                  <a:lnTo>
                    <a:pt x="8997" y="4527"/>
                  </a:lnTo>
                  <a:lnTo>
                    <a:pt x="9610" y="4527"/>
                  </a:lnTo>
                  <a:lnTo>
                    <a:pt x="9610" y="5123"/>
                  </a:lnTo>
                  <a:lnTo>
                    <a:pt x="9642" y="5123"/>
                  </a:lnTo>
                  <a:lnTo>
                    <a:pt x="9642" y="4527"/>
                  </a:lnTo>
                  <a:lnTo>
                    <a:pt x="10255" y="4527"/>
                  </a:lnTo>
                  <a:lnTo>
                    <a:pt x="10255" y="5123"/>
                  </a:lnTo>
                  <a:lnTo>
                    <a:pt x="10287" y="5123"/>
                  </a:lnTo>
                  <a:lnTo>
                    <a:pt x="10287" y="4527"/>
                  </a:lnTo>
                  <a:lnTo>
                    <a:pt x="10900" y="4527"/>
                  </a:lnTo>
                  <a:lnTo>
                    <a:pt x="10900" y="5123"/>
                  </a:lnTo>
                  <a:lnTo>
                    <a:pt x="10933" y="5123"/>
                  </a:lnTo>
                  <a:lnTo>
                    <a:pt x="10933" y="4527"/>
                  </a:lnTo>
                  <a:lnTo>
                    <a:pt x="11531" y="4527"/>
                  </a:lnTo>
                  <a:lnTo>
                    <a:pt x="11531" y="5123"/>
                  </a:lnTo>
                  <a:lnTo>
                    <a:pt x="11563" y="5123"/>
                  </a:lnTo>
                  <a:lnTo>
                    <a:pt x="11563" y="4527"/>
                  </a:lnTo>
                  <a:lnTo>
                    <a:pt x="12191" y="4527"/>
                  </a:lnTo>
                  <a:lnTo>
                    <a:pt x="12191" y="5123"/>
                  </a:lnTo>
                  <a:lnTo>
                    <a:pt x="12223" y="5123"/>
                  </a:lnTo>
                  <a:lnTo>
                    <a:pt x="12223" y="4527"/>
                  </a:lnTo>
                  <a:lnTo>
                    <a:pt x="12836" y="4527"/>
                  </a:lnTo>
                  <a:lnTo>
                    <a:pt x="12836" y="5123"/>
                  </a:lnTo>
                  <a:lnTo>
                    <a:pt x="12868" y="5123"/>
                  </a:lnTo>
                  <a:lnTo>
                    <a:pt x="12868" y="4527"/>
                  </a:lnTo>
                  <a:lnTo>
                    <a:pt x="13481" y="4527"/>
                  </a:lnTo>
                  <a:lnTo>
                    <a:pt x="13481" y="5123"/>
                  </a:lnTo>
                  <a:lnTo>
                    <a:pt x="13513" y="5123"/>
                  </a:lnTo>
                  <a:lnTo>
                    <a:pt x="13513" y="4527"/>
                  </a:lnTo>
                  <a:lnTo>
                    <a:pt x="14126" y="4527"/>
                  </a:lnTo>
                  <a:lnTo>
                    <a:pt x="14126" y="5123"/>
                  </a:lnTo>
                  <a:lnTo>
                    <a:pt x="14159" y="5123"/>
                  </a:lnTo>
                  <a:lnTo>
                    <a:pt x="14159" y="4527"/>
                  </a:lnTo>
                  <a:lnTo>
                    <a:pt x="14772" y="4527"/>
                  </a:lnTo>
                  <a:lnTo>
                    <a:pt x="14772" y="5123"/>
                  </a:lnTo>
                  <a:lnTo>
                    <a:pt x="14804" y="5123"/>
                  </a:lnTo>
                  <a:lnTo>
                    <a:pt x="14804" y="4527"/>
                  </a:lnTo>
                  <a:lnTo>
                    <a:pt x="15417" y="4527"/>
                  </a:lnTo>
                  <a:lnTo>
                    <a:pt x="15417" y="5123"/>
                  </a:lnTo>
                  <a:lnTo>
                    <a:pt x="15449" y="5123"/>
                  </a:lnTo>
                  <a:lnTo>
                    <a:pt x="15449" y="4527"/>
                  </a:lnTo>
                  <a:lnTo>
                    <a:pt x="16062" y="4527"/>
                  </a:lnTo>
                  <a:lnTo>
                    <a:pt x="16062" y="5123"/>
                  </a:lnTo>
                  <a:lnTo>
                    <a:pt x="16094" y="5123"/>
                  </a:lnTo>
                  <a:lnTo>
                    <a:pt x="16094" y="4527"/>
                  </a:lnTo>
                  <a:lnTo>
                    <a:pt x="16707" y="4527"/>
                  </a:lnTo>
                  <a:lnTo>
                    <a:pt x="16707" y="5123"/>
                  </a:lnTo>
                  <a:lnTo>
                    <a:pt x="16739" y="5123"/>
                  </a:lnTo>
                  <a:lnTo>
                    <a:pt x="16739" y="4527"/>
                  </a:lnTo>
                  <a:lnTo>
                    <a:pt x="17352" y="4527"/>
                  </a:lnTo>
                  <a:lnTo>
                    <a:pt x="17352" y="5123"/>
                  </a:lnTo>
                  <a:lnTo>
                    <a:pt x="17385" y="5123"/>
                  </a:lnTo>
                  <a:lnTo>
                    <a:pt x="17385" y="4527"/>
                  </a:lnTo>
                  <a:lnTo>
                    <a:pt x="17985" y="4527"/>
                  </a:lnTo>
                  <a:lnTo>
                    <a:pt x="17985" y="4495"/>
                  </a:lnTo>
                  <a:lnTo>
                    <a:pt x="17385" y="4495"/>
                  </a:lnTo>
                  <a:lnTo>
                    <a:pt x="17385" y="3882"/>
                  </a:lnTo>
                  <a:lnTo>
                    <a:pt x="17985" y="3882"/>
                  </a:lnTo>
                  <a:lnTo>
                    <a:pt x="17985" y="3850"/>
                  </a:lnTo>
                  <a:lnTo>
                    <a:pt x="17385" y="3850"/>
                  </a:lnTo>
                  <a:lnTo>
                    <a:pt x="17385" y="3237"/>
                  </a:lnTo>
                  <a:lnTo>
                    <a:pt x="17985" y="3237"/>
                  </a:lnTo>
                  <a:lnTo>
                    <a:pt x="17985" y="3205"/>
                  </a:lnTo>
                  <a:lnTo>
                    <a:pt x="17385" y="3205"/>
                  </a:lnTo>
                  <a:lnTo>
                    <a:pt x="17385" y="2592"/>
                  </a:lnTo>
                  <a:lnTo>
                    <a:pt x="17985" y="2592"/>
                  </a:lnTo>
                  <a:lnTo>
                    <a:pt x="17985" y="2559"/>
                  </a:lnTo>
                  <a:lnTo>
                    <a:pt x="17385" y="2559"/>
                  </a:lnTo>
                  <a:lnTo>
                    <a:pt x="17385" y="1946"/>
                  </a:lnTo>
                  <a:lnTo>
                    <a:pt x="17985" y="1946"/>
                  </a:lnTo>
                  <a:lnTo>
                    <a:pt x="17985" y="1914"/>
                  </a:lnTo>
                  <a:lnTo>
                    <a:pt x="17385" y="1914"/>
                  </a:lnTo>
                  <a:lnTo>
                    <a:pt x="17385" y="1301"/>
                  </a:lnTo>
                  <a:lnTo>
                    <a:pt x="17985" y="1301"/>
                  </a:lnTo>
                  <a:lnTo>
                    <a:pt x="17985" y="1269"/>
                  </a:lnTo>
                  <a:lnTo>
                    <a:pt x="17385" y="1269"/>
                  </a:lnTo>
                  <a:lnTo>
                    <a:pt x="17385" y="656"/>
                  </a:lnTo>
                  <a:lnTo>
                    <a:pt x="17985" y="656"/>
                  </a:ln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9" name="Rectangle 9101">
              <a:extLst>
                <a:ext uri="{FF2B5EF4-FFF2-40B4-BE49-F238E27FC236}">
                  <a16:creationId xmlns:a16="http://schemas.microsoft.com/office/drawing/2014/main" id="{88F30744-FEA0-4975-BA84-E1DABB1703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7003" y="3186267"/>
              <a:ext cx="118666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0" name="Rectangle 9102">
              <a:extLst>
                <a:ext uri="{FF2B5EF4-FFF2-40B4-BE49-F238E27FC236}">
                  <a16:creationId xmlns:a16="http://schemas.microsoft.com/office/drawing/2014/main" id="{B7560595-D8C9-4C55-9452-D12EDB4971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45273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1" name="Rectangle 9103">
              <a:extLst>
                <a:ext uri="{FF2B5EF4-FFF2-40B4-BE49-F238E27FC236}">
                  <a16:creationId xmlns:a16="http://schemas.microsoft.com/office/drawing/2014/main" id="{6A37F428-C8F4-4DE2-87EE-68861F9E9D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83520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2" name="Rectangle 9104">
              <a:extLst>
                <a:ext uri="{FF2B5EF4-FFF2-40B4-BE49-F238E27FC236}">
                  <a16:creationId xmlns:a16="http://schemas.microsoft.com/office/drawing/2014/main" id="{7CC39AB8-D8F6-4937-B622-828ECF903D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17663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3" name="Rectangle 9105">
              <a:extLst>
                <a:ext uri="{FF2B5EF4-FFF2-40B4-BE49-F238E27FC236}">
                  <a16:creationId xmlns:a16="http://schemas.microsoft.com/office/drawing/2014/main" id="{F2A8C0C2-52C4-4E03-9B51-95214CE988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4217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4" name="Rectangle 9106">
              <a:extLst>
                <a:ext uri="{FF2B5EF4-FFF2-40B4-BE49-F238E27FC236}">
                  <a16:creationId xmlns:a16="http://schemas.microsoft.com/office/drawing/2014/main" id="{9E47ADE9-589B-4074-B707-51B670F6A1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10075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5" name="Rectangle 9107">
              <a:extLst>
                <a:ext uri="{FF2B5EF4-FFF2-40B4-BE49-F238E27FC236}">
                  <a16:creationId xmlns:a16="http://schemas.microsoft.com/office/drawing/2014/main" id="{D2EFC72A-49DC-4A50-8075-DBDA288856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5947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6" name="Rectangle 9108">
              <a:extLst>
                <a:ext uri="{FF2B5EF4-FFF2-40B4-BE49-F238E27FC236}">
                  <a16:creationId xmlns:a16="http://schemas.microsoft.com/office/drawing/2014/main" id="{4399989A-3485-4DDC-8F75-ABB784521E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1805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7" name="Rectangle 9109">
              <a:extLst>
                <a:ext uri="{FF2B5EF4-FFF2-40B4-BE49-F238E27FC236}">
                  <a16:creationId xmlns:a16="http://schemas.microsoft.com/office/drawing/2014/main" id="{F8ABD8EB-E09E-4817-AD4C-52965C96A6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5247" y="3186267"/>
              <a:ext cx="123824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8" name="Freeform 9110">
              <a:extLst>
                <a:ext uri="{FF2B5EF4-FFF2-40B4-BE49-F238E27FC236}">
                  <a16:creationId xmlns:a16="http://schemas.microsoft.com/office/drawing/2014/main" id="{8A670E73-21BD-48B4-9B11-BD0681B8DD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7770" y="1896122"/>
              <a:ext cx="175417" cy="2505754"/>
            </a:xfrm>
            <a:custGeom>
              <a:avLst/>
              <a:gdLst>
                <a:gd name="T0" fmla="*/ 8 w 34"/>
                <a:gd name="T1" fmla="*/ 437 h 437"/>
                <a:gd name="T2" fmla="*/ 0 w 34"/>
                <a:gd name="T3" fmla="*/ 9 h 437"/>
                <a:gd name="T4" fmla="*/ 18 w 34"/>
                <a:gd name="T5" fmla="*/ 9 h 437"/>
                <a:gd name="T6" fmla="*/ 11 w 34"/>
                <a:gd name="T7" fmla="*/ 42 h 437"/>
                <a:gd name="T8" fmla="*/ 8 w 34"/>
                <a:gd name="T9" fmla="*/ 43 h 437"/>
                <a:gd name="T10" fmla="*/ 11 w 34"/>
                <a:gd name="T11" fmla="*/ 68 h 437"/>
                <a:gd name="T12" fmla="*/ 8 w 34"/>
                <a:gd name="T13" fmla="*/ 70 h 437"/>
                <a:gd name="T14" fmla="*/ 11 w 34"/>
                <a:gd name="T15" fmla="*/ 95 h 437"/>
                <a:gd name="T16" fmla="*/ 8 w 34"/>
                <a:gd name="T17" fmla="*/ 96 h 437"/>
                <a:gd name="T18" fmla="*/ 11 w 34"/>
                <a:gd name="T19" fmla="*/ 121 h 437"/>
                <a:gd name="T20" fmla="*/ 8 w 34"/>
                <a:gd name="T21" fmla="*/ 122 h 437"/>
                <a:gd name="T22" fmla="*/ 11 w 34"/>
                <a:gd name="T23" fmla="*/ 147 h 437"/>
                <a:gd name="T24" fmla="*/ 8 w 34"/>
                <a:gd name="T25" fmla="*/ 148 h 437"/>
                <a:gd name="T26" fmla="*/ 11 w 34"/>
                <a:gd name="T27" fmla="*/ 173 h 437"/>
                <a:gd name="T28" fmla="*/ 8 w 34"/>
                <a:gd name="T29" fmla="*/ 175 h 437"/>
                <a:gd name="T30" fmla="*/ 11 w 34"/>
                <a:gd name="T31" fmla="*/ 200 h 437"/>
                <a:gd name="T32" fmla="*/ 8 w 34"/>
                <a:gd name="T33" fmla="*/ 201 h 437"/>
                <a:gd name="T34" fmla="*/ 11 w 34"/>
                <a:gd name="T35" fmla="*/ 225 h 437"/>
                <a:gd name="T36" fmla="*/ 34 w 34"/>
                <a:gd name="T37" fmla="*/ 228 h 437"/>
                <a:gd name="T38" fmla="*/ 11 w 34"/>
                <a:gd name="T39" fmla="*/ 252 h 437"/>
                <a:gd name="T40" fmla="*/ 8 w 34"/>
                <a:gd name="T41" fmla="*/ 253 h 437"/>
                <a:gd name="T42" fmla="*/ 11 w 34"/>
                <a:gd name="T43" fmla="*/ 278 h 437"/>
                <a:gd name="T44" fmla="*/ 8 w 34"/>
                <a:gd name="T45" fmla="*/ 280 h 437"/>
                <a:gd name="T46" fmla="*/ 11 w 34"/>
                <a:gd name="T47" fmla="*/ 304 h 437"/>
                <a:gd name="T48" fmla="*/ 8 w 34"/>
                <a:gd name="T49" fmla="*/ 306 h 437"/>
                <a:gd name="T50" fmla="*/ 11 w 34"/>
                <a:gd name="T51" fmla="*/ 331 h 437"/>
                <a:gd name="T52" fmla="*/ 8 w 34"/>
                <a:gd name="T53" fmla="*/ 332 h 437"/>
                <a:gd name="T54" fmla="*/ 11 w 34"/>
                <a:gd name="T55" fmla="*/ 357 h 437"/>
                <a:gd name="T56" fmla="*/ 8 w 34"/>
                <a:gd name="T57" fmla="*/ 358 h 437"/>
                <a:gd name="T58" fmla="*/ 11 w 34"/>
                <a:gd name="T59" fmla="*/ 383 h 437"/>
                <a:gd name="T60" fmla="*/ 8 w 34"/>
                <a:gd name="T61" fmla="*/ 384 h 437"/>
                <a:gd name="T62" fmla="*/ 11 w 34"/>
                <a:gd name="T63" fmla="*/ 409 h 437"/>
                <a:gd name="T64" fmla="*/ 8 w 34"/>
                <a:gd name="T65" fmla="*/ 411 h 437"/>
                <a:gd name="T66" fmla="*/ 11 w 34"/>
                <a:gd name="T6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37">
                  <a:moveTo>
                    <a:pt x="11" y="437"/>
                  </a:moveTo>
                  <a:lnTo>
                    <a:pt x="8" y="437"/>
                  </a:lnTo>
                  <a:lnTo>
                    <a:pt x="8" y="9"/>
                  </a:lnTo>
                  <a:lnTo>
                    <a:pt x="0" y="9"/>
                  </a:lnTo>
                  <a:lnTo>
                    <a:pt x="9" y="0"/>
                  </a:lnTo>
                  <a:lnTo>
                    <a:pt x="18" y="9"/>
                  </a:lnTo>
                  <a:lnTo>
                    <a:pt x="11" y="9"/>
                  </a:lnTo>
                  <a:lnTo>
                    <a:pt x="11" y="42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11" y="43"/>
                  </a:lnTo>
                  <a:lnTo>
                    <a:pt x="11" y="68"/>
                  </a:lnTo>
                  <a:lnTo>
                    <a:pt x="8" y="68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95"/>
                  </a:lnTo>
                  <a:lnTo>
                    <a:pt x="8" y="95"/>
                  </a:lnTo>
                  <a:lnTo>
                    <a:pt x="8" y="96"/>
                  </a:lnTo>
                  <a:lnTo>
                    <a:pt x="11" y="96"/>
                  </a:lnTo>
                  <a:lnTo>
                    <a:pt x="11" y="121"/>
                  </a:lnTo>
                  <a:lnTo>
                    <a:pt x="8" y="121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1" y="147"/>
                  </a:lnTo>
                  <a:lnTo>
                    <a:pt x="8" y="147"/>
                  </a:lnTo>
                  <a:lnTo>
                    <a:pt x="8" y="148"/>
                  </a:lnTo>
                  <a:lnTo>
                    <a:pt x="11" y="148"/>
                  </a:lnTo>
                  <a:lnTo>
                    <a:pt x="11" y="173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11" y="175"/>
                  </a:lnTo>
                  <a:lnTo>
                    <a:pt x="11" y="200"/>
                  </a:lnTo>
                  <a:lnTo>
                    <a:pt x="8" y="200"/>
                  </a:lnTo>
                  <a:lnTo>
                    <a:pt x="8" y="201"/>
                  </a:lnTo>
                  <a:lnTo>
                    <a:pt x="11" y="201"/>
                  </a:lnTo>
                  <a:lnTo>
                    <a:pt x="11" y="225"/>
                  </a:lnTo>
                  <a:lnTo>
                    <a:pt x="34" y="225"/>
                  </a:lnTo>
                  <a:lnTo>
                    <a:pt x="34" y="228"/>
                  </a:lnTo>
                  <a:lnTo>
                    <a:pt x="11" y="228"/>
                  </a:lnTo>
                  <a:lnTo>
                    <a:pt x="11" y="252"/>
                  </a:lnTo>
                  <a:lnTo>
                    <a:pt x="8" y="252"/>
                  </a:lnTo>
                  <a:lnTo>
                    <a:pt x="8" y="253"/>
                  </a:lnTo>
                  <a:lnTo>
                    <a:pt x="11" y="253"/>
                  </a:lnTo>
                  <a:lnTo>
                    <a:pt x="11" y="278"/>
                  </a:lnTo>
                  <a:lnTo>
                    <a:pt x="8" y="278"/>
                  </a:lnTo>
                  <a:lnTo>
                    <a:pt x="8" y="280"/>
                  </a:lnTo>
                  <a:lnTo>
                    <a:pt x="11" y="280"/>
                  </a:lnTo>
                  <a:lnTo>
                    <a:pt x="11" y="304"/>
                  </a:lnTo>
                  <a:lnTo>
                    <a:pt x="8" y="304"/>
                  </a:lnTo>
                  <a:lnTo>
                    <a:pt x="8" y="306"/>
                  </a:lnTo>
                  <a:lnTo>
                    <a:pt x="11" y="306"/>
                  </a:lnTo>
                  <a:lnTo>
                    <a:pt x="11" y="331"/>
                  </a:lnTo>
                  <a:lnTo>
                    <a:pt x="8" y="331"/>
                  </a:lnTo>
                  <a:lnTo>
                    <a:pt x="8" y="332"/>
                  </a:lnTo>
                  <a:lnTo>
                    <a:pt x="11" y="332"/>
                  </a:lnTo>
                  <a:lnTo>
                    <a:pt x="11" y="357"/>
                  </a:lnTo>
                  <a:lnTo>
                    <a:pt x="8" y="357"/>
                  </a:lnTo>
                  <a:lnTo>
                    <a:pt x="8" y="358"/>
                  </a:lnTo>
                  <a:lnTo>
                    <a:pt x="11" y="358"/>
                  </a:lnTo>
                  <a:lnTo>
                    <a:pt x="11" y="383"/>
                  </a:lnTo>
                  <a:lnTo>
                    <a:pt x="8" y="383"/>
                  </a:lnTo>
                  <a:lnTo>
                    <a:pt x="8" y="384"/>
                  </a:lnTo>
                  <a:lnTo>
                    <a:pt x="11" y="384"/>
                  </a:lnTo>
                  <a:lnTo>
                    <a:pt x="11" y="409"/>
                  </a:lnTo>
                  <a:lnTo>
                    <a:pt x="8" y="409"/>
                  </a:lnTo>
                  <a:lnTo>
                    <a:pt x="8" y="411"/>
                  </a:lnTo>
                  <a:lnTo>
                    <a:pt x="11" y="411"/>
                  </a:lnTo>
                  <a:lnTo>
                    <a:pt x="11" y="43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9" name="Rectangle 9111">
              <a:extLst>
                <a:ext uri="{FF2B5EF4-FFF2-40B4-BE49-F238E27FC236}">
                  <a16:creationId xmlns:a16="http://schemas.microsoft.com/office/drawing/2014/main" id="{32E40241-D128-496C-A96D-83E5AC43A4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68348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0" name="Freeform 9112">
              <a:extLst>
                <a:ext uri="{FF2B5EF4-FFF2-40B4-BE49-F238E27FC236}">
                  <a16:creationId xmlns:a16="http://schemas.microsoft.com/office/drawing/2014/main" id="{F59C4CA4-60C5-48A9-907C-F5A55E70D1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4524" y="3203471"/>
              <a:ext cx="3771463" cy="1192669"/>
            </a:xfrm>
            <a:custGeom>
              <a:avLst/>
              <a:gdLst>
                <a:gd name="T0" fmla="*/ 16739 w 17985"/>
                <a:gd name="T1" fmla="*/ 3173 h 5125"/>
                <a:gd name="T2" fmla="*/ 16707 w 17985"/>
                <a:gd name="T3" fmla="*/ 625 h 5125"/>
                <a:gd name="T4" fmla="*/ 16707 w 17985"/>
                <a:gd name="T5" fmla="*/ 3818 h 5125"/>
                <a:gd name="T6" fmla="*/ 15449 w 17985"/>
                <a:gd name="T7" fmla="*/ 1270 h 5125"/>
                <a:gd name="T8" fmla="*/ 16062 w 17985"/>
                <a:gd name="T9" fmla="*/ 3818 h 5125"/>
                <a:gd name="T10" fmla="*/ 14804 w 17985"/>
                <a:gd name="T11" fmla="*/ 2528 h 5125"/>
                <a:gd name="T12" fmla="*/ 15417 w 17985"/>
                <a:gd name="T13" fmla="*/ 3851 h 5125"/>
                <a:gd name="T14" fmla="*/ 14772 w 17985"/>
                <a:gd name="T15" fmla="*/ 3173 h 5125"/>
                <a:gd name="T16" fmla="*/ 13513 w 17985"/>
                <a:gd name="T17" fmla="*/ 625 h 5125"/>
                <a:gd name="T18" fmla="*/ 14126 w 17985"/>
                <a:gd name="T19" fmla="*/ 3173 h 5125"/>
                <a:gd name="T20" fmla="*/ 12868 w 17985"/>
                <a:gd name="T21" fmla="*/ 1883 h 5125"/>
                <a:gd name="T22" fmla="*/ 13481 w 17985"/>
                <a:gd name="T23" fmla="*/ 3205 h 5125"/>
                <a:gd name="T24" fmla="*/ 12836 w 17985"/>
                <a:gd name="T25" fmla="*/ 2528 h 5125"/>
                <a:gd name="T26" fmla="*/ 12223 w 17985"/>
                <a:gd name="T27" fmla="*/ 3851 h 5125"/>
                <a:gd name="T28" fmla="*/ 12191 w 17985"/>
                <a:gd name="T29" fmla="*/ 2528 h 5125"/>
                <a:gd name="T30" fmla="*/ 10933 w 17985"/>
                <a:gd name="T31" fmla="*/ 1238 h 5125"/>
                <a:gd name="T32" fmla="*/ 11531 w 17985"/>
                <a:gd name="T33" fmla="*/ 2560 h 5125"/>
                <a:gd name="T34" fmla="*/ 10900 w 17985"/>
                <a:gd name="T35" fmla="*/ 1883 h 5125"/>
                <a:gd name="T36" fmla="*/ 10287 w 17985"/>
                <a:gd name="T37" fmla="*/ 3205 h 5125"/>
                <a:gd name="T38" fmla="*/ 10255 w 17985"/>
                <a:gd name="T39" fmla="*/ 1883 h 5125"/>
                <a:gd name="T40" fmla="*/ 9642 w 17985"/>
                <a:gd name="T41" fmla="*/ 4464 h 5125"/>
                <a:gd name="T42" fmla="*/ 9610 w 17985"/>
                <a:gd name="T43" fmla="*/ 1915 h 5125"/>
                <a:gd name="T44" fmla="*/ 8965 w 17985"/>
                <a:gd name="T45" fmla="*/ 1238 h 5125"/>
                <a:gd name="T46" fmla="*/ 8352 w 17985"/>
                <a:gd name="T47" fmla="*/ 2560 h 5125"/>
                <a:gd name="T48" fmla="*/ 8320 w 17985"/>
                <a:gd name="T49" fmla="*/ 1238 h 5125"/>
                <a:gd name="T50" fmla="*/ 7707 w 17985"/>
                <a:gd name="T51" fmla="*/ 3818 h 5125"/>
                <a:gd name="T52" fmla="*/ 7674 w 17985"/>
                <a:gd name="T53" fmla="*/ 1270 h 5125"/>
                <a:gd name="T54" fmla="*/ 7674 w 17985"/>
                <a:gd name="T55" fmla="*/ 4464 h 5125"/>
                <a:gd name="T56" fmla="*/ 6416 w 17985"/>
                <a:gd name="T57" fmla="*/ 1915 h 5125"/>
                <a:gd name="T58" fmla="*/ 7029 w 17985"/>
                <a:gd name="T59" fmla="*/ 4464 h 5125"/>
                <a:gd name="T60" fmla="*/ 5771 w 17985"/>
                <a:gd name="T61" fmla="*/ 3173 h 5125"/>
                <a:gd name="T62" fmla="*/ 5739 w 17985"/>
                <a:gd name="T63" fmla="*/ 625 h 5125"/>
                <a:gd name="T64" fmla="*/ 5739 w 17985"/>
                <a:gd name="T65" fmla="*/ 3818 h 5125"/>
                <a:gd name="T66" fmla="*/ 4481 w 17985"/>
                <a:gd name="T67" fmla="*/ 1270 h 5125"/>
                <a:gd name="T68" fmla="*/ 5094 w 17985"/>
                <a:gd name="T69" fmla="*/ 3818 h 5125"/>
                <a:gd name="T70" fmla="*/ 3835 w 17985"/>
                <a:gd name="T71" fmla="*/ 2528 h 5125"/>
                <a:gd name="T72" fmla="*/ 4448 w 17985"/>
                <a:gd name="T73" fmla="*/ 3851 h 5125"/>
                <a:gd name="T74" fmla="*/ 3803 w 17985"/>
                <a:gd name="T75" fmla="*/ 3173 h 5125"/>
                <a:gd name="T76" fmla="*/ 2545 w 17985"/>
                <a:gd name="T77" fmla="*/ 625 h 5125"/>
                <a:gd name="T78" fmla="*/ 3158 w 17985"/>
                <a:gd name="T79" fmla="*/ 3173 h 5125"/>
                <a:gd name="T80" fmla="*/ 1900 w 17985"/>
                <a:gd name="T81" fmla="*/ 1883 h 5125"/>
                <a:gd name="T82" fmla="*/ 2513 w 17985"/>
                <a:gd name="T83" fmla="*/ 3205 h 5125"/>
                <a:gd name="T84" fmla="*/ 1868 w 17985"/>
                <a:gd name="T85" fmla="*/ 2528 h 5125"/>
                <a:gd name="T86" fmla="*/ 1255 w 17985"/>
                <a:gd name="T87" fmla="*/ 3851 h 5125"/>
                <a:gd name="T88" fmla="*/ 1222 w 17985"/>
                <a:gd name="T89" fmla="*/ 2528 h 5125"/>
                <a:gd name="T90" fmla="*/ 16739 w 17985"/>
                <a:gd name="T91" fmla="*/ 592 h 5125"/>
                <a:gd name="T92" fmla="*/ 14159 w 17985"/>
                <a:gd name="T93" fmla="*/ 0 h 5125"/>
                <a:gd name="T94" fmla="*/ 11531 w 17985"/>
                <a:gd name="T95" fmla="*/ 0 h 5125"/>
                <a:gd name="T96" fmla="*/ 8965 w 17985"/>
                <a:gd name="T97" fmla="*/ 592 h 5125"/>
                <a:gd name="T98" fmla="*/ 5771 w 17985"/>
                <a:gd name="T99" fmla="*/ 592 h 5125"/>
                <a:gd name="T100" fmla="*/ 3190 w 17985"/>
                <a:gd name="T101" fmla="*/ 0 h 5125"/>
                <a:gd name="T102" fmla="*/ 577 w 17985"/>
                <a:gd name="T103" fmla="*/ 0 h 5125"/>
                <a:gd name="T104" fmla="*/ 577 w 17985"/>
                <a:gd name="T105" fmla="*/ 3173 h 5125"/>
                <a:gd name="T106" fmla="*/ 1255 w 17985"/>
                <a:gd name="T107" fmla="*/ 5125 h 5125"/>
                <a:gd name="T108" fmla="*/ 3835 w 17985"/>
                <a:gd name="T109" fmla="*/ 4496 h 5125"/>
                <a:gd name="T110" fmla="*/ 7029 w 17985"/>
                <a:gd name="T111" fmla="*/ 4496 h 5125"/>
                <a:gd name="T112" fmla="*/ 9610 w 17985"/>
                <a:gd name="T113" fmla="*/ 5125 h 5125"/>
                <a:gd name="T114" fmla="*/ 12223 w 17985"/>
                <a:gd name="T115" fmla="*/ 5125 h 5125"/>
                <a:gd name="T116" fmla="*/ 14804 w 17985"/>
                <a:gd name="T117" fmla="*/ 4496 h 5125"/>
                <a:gd name="T118" fmla="*/ 17985 w 17985"/>
                <a:gd name="T119" fmla="*/ 4496 h 5125"/>
                <a:gd name="T120" fmla="*/ 17985 w 17985"/>
                <a:gd name="T121" fmla="*/ 1883 h 5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85" h="5125">
                  <a:moveTo>
                    <a:pt x="17352" y="1238"/>
                  </a:moveTo>
                  <a:lnTo>
                    <a:pt x="16739" y="1238"/>
                  </a:lnTo>
                  <a:lnTo>
                    <a:pt x="16739" y="625"/>
                  </a:lnTo>
                  <a:lnTo>
                    <a:pt x="17352" y="625"/>
                  </a:lnTo>
                  <a:lnTo>
                    <a:pt x="17352" y="1238"/>
                  </a:lnTo>
                  <a:close/>
                  <a:moveTo>
                    <a:pt x="17352" y="1883"/>
                  </a:moveTo>
                  <a:lnTo>
                    <a:pt x="16739" y="1883"/>
                  </a:lnTo>
                  <a:lnTo>
                    <a:pt x="16739" y="1270"/>
                  </a:lnTo>
                  <a:lnTo>
                    <a:pt x="17352" y="1270"/>
                  </a:lnTo>
                  <a:lnTo>
                    <a:pt x="17352" y="1883"/>
                  </a:lnTo>
                  <a:close/>
                  <a:moveTo>
                    <a:pt x="17352" y="2528"/>
                  </a:moveTo>
                  <a:lnTo>
                    <a:pt x="16739" y="2528"/>
                  </a:lnTo>
                  <a:lnTo>
                    <a:pt x="16739" y="1915"/>
                  </a:lnTo>
                  <a:lnTo>
                    <a:pt x="17352" y="1915"/>
                  </a:lnTo>
                  <a:lnTo>
                    <a:pt x="17352" y="2528"/>
                  </a:lnTo>
                  <a:close/>
                  <a:moveTo>
                    <a:pt x="17352" y="3173"/>
                  </a:moveTo>
                  <a:lnTo>
                    <a:pt x="16739" y="3173"/>
                  </a:lnTo>
                  <a:lnTo>
                    <a:pt x="16739" y="2560"/>
                  </a:lnTo>
                  <a:lnTo>
                    <a:pt x="17352" y="2560"/>
                  </a:lnTo>
                  <a:lnTo>
                    <a:pt x="17352" y="3173"/>
                  </a:lnTo>
                  <a:close/>
                  <a:moveTo>
                    <a:pt x="17352" y="3818"/>
                  </a:moveTo>
                  <a:lnTo>
                    <a:pt x="16739" y="3818"/>
                  </a:lnTo>
                  <a:lnTo>
                    <a:pt x="16739" y="3205"/>
                  </a:lnTo>
                  <a:lnTo>
                    <a:pt x="17352" y="3205"/>
                  </a:lnTo>
                  <a:lnTo>
                    <a:pt x="17352" y="3818"/>
                  </a:lnTo>
                  <a:moveTo>
                    <a:pt x="17352" y="4464"/>
                  </a:moveTo>
                  <a:lnTo>
                    <a:pt x="16739" y="4464"/>
                  </a:lnTo>
                  <a:lnTo>
                    <a:pt x="16739" y="3851"/>
                  </a:lnTo>
                  <a:lnTo>
                    <a:pt x="17352" y="3851"/>
                  </a:lnTo>
                  <a:lnTo>
                    <a:pt x="17352" y="4464"/>
                  </a:lnTo>
                  <a:close/>
                  <a:moveTo>
                    <a:pt x="16707" y="1238"/>
                  </a:moveTo>
                  <a:lnTo>
                    <a:pt x="16094" y="1238"/>
                  </a:lnTo>
                  <a:lnTo>
                    <a:pt x="16094" y="625"/>
                  </a:lnTo>
                  <a:lnTo>
                    <a:pt x="16707" y="625"/>
                  </a:lnTo>
                  <a:lnTo>
                    <a:pt x="16707" y="1238"/>
                  </a:lnTo>
                  <a:close/>
                  <a:moveTo>
                    <a:pt x="16707" y="1883"/>
                  </a:moveTo>
                  <a:lnTo>
                    <a:pt x="16094" y="1883"/>
                  </a:lnTo>
                  <a:lnTo>
                    <a:pt x="16094" y="1270"/>
                  </a:lnTo>
                  <a:lnTo>
                    <a:pt x="16707" y="1270"/>
                  </a:lnTo>
                  <a:lnTo>
                    <a:pt x="16707" y="1883"/>
                  </a:lnTo>
                  <a:close/>
                  <a:moveTo>
                    <a:pt x="16707" y="2528"/>
                  </a:moveTo>
                  <a:lnTo>
                    <a:pt x="16094" y="2528"/>
                  </a:lnTo>
                  <a:lnTo>
                    <a:pt x="16094" y="1915"/>
                  </a:lnTo>
                  <a:lnTo>
                    <a:pt x="16707" y="1915"/>
                  </a:lnTo>
                  <a:lnTo>
                    <a:pt x="16707" y="2528"/>
                  </a:lnTo>
                  <a:close/>
                  <a:moveTo>
                    <a:pt x="16707" y="3173"/>
                  </a:moveTo>
                  <a:lnTo>
                    <a:pt x="16094" y="3173"/>
                  </a:lnTo>
                  <a:lnTo>
                    <a:pt x="16094" y="2560"/>
                  </a:lnTo>
                  <a:lnTo>
                    <a:pt x="16707" y="2560"/>
                  </a:lnTo>
                  <a:lnTo>
                    <a:pt x="16707" y="3173"/>
                  </a:lnTo>
                  <a:close/>
                  <a:moveTo>
                    <a:pt x="16707" y="3818"/>
                  </a:moveTo>
                  <a:lnTo>
                    <a:pt x="16094" y="3818"/>
                  </a:lnTo>
                  <a:lnTo>
                    <a:pt x="16094" y="3205"/>
                  </a:lnTo>
                  <a:lnTo>
                    <a:pt x="16707" y="3205"/>
                  </a:lnTo>
                  <a:lnTo>
                    <a:pt x="16707" y="3818"/>
                  </a:lnTo>
                  <a:moveTo>
                    <a:pt x="16707" y="4464"/>
                  </a:moveTo>
                  <a:lnTo>
                    <a:pt x="16094" y="4464"/>
                  </a:lnTo>
                  <a:lnTo>
                    <a:pt x="16094" y="3851"/>
                  </a:lnTo>
                  <a:lnTo>
                    <a:pt x="16707" y="3851"/>
                  </a:lnTo>
                  <a:lnTo>
                    <a:pt x="16707" y="4464"/>
                  </a:lnTo>
                  <a:close/>
                  <a:moveTo>
                    <a:pt x="16062" y="1238"/>
                  </a:moveTo>
                  <a:lnTo>
                    <a:pt x="15449" y="1238"/>
                  </a:lnTo>
                  <a:lnTo>
                    <a:pt x="15449" y="625"/>
                  </a:lnTo>
                  <a:lnTo>
                    <a:pt x="16062" y="625"/>
                  </a:lnTo>
                  <a:lnTo>
                    <a:pt x="16062" y="1238"/>
                  </a:lnTo>
                  <a:close/>
                  <a:moveTo>
                    <a:pt x="16062" y="1883"/>
                  </a:moveTo>
                  <a:lnTo>
                    <a:pt x="15449" y="1883"/>
                  </a:lnTo>
                  <a:lnTo>
                    <a:pt x="15449" y="1270"/>
                  </a:lnTo>
                  <a:lnTo>
                    <a:pt x="16062" y="1270"/>
                  </a:lnTo>
                  <a:lnTo>
                    <a:pt x="16062" y="1883"/>
                  </a:lnTo>
                  <a:close/>
                  <a:moveTo>
                    <a:pt x="16062" y="2528"/>
                  </a:moveTo>
                  <a:lnTo>
                    <a:pt x="15449" y="2528"/>
                  </a:lnTo>
                  <a:lnTo>
                    <a:pt x="15449" y="1915"/>
                  </a:lnTo>
                  <a:lnTo>
                    <a:pt x="16062" y="1915"/>
                  </a:lnTo>
                  <a:lnTo>
                    <a:pt x="16062" y="2528"/>
                  </a:lnTo>
                  <a:close/>
                  <a:moveTo>
                    <a:pt x="16062" y="3173"/>
                  </a:moveTo>
                  <a:lnTo>
                    <a:pt x="15449" y="3173"/>
                  </a:lnTo>
                  <a:lnTo>
                    <a:pt x="15449" y="2560"/>
                  </a:lnTo>
                  <a:lnTo>
                    <a:pt x="16062" y="2560"/>
                  </a:lnTo>
                  <a:lnTo>
                    <a:pt x="16062" y="3173"/>
                  </a:lnTo>
                  <a:close/>
                  <a:moveTo>
                    <a:pt x="16062" y="3818"/>
                  </a:moveTo>
                  <a:lnTo>
                    <a:pt x="15449" y="3818"/>
                  </a:lnTo>
                  <a:lnTo>
                    <a:pt x="15449" y="3205"/>
                  </a:lnTo>
                  <a:lnTo>
                    <a:pt x="16062" y="3205"/>
                  </a:lnTo>
                  <a:lnTo>
                    <a:pt x="16062" y="3818"/>
                  </a:lnTo>
                  <a:moveTo>
                    <a:pt x="16062" y="4464"/>
                  </a:moveTo>
                  <a:lnTo>
                    <a:pt x="15449" y="4464"/>
                  </a:lnTo>
                  <a:lnTo>
                    <a:pt x="15449" y="3851"/>
                  </a:lnTo>
                  <a:lnTo>
                    <a:pt x="16062" y="3851"/>
                  </a:lnTo>
                  <a:lnTo>
                    <a:pt x="16062" y="4464"/>
                  </a:lnTo>
                  <a:close/>
                  <a:moveTo>
                    <a:pt x="15417" y="1238"/>
                  </a:moveTo>
                  <a:lnTo>
                    <a:pt x="14804" y="1238"/>
                  </a:lnTo>
                  <a:lnTo>
                    <a:pt x="14804" y="625"/>
                  </a:lnTo>
                  <a:lnTo>
                    <a:pt x="15417" y="625"/>
                  </a:lnTo>
                  <a:lnTo>
                    <a:pt x="15417" y="1238"/>
                  </a:lnTo>
                  <a:close/>
                  <a:moveTo>
                    <a:pt x="15417" y="1883"/>
                  </a:moveTo>
                  <a:lnTo>
                    <a:pt x="14804" y="1883"/>
                  </a:lnTo>
                  <a:lnTo>
                    <a:pt x="14804" y="1270"/>
                  </a:lnTo>
                  <a:lnTo>
                    <a:pt x="15417" y="1270"/>
                  </a:lnTo>
                  <a:lnTo>
                    <a:pt x="15417" y="1883"/>
                  </a:lnTo>
                  <a:close/>
                  <a:moveTo>
                    <a:pt x="15417" y="2528"/>
                  </a:moveTo>
                  <a:lnTo>
                    <a:pt x="14804" y="2528"/>
                  </a:lnTo>
                  <a:lnTo>
                    <a:pt x="14804" y="1915"/>
                  </a:lnTo>
                  <a:lnTo>
                    <a:pt x="15417" y="1915"/>
                  </a:lnTo>
                  <a:lnTo>
                    <a:pt x="15417" y="2528"/>
                  </a:lnTo>
                  <a:close/>
                  <a:moveTo>
                    <a:pt x="15417" y="3173"/>
                  </a:moveTo>
                  <a:lnTo>
                    <a:pt x="14804" y="3173"/>
                  </a:lnTo>
                  <a:lnTo>
                    <a:pt x="14804" y="2560"/>
                  </a:lnTo>
                  <a:lnTo>
                    <a:pt x="15417" y="2560"/>
                  </a:lnTo>
                  <a:lnTo>
                    <a:pt x="15417" y="3173"/>
                  </a:lnTo>
                  <a:close/>
                  <a:moveTo>
                    <a:pt x="15417" y="3818"/>
                  </a:moveTo>
                  <a:lnTo>
                    <a:pt x="14804" y="3818"/>
                  </a:lnTo>
                  <a:lnTo>
                    <a:pt x="14804" y="3205"/>
                  </a:lnTo>
                  <a:lnTo>
                    <a:pt x="15417" y="3205"/>
                  </a:lnTo>
                  <a:lnTo>
                    <a:pt x="15417" y="3818"/>
                  </a:lnTo>
                  <a:moveTo>
                    <a:pt x="15417" y="4464"/>
                  </a:moveTo>
                  <a:lnTo>
                    <a:pt x="14804" y="4464"/>
                  </a:lnTo>
                  <a:lnTo>
                    <a:pt x="14804" y="3851"/>
                  </a:lnTo>
                  <a:lnTo>
                    <a:pt x="15417" y="3851"/>
                  </a:lnTo>
                  <a:lnTo>
                    <a:pt x="15417" y="4464"/>
                  </a:lnTo>
                  <a:close/>
                  <a:moveTo>
                    <a:pt x="14772" y="1238"/>
                  </a:moveTo>
                  <a:lnTo>
                    <a:pt x="14159" y="1238"/>
                  </a:lnTo>
                  <a:lnTo>
                    <a:pt x="14159" y="625"/>
                  </a:lnTo>
                  <a:lnTo>
                    <a:pt x="14772" y="625"/>
                  </a:lnTo>
                  <a:lnTo>
                    <a:pt x="14772" y="1238"/>
                  </a:lnTo>
                  <a:close/>
                  <a:moveTo>
                    <a:pt x="14772" y="1883"/>
                  </a:moveTo>
                  <a:lnTo>
                    <a:pt x="14159" y="1883"/>
                  </a:lnTo>
                  <a:lnTo>
                    <a:pt x="14159" y="1270"/>
                  </a:lnTo>
                  <a:lnTo>
                    <a:pt x="14772" y="1270"/>
                  </a:lnTo>
                  <a:lnTo>
                    <a:pt x="14772" y="1883"/>
                  </a:lnTo>
                  <a:close/>
                  <a:moveTo>
                    <a:pt x="14772" y="2528"/>
                  </a:moveTo>
                  <a:lnTo>
                    <a:pt x="14159" y="2528"/>
                  </a:lnTo>
                  <a:lnTo>
                    <a:pt x="14159" y="1915"/>
                  </a:lnTo>
                  <a:lnTo>
                    <a:pt x="14772" y="1915"/>
                  </a:lnTo>
                  <a:lnTo>
                    <a:pt x="14772" y="2528"/>
                  </a:lnTo>
                  <a:close/>
                  <a:moveTo>
                    <a:pt x="14772" y="3173"/>
                  </a:moveTo>
                  <a:lnTo>
                    <a:pt x="14159" y="3173"/>
                  </a:lnTo>
                  <a:lnTo>
                    <a:pt x="14159" y="2560"/>
                  </a:lnTo>
                  <a:lnTo>
                    <a:pt x="14772" y="2560"/>
                  </a:lnTo>
                  <a:lnTo>
                    <a:pt x="14772" y="3173"/>
                  </a:lnTo>
                  <a:close/>
                  <a:moveTo>
                    <a:pt x="14772" y="3818"/>
                  </a:moveTo>
                  <a:lnTo>
                    <a:pt x="14159" y="3818"/>
                  </a:lnTo>
                  <a:lnTo>
                    <a:pt x="14159" y="3205"/>
                  </a:lnTo>
                  <a:lnTo>
                    <a:pt x="14772" y="3205"/>
                  </a:lnTo>
                  <a:lnTo>
                    <a:pt x="14772" y="3818"/>
                  </a:lnTo>
                  <a:moveTo>
                    <a:pt x="14772" y="4464"/>
                  </a:moveTo>
                  <a:lnTo>
                    <a:pt x="14159" y="4464"/>
                  </a:lnTo>
                  <a:lnTo>
                    <a:pt x="14159" y="3851"/>
                  </a:lnTo>
                  <a:lnTo>
                    <a:pt x="14772" y="3851"/>
                  </a:lnTo>
                  <a:lnTo>
                    <a:pt x="14772" y="4464"/>
                  </a:lnTo>
                  <a:close/>
                  <a:moveTo>
                    <a:pt x="14126" y="1238"/>
                  </a:moveTo>
                  <a:lnTo>
                    <a:pt x="13513" y="1238"/>
                  </a:lnTo>
                  <a:lnTo>
                    <a:pt x="13513" y="625"/>
                  </a:lnTo>
                  <a:lnTo>
                    <a:pt x="14126" y="625"/>
                  </a:lnTo>
                  <a:lnTo>
                    <a:pt x="14126" y="1238"/>
                  </a:lnTo>
                  <a:close/>
                  <a:moveTo>
                    <a:pt x="14126" y="1883"/>
                  </a:moveTo>
                  <a:lnTo>
                    <a:pt x="13513" y="1883"/>
                  </a:lnTo>
                  <a:lnTo>
                    <a:pt x="13513" y="1270"/>
                  </a:lnTo>
                  <a:lnTo>
                    <a:pt x="14126" y="1270"/>
                  </a:lnTo>
                  <a:lnTo>
                    <a:pt x="14126" y="1883"/>
                  </a:lnTo>
                  <a:close/>
                  <a:moveTo>
                    <a:pt x="14126" y="2528"/>
                  </a:moveTo>
                  <a:lnTo>
                    <a:pt x="13513" y="2528"/>
                  </a:lnTo>
                  <a:lnTo>
                    <a:pt x="13513" y="1915"/>
                  </a:lnTo>
                  <a:lnTo>
                    <a:pt x="14126" y="1915"/>
                  </a:lnTo>
                  <a:lnTo>
                    <a:pt x="14126" y="2528"/>
                  </a:lnTo>
                  <a:close/>
                  <a:moveTo>
                    <a:pt x="14126" y="3173"/>
                  </a:moveTo>
                  <a:lnTo>
                    <a:pt x="13513" y="3173"/>
                  </a:lnTo>
                  <a:lnTo>
                    <a:pt x="13513" y="2560"/>
                  </a:lnTo>
                  <a:lnTo>
                    <a:pt x="14126" y="2560"/>
                  </a:lnTo>
                  <a:lnTo>
                    <a:pt x="14126" y="3173"/>
                  </a:lnTo>
                  <a:close/>
                  <a:moveTo>
                    <a:pt x="14126" y="3818"/>
                  </a:moveTo>
                  <a:lnTo>
                    <a:pt x="13513" y="3818"/>
                  </a:lnTo>
                  <a:lnTo>
                    <a:pt x="13513" y="3205"/>
                  </a:lnTo>
                  <a:lnTo>
                    <a:pt x="14126" y="3205"/>
                  </a:lnTo>
                  <a:lnTo>
                    <a:pt x="14126" y="3818"/>
                  </a:lnTo>
                  <a:moveTo>
                    <a:pt x="14126" y="4464"/>
                  </a:moveTo>
                  <a:lnTo>
                    <a:pt x="13513" y="4464"/>
                  </a:lnTo>
                  <a:lnTo>
                    <a:pt x="13513" y="3851"/>
                  </a:lnTo>
                  <a:lnTo>
                    <a:pt x="14126" y="3851"/>
                  </a:lnTo>
                  <a:lnTo>
                    <a:pt x="14126" y="4464"/>
                  </a:lnTo>
                  <a:close/>
                  <a:moveTo>
                    <a:pt x="13481" y="1238"/>
                  </a:moveTo>
                  <a:lnTo>
                    <a:pt x="12868" y="1238"/>
                  </a:lnTo>
                  <a:lnTo>
                    <a:pt x="12868" y="625"/>
                  </a:lnTo>
                  <a:lnTo>
                    <a:pt x="13481" y="625"/>
                  </a:lnTo>
                  <a:lnTo>
                    <a:pt x="13481" y="1238"/>
                  </a:lnTo>
                  <a:close/>
                  <a:moveTo>
                    <a:pt x="13481" y="1883"/>
                  </a:moveTo>
                  <a:lnTo>
                    <a:pt x="12868" y="1883"/>
                  </a:lnTo>
                  <a:lnTo>
                    <a:pt x="12868" y="1270"/>
                  </a:lnTo>
                  <a:lnTo>
                    <a:pt x="13481" y="1270"/>
                  </a:lnTo>
                  <a:lnTo>
                    <a:pt x="13481" y="1883"/>
                  </a:lnTo>
                  <a:close/>
                  <a:moveTo>
                    <a:pt x="13481" y="2528"/>
                  </a:moveTo>
                  <a:lnTo>
                    <a:pt x="12868" y="2528"/>
                  </a:lnTo>
                  <a:lnTo>
                    <a:pt x="12868" y="1915"/>
                  </a:lnTo>
                  <a:lnTo>
                    <a:pt x="13481" y="1915"/>
                  </a:lnTo>
                  <a:lnTo>
                    <a:pt x="13481" y="2528"/>
                  </a:lnTo>
                  <a:close/>
                  <a:moveTo>
                    <a:pt x="13481" y="3173"/>
                  </a:moveTo>
                  <a:lnTo>
                    <a:pt x="12868" y="3173"/>
                  </a:lnTo>
                  <a:lnTo>
                    <a:pt x="12868" y="2560"/>
                  </a:lnTo>
                  <a:lnTo>
                    <a:pt x="13481" y="2560"/>
                  </a:lnTo>
                  <a:lnTo>
                    <a:pt x="13481" y="3173"/>
                  </a:lnTo>
                  <a:close/>
                  <a:moveTo>
                    <a:pt x="13481" y="3818"/>
                  </a:moveTo>
                  <a:lnTo>
                    <a:pt x="12868" y="3818"/>
                  </a:lnTo>
                  <a:lnTo>
                    <a:pt x="12868" y="3205"/>
                  </a:lnTo>
                  <a:lnTo>
                    <a:pt x="13481" y="3205"/>
                  </a:lnTo>
                  <a:lnTo>
                    <a:pt x="13481" y="3818"/>
                  </a:lnTo>
                  <a:moveTo>
                    <a:pt x="13481" y="4464"/>
                  </a:moveTo>
                  <a:lnTo>
                    <a:pt x="12868" y="4464"/>
                  </a:lnTo>
                  <a:lnTo>
                    <a:pt x="12868" y="3851"/>
                  </a:lnTo>
                  <a:lnTo>
                    <a:pt x="13481" y="3851"/>
                  </a:lnTo>
                  <a:lnTo>
                    <a:pt x="13481" y="4464"/>
                  </a:lnTo>
                  <a:close/>
                  <a:moveTo>
                    <a:pt x="12836" y="1238"/>
                  </a:moveTo>
                  <a:lnTo>
                    <a:pt x="12223" y="1238"/>
                  </a:lnTo>
                  <a:lnTo>
                    <a:pt x="12223" y="625"/>
                  </a:lnTo>
                  <a:lnTo>
                    <a:pt x="12836" y="625"/>
                  </a:lnTo>
                  <a:lnTo>
                    <a:pt x="12836" y="1238"/>
                  </a:lnTo>
                  <a:close/>
                  <a:moveTo>
                    <a:pt x="12836" y="1883"/>
                  </a:moveTo>
                  <a:lnTo>
                    <a:pt x="12223" y="1883"/>
                  </a:lnTo>
                  <a:lnTo>
                    <a:pt x="12223" y="1270"/>
                  </a:lnTo>
                  <a:lnTo>
                    <a:pt x="12836" y="1270"/>
                  </a:lnTo>
                  <a:lnTo>
                    <a:pt x="12836" y="1883"/>
                  </a:lnTo>
                  <a:close/>
                  <a:moveTo>
                    <a:pt x="12836" y="2528"/>
                  </a:moveTo>
                  <a:lnTo>
                    <a:pt x="12223" y="2528"/>
                  </a:lnTo>
                  <a:lnTo>
                    <a:pt x="12223" y="1915"/>
                  </a:lnTo>
                  <a:lnTo>
                    <a:pt x="12836" y="1915"/>
                  </a:lnTo>
                  <a:lnTo>
                    <a:pt x="12836" y="2528"/>
                  </a:lnTo>
                  <a:close/>
                  <a:moveTo>
                    <a:pt x="12836" y="3173"/>
                  </a:moveTo>
                  <a:lnTo>
                    <a:pt x="12223" y="3173"/>
                  </a:lnTo>
                  <a:lnTo>
                    <a:pt x="12223" y="2560"/>
                  </a:lnTo>
                  <a:lnTo>
                    <a:pt x="12836" y="2560"/>
                  </a:lnTo>
                  <a:lnTo>
                    <a:pt x="12836" y="3173"/>
                  </a:lnTo>
                  <a:close/>
                  <a:moveTo>
                    <a:pt x="12836" y="3818"/>
                  </a:moveTo>
                  <a:lnTo>
                    <a:pt x="12223" y="3818"/>
                  </a:lnTo>
                  <a:lnTo>
                    <a:pt x="12223" y="3205"/>
                  </a:lnTo>
                  <a:lnTo>
                    <a:pt x="12836" y="3205"/>
                  </a:lnTo>
                  <a:lnTo>
                    <a:pt x="12836" y="3818"/>
                  </a:lnTo>
                  <a:moveTo>
                    <a:pt x="12836" y="4464"/>
                  </a:moveTo>
                  <a:lnTo>
                    <a:pt x="12223" y="4464"/>
                  </a:lnTo>
                  <a:lnTo>
                    <a:pt x="12223" y="3851"/>
                  </a:lnTo>
                  <a:lnTo>
                    <a:pt x="12836" y="3851"/>
                  </a:lnTo>
                  <a:lnTo>
                    <a:pt x="12836" y="4464"/>
                  </a:lnTo>
                  <a:close/>
                  <a:moveTo>
                    <a:pt x="12191" y="1238"/>
                  </a:moveTo>
                  <a:lnTo>
                    <a:pt x="11563" y="1238"/>
                  </a:lnTo>
                  <a:lnTo>
                    <a:pt x="11563" y="625"/>
                  </a:lnTo>
                  <a:lnTo>
                    <a:pt x="12191" y="625"/>
                  </a:lnTo>
                  <a:lnTo>
                    <a:pt x="12191" y="1238"/>
                  </a:lnTo>
                  <a:close/>
                  <a:moveTo>
                    <a:pt x="12191" y="1883"/>
                  </a:moveTo>
                  <a:lnTo>
                    <a:pt x="11563" y="1883"/>
                  </a:lnTo>
                  <a:lnTo>
                    <a:pt x="11563" y="1270"/>
                  </a:lnTo>
                  <a:lnTo>
                    <a:pt x="12191" y="1270"/>
                  </a:lnTo>
                  <a:lnTo>
                    <a:pt x="12191" y="1883"/>
                  </a:lnTo>
                  <a:close/>
                  <a:moveTo>
                    <a:pt x="12191" y="2528"/>
                  </a:moveTo>
                  <a:lnTo>
                    <a:pt x="11563" y="2528"/>
                  </a:lnTo>
                  <a:lnTo>
                    <a:pt x="11563" y="1915"/>
                  </a:lnTo>
                  <a:lnTo>
                    <a:pt x="12191" y="1915"/>
                  </a:lnTo>
                  <a:lnTo>
                    <a:pt x="12191" y="2528"/>
                  </a:lnTo>
                  <a:close/>
                  <a:moveTo>
                    <a:pt x="12191" y="3173"/>
                  </a:moveTo>
                  <a:lnTo>
                    <a:pt x="11563" y="3173"/>
                  </a:lnTo>
                  <a:lnTo>
                    <a:pt x="11563" y="2560"/>
                  </a:lnTo>
                  <a:lnTo>
                    <a:pt x="12191" y="2560"/>
                  </a:lnTo>
                  <a:lnTo>
                    <a:pt x="12191" y="3173"/>
                  </a:lnTo>
                  <a:close/>
                  <a:moveTo>
                    <a:pt x="12191" y="3818"/>
                  </a:moveTo>
                  <a:lnTo>
                    <a:pt x="11563" y="3818"/>
                  </a:lnTo>
                  <a:lnTo>
                    <a:pt x="11563" y="3205"/>
                  </a:lnTo>
                  <a:lnTo>
                    <a:pt x="12191" y="3205"/>
                  </a:lnTo>
                  <a:lnTo>
                    <a:pt x="12191" y="3818"/>
                  </a:lnTo>
                  <a:moveTo>
                    <a:pt x="12191" y="4464"/>
                  </a:moveTo>
                  <a:lnTo>
                    <a:pt x="11563" y="4464"/>
                  </a:lnTo>
                  <a:lnTo>
                    <a:pt x="11563" y="3851"/>
                  </a:lnTo>
                  <a:lnTo>
                    <a:pt x="12191" y="3851"/>
                  </a:lnTo>
                  <a:lnTo>
                    <a:pt x="12191" y="4464"/>
                  </a:lnTo>
                  <a:close/>
                  <a:moveTo>
                    <a:pt x="11531" y="1238"/>
                  </a:moveTo>
                  <a:lnTo>
                    <a:pt x="10933" y="1238"/>
                  </a:lnTo>
                  <a:lnTo>
                    <a:pt x="10933" y="625"/>
                  </a:lnTo>
                  <a:lnTo>
                    <a:pt x="11531" y="625"/>
                  </a:lnTo>
                  <a:lnTo>
                    <a:pt x="11531" y="1238"/>
                  </a:lnTo>
                  <a:moveTo>
                    <a:pt x="11531" y="1883"/>
                  </a:moveTo>
                  <a:lnTo>
                    <a:pt x="10933" y="1883"/>
                  </a:lnTo>
                  <a:lnTo>
                    <a:pt x="10933" y="1270"/>
                  </a:lnTo>
                  <a:lnTo>
                    <a:pt x="11531" y="1270"/>
                  </a:lnTo>
                  <a:lnTo>
                    <a:pt x="11531" y="1883"/>
                  </a:lnTo>
                  <a:close/>
                  <a:moveTo>
                    <a:pt x="11531" y="2528"/>
                  </a:moveTo>
                  <a:lnTo>
                    <a:pt x="10933" y="2528"/>
                  </a:lnTo>
                  <a:lnTo>
                    <a:pt x="10933" y="1915"/>
                  </a:lnTo>
                  <a:lnTo>
                    <a:pt x="11531" y="1915"/>
                  </a:lnTo>
                  <a:lnTo>
                    <a:pt x="11531" y="2528"/>
                  </a:lnTo>
                  <a:close/>
                  <a:moveTo>
                    <a:pt x="11531" y="3173"/>
                  </a:moveTo>
                  <a:lnTo>
                    <a:pt x="10933" y="3173"/>
                  </a:lnTo>
                  <a:lnTo>
                    <a:pt x="10933" y="2560"/>
                  </a:lnTo>
                  <a:lnTo>
                    <a:pt x="11531" y="2560"/>
                  </a:lnTo>
                  <a:lnTo>
                    <a:pt x="11531" y="3173"/>
                  </a:lnTo>
                  <a:close/>
                  <a:moveTo>
                    <a:pt x="11531" y="3818"/>
                  </a:moveTo>
                  <a:lnTo>
                    <a:pt x="10933" y="3818"/>
                  </a:lnTo>
                  <a:lnTo>
                    <a:pt x="10933" y="3205"/>
                  </a:lnTo>
                  <a:lnTo>
                    <a:pt x="11531" y="3205"/>
                  </a:lnTo>
                  <a:lnTo>
                    <a:pt x="11531" y="3818"/>
                  </a:lnTo>
                  <a:moveTo>
                    <a:pt x="11531" y="4464"/>
                  </a:moveTo>
                  <a:lnTo>
                    <a:pt x="10933" y="4464"/>
                  </a:lnTo>
                  <a:lnTo>
                    <a:pt x="10933" y="3851"/>
                  </a:lnTo>
                  <a:lnTo>
                    <a:pt x="11531" y="3851"/>
                  </a:lnTo>
                  <a:lnTo>
                    <a:pt x="11531" y="4464"/>
                  </a:lnTo>
                  <a:close/>
                  <a:moveTo>
                    <a:pt x="10900" y="1238"/>
                  </a:moveTo>
                  <a:lnTo>
                    <a:pt x="10287" y="1238"/>
                  </a:lnTo>
                  <a:lnTo>
                    <a:pt x="10287" y="625"/>
                  </a:lnTo>
                  <a:lnTo>
                    <a:pt x="10900" y="625"/>
                  </a:lnTo>
                  <a:lnTo>
                    <a:pt x="10900" y="1238"/>
                  </a:lnTo>
                  <a:close/>
                  <a:moveTo>
                    <a:pt x="10900" y="1883"/>
                  </a:moveTo>
                  <a:lnTo>
                    <a:pt x="10287" y="1883"/>
                  </a:lnTo>
                  <a:lnTo>
                    <a:pt x="10287" y="1270"/>
                  </a:lnTo>
                  <a:lnTo>
                    <a:pt x="10900" y="1270"/>
                  </a:lnTo>
                  <a:lnTo>
                    <a:pt x="10900" y="1883"/>
                  </a:lnTo>
                  <a:close/>
                  <a:moveTo>
                    <a:pt x="10900" y="2528"/>
                  </a:moveTo>
                  <a:lnTo>
                    <a:pt x="10287" y="2528"/>
                  </a:lnTo>
                  <a:lnTo>
                    <a:pt x="10287" y="1915"/>
                  </a:lnTo>
                  <a:lnTo>
                    <a:pt x="10900" y="1915"/>
                  </a:lnTo>
                  <a:lnTo>
                    <a:pt x="10900" y="2528"/>
                  </a:lnTo>
                  <a:close/>
                  <a:moveTo>
                    <a:pt x="10900" y="3173"/>
                  </a:moveTo>
                  <a:lnTo>
                    <a:pt x="10287" y="3173"/>
                  </a:lnTo>
                  <a:lnTo>
                    <a:pt x="10287" y="2560"/>
                  </a:lnTo>
                  <a:lnTo>
                    <a:pt x="10900" y="2560"/>
                  </a:lnTo>
                  <a:lnTo>
                    <a:pt x="10900" y="3173"/>
                  </a:lnTo>
                  <a:close/>
                  <a:moveTo>
                    <a:pt x="10900" y="3818"/>
                  </a:moveTo>
                  <a:lnTo>
                    <a:pt x="10287" y="3818"/>
                  </a:lnTo>
                  <a:lnTo>
                    <a:pt x="10287" y="3205"/>
                  </a:lnTo>
                  <a:lnTo>
                    <a:pt x="10900" y="3205"/>
                  </a:lnTo>
                  <a:lnTo>
                    <a:pt x="10900" y="3818"/>
                  </a:lnTo>
                  <a:moveTo>
                    <a:pt x="10900" y="4464"/>
                  </a:moveTo>
                  <a:lnTo>
                    <a:pt x="10287" y="4464"/>
                  </a:lnTo>
                  <a:lnTo>
                    <a:pt x="10287" y="3851"/>
                  </a:lnTo>
                  <a:lnTo>
                    <a:pt x="10900" y="3851"/>
                  </a:lnTo>
                  <a:lnTo>
                    <a:pt x="10900" y="4464"/>
                  </a:lnTo>
                  <a:close/>
                  <a:moveTo>
                    <a:pt x="10255" y="1238"/>
                  </a:moveTo>
                  <a:lnTo>
                    <a:pt x="9642" y="1238"/>
                  </a:lnTo>
                  <a:lnTo>
                    <a:pt x="9642" y="625"/>
                  </a:lnTo>
                  <a:lnTo>
                    <a:pt x="10255" y="625"/>
                  </a:lnTo>
                  <a:lnTo>
                    <a:pt x="10255" y="1238"/>
                  </a:lnTo>
                  <a:close/>
                  <a:moveTo>
                    <a:pt x="10255" y="1883"/>
                  </a:moveTo>
                  <a:lnTo>
                    <a:pt x="9642" y="1883"/>
                  </a:lnTo>
                  <a:lnTo>
                    <a:pt x="9642" y="1270"/>
                  </a:lnTo>
                  <a:lnTo>
                    <a:pt x="10255" y="1270"/>
                  </a:lnTo>
                  <a:lnTo>
                    <a:pt x="10255" y="1883"/>
                  </a:lnTo>
                  <a:close/>
                  <a:moveTo>
                    <a:pt x="10255" y="2528"/>
                  </a:moveTo>
                  <a:lnTo>
                    <a:pt x="9642" y="2528"/>
                  </a:lnTo>
                  <a:lnTo>
                    <a:pt x="9642" y="1915"/>
                  </a:lnTo>
                  <a:lnTo>
                    <a:pt x="10255" y="1915"/>
                  </a:lnTo>
                  <a:lnTo>
                    <a:pt x="10255" y="2528"/>
                  </a:lnTo>
                  <a:close/>
                  <a:moveTo>
                    <a:pt x="10255" y="3173"/>
                  </a:moveTo>
                  <a:lnTo>
                    <a:pt x="9642" y="3173"/>
                  </a:lnTo>
                  <a:lnTo>
                    <a:pt x="9642" y="2560"/>
                  </a:lnTo>
                  <a:lnTo>
                    <a:pt x="10255" y="2560"/>
                  </a:lnTo>
                  <a:lnTo>
                    <a:pt x="10255" y="3173"/>
                  </a:lnTo>
                  <a:close/>
                  <a:moveTo>
                    <a:pt x="10255" y="3818"/>
                  </a:moveTo>
                  <a:lnTo>
                    <a:pt x="9642" y="3818"/>
                  </a:lnTo>
                  <a:lnTo>
                    <a:pt x="9642" y="3205"/>
                  </a:lnTo>
                  <a:lnTo>
                    <a:pt x="10255" y="3205"/>
                  </a:lnTo>
                  <a:lnTo>
                    <a:pt x="10255" y="3818"/>
                  </a:lnTo>
                  <a:moveTo>
                    <a:pt x="10255" y="4464"/>
                  </a:moveTo>
                  <a:lnTo>
                    <a:pt x="9642" y="4464"/>
                  </a:lnTo>
                  <a:lnTo>
                    <a:pt x="9642" y="3851"/>
                  </a:lnTo>
                  <a:lnTo>
                    <a:pt x="10255" y="3851"/>
                  </a:lnTo>
                  <a:lnTo>
                    <a:pt x="10255" y="4464"/>
                  </a:lnTo>
                  <a:close/>
                  <a:moveTo>
                    <a:pt x="9610" y="1238"/>
                  </a:moveTo>
                  <a:lnTo>
                    <a:pt x="8997" y="1238"/>
                  </a:lnTo>
                  <a:lnTo>
                    <a:pt x="8997" y="625"/>
                  </a:lnTo>
                  <a:lnTo>
                    <a:pt x="9610" y="625"/>
                  </a:lnTo>
                  <a:lnTo>
                    <a:pt x="9610" y="1238"/>
                  </a:lnTo>
                  <a:close/>
                  <a:moveTo>
                    <a:pt x="9610" y="1883"/>
                  </a:moveTo>
                  <a:lnTo>
                    <a:pt x="8997" y="1883"/>
                  </a:lnTo>
                  <a:lnTo>
                    <a:pt x="8997" y="1270"/>
                  </a:lnTo>
                  <a:lnTo>
                    <a:pt x="9610" y="1270"/>
                  </a:lnTo>
                  <a:lnTo>
                    <a:pt x="9610" y="1883"/>
                  </a:lnTo>
                  <a:close/>
                  <a:moveTo>
                    <a:pt x="9610" y="2528"/>
                  </a:moveTo>
                  <a:lnTo>
                    <a:pt x="8997" y="2528"/>
                  </a:lnTo>
                  <a:lnTo>
                    <a:pt x="8997" y="1915"/>
                  </a:lnTo>
                  <a:lnTo>
                    <a:pt x="9610" y="1915"/>
                  </a:lnTo>
                  <a:lnTo>
                    <a:pt x="9610" y="2528"/>
                  </a:lnTo>
                  <a:close/>
                  <a:moveTo>
                    <a:pt x="9610" y="3173"/>
                  </a:moveTo>
                  <a:lnTo>
                    <a:pt x="8997" y="3173"/>
                  </a:lnTo>
                  <a:lnTo>
                    <a:pt x="8997" y="2560"/>
                  </a:lnTo>
                  <a:lnTo>
                    <a:pt x="9610" y="2560"/>
                  </a:lnTo>
                  <a:lnTo>
                    <a:pt x="9610" y="3173"/>
                  </a:lnTo>
                  <a:close/>
                  <a:moveTo>
                    <a:pt x="9610" y="3818"/>
                  </a:moveTo>
                  <a:lnTo>
                    <a:pt x="8997" y="3818"/>
                  </a:lnTo>
                  <a:lnTo>
                    <a:pt x="8997" y="3205"/>
                  </a:lnTo>
                  <a:lnTo>
                    <a:pt x="9610" y="3205"/>
                  </a:lnTo>
                  <a:lnTo>
                    <a:pt x="9610" y="3818"/>
                  </a:lnTo>
                  <a:moveTo>
                    <a:pt x="9610" y="4464"/>
                  </a:moveTo>
                  <a:lnTo>
                    <a:pt x="8997" y="4464"/>
                  </a:lnTo>
                  <a:lnTo>
                    <a:pt x="8997" y="3851"/>
                  </a:lnTo>
                  <a:lnTo>
                    <a:pt x="9610" y="3851"/>
                  </a:lnTo>
                  <a:lnTo>
                    <a:pt x="9610" y="4464"/>
                  </a:lnTo>
                  <a:close/>
                  <a:moveTo>
                    <a:pt x="8965" y="1238"/>
                  </a:moveTo>
                  <a:lnTo>
                    <a:pt x="8352" y="1238"/>
                  </a:lnTo>
                  <a:lnTo>
                    <a:pt x="8352" y="625"/>
                  </a:lnTo>
                  <a:lnTo>
                    <a:pt x="8965" y="625"/>
                  </a:lnTo>
                  <a:lnTo>
                    <a:pt x="8965" y="1238"/>
                  </a:lnTo>
                  <a:close/>
                  <a:moveTo>
                    <a:pt x="8965" y="1883"/>
                  </a:moveTo>
                  <a:lnTo>
                    <a:pt x="8352" y="1883"/>
                  </a:lnTo>
                  <a:lnTo>
                    <a:pt x="8352" y="1270"/>
                  </a:lnTo>
                  <a:lnTo>
                    <a:pt x="8965" y="1270"/>
                  </a:lnTo>
                  <a:lnTo>
                    <a:pt x="8965" y="1883"/>
                  </a:lnTo>
                  <a:close/>
                  <a:moveTo>
                    <a:pt x="8965" y="2528"/>
                  </a:moveTo>
                  <a:lnTo>
                    <a:pt x="8352" y="2528"/>
                  </a:lnTo>
                  <a:lnTo>
                    <a:pt x="8352" y="1915"/>
                  </a:lnTo>
                  <a:lnTo>
                    <a:pt x="8965" y="1915"/>
                  </a:lnTo>
                  <a:lnTo>
                    <a:pt x="8965" y="2528"/>
                  </a:lnTo>
                  <a:close/>
                  <a:moveTo>
                    <a:pt x="8965" y="3173"/>
                  </a:moveTo>
                  <a:lnTo>
                    <a:pt x="8352" y="3173"/>
                  </a:lnTo>
                  <a:lnTo>
                    <a:pt x="8352" y="2560"/>
                  </a:lnTo>
                  <a:lnTo>
                    <a:pt x="8965" y="2560"/>
                  </a:lnTo>
                  <a:lnTo>
                    <a:pt x="8965" y="3173"/>
                  </a:lnTo>
                  <a:close/>
                  <a:moveTo>
                    <a:pt x="8965" y="3818"/>
                  </a:moveTo>
                  <a:lnTo>
                    <a:pt x="8352" y="3818"/>
                  </a:lnTo>
                  <a:lnTo>
                    <a:pt x="8352" y="3205"/>
                  </a:lnTo>
                  <a:lnTo>
                    <a:pt x="8965" y="3205"/>
                  </a:lnTo>
                  <a:lnTo>
                    <a:pt x="8965" y="3818"/>
                  </a:lnTo>
                  <a:moveTo>
                    <a:pt x="8965" y="4464"/>
                  </a:moveTo>
                  <a:lnTo>
                    <a:pt x="8352" y="4464"/>
                  </a:lnTo>
                  <a:lnTo>
                    <a:pt x="8352" y="3851"/>
                  </a:lnTo>
                  <a:lnTo>
                    <a:pt x="8965" y="3851"/>
                  </a:lnTo>
                  <a:lnTo>
                    <a:pt x="8965" y="4464"/>
                  </a:lnTo>
                  <a:close/>
                  <a:moveTo>
                    <a:pt x="8320" y="1238"/>
                  </a:moveTo>
                  <a:lnTo>
                    <a:pt x="7707" y="1238"/>
                  </a:lnTo>
                  <a:lnTo>
                    <a:pt x="7707" y="625"/>
                  </a:lnTo>
                  <a:lnTo>
                    <a:pt x="8320" y="625"/>
                  </a:lnTo>
                  <a:lnTo>
                    <a:pt x="8320" y="1238"/>
                  </a:lnTo>
                  <a:close/>
                  <a:moveTo>
                    <a:pt x="8320" y="1883"/>
                  </a:moveTo>
                  <a:lnTo>
                    <a:pt x="7707" y="1883"/>
                  </a:lnTo>
                  <a:lnTo>
                    <a:pt x="7707" y="1270"/>
                  </a:lnTo>
                  <a:lnTo>
                    <a:pt x="8320" y="1270"/>
                  </a:lnTo>
                  <a:lnTo>
                    <a:pt x="8320" y="1883"/>
                  </a:lnTo>
                  <a:close/>
                  <a:moveTo>
                    <a:pt x="8320" y="2528"/>
                  </a:moveTo>
                  <a:lnTo>
                    <a:pt x="7707" y="2528"/>
                  </a:lnTo>
                  <a:lnTo>
                    <a:pt x="7707" y="1915"/>
                  </a:lnTo>
                  <a:lnTo>
                    <a:pt x="8320" y="1915"/>
                  </a:lnTo>
                  <a:lnTo>
                    <a:pt x="8320" y="2528"/>
                  </a:lnTo>
                  <a:close/>
                  <a:moveTo>
                    <a:pt x="8320" y="3173"/>
                  </a:moveTo>
                  <a:lnTo>
                    <a:pt x="7707" y="3173"/>
                  </a:lnTo>
                  <a:lnTo>
                    <a:pt x="7707" y="2560"/>
                  </a:lnTo>
                  <a:lnTo>
                    <a:pt x="8320" y="2560"/>
                  </a:lnTo>
                  <a:lnTo>
                    <a:pt x="8320" y="3173"/>
                  </a:lnTo>
                  <a:close/>
                  <a:moveTo>
                    <a:pt x="8320" y="3818"/>
                  </a:moveTo>
                  <a:lnTo>
                    <a:pt x="7707" y="3818"/>
                  </a:lnTo>
                  <a:lnTo>
                    <a:pt x="7707" y="3205"/>
                  </a:lnTo>
                  <a:lnTo>
                    <a:pt x="8320" y="3205"/>
                  </a:lnTo>
                  <a:lnTo>
                    <a:pt x="8320" y="3818"/>
                  </a:lnTo>
                  <a:moveTo>
                    <a:pt x="8320" y="4464"/>
                  </a:moveTo>
                  <a:lnTo>
                    <a:pt x="7707" y="4464"/>
                  </a:lnTo>
                  <a:lnTo>
                    <a:pt x="7707" y="3851"/>
                  </a:lnTo>
                  <a:lnTo>
                    <a:pt x="8320" y="3851"/>
                  </a:lnTo>
                  <a:lnTo>
                    <a:pt x="8320" y="4464"/>
                  </a:lnTo>
                  <a:close/>
                  <a:moveTo>
                    <a:pt x="7674" y="1238"/>
                  </a:moveTo>
                  <a:lnTo>
                    <a:pt x="7061" y="1238"/>
                  </a:lnTo>
                  <a:lnTo>
                    <a:pt x="7061" y="625"/>
                  </a:lnTo>
                  <a:lnTo>
                    <a:pt x="7674" y="625"/>
                  </a:lnTo>
                  <a:lnTo>
                    <a:pt x="7674" y="1238"/>
                  </a:lnTo>
                  <a:close/>
                  <a:moveTo>
                    <a:pt x="7674" y="1883"/>
                  </a:moveTo>
                  <a:lnTo>
                    <a:pt x="7061" y="1883"/>
                  </a:lnTo>
                  <a:lnTo>
                    <a:pt x="7061" y="1270"/>
                  </a:lnTo>
                  <a:lnTo>
                    <a:pt x="7674" y="1270"/>
                  </a:lnTo>
                  <a:lnTo>
                    <a:pt x="7674" y="1883"/>
                  </a:lnTo>
                  <a:close/>
                  <a:moveTo>
                    <a:pt x="7674" y="2528"/>
                  </a:moveTo>
                  <a:lnTo>
                    <a:pt x="7061" y="2528"/>
                  </a:lnTo>
                  <a:lnTo>
                    <a:pt x="7061" y="1915"/>
                  </a:lnTo>
                  <a:lnTo>
                    <a:pt x="7674" y="1915"/>
                  </a:lnTo>
                  <a:lnTo>
                    <a:pt x="7674" y="2528"/>
                  </a:lnTo>
                  <a:close/>
                  <a:moveTo>
                    <a:pt x="7674" y="3173"/>
                  </a:moveTo>
                  <a:lnTo>
                    <a:pt x="7061" y="3173"/>
                  </a:lnTo>
                  <a:lnTo>
                    <a:pt x="7061" y="2560"/>
                  </a:lnTo>
                  <a:lnTo>
                    <a:pt x="7674" y="2560"/>
                  </a:lnTo>
                  <a:lnTo>
                    <a:pt x="7674" y="3173"/>
                  </a:lnTo>
                  <a:close/>
                  <a:moveTo>
                    <a:pt x="7674" y="3818"/>
                  </a:moveTo>
                  <a:lnTo>
                    <a:pt x="7061" y="3818"/>
                  </a:lnTo>
                  <a:lnTo>
                    <a:pt x="7061" y="3205"/>
                  </a:lnTo>
                  <a:lnTo>
                    <a:pt x="7674" y="3205"/>
                  </a:lnTo>
                  <a:lnTo>
                    <a:pt x="7674" y="3818"/>
                  </a:lnTo>
                  <a:moveTo>
                    <a:pt x="7674" y="4464"/>
                  </a:moveTo>
                  <a:lnTo>
                    <a:pt x="7061" y="4464"/>
                  </a:lnTo>
                  <a:lnTo>
                    <a:pt x="7061" y="3851"/>
                  </a:lnTo>
                  <a:lnTo>
                    <a:pt x="7674" y="3851"/>
                  </a:lnTo>
                  <a:lnTo>
                    <a:pt x="7674" y="4464"/>
                  </a:lnTo>
                  <a:close/>
                  <a:moveTo>
                    <a:pt x="7029" y="1238"/>
                  </a:moveTo>
                  <a:lnTo>
                    <a:pt x="6416" y="1238"/>
                  </a:lnTo>
                  <a:lnTo>
                    <a:pt x="6416" y="625"/>
                  </a:lnTo>
                  <a:lnTo>
                    <a:pt x="7029" y="625"/>
                  </a:lnTo>
                  <a:lnTo>
                    <a:pt x="7029" y="1238"/>
                  </a:lnTo>
                  <a:close/>
                  <a:moveTo>
                    <a:pt x="7029" y="1883"/>
                  </a:moveTo>
                  <a:lnTo>
                    <a:pt x="6416" y="1883"/>
                  </a:lnTo>
                  <a:lnTo>
                    <a:pt x="6416" y="1270"/>
                  </a:lnTo>
                  <a:lnTo>
                    <a:pt x="7029" y="1270"/>
                  </a:lnTo>
                  <a:lnTo>
                    <a:pt x="7029" y="1883"/>
                  </a:lnTo>
                  <a:close/>
                  <a:moveTo>
                    <a:pt x="7029" y="2528"/>
                  </a:moveTo>
                  <a:lnTo>
                    <a:pt x="6416" y="2528"/>
                  </a:lnTo>
                  <a:lnTo>
                    <a:pt x="6416" y="1915"/>
                  </a:lnTo>
                  <a:lnTo>
                    <a:pt x="7029" y="1915"/>
                  </a:lnTo>
                  <a:lnTo>
                    <a:pt x="7029" y="2528"/>
                  </a:lnTo>
                  <a:close/>
                  <a:moveTo>
                    <a:pt x="7029" y="3173"/>
                  </a:moveTo>
                  <a:lnTo>
                    <a:pt x="6416" y="3173"/>
                  </a:lnTo>
                  <a:lnTo>
                    <a:pt x="6416" y="2560"/>
                  </a:lnTo>
                  <a:lnTo>
                    <a:pt x="7029" y="2560"/>
                  </a:lnTo>
                  <a:lnTo>
                    <a:pt x="7029" y="3173"/>
                  </a:lnTo>
                  <a:close/>
                  <a:moveTo>
                    <a:pt x="7029" y="3818"/>
                  </a:moveTo>
                  <a:lnTo>
                    <a:pt x="6416" y="3818"/>
                  </a:lnTo>
                  <a:lnTo>
                    <a:pt x="6416" y="3205"/>
                  </a:lnTo>
                  <a:lnTo>
                    <a:pt x="7029" y="3205"/>
                  </a:lnTo>
                  <a:lnTo>
                    <a:pt x="7029" y="3818"/>
                  </a:lnTo>
                  <a:moveTo>
                    <a:pt x="7029" y="4464"/>
                  </a:moveTo>
                  <a:lnTo>
                    <a:pt x="6416" y="4464"/>
                  </a:lnTo>
                  <a:lnTo>
                    <a:pt x="6416" y="3851"/>
                  </a:lnTo>
                  <a:lnTo>
                    <a:pt x="7029" y="3851"/>
                  </a:lnTo>
                  <a:lnTo>
                    <a:pt x="7029" y="4464"/>
                  </a:lnTo>
                  <a:close/>
                  <a:moveTo>
                    <a:pt x="6384" y="1238"/>
                  </a:moveTo>
                  <a:lnTo>
                    <a:pt x="5771" y="1238"/>
                  </a:lnTo>
                  <a:lnTo>
                    <a:pt x="5771" y="625"/>
                  </a:lnTo>
                  <a:lnTo>
                    <a:pt x="6384" y="625"/>
                  </a:lnTo>
                  <a:lnTo>
                    <a:pt x="6384" y="1238"/>
                  </a:lnTo>
                  <a:close/>
                  <a:moveTo>
                    <a:pt x="6384" y="1883"/>
                  </a:moveTo>
                  <a:lnTo>
                    <a:pt x="5771" y="1883"/>
                  </a:lnTo>
                  <a:lnTo>
                    <a:pt x="5771" y="1270"/>
                  </a:lnTo>
                  <a:lnTo>
                    <a:pt x="6384" y="1270"/>
                  </a:lnTo>
                  <a:lnTo>
                    <a:pt x="6384" y="1883"/>
                  </a:lnTo>
                  <a:close/>
                  <a:moveTo>
                    <a:pt x="6384" y="2528"/>
                  </a:moveTo>
                  <a:lnTo>
                    <a:pt x="5771" y="2528"/>
                  </a:lnTo>
                  <a:lnTo>
                    <a:pt x="5771" y="1915"/>
                  </a:lnTo>
                  <a:lnTo>
                    <a:pt x="6384" y="1915"/>
                  </a:lnTo>
                  <a:lnTo>
                    <a:pt x="6384" y="2528"/>
                  </a:lnTo>
                  <a:close/>
                  <a:moveTo>
                    <a:pt x="6384" y="3173"/>
                  </a:moveTo>
                  <a:lnTo>
                    <a:pt x="5771" y="3173"/>
                  </a:lnTo>
                  <a:lnTo>
                    <a:pt x="5771" y="2560"/>
                  </a:lnTo>
                  <a:lnTo>
                    <a:pt x="6384" y="2560"/>
                  </a:lnTo>
                  <a:lnTo>
                    <a:pt x="6384" y="3173"/>
                  </a:lnTo>
                  <a:close/>
                  <a:moveTo>
                    <a:pt x="6384" y="3818"/>
                  </a:moveTo>
                  <a:lnTo>
                    <a:pt x="5771" y="3818"/>
                  </a:lnTo>
                  <a:lnTo>
                    <a:pt x="5771" y="3205"/>
                  </a:lnTo>
                  <a:lnTo>
                    <a:pt x="6384" y="3205"/>
                  </a:lnTo>
                  <a:lnTo>
                    <a:pt x="6384" y="3818"/>
                  </a:lnTo>
                  <a:moveTo>
                    <a:pt x="6384" y="4464"/>
                  </a:moveTo>
                  <a:lnTo>
                    <a:pt x="5771" y="4464"/>
                  </a:lnTo>
                  <a:lnTo>
                    <a:pt x="5771" y="3851"/>
                  </a:lnTo>
                  <a:lnTo>
                    <a:pt x="6384" y="3851"/>
                  </a:lnTo>
                  <a:lnTo>
                    <a:pt x="6384" y="4464"/>
                  </a:lnTo>
                  <a:close/>
                  <a:moveTo>
                    <a:pt x="5739" y="1238"/>
                  </a:moveTo>
                  <a:lnTo>
                    <a:pt x="5126" y="1238"/>
                  </a:lnTo>
                  <a:lnTo>
                    <a:pt x="5126" y="625"/>
                  </a:lnTo>
                  <a:lnTo>
                    <a:pt x="5739" y="625"/>
                  </a:lnTo>
                  <a:lnTo>
                    <a:pt x="5739" y="1238"/>
                  </a:lnTo>
                  <a:close/>
                  <a:moveTo>
                    <a:pt x="5739" y="1883"/>
                  </a:moveTo>
                  <a:lnTo>
                    <a:pt x="5126" y="1883"/>
                  </a:lnTo>
                  <a:lnTo>
                    <a:pt x="5126" y="1270"/>
                  </a:lnTo>
                  <a:lnTo>
                    <a:pt x="5739" y="1270"/>
                  </a:lnTo>
                  <a:lnTo>
                    <a:pt x="5739" y="1883"/>
                  </a:lnTo>
                  <a:close/>
                  <a:moveTo>
                    <a:pt x="5739" y="2528"/>
                  </a:moveTo>
                  <a:lnTo>
                    <a:pt x="5126" y="2528"/>
                  </a:lnTo>
                  <a:lnTo>
                    <a:pt x="5126" y="1915"/>
                  </a:lnTo>
                  <a:lnTo>
                    <a:pt x="5739" y="1915"/>
                  </a:lnTo>
                  <a:lnTo>
                    <a:pt x="5739" y="2528"/>
                  </a:lnTo>
                  <a:close/>
                  <a:moveTo>
                    <a:pt x="5739" y="3173"/>
                  </a:moveTo>
                  <a:lnTo>
                    <a:pt x="5126" y="3173"/>
                  </a:lnTo>
                  <a:lnTo>
                    <a:pt x="5126" y="2560"/>
                  </a:lnTo>
                  <a:lnTo>
                    <a:pt x="5739" y="2560"/>
                  </a:lnTo>
                  <a:lnTo>
                    <a:pt x="5739" y="3173"/>
                  </a:lnTo>
                  <a:close/>
                  <a:moveTo>
                    <a:pt x="5739" y="3818"/>
                  </a:moveTo>
                  <a:lnTo>
                    <a:pt x="5126" y="3818"/>
                  </a:lnTo>
                  <a:lnTo>
                    <a:pt x="5126" y="3205"/>
                  </a:lnTo>
                  <a:lnTo>
                    <a:pt x="5739" y="3205"/>
                  </a:lnTo>
                  <a:lnTo>
                    <a:pt x="5739" y="3818"/>
                  </a:lnTo>
                  <a:moveTo>
                    <a:pt x="5739" y="4464"/>
                  </a:moveTo>
                  <a:lnTo>
                    <a:pt x="5126" y="4464"/>
                  </a:lnTo>
                  <a:lnTo>
                    <a:pt x="5126" y="3851"/>
                  </a:lnTo>
                  <a:lnTo>
                    <a:pt x="5739" y="3851"/>
                  </a:lnTo>
                  <a:lnTo>
                    <a:pt x="5739" y="4464"/>
                  </a:lnTo>
                  <a:close/>
                  <a:moveTo>
                    <a:pt x="5094" y="1238"/>
                  </a:moveTo>
                  <a:lnTo>
                    <a:pt x="4481" y="1238"/>
                  </a:lnTo>
                  <a:lnTo>
                    <a:pt x="4481" y="625"/>
                  </a:lnTo>
                  <a:lnTo>
                    <a:pt x="5094" y="625"/>
                  </a:lnTo>
                  <a:lnTo>
                    <a:pt x="5094" y="1238"/>
                  </a:lnTo>
                  <a:close/>
                  <a:moveTo>
                    <a:pt x="5094" y="1883"/>
                  </a:moveTo>
                  <a:lnTo>
                    <a:pt x="4481" y="1883"/>
                  </a:lnTo>
                  <a:lnTo>
                    <a:pt x="4481" y="1270"/>
                  </a:lnTo>
                  <a:lnTo>
                    <a:pt x="5094" y="1270"/>
                  </a:lnTo>
                  <a:lnTo>
                    <a:pt x="5094" y="1883"/>
                  </a:lnTo>
                  <a:close/>
                  <a:moveTo>
                    <a:pt x="5094" y="2528"/>
                  </a:moveTo>
                  <a:lnTo>
                    <a:pt x="4481" y="2528"/>
                  </a:lnTo>
                  <a:lnTo>
                    <a:pt x="4481" y="1915"/>
                  </a:lnTo>
                  <a:lnTo>
                    <a:pt x="5094" y="1915"/>
                  </a:lnTo>
                  <a:lnTo>
                    <a:pt x="5094" y="2528"/>
                  </a:lnTo>
                  <a:close/>
                  <a:moveTo>
                    <a:pt x="5094" y="3173"/>
                  </a:moveTo>
                  <a:lnTo>
                    <a:pt x="4481" y="3173"/>
                  </a:lnTo>
                  <a:lnTo>
                    <a:pt x="4481" y="2560"/>
                  </a:lnTo>
                  <a:lnTo>
                    <a:pt x="5094" y="2560"/>
                  </a:lnTo>
                  <a:lnTo>
                    <a:pt x="5094" y="3173"/>
                  </a:lnTo>
                  <a:close/>
                  <a:moveTo>
                    <a:pt x="5094" y="3818"/>
                  </a:moveTo>
                  <a:lnTo>
                    <a:pt x="4481" y="3818"/>
                  </a:lnTo>
                  <a:lnTo>
                    <a:pt x="4481" y="3205"/>
                  </a:lnTo>
                  <a:lnTo>
                    <a:pt x="5094" y="3205"/>
                  </a:lnTo>
                  <a:lnTo>
                    <a:pt x="5094" y="3818"/>
                  </a:lnTo>
                  <a:moveTo>
                    <a:pt x="5094" y="4464"/>
                  </a:moveTo>
                  <a:lnTo>
                    <a:pt x="4481" y="4464"/>
                  </a:lnTo>
                  <a:lnTo>
                    <a:pt x="4481" y="3851"/>
                  </a:lnTo>
                  <a:lnTo>
                    <a:pt x="5094" y="3851"/>
                  </a:lnTo>
                  <a:lnTo>
                    <a:pt x="5094" y="4464"/>
                  </a:lnTo>
                  <a:close/>
                  <a:moveTo>
                    <a:pt x="4448" y="1238"/>
                  </a:moveTo>
                  <a:lnTo>
                    <a:pt x="3835" y="1238"/>
                  </a:lnTo>
                  <a:lnTo>
                    <a:pt x="3835" y="625"/>
                  </a:lnTo>
                  <a:lnTo>
                    <a:pt x="4448" y="625"/>
                  </a:lnTo>
                  <a:lnTo>
                    <a:pt x="4448" y="1238"/>
                  </a:lnTo>
                  <a:close/>
                  <a:moveTo>
                    <a:pt x="4448" y="1883"/>
                  </a:moveTo>
                  <a:lnTo>
                    <a:pt x="3835" y="1883"/>
                  </a:lnTo>
                  <a:lnTo>
                    <a:pt x="3835" y="1270"/>
                  </a:lnTo>
                  <a:lnTo>
                    <a:pt x="4448" y="1270"/>
                  </a:lnTo>
                  <a:lnTo>
                    <a:pt x="4448" y="1883"/>
                  </a:lnTo>
                  <a:close/>
                  <a:moveTo>
                    <a:pt x="4448" y="2528"/>
                  </a:moveTo>
                  <a:lnTo>
                    <a:pt x="3835" y="2528"/>
                  </a:lnTo>
                  <a:lnTo>
                    <a:pt x="3835" y="1915"/>
                  </a:lnTo>
                  <a:lnTo>
                    <a:pt x="4448" y="1915"/>
                  </a:lnTo>
                  <a:lnTo>
                    <a:pt x="4448" y="2528"/>
                  </a:lnTo>
                  <a:close/>
                  <a:moveTo>
                    <a:pt x="4448" y="3173"/>
                  </a:moveTo>
                  <a:lnTo>
                    <a:pt x="3835" y="3173"/>
                  </a:lnTo>
                  <a:lnTo>
                    <a:pt x="3835" y="2560"/>
                  </a:lnTo>
                  <a:lnTo>
                    <a:pt x="4448" y="2560"/>
                  </a:lnTo>
                  <a:lnTo>
                    <a:pt x="4448" y="3173"/>
                  </a:lnTo>
                  <a:close/>
                  <a:moveTo>
                    <a:pt x="4448" y="3818"/>
                  </a:moveTo>
                  <a:lnTo>
                    <a:pt x="3835" y="3818"/>
                  </a:lnTo>
                  <a:lnTo>
                    <a:pt x="3835" y="3205"/>
                  </a:lnTo>
                  <a:lnTo>
                    <a:pt x="4448" y="3205"/>
                  </a:lnTo>
                  <a:lnTo>
                    <a:pt x="4448" y="3818"/>
                  </a:lnTo>
                  <a:moveTo>
                    <a:pt x="4448" y="4464"/>
                  </a:moveTo>
                  <a:lnTo>
                    <a:pt x="3835" y="4464"/>
                  </a:lnTo>
                  <a:lnTo>
                    <a:pt x="3835" y="3851"/>
                  </a:lnTo>
                  <a:lnTo>
                    <a:pt x="4448" y="3851"/>
                  </a:lnTo>
                  <a:lnTo>
                    <a:pt x="4448" y="4464"/>
                  </a:lnTo>
                  <a:close/>
                  <a:moveTo>
                    <a:pt x="3803" y="1238"/>
                  </a:moveTo>
                  <a:lnTo>
                    <a:pt x="3190" y="1238"/>
                  </a:lnTo>
                  <a:lnTo>
                    <a:pt x="3190" y="625"/>
                  </a:lnTo>
                  <a:lnTo>
                    <a:pt x="3803" y="625"/>
                  </a:lnTo>
                  <a:lnTo>
                    <a:pt x="3803" y="1238"/>
                  </a:lnTo>
                  <a:close/>
                  <a:moveTo>
                    <a:pt x="3803" y="1883"/>
                  </a:moveTo>
                  <a:lnTo>
                    <a:pt x="3190" y="1883"/>
                  </a:lnTo>
                  <a:lnTo>
                    <a:pt x="3190" y="1270"/>
                  </a:lnTo>
                  <a:lnTo>
                    <a:pt x="3803" y="1270"/>
                  </a:lnTo>
                  <a:lnTo>
                    <a:pt x="3803" y="1883"/>
                  </a:lnTo>
                  <a:close/>
                  <a:moveTo>
                    <a:pt x="3803" y="2528"/>
                  </a:moveTo>
                  <a:lnTo>
                    <a:pt x="3190" y="2528"/>
                  </a:lnTo>
                  <a:lnTo>
                    <a:pt x="3190" y="1915"/>
                  </a:lnTo>
                  <a:lnTo>
                    <a:pt x="3803" y="1915"/>
                  </a:lnTo>
                  <a:lnTo>
                    <a:pt x="3803" y="2528"/>
                  </a:lnTo>
                  <a:close/>
                  <a:moveTo>
                    <a:pt x="3803" y="3173"/>
                  </a:moveTo>
                  <a:lnTo>
                    <a:pt x="3190" y="3173"/>
                  </a:lnTo>
                  <a:lnTo>
                    <a:pt x="3190" y="2560"/>
                  </a:lnTo>
                  <a:lnTo>
                    <a:pt x="3803" y="2560"/>
                  </a:lnTo>
                  <a:lnTo>
                    <a:pt x="3803" y="3173"/>
                  </a:lnTo>
                  <a:close/>
                  <a:moveTo>
                    <a:pt x="3803" y="3818"/>
                  </a:moveTo>
                  <a:lnTo>
                    <a:pt x="3190" y="3818"/>
                  </a:lnTo>
                  <a:lnTo>
                    <a:pt x="3190" y="3205"/>
                  </a:lnTo>
                  <a:lnTo>
                    <a:pt x="3803" y="3205"/>
                  </a:lnTo>
                  <a:lnTo>
                    <a:pt x="3803" y="3818"/>
                  </a:lnTo>
                  <a:moveTo>
                    <a:pt x="3803" y="4464"/>
                  </a:moveTo>
                  <a:lnTo>
                    <a:pt x="3190" y="4464"/>
                  </a:lnTo>
                  <a:lnTo>
                    <a:pt x="3190" y="3851"/>
                  </a:lnTo>
                  <a:lnTo>
                    <a:pt x="3803" y="3851"/>
                  </a:lnTo>
                  <a:lnTo>
                    <a:pt x="3803" y="4464"/>
                  </a:lnTo>
                  <a:close/>
                  <a:moveTo>
                    <a:pt x="3158" y="1238"/>
                  </a:moveTo>
                  <a:lnTo>
                    <a:pt x="2545" y="1238"/>
                  </a:lnTo>
                  <a:lnTo>
                    <a:pt x="2545" y="625"/>
                  </a:lnTo>
                  <a:lnTo>
                    <a:pt x="3158" y="625"/>
                  </a:lnTo>
                  <a:lnTo>
                    <a:pt x="3158" y="1238"/>
                  </a:lnTo>
                  <a:close/>
                  <a:moveTo>
                    <a:pt x="3158" y="1883"/>
                  </a:moveTo>
                  <a:lnTo>
                    <a:pt x="2545" y="1883"/>
                  </a:lnTo>
                  <a:lnTo>
                    <a:pt x="2545" y="1270"/>
                  </a:lnTo>
                  <a:lnTo>
                    <a:pt x="3158" y="1270"/>
                  </a:lnTo>
                  <a:lnTo>
                    <a:pt x="3158" y="1883"/>
                  </a:lnTo>
                  <a:close/>
                  <a:moveTo>
                    <a:pt x="3158" y="2528"/>
                  </a:moveTo>
                  <a:lnTo>
                    <a:pt x="2545" y="2528"/>
                  </a:lnTo>
                  <a:lnTo>
                    <a:pt x="2545" y="1915"/>
                  </a:lnTo>
                  <a:lnTo>
                    <a:pt x="3158" y="1915"/>
                  </a:lnTo>
                  <a:lnTo>
                    <a:pt x="3158" y="2528"/>
                  </a:lnTo>
                  <a:close/>
                  <a:moveTo>
                    <a:pt x="3158" y="3173"/>
                  </a:moveTo>
                  <a:lnTo>
                    <a:pt x="2545" y="3173"/>
                  </a:lnTo>
                  <a:lnTo>
                    <a:pt x="2545" y="2560"/>
                  </a:lnTo>
                  <a:lnTo>
                    <a:pt x="3158" y="2560"/>
                  </a:lnTo>
                  <a:lnTo>
                    <a:pt x="3158" y="3173"/>
                  </a:lnTo>
                  <a:close/>
                  <a:moveTo>
                    <a:pt x="3158" y="3818"/>
                  </a:moveTo>
                  <a:lnTo>
                    <a:pt x="2545" y="3818"/>
                  </a:lnTo>
                  <a:lnTo>
                    <a:pt x="2545" y="3205"/>
                  </a:lnTo>
                  <a:lnTo>
                    <a:pt x="3158" y="3205"/>
                  </a:lnTo>
                  <a:lnTo>
                    <a:pt x="3158" y="3818"/>
                  </a:lnTo>
                  <a:moveTo>
                    <a:pt x="3158" y="4464"/>
                  </a:moveTo>
                  <a:lnTo>
                    <a:pt x="2545" y="4464"/>
                  </a:lnTo>
                  <a:lnTo>
                    <a:pt x="2545" y="3851"/>
                  </a:lnTo>
                  <a:lnTo>
                    <a:pt x="3158" y="3851"/>
                  </a:lnTo>
                  <a:lnTo>
                    <a:pt x="3158" y="4464"/>
                  </a:lnTo>
                  <a:close/>
                  <a:moveTo>
                    <a:pt x="2513" y="1238"/>
                  </a:moveTo>
                  <a:lnTo>
                    <a:pt x="1900" y="1238"/>
                  </a:lnTo>
                  <a:lnTo>
                    <a:pt x="1900" y="625"/>
                  </a:lnTo>
                  <a:lnTo>
                    <a:pt x="2513" y="625"/>
                  </a:lnTo>
                  <a:lnTo>
                    <a:pt x="2513" y="1238"/>
                  </a:lnTo>
                  <a:close/>
                  <a:moveTo>
                    <a:pt x="2513" y="1883"/>
                  </a:moveTo>
                  <a:lnTo>
                    <a:pt x="1900" y="1883"/>
                  </a:lnTo>
                  <a:lnTo>
                    <a:pt x="1900" y="1270"/>
                  </a:lnTo>
                  <a:lnTo>
                    <a:pt x="2513" y="1270"/>
                  </a:lnTo>
                  <a:lnTo>
                    <a:pt x="2513" y="1883"/>
                  </a:lnTo>
                  <a:close/>
                  <a:moveTo>
                    <a:pt x="2513" y="2528"/>
                  </a:moveTo>
                  <a:lnTo>
                    <a:pt x="1900" y="2528"/>
                  </a:lnTo>
                  <a:lnTo>
                    <a:pt x="1900" y="1915"/>
                  </a:lnTo>
                  <a:lnTo>
                    <a:pt x="2513" y="1915"/>
                  </a:lnTo>
                  <a:lnTo>
                    <a:pt x="2513" y="2528"/>
                  </a:lnTo>
                  <a:close/>
                  <a:moveTo>
                    <a:pt x="2513" y="3173"/>
                  </a:moveTo>
                  <a:lnTo>
                    <a:pt x="1900" y="3173"/>
                  </a:lnTo>
                  <a:lnTo>
                    <a:pt x="1900" y="2560"/>
                  </a:lnTo>
                  <a:lnTo>
                    <a:pt x="2513" y="2560"/>
                  </a:lnTo>
                  <a:lnTo>
                    <a:pt x="2513" y="3173"/>
                  </a:lnTo>
                  <a:close/>
                  <a:moveTo>
                    <a:pt x="2513" y="3818"/>
                  </a:moveTo>
                  <a:lnTo>
                    <a:pt x="1900" y="3818"/>
                  </a:lnTo>
                  <a:lnTo>
                    <a:pt x="1900" y="3205"/>
                  </a:lnTo>
                  <a:lnTo>
                    <a:pt x="2513" y="3205"/>
                  </a:lnTo>
                  <a:lnTo>
                    <a:pt x="2513" y="3818"/>
                  </a:lnTo>
                  <a:moveTo>
                    <a:pt x="2513" y="4464"/>
                  </a:moveTo>
                  <a:lnTo>
                    <a:pt x="1900" y="4464"/>
                  </a:lnTo>
                  <a:lnTo>
                    <a:pt x="1900" y="3851"/>
                  </a:lnTo>
                  <a:lnTo>
                    <a:pt x="2513" y="3851"/>
                  </a:lnTo>
                  <a:lnTo>
                    <a:pt x="2513" y="4464"/>
                  </a:lnTo>
                  <a:close/>
                  <a:moveTo>
                    <a:pt x="1868" y="1238"/>
                  </a:moveTo>
                  <a:lnTo>
                    <a:pt x="1255" y="1238"/>
                  </a:lnTo>
                  <a:lnTo>
                    <a:pt x="1255" y="625"/>
                  </a:lnTo>
                  <a:lnTo>
                    <a:pt x="1868" y="625"/>
                  </a:lnTo>
                  <a:lnTo>
                    <a:pt x="1868" y="1238"/>
                  </a:lnTo>
                  <a:close/>
                  <a:moveTo>
                    <a:pt x="1868" y="1883"/>
                  </a:moveTo>
                  <a:lnTo>
                    <a:pt x="1255" y="1883"/>
                  </a:lnTo>
                  <a:lnTo>
                    <a:pt x="1255" y="1270"/>
                  </a:lnTo>
                  <a:lnTo>
                    <a:pt x="1868" y="1270"/>
                  </a:lnTo>
                  <a:lnTo>
                    <a:pt x="1868" y="1883"/>
                  </a:lnTo>
                  <a:close/>
                  <a:moveTo>
                    <a:pt x="1868" y="2528"/>
                  </a:moveTo>
                  <a:lnTo>
                    <a:pt x="1255" y="2528"/>
                  </a:lnTo>
                  <a:lnTo>
                    <a:pt x="1255" y="1915"/>
                  </a:lnTo>
                  <a:lnTo>
                    <a:pt x="1868" y="1915"/>
                  </a:lnTo>
                  <a:lnTo>
                    <a:pt x="1868" y="2528"/>
                  </a:lnTo>
                  <a:close/>
                  <a:moveTo>
                    <a:pt x="1868" y="3173"/>
                  </a:moveTo>
                  <a:lnTo>
                    <a:pt x="1255" y="3173"/>
                  </a:lnTo>
                  <a:lnTo>
                    <a:pt x="1255" y="2560"/>
                  </a:lnTo>
                  <a:lnTo>
                    <a:pt x="1868" y="2560"/>
                  </a:lnTo>
                  <a:lnTo>
                    <a:pt x="1868" y="3173"/>
                  </a:lnTo>
                  <a:close/>
                  <a:moveTo>
                    <a:pt x="1868" y="3818"/>
                  </a:moveTo>
                  <a:lnTo>
                    <a:pt x="1255" y="3818"/>
                  </a:lnTo>
                  <a:lnTo>
                    <a:pt x="1255" y="3205"/>
                  </a:lnTo>
                  <a:lnTo>
                    <a:pt x="1868" y="3205"/>
                  </a:lnTo>
                  <a:lnTo>
                    <a:pt x="1868" y="3818"/>
                  </a:lnTo>
                  <a:moveTo>
                    <a:pt x="1868" y="4464"/>
                  </a:moveTo>
                  <a:lnTo>
                    <a:pt x="1255" y="4464"/>
                  </a:lnTo>
                  <a:lnTo>
                    <a:pt x="1255" y="3851"/>
                  </a:lnTo>
                  <a:lnTo>
                    <a:pt x="1868" y="3851"/>
                  </a:lnTo>
                  <a:lnTo>
                    <a:pt x="1868" y="4464"/>
                  </a:lnTo>
                  <a:close/>
                  <a:moveTo>
                    <a:pt x="1222" y="1238"/>
                  </a:moveTo>
                  <a:lnTo>
                    <a:pt x="609" y="1238"/>
                  </a:lnTo>
                  <a:lnTo>
                    <a:pt x="609" y="625"/>
                  </a:lnTo>
                  <a:lnTo>
                    <a:pt x="1222" y="625"/>
                  </a:lnTo>
                  <a:lnTo>
                    <a:pt x="1222" y="1238"/>
                  </a:lnTo>
                  <a:close/>
                  <a:moveTo>
                    <a:pt x="1222" y="1883"/>
                  </a:moveTo>
                  <a:lnTo>
                    <a:pt x="609" y="1883"/>
                  </a:lnTo>
                  <a:lnTo>
                    <a:pt x="609" y="1270"/>
                  </a:lnTo>
                  <a:lnTo>
                    <a:pt x="1222" y="1270"/>
                  </a:lnTo>
                  <a:lnTo>
                    <a:pt x="1222" y="1883"/>
                  </a:lnTo>
                  <a:close/>
                  <a:moveTo>
                    <a:pt x="1222" y="2528"/>
                  </a:moveTo>
                  <a:lnTo>
                    <a:pt x="609" y="2528"/>
                  </a:lnTo>
                  <a:lnTo>
                    <a:pt x="609" y="1915"/>
                  </a:lnTo>
                  <a:lnTo>
                    <a:pt x="1222" y="1915"/>
                  </a:lnTo>
                  <a:lnTo>
                    <a:pt x="1222" y="2528"/>
                  </a:lnTo>
                  <a:close/>
                  <a:moveTo>
                    <a:pt x="1222" y="3173"/>
                  </a:moveTo>
                  <a:lnTo>
                    <a:pt x="609" y="3173"/>
                  </a:lnTo>
                  <a:lnTo>
                    <a:pt x="609" y="2560"/>
                  </a:lnTo>
                  <a:lnTo>
                    <a:pt x="1222" y="2560"/>
                  </a:lnTo>
                  <a:lnTo>
                    <a:pt x="1222" y="3173"/>
                  </a:lnTo>
                  <a:close/>
                  <a:moveTo>
                    <a:pt x="1222" y="3818"/>
                  </a:moveTo>
                  <a:lnTo>
                    <a:pt x="609" y="3818"/>
                  </a:lnTo>
                  <a:lnTo>
                    <a:pt x="609" y="3205"/>
                  </a:lnTo>
                  <a:lnTo>
                    <a:pt x="1222" y="3205"/>
                  </a:lnTo>
                  <a:lnTo>
                    <a:pt x="1222" y="3818"/>
                  </a:lnTo>
                  <a:moveTo>
                    <a:pt x="1222" y="4464"/>
                  </a:moveTo>
                  <a:lnTo>
                    <a:pt x="609" y="4464"/>
                  </a:lnTo>
                  <a:lnTo>
                    <a:pt x="609" y="3851"/>
                  </a:lnTo>
                  <a:lnTo>
                    <a:pt x="1222" y="3851"/>
                  </a:lnTo>
                  <a:lnTo>
                    <a:pt x="1222" y="4464"/>
                  </a:lnTo>
                  <a:close/>
                  <a:moveTo>
                    <a:pt x="17352" y="592"/>
                  </a:moveTo>
                  <a:lnTo>
                    <a:pt x="16739" y="592"/>
                  </a:lnTo>
                  <a:lnTo>
                    <a:pt x="16739" y="0"/>
                  </a:lnTo>
                  <a:lnTo>
                    <a:pt x="16707" y="0"/>
                  </a:lnTo>
                  <a:lnTo>
                    <a:pt x="16707" y="592"/>
                  </a:lnTo>
                  <a:lnTo>
                    <a:pt x="16094" y="592"/>
                  </a:lnTo>
                  <a:lnTo>
                    <a:pt x="16094" y="0"/>
                  </a:lnTo>
                  <a:lnTo>
                    <a:pt x="16062" y="0"/>
                  </a:lnTo>
                  <a:lnTo>
                    <a:pt x="16062" y="592"/>
                  </a:lnTo>
                  <a:lnTo>
                    <a:pt x="15449" y="592"/>
                  </a:lnTo>
                  <a:lnTo>
                    <a:pt x="15449" y="0"/>
                  </a:lnTo>
                  <a:lnTo>
                    <a:pt x="15417" y="0"/>
                  </a:lnTo>
                  <a:lnTo>
                    <a:pt x="15417" y="592"/>
                  </a:lnTo>
                  <a:lnTo>
                    <a:pt x="14804" y="592"/>
                  </a:lnTo>
                  <a:lnTo>
                    <a:pt x="14804" y="0"/>
                  </a:lnTo>
                  <a:lnTo>
                    <a:pt x="14772" y="0"/>
                  </a:lnTo>
                  <a:lnTo>
                    <a:pt x="14772" y="592"/>
                  </a:lnTo>
                  <a:lnTo>
                    <a:pt x="14159" y="592"/>
                  </a:lnTo>
                  <a:lnTo>
                    <a:pt x="14159" y="0"/>
                  </a:lnTo>
                  <a:lnTo>
                    <a:pt x="14126" y="0"/>
                  </a:lnTo>
                  <a:lnTo>
                    <a:pt x="14126" y="592"/>
                  </a:lnTo>
                  <a:lnTo>
                    <a:pt x="13513" y="592"/>
                  </a:lnTo>
                  <a:lnTo>
                    <a:pt x="13513" y="0"/>
                  </a:lnTo>
                  <a:lnTo>
                    <a:pt x="13481" y="0"/>
                  </a:lnTo>
                  <a:lnTo>
                    <a:pt x="13481" y="592"/>
                  </a:lnTo>
                  <a:lnTo>
                    <a:pt x="12868" y="592"/>
                  </a:lnTo>
                  <a:lnTo>
                    <a:pt x="12868" y="0"/>
                  </a:lnTo>
                  <a:lnTo>
                    <a:pt x="12836" y="0"/>
                  </a:lnTo>
                  <a:lnTo>
                    <a:pt x="12836" y="592"/>
                  </a:lnTo>
                  <a:lnTo>
                    <a:pt x="12223" y="592"/>
                  </a:lnTo>
                  <a:lnTo>
                    <a:pt x="12223" y="0"/>
                  </a:lnTo>
                  <a:lnTo>
                    <a:pt x="12191" y="0"/>
                  </a:lnTo>
                  <a:lnTo>
                    <a:pt x="12191" y="592"/>
                  </a:lnTo>
                  <a:lnTo>
                    <a:pt x="11563" y="592"/>
                  </a:lnTo>
                  <a:lnTo>
                    <a:pt x="11563" y="0"/>
                  </a:lnTo>
                  <a:lnTo>
                    <a:pt x="11531" y="0"/>
                  </a:lnTo>
                  <a:lnTo>
                    <a:pt x="11531" y="592"/>
                  </a:lnTo>
                  <a:lnTo>
                    <a:pt x="10933" y="592"/>
                  </a:lnTo>
                  <a:lnTo>
                    <a:pt x="10933" y="0"/>
                  </a:lnTo>
                  <a:lnTo>
                    <a:pt x="10900" y="0"/>
                  </a:lnTo>
                  <a:lnTo>
                    <a:pt x="10900" y="592"/>
                  </a:lnTo>
                  <a:lnTo>
                    <a:pt x="10287" y="592"/>
                  </a:lnTo>
                  <a:lnTo>
                    <a:pt x="10287" y="0"/>
                  </a:lnTo>
                  <a:lnTo>
                    <a:pt x="10255" y="0"/>
                  </a:lnTo>
                  <a:lnTo>
                    <a:pt x="10255" y="592"/>
                  </a:lnTo>
                  <a:lnTo>
                    <a:pt x="9642" y="592"/>
                  </a:lnTo>
                  <a:lnTo>
                    <a:pt x="9642" y="0"/>
                  </a:lnTo>
                  <a:lnTo>
                    <a:pt x="9610" y="0"/>
                  </a:lnTo>
                  <a:lnTo>
                    <a:pt x="9610" y="592"/>
                  </a:lnTo>
                  <a:lnTo>
                    <a:pt x="8997" y="592"/>
                  </a:lnTo>
                  <a:lnTo>
                    <a:pt x="8997" y="0"/>
                  </a:lnTo>
                  <a:lnTo>
                    <a:pt x="8965" y="0"/>
                  </a:lnTo>
                  <a:lnTo>
                    <a:pt x="8965" y="592"/>
                  </a:lnTo>
                  <a:lnTo>
                    <a:pt x="8352" y="592"/>
                  </a:lnTo>
                  <a:lnTo>
                    <a:pt x="8352" y="0"/>
                  </a:lnTo>
                  <a:lnTo>
                    <a:pt x="8320" y="0"/>
                  </a:lnTo>
                  <a:lnTo>
                    <a:pt x="8320" y="592"/>
                  </a:lnTo>
                  <a:lnTo>
                    <a:pt x="7707" y="592"/>
                  </a:lnTo>
                  <a:lnTo>
                    <a:pt x="7707" y="0"/>
                  </a:lnTo>
                  <a:lnTo>
                    <a:pt x="7674" y="0"/>
                  </a:lnTo>
                  <a:lnTo>
                    <a:pt x="7674" y="592"/>
                  </a:lnTo>
                  <a:lnTo>
                    <a:pt x="7061" y="592"/>
                  </a:lnTo>
                  <a:lnTo>
                    <a:pt x="7061" y="0"/>
                  </a:lnTo>
                  <a:lnTo>
                    <a:pt x="7029" y="0"/>
                  </a:lnTo>
                  <a:lnTo>
                    <a:pt x="7029" y="592"/>
                  </a:lnTo>
                  <a:lnTo>
                    <a:pt x="6416" y="592"/>
                  </a:lnTo>
                  <a:lnTo>
                    <a:pt x="6416" y="0"/>
                  </a:lnTo>
                  <a:lnTo>
                    <a:pt x="6384" y="0"/>
                  </a:lnTo>
                  <a:lnTo>
                    <a:pt x="6384" y="592"/>
                  </a:lnTo>
                  <a:lnTo>
                    <a:pt x="5771" y="592"/>
                  </a:lnTo>
                  <a:lnTo>
                    <a:pt x="5771" y="0"/>
                  </a:lnTo>
                  <a:lnTo>
                    <a:pt x="5739" y="0"/>
                  </a:lnTo>
                  <a:lnTo>
                    <a:pt x="5739" y="592"/>
                  </a:lnTo>
                  <a:lnTo>
                    <a:pt x="5126" y="592"/>
                  </a:lnTo>
                  <a:lnTo>
                    <a:pt x="5126" y="0"/>
                  </a:lnTo>
                  <a:lnTo>
                    <a:pt x="5094" y="0"/>
                  </a:lnTo>
                  <a:lnTo>
                    <a:pt x="5094" y="592"/>
                  </a:lnTo>
                  <a:lnTo>
                    <a:pt x="4481" y="592"/>
                  </a:lnTo>
                  <a:lnTo>
                    <a:pt x="4481" y="0"/>
                  </a:lnTo>
                  <a:lnTo>
                    <a:pt x="4448" y="0"/>
                  </a:lnTo>
                  <a:lnTo>
                    <a:pt x="4448" y="592"/>
                  </a:lnTo>
                  <a:lnTo>
                    <a:pt x="3835" y="592"/>
                  </a:lnTo>
                  <a:lnTo>
                    <a:pt x="3835" y="0"/>
                  </a:lnTo>
                  <a:lnTo>
                    <a:pt x="3803" y="0"/>
                  </a:lnTo>
                  <a:lnTo>
                    <a:pt x="3803" y="592"/>
                  </a:lnTo>
                  <a:lnTo>
                    <a:pt x="3190" y="592"/>
                  </a:lnTo>
                  <a:lnTo>
                    <a:pt x="3190" y="0"/>
                  </a:lnTo>
                  <a:lnTo>
                    <a:pt x="3158" y="0"/>
                  </a:lnTo>
                  <a:lnTo>
                    <a:pt x="3158" y="592"/>
                  </a:lnTo>
                  <a:lnTo>
                    <a:pt x="2545" y="592"/>
                  </a:lnTo>
                  <a:lnTo>
                    <a:pt x="2545" y="0"/>
                  </a:lnTo>
                  <a:lnTo>
                    <a:pt x="2513" y="0"/>
                  </a:lnTo>
                  <a:lnTo>
                    <a:pt x="2513" y="592"/>
                  </a:lnTo>
                  <a:lnTo>
                    <a:pt x="1900" y="592"/>
                  </a:lnTo>
                  <a:lnTo>
                    <a:pt x="1900" y="0"/>
                  </a:lnTo>
                  <a:lnTo>
                    <a:pt x="1868" y="0"/>
                  </a:lnTo>
                  <a:lnTo>
                    <a:pt x="1868" y="592"/>
                  </a:lnTo>
                  <a:lnTo>
                    <a:pt x="1255" y="592"/>
                  </a:lnTo>
                  <a:lnTo>
                    <a:pt x="1255" y="0"/>
                  </a:lnTo>
                  <a:lnTo>
                    <a:pt x="1222" y="0"/>
                  </a:lnTo>
                  <a:lnTo>
                    <a:pt x="1222" y="592"/>
                  </a:lnTo>
                  <a:lnTo>
                    <a:pt x="609" y="592"/>
                  </a:lnTo>
                  <a:lnTo>
                    <a:pt x="609" y="0"/>
                  </a:lnTo>
                  <a:lnTo>
                    <a:pt x="577" y="0"/>
                  </a:lnTo>
                  <a:lnTo>
                    <a:pt x="577" y="592"/>
                  </a:lnTo>
                  <a:lnTo>
                    <a:pt x="0" y="592"/>
                  </a:lnTo>
                  <a:lnTo>
                    <a:pt x="0" y="625"/>
                  </a:lnTo>
                  <a:lnTo>
                    <a:pt x="577" y="625"/>
                  </a:lnTo>
                  <a:lnTo>
                    <a:pt x="577" y="1238"/>
                  </a:lnTo>
                  <a:lnTo>
                    <a:pt x="0" y="1238"/>
                  </a:lnTo>
                  <a:lnTo>
                    <a:pt x="0" y="1270"/>
                  </a:lnTo>
                  <a:lnTo>
                    <a:pt x="577" y="1270"/>
                  </a:lnTo>
                  <a:lnTo>
                    <a:pt x="577" y="1883"/>
                  </a:lnTo>
                  <a:lnTo>
                    <a:pt x="0" y="1883"/>
                  </a:lnTo>
                  <a:lnTo>
                    <a:pt x="0" y="1915"/>
                  </a:lnTo>
                  <a:lnTo>
                    <a:pt x="577" y="1915"/>
                  </a:lnTo>
                  <a:lnTo>
                    <a:pt x="577" y="2528"/>
                  </a:lnTo>
                  <a:lnTo>
                    <a:pt x="0" y="2528"/>
                  </a:lnTo>
                  <a:lnTo>
                    <a:pt x="0" y="2560"/>
                  </a:lnTo>
                  <a:lnTo>
                    <a:pt x="577" y="2560"/>
                  </a:lnTo>
                  <a:lnTo>
                    <a:pt x="577" y="3173"/>
                  </a:lnTo>
                  <a:lnTo>
                    <a:pt x="0" y="3173"/>
                  </a:lnTo>
                  <a:lnTo>
                    <a:pt x="0" y="3205"/>
                  </a:lnTo>
                  <a:lnTo>
                    <a:pt x="577" y="3205"/>
                  </a:lnTo>
                  <a:lnTo>
                    <a:pt x="577" y="3818"/>
                  </a:lnTo>
                  <a:lnTo>
                    <a:pt x="0" y="3818"/>
                  </a:lnTo>
                  <a:lnTo>
                    <a:pt x="0" y="3851"/>
                  </a:lnTo>
                  <a:lnTo>
                    <a:pt x="577" y="3851"/>
                  </a:lnTo>
                  <a:lnTo>
                    <a:pt x="577" y="4464"/>
                  </a:lnTo>
                  <a:lnTo>
                    <a:pt x="0" y="4464"/>
                  </a:lnTo>
                  <a:lnTo>
                    <a:pt x="0" y="4496"/>
                  </a:lnTo>
                  <a:lnTo>
                    <a:pt x="577" y="4496"/>
                  </a:lnTo>
                  <a:lnTo>
                    <a:pt x="577" y="5125"/>
                  </a:lnTo>
                  <a:lnTo>
                    <a:pt x="609" y="5125"/>
                  </a:lnTo>
                  <a:lnTo>
                    <a:pt x="609" y="4496"/>
                  </a:lnTo>
                  <a:lnTo>
                    <a:pt x="1222" y="4496"/>
                  </a:lnTo>
                  <a:lnTo>
                    <a:pt x="1222" y="5125"/>
                  </a:lnTo>
                  <a:lnTo>
                    <a:pt x="1255" y="5125"/>
                  </a:lnTo>
                  <a:lnTo>
                    <a:pt x="1255" y="4496"/>
                  </a:lnTo>
                  <a:lnTo>
                    <a:pt x="1868" y="4496"/>
                  </a:lnTo>
                  <a:lnTo>
                    <a:pt x="1868" y="5125"/>
                  </a:lnTo>
                  <a:lnTo>
                    <a:pt x="1900" y="5125"/>
                  </a:lnTo>
                  <a:lnTo>
                    <a:pt x="1900" y="4496"/>
                  </a:lnTo>
                  <a:lnTo>
                    <a:pt x="2513" y="4496"/>
                  </a:lnTo>
                  <a:lnTo>
                    <a:pt x="2513" y="5125"/>
                  </a:lnTo>
                  <a:lnTo>
                    <a:pt x="2545" y="5125"/>
                  </a:lnTo>
                  <a:lnTo>
                    <a:pt x="2545" y="4496"/>
                  </a:lnTo>
                  <a:lnTo>
                    <a:pt x="3158" y="4496"/>
                  </a:lnTo>
                  <a:lnTo>
                    <a:pt x="3158" y="5125"/>
                  </a:lnTo>
                  <a:lnTo>
                    <a:pt x="3190" y="5125"/>
                  </a:lnTo>
                  <a:lnTo>
                    <a:pt x="3190" y="4496"/>
                  </a:lnTo>
                  <a:lnTo>
                    <a:pt x="3803" y="4496"/>
                  </a:lnTo>
                  <a:lnTo>
                    <a:pt x="3803" y="5125"/>
                  </a:lnTo>
                  <a:lnTo>
                    <a:pt x="3835" y="5125"/>
                  </a:lnTo>
                  <a:lnTo>
                    <a:pt x="3835" y="4496"/>
                  </a:lnTo>
                  <a:lnTo>
                    <a:pt x="4448" y="4496"/>
                  </a:lnTo>
                  <a:lnTo>
                    <a:pt x="4448" y="5125"/>
                  </a:lnTo>
                  <a:lnTo>
                    <a:pt x="4481" y="5125"/>
                  </a:lnTo>
                  <a:lnTo>
                    <a:pt x="4481" y="4496"/>
                  </a:lnTo>
                  <a:lnTo>
                    <a:pt x="5094" y="4496"/>
                  </a:lnTo>
                  <a:lnTo>
                    <a:pt x="5094" y="5125"/>
                  </a:lnTo>
                  <a:lnTo>
                    <a:pt x="5126" y="5125"/>
                  </a:lnTo>
                  <a:lnTo>
                    <a:pt x="5126" y="4496"/>
                  </a:lnTo>
                  <a:lnTo>
                    <a:pt x="5739" y="4496"/>
                  </a:lnTo>
                  <a:lnTo>
                    <a:pt x="5739" y="5125"/>
                  </a:lnTo>
                  <a:lnTo>
                    <a:pt x="5771" y="5125"/>
                  </a:lnTo>
                  <a:lnTo>
                    <a:pt x="5771" y="4496"/>
                  </a:lnTo>
                  <a:lnTo>
                    <a:pt x="6384" y="4496"/>
                  </a:lnTo>
                  <a:lnTo>
                    <a:pt x="6384" y="5125"/>
                  </a:lnTo>
                  <a:lnTo>
                    <a:pt x="6416" y="5125"/>
                  </a:lnTo>
                  <a:lnTo>
                    <a:pt x="6416" y="4496"/>
                  </a:lnTo>
                  <a:lnTo>
                    <a:pt x="7029" y="4496"/>
                  </a:lnTo>
                  <a:lnTo>
                    <a:pt x="7029" y="5125"/>
                  </a:lnTo>
                  <a:lnTo>
                    <a:pt x="7061" y="5125"/>
                  </a:lnTo>
                  <a:lnTo>
                    <a:pt x="7061" y="4496"/>
                  </a:lnTo>
                  <a:lnTo>
                    <a:pt x="7674" y="4496"/>
                  </a:lnTo>
                  <a:lnTo>
                    <a:pt x="7674" y="5125"/>
                  </a:lnTo>
                  <a:lnTo>
                    <a:pt x="7707" y="5125"/>
                  </a:lnTo>
                  <a:lnTo>
                    <a:pt x="7707" y="4496"/>
                  </a:lnTo>
                  <a:lnTo>
                    <a:pt x="8320" y="4496"/>
                  </a:lnTo>
                  <a:lnTo>
                    <a:pt x="8320" y="5125"/>
                  </a:lnTo>
                  <a:lnTo>
                    <a:pt x="8352" y="5125"/>
                  </a:lnTo>
                  <a:lnTo>
                    <a:pt x="8352" y="4496"/>
                  </a:lnTo>
                  <a:lnTo>
                    <a:pt x="8965" y="4496"/>
                  </a:lnTo>
                  <a:lnTo>
                    <a:pt x="8965" y="5125"/>
                  </a:lnTo>
                  <a:lnTo>
                    <a:pt x="8997" y="5125"/>
                  </a:lnTo>
                  <a:lnTo>
                    <a:pt x="8997" y="4496"/>
                  </a:lnTo>
                  <a:lnTo>
                    <a:pt x="9610" y="4496"/>
                  </a:lnTo>
                  <a:lnTo>
                    <a:pt x="9610" y="5125"/>
                  </a:lnTo>
                  <a:lnTo>
                    <a:pt x="9642" y="5125"/>
                  </a:lnTo>
                  <a:lnTo>
                    <a:pt x="9642" y="4496"/>
                  </a:lnTo>
                  <a:lnTo>
                    <a:pt x="10255" y="4496"/>
                  </a:lnTo>
                  <a:lnTo>
                    <a:pt x="10255" y="5125"/>
                  </a:lnTo>
                  <a:lnTo>
                    <a:pt x="10287" y="5125"/>
                  </a:lnTo>
                  <a:lnTo>
                    <a:pt x="10287" y="4496"/>
                  </a:lnTo>
                  <a:lnTo>
                    <a:pt x="10900" y="4496"/>
                  </a:lnTo>
                  <a:lnTo>
                    <a:pt x="10900" y="5125"/>
                  </a:lnTo>
                  <a:lnTo>
                    <a:pt x="10933" y="5125"/>
                  </a:lnTo>
                  <a:lnTo>
                    <a:pt x="10933" y="4496"/>
                  </a:lnTo>
                  <a:lnTo>
                    <a:pt x="11531" y="4496"/>
                  </a:lnTo>
                  <a:lnTo>
                    <a:pt x="11531" y="5125"/>
                  </a:lnTo>
                  <a:lnTo>
                    <a:pt x="11563" y="5125"/>
                  </a:lnTo>
                  <a:lnTo>
                    <a:pt x="11563" y="4496"/>
                  </a:lnTo>
                  <a:lnTo>
                    <a:pt x="12191" y="4496"/>
                  </a:lnTo>
                  <a:lnTo>
                    <a:pt x="12191" y="5125"/>
                  </a:lnTo>
                  <a:lnTo>
                    <a:pt x="12223" y="5125"/>
                  </a:lnTo>
                  <a:lnTo>
                    <a:pt x="12223" y="4496"/>
                  </a:lnTo>
                  <a:lnTo>
                    <a:pt x="12836" y="4496"/>
                  </a:lnTo>
                  <a:lnTo>
                    <a:pt x="12836" y="5125"/>
                  </a:lnTo>
                  <a:lnTo>
                    <a:pt x="12868" y="5125"/>
                  </a:lnTo>
                  <a:lnTo>
                    <a:pt x="12868" y="4496"/>
                  </a:lnTo>
                  <a:lnTo>
                    <a:pt x="13481" y="4496"/>
                  </a:lnTo>
                  <a:lnTo>
                    <a:pt x="13481" y="5125"/>
                  </a:lnTo>
                  <a:lnTo>
                    <a:pt x="13513" y="5125"/>
                  </a:lnTo>
                  <a:lnTo>
                    <a:pt x="13513" y="4496"/>
                  </a:lnTo>
                  <a:lnTo>
                    <a:pt x="14126" y="4496"/>
                  </a:lnTo>
                  <a:lnTo>
                    <a:pt x="14126" y="5125"/>
                  </a:lnTo>
                  <a:lnTo>
                    <a:pt x="14159" y="5125"/>
                  </a:lnTo>
                  <a:lnTo>
                    <a:pt x="14159" y="4496"/>
                  </a:lnTo>
                  <a:lnTo>
                    <a:pt x="14772" y="4496"/>
                  </a:lnTo>
                  <a:lnTo>
                    <a:pt x="14772" y="5125"/>
                  </a:lnTo>
                  <a:lnTo>
                    <a:pt x="14804" y="5125"/>
                  </a:lnTo>
                  <a:lnTo>
                    <a:pt x="14804" y="4496"/>
                  </a:lnTo>
                  <a:lnTo>
                    <a:pt x="15417" y="4496"/>
                  </a:lnTo>
                  <a:lnTo>
                    <a:pt x="15417" y="5125"/>
                  </a:lnTo>
                  <a:lnTo>
                    <a:pt x="15449" y="5125"/>
                  </a:lnTo>
                  <a:lnTo>
                    <a:pt x="15449" y="4496"/>
                  </a:lnTo>
                  <a:lnTo>
                    <a:pt x="16062" y="4496"/>
                  </a:lnTo>
                  <a:lnTo>
                    <a:pt x="16062" y="5125"/>
                  </a:lnTo>
                  <a:lnTo>
                    <a:pt x="16094" y="5125"/>
                  </a:lnTo>
                  <a:lnTo>
                    <a:pt x="16094" y="4496"/>
                  </a:lnTo>
                  <a:lnTo>
                    <a:pt x="16707" y="4496"/>
                  </a:lnTo>
                  <a:lnTo>
                    <a:pt x="16707" y="5125"/>
                  </a:lnTo>
                  <a:lnTo>
                    <a:pt x="16739" y="5125"/>
                  </a:lnTo>
                  <a:lnTo>
                    <a:pt x="16739" y="4496"/>
                  </a:lnTo>
                  <a:lnTo>
                    <a:pt x="17352" y="4496"/>
                  </a:lnTo>
                  <a:lnTo>
                    <a:pt x="17352" y="5125"/>
                  </a:lnTo>
                  <a:lnTo>
                    <a:pt x="17385" y="5125"/>
                  </a:lnTo>
                  <a:lnTo>
                    <a:pt x="17385" y="4496"/>
                  </a:lnTo>
                  <a:lnTo>
                    <a:pt x="17985" y="4496"/>
                  </a:lnTo>
                  <a:lnTo>
                    <a:pt x="17985" y="4464"/>
                  </a:lnTo>
                  <a:lnTo>
                    <a:pt x="17385" y="4464"/>
                  </a:lnTo>
                  <a:lnTo>
                    <a:pt x="17385" y="3851"/>
                  </a:lnTo>
                  <a:lnTo>
                    <a:pt x="17985" y="3851"/>
                  </a:lnTo>
                  <a:lnTo>
                    <a:pt x="17985" y="3818"/>
                  </a:lnTo>
                  <a:lnTo>
                    <a:pt x="17385" y="3818"/>
                  </a:lnTo>
                  <a:lnTo>
                    <a:pt x="17385" y="3205"/>
                  </a:lnTo>
                  <a:lnTo>
                    <a:pt x="17985" y="3205"/>
                  </a:lnTo>
                  <a:lnTo>
                    <a:pt x="17985" y="3173"/>
                  </a:lnTo>
                  <a:lnTo>
                    <a:pt x="17385" y="3173"/>
                  </a:lnTo>
                  <a:lnTo>
                    <a:pt x="17385" y="2560"/>
                  </a:lnTo>
                  <a:lnTo>
                    <a:pt x="17985" y="2560"/>
                  </a:lnTo>
                  <a:lnTo>
                    <a:pt x="17985" y="2528"/>
                  </a:lnTo>
                  <a:lnTo>
                    <a:pt x="17385" y="2528"/>
                  </a:lnTo>
                  <a:lnTo>
                    <a:pt x="17385" y="1915"/>
                  </a:lnTo>
                  <a:lnTo>
                    <a:pt x="17985" y="1915"/>
                  </a:lnTo>
                  <a:lnTo>
                    <a:pt x="17985" y="1883"/>
                  </a:lnTo>
                  <a:lnTo>
                    <a:pt x="17385" y="1883"/>
                  </a:lnTo>
                  <a:lnTo>
                    <a:pt x="17385" y="1270"/>
                  </a:lnTo>
                  <a:lnTo>
                    <a:pt x="17985" y="1270"/>
                  </a:lnTo>
                  <a:lnTo>
                    <a:pt x="17985" y="1238"/>
                  </a:lnTo>
                  <a:lnTo>
                    <a:pt x="17385" y="1238"/>
                  </a:lnTo>
                  <a:lnTo>
                    <a:pt x="17385" y="625"/>
                  </a:lnTo>
                  <a:lnTo>
                    <a:pt x="17985" y="625"/>
                  </a:lnTo>
                  <a:lnTo>
                    <a:pt x="17985" y="592"/>
                  </a:lnTo>
                  <a:lnTo>
                    <a:pt x="17385" y="592"/>
                  </a:lnTo>
                  <a:lnTo>
                    <a:pt x="17385" y="0"/>
                  </a:lnTo>
                  <a:lnTo>
                    <a:pt x="17352" y="0"/>
                  </a:lnTo>
                  <a:lnTo>
                    <a:pt x="17352" y="592"/>
                  </a:ln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1" name="Rectangle 9113">
              <a:extLst>
                <a:ext uri="{FF2B5EF4-FFF2-40B4-BE49-F238E27FC236}">
                  <a16:creationId xmlns:a16="http://schemas.microsoft.com/office/drawing/2014/main" id="{8C74DA93-8476-434E-9C43-A8E1977E50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241790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2" name="Rectangle 9114">
              <a:extLst>
                <a:ext uri="{FF2B5EF4-FFF2-40B4-BE49-F238E27FC236}">
                  <a16:creationId xmlns:a16="http://schemas.microsoft.com/office/drawing/2014/main" id="{D0EA183C-2E95-41D4-98CB-69C36CBE06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75933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3" name="Rectangle 9115">
              <a:extLst>
                <a:ext uri="{FF2B5EF4-FFF2-40B4-BE49-F238E27FC236}">
                  <a16:creationId xmlns:a16="http://schemas.microsoft.com/office/drawing/2014/main" id="{B347FE13-D28E-44AB-A935-3009D67640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7648" y="3186267"/>
              <a:ext cx="123824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4" name="Rectangle 9116">
              <a:extLst>
                <a:ext uri="{FF2B5EF4-FFF2-40B4-BE49-F238E27FC236}">
                  <a16:creationId xmlns:a16="http://schemas.microsoft.com/office/drawing/2014/main" id="{623971EB-3311-4E8C-8148-25495A5351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4576" y="3186267"/>
              <a:ext cx="123824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5" name="Rectangle 9117">
              <a:extLst>
                <a:ext uri="{FF2B5EF4-FFF2-40B4-BE49-F238E27FC236}">
                  <a16:creationId xmlns:a16="http://schemas.microsoft.com/office/drawing/2014/main" id="{F6B98BEF-8031-4BC8-87FB-D0C7AF31C2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11131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6" name="Rectangle 9118">
              <a:extLst>
                <a:ext uri="{FF2B5EF4-FFF2-40B4-BE49-F238E27FC236}">
                  <a16:creationId xmlns:a16="http://schemas.microsoft.com/office/drawing/2014/main" id="{DFE19E9A-46CE-4FC3-B0F7-06B5DF8116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59390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7" name="Rectangle 9119">
              <a:extLst>
                <a:ext uri="{FF2B5EF4-FFF2-40B4-BE49-F238E27FC236}">
                  <a16:creationId xmlns:a16="http://schemas.microsoft.com/office/drawing/2014/main" id="{C45DDE53-E868-4351-8F65-2028725790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42846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8" name="Rectangle 9120">
              <a:extLst>
                <a:ext uri="{FF2B5EF4-FFF2-40B4-BE49-F238E27FC236}">
                  <a16:creationId xmlns:a16="http://schemas.microsoft.com/office/drawing/2014/main" id="{8D2D53E4-10BC-4652-9CE0-94D61A940A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52861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9" name="Rectangle 9121">
              <a:extLst>
                <a:ext uri="{FF2B5EF4-FFF2-40B4-BE49-F238E27FC236}">
                  <a16:creationId xmlns:a16="http://schemas.microsoft.com/office/drawing/2014/main" id="{42F1F1CD-958E-4CAF-9915-6BAB470452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18719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0" name="Rectangle 9122">
              <a:extLst>
                <a:ext uri="{FF2B5EF4-FFF2-40B4-BE49-F238E27FC236}">
                  <a16:creationId xmlns:a16="http://schemas.microsoft.com/office/drawing/2014/main" id="{0AA0CA0E-5731-4FD1-A8C3-613FDF90D1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03546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1" name="Rectangle 9123">
              <a:extLst>
                <a:ext uri="{FF2B5EF4-FFF2-40B4-BE49-F238E27FC236}">
                  <a16:creationId xmlns:a16="http://schemas.microsoft.com/office/drawing/2014/main" id="{4BBB5D85-68D7-467A-A986-72420A681B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76989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2" name="Rectangle 9124">
              <a:extLst>
                <a:ext uri="{FF2B5EF4-FFF2-40B4-BE49-F238E27FC236}">
                  <a16:creationId xmlns:a16="http://schemas.microsoft.com/office/drawing/2014/main" id="{84245020-6795-49E0-8432-25FF07DB5F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61816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3" name="Rectangle 9125">
              <a:extLst>
                <a:ext uri="{FF2B5EF4-FFF2-40B4-BE49-F238E27FC236}">
                  <a16:creationId xmlns:a16="http://schemas.microsoft.com/office/drawing/2014/main" id="{60A93A8F-3222-4129-8A34-AF32453D3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27674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4" name="Rectangle 9126">
              <a:extLst>
                <a:ext uri="{FF2B5EF4-FFF2-40B4-BE49-F238E27FC236}">
                  <a16:creationId xmlns:a16="http://schemas.microsoft.com/office/drawing/2014/main" id="{F0018B6F-FC5C-439F-9FBF-CABAC40E9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93532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5" name="Rectangle 9127">
              <a:extLst>
                <a:ext uri="{FF2B5EF4-FFF2-40B4-BE49-F238E27FC236}">
                  <a16:creationId xmlns:a16="http://schemas.microsoft.com/office/drawing/2014/main" id="{723EBBF4-DDF3-4D07-BEB2-89039CD38C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01120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6" name="Rectangle 9128">
              <a:extLst>
                <a:ext uri="{FF2B5EF4-FFF2-40B4-BE49-F238E27FC236}">
                  <a16:creationId xmlns:a16="http://schemas.microsoft.com/office/drawing/2014/main" id="{A6B9A1D2-9657-4FA6-81AD-00D93B586B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5262" y="3186267"/>
              <a:ext cx="123824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7" name="Rectangle 9129">
              <a:extLst>
                <a:ext uri="{FF2B5EF4-FFF2-40B4-BE49-F238E27FC236}">
                  <a16:creationId xmlns:a16="http://schemas.microsoft.com/office/drawing/2014/main" id="{27AFC5DE-1F09-446B-83C0-30B089C45B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9404" y="3186267"/>
              <a:ext cx="128985" cy="17204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8" name="Freeform 9130">
              <a:extLst>
                <a:ext uri="{FF2B5EF4-FFF2-40B4-BE49-F238E27FC236}">
                  <a16:creationId xmlns:a16="http://schemas.microsoft.com/office/drawing/2014/main" id="{71E73EAA-4941-4E77-B516-E5C9DE7BC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8667" y="2997047"/>
              <a:ext cx="655235" cy="189223"/>
            </a:xfrm>
            <a:custGeom>
              <a:avLst/>
              <a:gdLst>
                <a:gd name="T0" fmla="*/ 0 w 3127"/>
                <a:gd name="T1" fmla="*/ 808 h 808"/>
                <a:gd name="T2" fmla="*/ 3127 w 3127"/>
                <a:gd name="T3" fmla="*/ 808 h 808"/>
                <a:gd name="T4" fmla="*/ 3127 w 3127"/>
                <a:gd name="T5" fmla="*/ 371 h 808"/>
                <a:gd name="T6" fmla="*/ 2756 w 3127"/>
                <a:gd name="T7" fmla="*/ 0 h 808"/>
                <a:gd name="T8" fmla="*/ 372 w 3127"/>
                <a:gd name="T9" fmla="*/ 0 h 808"/>
                <a:gd name="T10" fmla="*/ 0 w 3127"/>
                <a:gd name="T11" fmla="*/ 371 h 808"/>
                <a:gd name="T12" fmla="*/ 0 w 3127"/>
                <a:gd name="T13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7" h="808">
                  <a:moveTo>
                    <a:pt x="0" y="808"/>
                  </a:moveTo>
                  <a:lnTo>
                    <a:pt x="3127" y="808"/>
                  </a:lnTo>
                  <a:lnTo>
                    <a:pt x="3127" y="371"/>
                  </a:lnTo>
                  <a:cubicBezTo>
                    <a:pt x="3127" y="167"/>
                    <a:pt x="2960" y="0"/>
                    <a:pt x="2756" y="0"/>
                  </a:cubicBezTo>
                  <a:lnTo>
                    <a:pt x="372" y="0"/>
                  </a:lnTo>
                  <a:cubicBezTo>
                    <a:pt x="167" y="0"/>
                    <a:pt x="0" y="167"/>
                    <a:pt x="0" y="371"/>
                  </a:cubicBezTo>
                  <a:lnTo>
                    <a:pt x="0" y="808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9" name="Freeform 9131">
              <a:extLst>
                <a:ext uri="{FF2B5EF4-FFF2-40B4-BE49-F238E27FC236}">
                  <a16:creationId xmlns:a16="http://schemas.microsoft.com/office/drawing/2014/main" id="{C6A6E009-5CEC-4EA4-A67C-CBDA21A16C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2820" y="3203471"/>
              <a:ext cx="655235" cy="458719"/>
            </a:xfrm>
            <a:custGeom>
              <a:avLst/>
              <a:gdLst>
                <a:gd name="T0" fmla="*/ 0 w 3127"/>
                <a:gd name="T1" fmla="*/ 0 h 1968"/>
                <a:gd name="T2" fmla="*/ 3127 w 3127"/>
                <a:gd name="T3" fmla="*/ 0 h 1968"/>
                <a:gd name="T4" fmla="*/ 3127 w 3127"/>
                <a:gd name="T5" fmla="*/ 1596 h 1968"/>
                <a:gd name="T6" fmla="*/ 2755 w 3127"/>
                <a:gd name="T7" fmla="*/ 1968 h 1968"/>
                <a:gd name="T8" fmla="*/ 371 w 3127"/>
                <a:gd name="T9" fmla="*/ 1968 h 1968"/>
                <a:gd name="T10" fmla="*/ 0 w 3127"/>
                <a:gd name="T11" fmla="*/ 1596 h 1968"/>
                <a:gd name="T12" fmla="*/ 0 w 3127"/>
                <a:gd name="T13" fmla="*/ 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7" h="1968">
                  <a:moveTo>
                    <a:pt x="0" y="0"/>
                  </a:moveTo>
                  <a:lnTo>
                    <a:pt x="3127" y="0"/>
                  </a:lnTo>
                  <a:lnTo>
                    <a:pt x="3127" y="1596"/>
                  </a:lnTo>
                  <a:cubicBezTo>
                    <a:pt x="3127" y="1800"/>
                    <a:pt x="2960" y="1968"/>
                    <a:pt x="2755" y="1968"/>
                  </a:cubicBezTo>
                  <a:lnTo>
                    <a:pt x="371" y="1968"/>
                  </a:lnTo>
                  <a:cubicBezTo>
                    <a:pt x="167" y="1968"/>
                    <a:pt x="0" y="1800"/>
                    <a:pt x="0" y="15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0" name="Freeform 9132">
              <a:extLst>
                <a:ext uri="{FF2B5EF4-FFF2-40B4-BE49-F238E27FC236}">
                  <a16:creationId xmlns:a16="http://schemas.microsoft.com/office/drawing/2014/main" id="{91B065CA-8B74-4C9D-A529-182D4DD80D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2135" y="2349105"/>
              <a:ext cx="655235" cy="837162"/>
            </a:xfrm>
            <a:custGeom>
              <a:avLst/>
              <a:gdLst>
                <a:gd name="T0" fmla="*/ 372 w 3128"/>
                <a:gd name="T1" fmla="*/ 0 h 3584"/>
                <a:gd name="T2" fmla="*/ 2756 w 3128"/>
                <a:gd name="T3" fmla="*/ 0 h 3584"/>
                <a:gd name="T4" fmla="*/ 3128 w 3128"/>
                <a:gd name="T5" fmla="*/ 371 h 3584"/>
                <a:gd name="T6" fmla="*/ 3128 w 3128"/>
                <a:gd name="T7" fmla="*/ 3584 h 3584"/>
                <a:gd name="T8" fmla="*/ 0 w 3128"/>
                <a:gd name="T9" fmla="*/ 3584 h 3584"/>
                <a:gd name="T10" fmla="*/ 0 w 3128"/>
                <a:gd name="T11" fmla="*/ 371 h 3584"/>
                <a:gd name="T12" fmla="*/ 372 w 3128"/>
                <a:gd name="T13" fmla="*/ 0 h 3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8" h="3584">
                  <a:moveTo>
                    <a:pt x="372" y="0"/>
                  </a:moveTo>
                  <a:lnTo>
                    <a:pt x="2756" y="0"/>
                  </a:lnTo>
                  <a:cubicBezTo>
                    <a:pt x="2960" y="0"/>
                    <a:pt x="3128" y="167"/>
                    <a:pt x="3128" y="371"/>
                  </a:cubicBezTo>
                  <a:lnTo>
                    <a:pt x="3128" y="3584"/>
                  </a:lnTo>
                  <a:lnTo>
                    <a:pt x="0" y="3584"/>
                  </a:lnTo>
                  <a:lnTo>
                    <a:pt x="0" y="371"/>
                  </a:lnTo>
                  <a:cubicBezTo>
                    <a:pt x="0" y="167"/>
                    <a:pt x="168" y="0"/>
                    <a:pt x="372" y="0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1" name="Freeform 9133">
              <a:extLst>
                <a:ext uri="{FF2B5EF4-FFF2-40B4-BE49-F238E27FC236}">
                  <a16:creationId xmlns:a16="http://schemas.microsoft.com/office/drawing/2014/main" id="{D073ADE3-BBF4-4FC0-B1ED-FBC1E360B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450" y="3203471"/>
              <a:ext cx="655235" cy="779822"/>
            </a:xfrm>
            <a:custGeom>
              <a:avLst/>
              <a:gdLst>
                <a:gd name="T0" fmla="*/ 0 w 3128"/>
                <a:gd name="T1" fmla="*/ 0 h 3332"/>
                <a:gd name="T2" fmla="*/ 3128 w 3128"/>
                <a:gd name="T3" fmla="*/ 0 h 3332"/>
                <a:gd name="T4" fmla="*/ 3128 w 3128"/>
                <a:gd name="T5" fmla="*/ 2960 h 3332"/>
                <a:gd name="T6" fmla="*/ 2756 w 3128"/>
                <a:gd name="T7" fmla="*/ 3332 h 3332"/>
                <a:gd name="T8" fmla="*/ 372 w 3128"/>
                <a:gd name="T9" fmla="*/ 3332 h 3332"/>
                <a:gd name="T10" fmla="*/ 0 w 3128"/>
                <a:gd name="T11" fmla="*/ 2960 h 3332"/>
                <a:gd name="T12" fmla="*/ 0 w 3128"/>
                <a:gd name="T13" fmla="*/ 0 h 3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8" h="3332">
                  <a:moveTo>
                    <a:pt x="0" y="0"/>
                  </a:moveTo>
                  <a:lnTo>
                    <a:pt x="3128" y="0"/>
                  </a:lnTo>
                  <a:lnTo>
                    <a:pt x="3128" y="2960"/>
                  </a:lnTo>
                  <a:cubicBezTo>
                    <a:pt x="3128" y="3165"/>
                    <a:pt x="2960" y="3332"/>
                    <a:pt x="2756" y="3332"/>
                  </a:cubicBezTo>
                  <a:lnTo>
                    <a:pt x="372" y="3332"/>
                  </a:lnTo>
                  <a:cubicBezTo>
                    <a:pt x="167" y="3332"/>
                    <a:pt x="0" y="3165"/>
                    <a:pt x="0" y="29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48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D8B7961C-7EBA-4F3A-9F6E-F9A2100C646F}"/>
              </a:ext>
            </a:extLst>
          </p:cNvPr>
          <p:cNvGrpSpPr/>
          <p:nvPr userDrawn="1"/>
        </p:nvGrpSpPr>
        <p:grpSpPr>
          <a:xfrm>
            <a:off x="2508249" y="1347255"/>
            <a:ext cx="4000502" cy="4163490"/>
            <a:chOff x="2571749" y="1347255"/>
            <a:chExt cx="4000502" cy="4163490"/>
          </a:xfrm>
        </p:grpSpPr>
        <p:sp>
          <p:nvSpPr>
            <p:cNvPr id="30" name="Freeform 7936">
              <a:extLst>
                <a:ext uri="{FF2B5EF4-FFF2-40B4-BE49-F238E27FC236}">
                  <a16:creationId xmlns:a16="http://schemas.microsoft.com/office/drawing/2014/main" id="{6C474392-263A-4541-8FDC-779D09C147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0238" y="1602328"/>
              <a:ext cx="2302013" cy="3908417"/>
            </a:xfrm>
            <a:custGeom>
              <a:avLst/>
              <a:gdLst>
                <a:gd name="T0" fmla="*/ 1715 w 6565"/>
                <a:gd name="T1" fmla="*/ 0 h 11683"/>
                <a:gd name="T2" fmla="*/ 6130 w 6565"/>
                <a:gd name="T3" fmla="*/ 3771 h 11683"/>
                <a:gd name="T4" fmla="*/ 5789 w 6565"/>
                <a:gd name="T5" fmla="*/ 7992 h 11683"/>
                <a:gd name="T6" fmla="*/ 1435 w 6565"/>
                <a:gd name="T7" fmla="*/ 10981 h 11683"/>
                <a:gd name="T8" fmla="*/ 1137 w 6565"/>
                <a:gd name="T9" fmla="*/ 11683 h 11683"/>
                <a:gd name="T10" fmla="*/ 0 w 6565"/>
                <a:gd name="T11" fmla="*/ 9363 h 11683"/>
                <a:gd name="T12" fmla="*/ 1137 w 6565"/>
                <a:gd name="T13" fmla="*/ 7039 h 11683"/>
                <a:gd name="T14" fmla="*/ 1420 w 6565"/>
                <a:gd name="T15" fmla="*/ 7703 h 11683"/>
                <a:gd name="T16" fmla="*/ 2906 w 6565"/>
                <a:gd name="T17" fmla="*/ 6519 h 11683"/>
                <a:gd name="T18" fmla="*/ 3043 w 6565"/>
                <a:gd name="T19" fmla="*/ 4762 h 11683"/>
                <a:gd name="T20" fmla="*/ 1622 w 6565"/>
                <a:gd name="T21" fmla="*/ 3306 h 11683"/>
                <a:gd name="T22" fmla="*/ 2478 w 6565"/>
                <a:gd name="T23" fmla="*/ 1560 h 11683"/>
                <a:gd name="T24" fmla="*/ 1715 w 6565"/>
                <a:gd name="T25" fmla="*/ 0 h 1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65" h="11683">
                  <a:moveTo>
                    <a:pt x="1715" y="0"/>
                  </a:moveTo>
                  <a:cubicBezTo>
                    <a:pt x="3740" y="317"/>
                    <a:pt x="5473" y="1743"/>
                    <a:pt x="6130" y="3771"/>
                  </a:cubicBezTo>
                  <a:cubicBezTo>
                    <a:pt x="6565" y="5116"/>
                    <a:pt x="6486" y="6629"/>
                    <a:pt x="5789" y="7992"/>
                  </a:cubicBezTo>
                  <a:cubicBezTo>
                    <a:pt x="4934" y="9666"/>
                    <a:pt x="3296" y="10784"/>
                    <a:pt x="1435" y="10981"/>
                  </a:cubicBezTo>
                  <a:lnTo>
                    <a:pt x="1137" y="11683"/>
                  </a:lnTo>
                  <a:lnTo>
                    <a:pt x="0" y="9363"/>
                  </a:lnTo>
                  <a:lnTo>
                    <a:pt x="1137" y="7039"/>
                  </a:lnTo>
                  <a:lnTo>
                    <a:pt x="1420" y="7703"/>
                  </a:lnTo>
                  <a:cubicBezTo>
                    <a:pt x="2064" y="7540"/>
                    <a:pt x="2603" y="7112"/>
                    <a:pt x="2906" y="6519"/>
                  </a:cubicBezTo>
                  <a:cubicBezTo>
                    <a:pt x="3194" y="5955"/>
                    <a:pt x="3226" y="5325"/>
                    <a:pt x="3043" y="4762"/>
                  </a:cubicBezTo>
                  <a:cubicBezTo>
                    <a:pt x="2818" y="4064"/>
                    <a:pt x="2280" y="3539"/>
                    <a:pt x="1622" y="3306"/>
                  </a:cubicBezTo>
                  <a:lnTo>
                    <a:pt x="2478" y="1560"/>
                  </a:lnTo>
                  <a:lnTo>
                    <a:pt x="1715" y="0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937">
              <a:extLst>
                <a:ext uri="{FF2B5EF4-FFF2-40B4-BE49-F238E27FC236}">
                  <a16:creationId xmlns:a16="http://schemas.microsoft.com/office/drawing/2014/main" id="{F01C6385-98D0-459F-A683-2CC5C5C836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1749" y="1347255"/>
              <a:ext cx="2500310" cy="3933099"/>
            </a:xfrm>
            <a:custGeom>
              <a:avLst/>
              <a:gdLst>
                <a:gd name="T0" fmla="*/ 5459 w 7129"/>
                <a:gd name="T1" fmla="*/ 11773 h 11773"/>
                <a:gd name="T2" fmla="*/ 436 w 7129"/>
                <a:gd name="T3" fmla="*/ 7939 h 11773"/>
                <a:gd name="T4" fmla="*/ 776 w 7129"/>
                <a:gd name="T5" fmla="*/ 3717 h 11773"/>
                <a:gd name="T6" fmla="*/ 5695 w 7129"/>
                <a:gd name="T7" fmla="*/ 699 h 11773"/>
                <a:gd name="T8" fmla="*/ 5992 w 7129"/>
                <a:gd name="T9" fmla="*/ 0 h 11773"/>
                <a:gd name="T10" fmla="*/ 7129 w 7129"/>
                <a:gd name="T11" fmla="*/ 2324 h 11773"/>
                <a:gd name="T12" fmla="*/ 5992 w 7129"/>
                <a:gd name="T13" fmla="*/ 4643 h 11773"/>
                <a:gd name="T14" fmla="*/ 5694 w 7129"/>
                <a:gd name="T15" fmla="*/ 3938 h 11773"/>
                <a:gd name="T16" fmla="*/ 3659 w 7129"/>
                <a:gd name="T17" fmla="*/ 5191 h 11773"/>
                <a:gd name="T18" fmla="*/ 3522 w 7129"/>
                <a:gd name="T19" fmla="*/ 6948 h 11773"/>
                <a:gd name="T20" fmla="*/ 5439 w 7129"/>
                <a:gd name="T21" fmla="*/ 8517 h 11773"/>
                <a:gd name="T22" fmla="*/ 4652 w 7129"/>
                <a:gd name="T23" fmla="*/ 10127 h 11773"/>
                <a:gd name="T24" fmla="*/ 5459 w 7129"/>
                <a:gd name="T25" fmla="*/ 11773 h 1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9" h="11773">
                  <a:moveTo>
                    <a:pt x="5459" y="11773"/>
                  </a:moveTo>
                  <a:cubicBezTo>
                    <a:pt x="3208" y="11668"/>
                    <a:pt x="1162" y="10182"/>
                    <a:pt x="436" y="7939"/>
                  </a:cubicBezTo>
                  <a:cubicBezTo>
                    <a:pt x="0" y="6594"/>
                    <a:pt x="79" y="5080"/>
                    <a:pt x="776" y="3717"/>
                  </a:cubicBezTo>
                  <a:cubicBezTo>
                    <a:pt x="1723" y="1864"/>
                    <a:pt x="3613" y="703"/>
                    <a:pt x="5695" y="699"/>
                  </a:cubicBezTo>
                  <a:lnTo>
                    <a:pt x="5992" y="0"/>
                  </a:lnTo>
                  <a:lnTo>
                    <a:pt x="7129" y="2324"/>
                  </a:lnTo>
                  <a:lnTo>
                    <a:pt x="5992" y="4643"/>
                  </a:lnTo>
                  <a:lnTo>
                    <a:pt x="5694" y="3938"/>
                  </a:lnTo>
                  <a:cubicBezTo>
                    <a:pt x="4840" y="3944"/>
                    <a:pt x="4048" y="4430"/>
                    <a:pt x="3659" y="5191"/>
                  </a:cubicBezTo>
                  <a:cubicBezTo>
                    <a:pt x="3371" y="5754"/>
                    <a:pt x="3340" y="6385"/>
                    <a:pt x="3522" y="6948"/>
                  </a:cubicBezTo>
                  <a:cubicBezTo>
                    <a:pt x="3809" y="7835"/>
                    <a:pt x="4575" y="8419"/>
                    <a:pt x="5439" y="8517"/>
                  </a:cubicBezTo>
                  <a:lnTo>
                    <a:pt x="4652" y="10127"/>
                  </a:lnTo>
                  <a:lnTo>
                    <a:pt x="5459" y="11773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938">
              <a:extLst>
                <a:ext uri="{FF2B5EF4-FFF2-40B4-BE49-F238E27FC236}">
                  <a16:creationId xmlns:a16="http://schemas.microsoft.com/office/drawing/2014/main" id="{ABE36D17-3683-473F-82ED-3A6E8C972A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681" y="2400470"/>
              <a:ext cx="17244" cy="57600"/>
            </a:xfrm>
            <a:custGeom>
              <a:avLst/>
              <a:gdLst>
                <a:gd name="T0" fmla="*/ 46 w 46"/>
                <a:gd name="T1" fmla="*/ 159 h 178"/>
                <a:gd name="T2" fmla="*/ 23 w 46"/>
                <a:gd name="T3" fmla="*/ 178 h 178"/>
                <a:gd name="T4" fmla="*/ 23 w 46"/>
                <a:gd name="T5" fmla="*/ 178 h 178"/>
                <a:gd name="T6" fmla="*/ 0 w 46"/>
                <a:gd name="T7" fmla="*/ 159 h 178"/>
                <a:gd name="T8" fmla="*/ 0 w 46"/>
                <a:gd name="T9" fmla="*/ 20 h 178"/>
                <a:gd name="T10" fmla="*/ 23 w 46"/>
                <a:gd name="T11" fmla="*/ 0 h 178"/>
                <a:gd name="T12" fmla="*/ 23 w 46"/>
                <a:gd name="T13" fmla="*/ 0 h 178"/>
                <a:gd name="T14" fmla="*/ 46 w 46"/>
                <a:gd name="T15" fmla="*/ 20 h 178"/>
                <a:gd name="T16" fmla="*/ 46 w 46"/>
                <a:gd name="T17" fmla="*/ 15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78">
                  <a:moveTo>
                    <a:pt x="46" y="159"/>
                  </a:moveTo>
                  <a:cubicBezTo>
                    <a:pt x="46" y="170"/>
                    <a:pt x="36" y="178"/>
                    <a:pt x="23" y="178"/>
                  </a:cubicBezTo>
                  <a:lnTo>
                    <a:pt x="23" y="178"/>
                  </a:lnTo>
                  <a:cubicBezTo>
                    <a:pt x="10" y="178"/>
                    <a:pt x="0" y="170"/>
                    <a:pt x="0" y="159"/>
                  </a:cubicBezTo>
                  <a:lnTo>
                    <a:pt x="0" y="20"/>
                  </a:lnTo>
                  <a:cubicBezTo>
                    <a:pt x="0" y="9"/>
                    <a:pt x="10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6" y="9"/>
                    <a:pt x="46" y="20"/>
                  </a:cubicBezTo>
                  <a:lnTo>
                    <a:pt x="46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939">
              <a:extLst>
                <a:ext uri="{FF2B5EF4-FFF2-40B4-BE49-F238E27FC236}">
                  <a16:creationId xmlns:a16="http://schemas.microsoft.com/office/drawing/2014/main" id="{28087B6C-759C-4516-9AD9-20FA10C920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18384" y="2490978"/>
              <a:ext cx="51731" cy="49369"/>
            </a:xfrm>
            <a:custGeom>
              <a:avLst/>
              <a:gdLst>
                <a:gd name="T0" fmla="*/ 142 w 150"/>
                <a:gd name="T1" fmla="*/ 100 h 142"/>
                <a:gd name="T2" fmla="*/ 141 w 150"/>
                <a:gd name="T3" fmla="*/ 131 h 142"/>
                <a:gd name="T4" fmla="*/ 111 w 150"/>
                <a:gd name="T5" fmla="*/ 135 h 142"/>
                <a:gd name="T6" fmla="*/ 8 w 150"/>
                <a:gd name="T7" fmla="*/ 42 h 142"/>
                <a:gd name="T8" fmla="*/ 9 w 150"/>
                <a:gd name="T9" fmla="*/ 11 h 142"/>
                <a:gd name="T10" fmla="*/ 9 w 150"/>
                <a:gd name="T11" fmla="*/ 11 h 142"/>
                <a:gd name="T12" fmla="*/ 39 w 150"/>
                <a:gd name="T13" fmla="*/ 7 h 142"/>
                <a:gd name="T14" fmla="*/ 142 w 150"/>
                <a:gd name="T15" fmla="*/ 10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142">
                  <a:moveTo>
                    <a:pt x="142" y="100"/>
                  </a:moveTo>
                  <a:cubicBezTo>
                    <a:pt x="150" y="107"/>
                    <a:pt x="150" y="121"/>
                    <a:pt x="141" y="131"/>
                  </a:cubicBezTo>
                  <a:cubicBezTo>
                    <a:pt x="133" y="140"/>
                    <a:pt x="119" y="142"/>
                    <a:pt x="111" y="135"/>
                  </a:cubicBezTo>
                  <a:lnTo>
                    <a:pt x="8" y="42"/>
                  </a:lnTo>
                  <a:cubicBezTo>
                    <a:pt x="0" y="35"/>
                    <a:pt x="0" y="21"/>
                    <a:pt x="9" y="11"/>
                  </a:cubicBezTo>
                  <a:lnTo>
                    <a:pt x="9" y="11"/>
                  </a:lnTo>
                  <a:cubicBezTo>
                    <a:pt x="17" y="2"/>
                    <a:pt x="31" y="0"/>
                    <a:pt x="39" y="7"/>
                  </a:cubicBezTo>
                  <a:lnTo>
                    <a:pt x="142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7940">
              <a:extLst>
                <a:ext uri="{FF2B5EF4-FFF2-40B4-BE49-F238E27FC236}">
                  <a16:creationId xmlns:a16="http://schemas.microsoft.com/office/drawing/2014/main" id="{D6406FE6-EF9F-4AC6-9575-2C5E776D08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9410" y="2696687"/>
              <a:ext cx="68974" cy="16456"/>
            </a:xfrm>
            <a:custGeom>
              <a:avLst/>
              <a:gdLst>
                <a:gd name="T0" fmla="*/ 157 w 180"/>
                <a:gd name="T1" fmla="*/ 1 h 63"/>
                <a:gd name="T2" fmla="*/ 179 w 180"/>
                <a:gd name="T3" fmla="*/ 22 h 63"/>
                <a:gd name="T4" fmla="*/ 179 w 180"/>
                <a:gd name="T5" fmla="*/ 22 h 63"/>
                <a:gd name="T6" fmla="*/ 162 w 180"/>
                <a:gd name="T7" fmla="*/ 47 h 63"/>
                <a:gd name="T8" fmla="*/ 24 w 180"/>
                <a:gd name="T9" fmla="*/ 62 h 63"/>
                <a:gd name="T10" fmla="*/ 2 w 180"/>
                <a:gd name="T11" fmla="*/ 41 h 63"/>
                <a:gd name="T12" fmla="*/ 19 w 180"/>
                <a:gd name="T13" fmla="*/ 15 h 63"/>
                <a:gd name="T14" fmla="*/ 157 w 180"/>
                <a:gd name="T15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63">
                  <a:moveTo>
                    <a:pt x="157" y="1"/>
                  </a:moveTo>
                  <a:cubicBezTo>
                    <a:pt x="168" y="0"/>
                    <a:pt x="178" y="9"/>
                    <a:pt x="179" y="22"/>
                  </a:cubicBezTo>
                  <a:lnTo>
                    <a:pt x="179" y="22"/>
                  </a:lnTo>
                  <a:cubicBezTo>
                    <a:pt x="180" y="35"/>
                    <a:pt x="173" y="46"/>
                    <a:pt x="162" y="47"/>
                  </a:cubicBezTo>
                  <a:lnTo>
                    <a:pt x="24" y="62"/>
                  </a:lnTo>
                  <a:cubicBezTo>
                    <a:pt x="13" y="63"/>
                    <a:pt x="3" y="53"/>
                    <a:pt x="2" y="41"/>
                  </a:cubicBezTo>
                  <a:cubicBezTo>
                    <a:pt x="0" y="28"/>
                    <a:pt x="8" y="17"/>
                    <a:pt x="19" y="15"/>
                  </a:cubicBezTo>
                  <a:lnTo>
                    <a:pt x="157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941">
              <a:extLst>
                <a:ext uri="{FF2B5EF4-FFF2-40B4-BE49-F238E27FC236}">
                  <a16:creationId xmlns:a16="http://schemas.microsoft.com/office/drawing/2014/main" id="{F0FF5025-3D7B-4D24-8FA6-06E933CEB2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8091" y="2680230"/>
              <a:ext cx="60355" cy="24687"/>
            </a:xfrm>
            <a:custGeom>
              <a:avLst/>
              <a:gdLst>
                <a:gd name="T0" fmla="*/ 18 w 180"/>
                <a:gd name="T1" fmla="*/ 48 h 64"/>
                <a:gd name="T2" fmla="*/ 1 w 180"/>
                <a:gd name="T3" fmla="*/ 23 h 64"/>
                <a:gd name="T4" fmla="*/ 1 w 180"/>
                <a:gd name="T5" fmla="*/ 23 h 64"/>
                <a:gd name="T6" fmla="*/ 23 w 180"/>
                <a:gd name="T7" fmla="*/ 2 h 64"/>
                <a:gd name="T8" fmla="*/ 161 w 180"/>
                <a:gd name="T9" fmla="*/ 16 h 64"/>
                <a:gd name="T10" fmla="*/ 178 w 180"/>
                <a:gd name="T11" fmla="*/ 41 h 64"/>
                <a:gd name="T12" fmla="*/ 178 w 180"/>
                <a:gd name="T13" fmla="*/ 41 h 64"/>
                <a:gd name="T14" fmla="*/ 157 w 180"/>
                <a:gd name="T15" fmla="*/ 63 h 64"/>
                <a:gd name="T16" fmla="*/ 18 w 180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64">
                  <a:moveTo>
                    <a:pt x="18" y="48"/>
                  </a:moveTo>
                  <a:cubicBezTo>
                    <a:pt x="8" y="47"/>
                    <a:pt x="0" y="36"/>
                    <a:pt x="1" y="23"/>
                  </a:cubicBezTo>
                  <a:lnTo>
                    <a:pt x="1" y="23"/>
                  </a:lnTo>
                  <a:cubicBezTo>
                    <a:pt x="3" y="10"/>
                    <a:pt x="12" y="0"/>
                    <a:pt x="23" y="2"/>
                  </a:cubicBezTo>
                  <a:lnTo>
                    <a:pt x="161" y="16"/>
                  </a:lnTo>
                  <a:cubicBezTo>
                    <a:pt x="172" y="17"/>
                    <a:pt x="180" y="29"/>
                    <a:pt x="178" y="41"/>
                  </a:cubicBezTo>
                  <a:lnTo>
                    <a:pt x="178" y="41"/>
                  </a:lnTo>
                  <a:cubicBezTo>
                    <a:pt x="177" y="54"/>
                    <a:pt x="167" y="64"/>
                    <a:pt x="157" y="63"/>
                  </a:cubicBezTo>
                  <a:lnTo>
                    <a:pt x="1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7942">
              <a:extLst>
                <a:ext uri="{FF2B5EF4-FFF2-40B4-BE49-F238E27FC236}">
                  <a16:creationId xmlns:a16="http://schemas.microsoft.com/office/drawing/2014/main" id="{892B2315-D81B-41B6-AF96-3B5C7D2430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9117" y="2482752"/>
              <a:ext cx="51731" cy="49369"/>
            </a:xfrm>
            <a:custGeom>
              <a:avLst/>
              <a:gdLst>
                <a:gd name="T0" fmla="*/ 39 w 150"/>
                <a:gd name="T1" fmla="*/ 135 h 142"/>
                <a:gd name="T2" fmla="*/ 9 w 150"/>
                <a:gd name="T3" fmla="*/ 131 h 142"/>
                <a:gd name="T4" fmla="*/ 8 w 150"/>
                <a:gd name="T5" fmla="*/ 100 h 142"/>
                <a:gd name="T6" fmla="*/ 111 w 150"/>
                <a:gd name="T7" fmla="*/ 7 h 142"/>
                <a:gd name="T8" fmla="*/ 141 w 150"/>
                <a:gd name="T9" fmla="*/ 12 h 142"/>
                <a:gd name="T10" fmla="*/ 143 w 150"/>
                <a:gd name="T11" fmla="*/ 42 h 142"/>
                <a:gd name="T12" fmla="*/ 39 w 150"/>
                <a:gd name="T13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42">
                  <a:moveTo>
                    <a:pt x="39" y="135"/>
                  </a:moveTo>
                  <a:cubicBezTo>
                    <a:pt x="31" y="142"/>
                    <a:pt x="18" y="140"/>
                    <a:pt x="9" y="131"/>
                  </a:cubicBezTo>
                  <a:cubicBezTo>
                    <a:pt x="0" y="121"/>
                    <a:pt x="0" y="108"/>
                    <a:pt x="8" y="100"/>
                  </a:cubicBezTo>
                  <a:lnTo>
                    <a:pt x="111" y="7"/>
                  </a:lnTo>
                  <a:cubicBezTo>
                    <a:pt x="119" y="0"/>
                    <a:pt x="133" y="2"/>
                    <a:pt x="141" y="12"/>
                  </a:cubicBezTo>
                  <a:cubicBezTo>
                    <a:pt x="150" y="21"/>
                    <a:pt x="150" y="35"/>
                    <a:pt x="143" y="42"/>
                  </a:cubicBezTo>
                  <a:lnTo>
                    <a:pt x="39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7943">
              <a:extLst>
                <a:ext uri="{FF2B5EF4-FFF2-40B4-BE49-F238E27FC236}">
                  <a16:creationId xmlns:a16="http://schemas.microsoft.com/office/drawing/2014/main" id="{F11ED291-6E38-4DD2-A6DA-7F5339EBCC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52871" y="2482752"/>
              <a:ext cx="344870" cy="469012"/>
            </a:xfrm>
            <a:custGeom>
              <a:avLst/>
              <a:gdLst>
                <a:gd name="T0" fmla="*/ 992 w 992"/>
                <a:gd name="T1" fmla="*/ 496 h 1385"/>
                <a:gd name="T2" fmla="*/ 496 w 992"/>
                <a:gd name="T3" fmla="*/ 0 h 1385"/>
                <a:gd name="T4" fmla="*/ 0 w 992"/>
                <a:gd name="T5" fmla="*/ 496 h 1385"/>
                <a:gd name="T6" fmla="*/ 292 w 992"/>
                <a:gd name="T7" fmla="*/ 949 h 1385"/>
                <a:gd name="T8" fmla="*/ 292 w 992"/>
                <a:gd name="T9" fmla="*/ 1051 h 1385"/>
                <a:gd name="T10" fmla="*/ 292 w 992"/>
                <a:gd name="T11" fmla="*/ 1185 h 1385"/>
                <a:gd name="T12" fmla="*/ 363 w 992"/>
                <a:gd name="T13" fmla="*/ 1274 h 1385"/>
                <a:gd name="T14" fmla="*/ 375 w 992"/>
                <a:gd name="T15" fmla="*/ 1309 h 1385"/>
                <a:gd name="T16" fmla="*/ 462 w 992"/>
                <a:gd name="T17" fmla="*/ 1385 h 1385"/>
                <a:gd name="T18" fmla="*/ 530 w 992"/>
                <a:gd name="T19" fmla="*/ 1385 h 1385"/>
                <a:gd name="T20" fmla="*/ 617 w 992"/>
                <a:gd name="T21" fmla="*/ 1309 h 1385"/>
                <a:gd name="T22" fmla="*/ 629 w 992"/>
                <a:gd name="T23" fmla="*/ 1274 h 1385"/>
                <a:gd name="T24" fmla="*/ 700 w 992"/>
                <a:gd name="T25" fmla="*/ 1185 h 1385"/>
                <a:gd name="T26" fmla="*/ 700 w 992"/>
                <a:gd name="T27" fmla="*/ 1004 h 1385"/>
                <a:gd name="T28" fmla="*/ 700 w 992"/>
                <a:gd name="T29" fmla="*/ 949 h 1385"/>
                <a:gd name="T30" fmla="*/ 992 w 992"/>
                <a:gd name="T31" fmla="*/ 496 h 1385"/>
                <a:gd name="T32" fmla="*/ 311 w 992"/>
                <a:gd name="T33" fmla="*/ 248 h 1385"/>
                <a:gd name="T34" fmla="*/ 186 w 992"/>
                <a:gd name="T35" fmla="*/ 496 h 1385"/>
                <a:gd name="T36" fmla="*/ 297 w 992"/>
                <a:gd name="T37" fmla="*/ 733 h 1385"/>
                <a:gd name="T38" fmla="*/ 301 w 992"/>
                <a:gd name="T39" fmla="*/ 764 h 1385"/>
                <a:gd name="T40" fmla="*/ 301 w 992"/>
                <a:gd name="T41" fmla="*/ 764 h 1385"/>
                <a:gd name="T42" fmla="*/ 267 w 992"/>
                <a:gd name="T43" fmla="*/ 769 h 1385"/>
                <a:gd name="T44" fmla="*/ 140 w 992"/>
                <a:gd name="T45" fmla="*/ 496 h 1385"/>
                <a:gd name="T46" fmla="*/ 283 w 992"/>
                <a:gd name="T47" fmla="*/ 211 h 1385"/>
                <a:gd name="T48" fmla="*/ 316 w 992"/>
                <a:gd name="T49" fmla="*/ 216 h 1385"/>
                <a:gd name="T50" fmla="*/ 316 w 992"/>
                <a:gd name="T51" fmla="*/ 217 h 1385"/>
                <a:gd name="T52" fmla="*/ 311 w 992"/>
                <a:gd name="T53" fmla="*/ 248 h 1385"/>
                <a:gd name="T54" fmla="*/ 654 w 992"/>
                <a:gd name="T55" fmla="*/ 1185 h 1385"/>
                <a:gd name="T56" fmla="*/ 636 w 992"/>
                <a:gd name="T57" fmla="*/ 1222 h 1385"/>
                <a:gd name="T58" fmla="*/ 615 w 992"/>
                <a:gd name="T59" fmla="*/ 1229 h 1385"/>
                <a:gd name="T60" fmla="*/ 377 w 992"/>
                <a:gd name="T61" fmla="*/ 1229 h 1385"/>
                <a:gd name="T62" fmla="*/ 356 w 992"/>
                <a:gd name="T63" fmla="*/ 1222 h 1385"/>
                <a:gd name="T64" fmla="*/ 338 w 992"/>
                <a:gd name="T65" fmla="*/ 1185 h 1385"/>
                <a:gd name="T66" fmla="*/ 338 w 992"/>
                <a:gd name="T67" fmla="*/ 1051 h 1385"/>
                <a:gd name="T68" fmla="*/ 654 w 992"/>
                <a:gd name="T69" fmla="*/ 1051 h 1385"/>
                <a:gd name="T70" fmla="*/ 654 w 992"/>
                <a:gd name="T71" fmla="*/ 1185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2" h="1385">
                  <a:moveTo>
                    <a:pt x="992" y="496"/>
                  </a:moveTo>
                  <a:cubicBezTo>
                    <a:pt x="992" y="222"/>
                    <a:pt x="770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697"/>
                    <a:pt x="120" y="871"/>
                    <a:pt x="292" y="949"/>
                  </a:cubicBezTo>
                  <a:lnTo>
                    <a:pt x="292" y="1051"/>
                  </a:lnTo>
                  <a:lnTo>
                    <a:pt x="292" y="1185"/>
                  </a:lnTo>
                  <a:cubicBezTo>
                    <a:pt x="292" y="1230"/>
                    <a:pt x="322" y="1267"/>
                    <a:pt x="363" y="1274"/>
                  </a:cubicBezTo>
                  <a:cubicBezTo>
                    <a:pt x="366" y="1286"/>
                    <a:pt x="370" y="1298"/>
                    <a:pt x="375" y="1309"/>
                  </a:cubicBezTo>
                  <a:cubicBezTo>
                    <a:pt x="397" y="1357"/>
                    <a:pt x="433" y="1385"/>
                    <a:pt x="462" y="1385"/>
                  </a:cubicBezTo>
                  <a:lnTo>
                    <a:pt x="530" y="1385"/>
                  </a:lnTo>
                  <a:cubicBezTo>
                    <a:pt x="559" y="1385"/>
                    <a:pt x="595" y="1357"/>
                    <a:pt x="617" y="1309"/>
                  </a:cubicBezTo>
                  <a:cubicBezTo>
                    <a:pt x="622" y="1298"/>
                    <a:pt x="626" y="1286"/>
                    <a:pt x="629" y="1274"/>
                  </a:cubicBezTo>
                  <a:cubicBezTo>
                    <a:pt x="670" y="1267"/>
                    <a:pt x="700" y="1230"/>
                    <a:pt x="700" y="1185"/>
                  </a:cubicBezTo>
                  <a:lnTo>
                    <a:pt x="700" y="1004"/>
                  </a:lnTo>
                  <a:lnTo>
                    <a:pt x="700" y="949"/>
                  </a:lnTo>
                  <a:cubicBezTo>
                    <a:pt x="873" y="871"/>
                    <a:pt x="992" y="697"/>
                    <a:pt x="992" y="496"/>
                  </a:cubicBezTo>
                  <a:close/>
                  <a:moveTo>
                    <a:pt x="311" y="248"/>
                  </a:moveTo>
                  <a:cubicBezTo>
                    <a:pt x="235" y="305"/>
                    <a:pt x="186" y="395"/>
                    <a:pt x="186" y="496"/>
                  </a:cubicBezTo>
                  <a:cubicBezTo>
                    <a:pt x="186" y="591"/>
                    <a:pt x="229" y="677"/>
                    <a:pt x="297" y="733"/>
                  </a:cubicBezTo>
                  <a:cubicBezTo>
                    <a:pt x="306" y="741"/>
                    <a:pt x="308" y="754"/>
                    <a:pt x="301" y="764"/>
                  </a:cubicBezTo>
                  <a:lnTo>
                    <a:pt x="301" y="764"/>
                  </a:lnTo>
                  <a:cubicBezTo>
                    <a:pt x="293" y="775"/>
                    <a:pt x="277" y="777"/>
                    <a:pt x="267" y="769"/>
                  </a:cubicBezTo>
                  <a:cubicBezTo>
                    <a:pt x="189" y="703"/>
                    <a:pt x="140" y="605"/>
                    <a:pt x="140" y="496"/>
                  </a:cubicBezTo>
                  <a:cubicBezTo>
                    <a:pt x="140" y="380"/>
                    <a:pt x="196" y="276"/>
                    <a:pt x="283" y="211"/>
                  </a:cubicBezTo>
                  <a:cubicBezTo>
                    <a:pt x="293" y="203"/>
                    <a:pt x="308" y="206"/>
                    <a:pt x="316" y="216"/>
                  </a:cubicBezTo>
                  <a:lnTo>
                    <a:pt x="316" y="217"/>
                  </a:lnTo>
                  <a:cubicBezTo>
                    <a:pt x="323" y="227"/>
                    <a:pt x="321" y="241"/>
                    <a:pt x="311" y="248"/>
                  </a:cubicBezTo>
                  <a:close/>
                  <a:moveTo>
                    <a:pt x="654" y="1185"/>
                  </a:moveTo>
                  <a:cubicBezTo>
                    <a:pt x="654" y="1200"/>
                    <a:pt x="647" y="1214"/>
                    <a:pt x="636" y="1222"/>
                  </a:cubicBezTo>
                  <a:cubicBezTo>
                    <a:pt x="630" y="1226"/>
                    <a:pt x="623" y="1229"/>
                    <a:pt x="615" y="1229"/>
                  </a:cubicBezTo>
                  <a:lnTo>
                    <a:pt x="377" y="1229"/>
                  </a:lnTo>
                  <a:cubicBezTo>
                    <a:pt x="369" y="1229"/>
                    <a:pt x="362" y="1226"/>
                    <a:pt x="356" y="1222"/>
                  </a:cubicBezTo>
                  <a:cubicBezTo>
                    <a:pt x="346" y="1214"/>
                    <a:pt x="338" y="1200"/>
                    <a:pt x="338" y="1185"/>
                  </a:cubicBezTo>
                  <a:lnTo>
                    <a:pt x="338" y="1051"/>
                  </a:lnTo>
                  <a:lnTo>
                    <a:pt x="654" y="1051"/>
                  </a:lnTo>
                  <a:lnTo>
                    <a:pt x="654" y="1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7944">
              <a:extLst>
                <a:ext uri="{FF2B5EF4-FFF2-40B4-BE49-F238E27FC236}">
                  <a16:creationId xmlns:a16="http://schemas.microsoft.com/office/drawing/2014/main" id="{2F440CA6-1D5C-43C3-B599-8AF557665D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0069" y="4047356"/>
              <a:ext cx="25868" cy="41144"/>
            </a:xfrm>
            <a:custGeom>
              <a:avLst/>
              <a:gdLst>
                <a:gd name="T0" fmla="*/ 0 w 76"/>
                <a:gd name="T1" fmla="*/ 63 h 125"/>
                <a:gd name="T2" fmla="*/ 76 w 76"/>
                <a:gd name="T3" fmla="*/ 125 h 125"/>
                <a:gd name="T4" fmla="*/ 76 w 76"/>
                <a:gd name="T5" fmla="*/ 0 h 125"/>
                <a:gd name="T6" fmla="*/ 22 w 76"/>
                <a:gd name="T7" fmla="*/ 16 h 125"/>
                <a:gd name="T8" fmla="*/ 0 w 76"/>
                <a:gd name="T9" fmla="*/ 6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25">
                  <a:moveTo>
                    <a:pt x="0" y="63"/>
                  </a:moveTo>
                  <a:cubicBezTo>
                    <a:pt x="0" y="98"/>
                    <a:pt x="26" y="118"/>
                    <a:pt x="76" y="125"/>
                  </a:cubicBezTo>
                  <a:lnTo>
                    <a:pt x="76" y="0"/>
                  </a:lnTo>
                  <a:cubicBezTo>
                    <a:pt x="55" y="0"/>
                    <a:pt x="37" y="5"/>
                    <a:pt x="22" y="16"/>
                  </a:cubicBezTo>
                  <a:cubicBezTo>
                    <a:pt x="7" y="27"/>
                    <a:pt x="0" y="42"/>
                    <a:pt x="0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7945">
              <a:extLst>
                <a:ext uri="{FF2B5EF4-FFF2-40B4-BE49-F238E27FC236}">
                  <a16:creationId xmlns:a16="http://schemas.microsoft.com/office/drawing/2014/main" id="{8CAB3605-6BEA-4167-9875-A1FE7D9794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3175" y="4121412"/>
              <a:ext cx="25868" cy="49369"/>
            </a:xfrm>
            <a:custGeom>
              <a:avLst/>
              <a:gdLst>
                <a:gd name="T0" fmla="*/ 0 w 82"/>
                <a:gd name="T1" fmla="*/ 0 h 143"/>
                <a:gd name="T2" fmla="*/ 0 w 82"/>
                <a:gd name="T3" fmla="*/ 143 h 143"/>
                <a:gd name="T4" fmla="*/ 58 w 82"/>
                <a:gd name="T5" fmla="*/ 122 h 143"/>
                <a:gd name="T6" fmla="*/ 82 w 82"/>
                <a:gd name="T7" fmla="*/ 69 h 143"/>
                <a:gd name="T8" fmla="*/ 0 w 8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43">
                  <a:moveTo>
                    <a:pt x="0" y="0"/>
                  </a:moveTo>
                  <a:lnTo>
                    <a:pt x="0" y="143"/>
                  </a:lnTo>
                  <a:cubicBezTo>
                    <a:pt x="23" y="142"/>
                    <a:pt x="43" y="135"/>
                    <a:pt x="58" y="122"/>
                  </a:cubicBezTo>
                  <a:cubicBezTo>
                    <a:pt x="74" y="109"/>
                    <a:pt x="82" y="91"/>
                    <a:pt x="82" y="69"/>
                  </a:cubicBezTo>
                  <a:cubicBezTo>
                    <a:pt x="82" y="33"/>
                    <a:pt x="55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7946">
              <a:extLst>
                <a:ext uri="{FF2B5EF4-FFF2-40B4-BE49-F238E27FC236}">
                  <a16:creationId xmlns:a16="http://schemas.microsoft.com/office/drawing/2014/main" id="{C3A11EE7-73B8-4021-ABB2-BA6C64EE2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32470" y="3775826"/>
              <a:ext cx="232790" cy="98739"/>
            </a:xfrm>
            <a:custGeom>
              <a:avLst/>
              <a:gdLst>
                <a:gd name="T0" fmla="*/ 479 w 662"/>
                <a:gd name="T1" fmla="*/ 295 h 298"/>
                <a:gd name="T2" fmla="*/ 485 w 662"/>
                <a:gd name="T3" fmla="*/ 296 h 298"/>
                <a:gd name="T4" fmla="*/ 586 w 662"/>
                <a:gd name="T5" fmla="*/ 136 h 298"/>
                <a:gd name="T6" fmla="*/ 328 w 662"/>
                <a:gd name="T7" fmla="*/ 4 h 298"/>
                <a:gd name="T8" fmla="*/ 68 w 662"/>
                <a:gd name="T9" fmla="*/ 136 h 298"/>
                <a:gd name="T10" fmla="*/ 169 w 662"/>
                <a:gd name="T11" fmla="*/ 298 h 298"/>
                <a:gd name="T12" fmla="*/ 180 w 662"/>
                <a:gd name="T13" fmla="*/ 295 h 298"/>
                <a:gd name="T14" fmla="*/ 479 w 662"/>
                <a:gd name="T15" fmla="*/ 29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2" h="298">
                  <a:moveTo>
                    <a:pt x="479" y="295"/>
                  </a:moveTo>
                  <a:cubicBezTo>
                    <a:pt x="481" y="295"/>
                    <a:pt x="483" y="295"/>
                    <a:pt x="485" y="296"/>
                  </a:cubicBezTo>
                  <a:cubicBezTo>
                    <a:pt x="514" y="257"/>
                    <a:pt x="546" y="205"/>
                    <a:pt x="586" y="136"/>
                  </a:cubicBezTo>
                  <a:cubicBezTo>
                    <a:pt x="662" y="3"/>
                    <a:pt x="471" y="4"/>
                    <a:pt x="328" y="4"/>
                  </a:cubicBezTo>
                  <a:cubicBezTo>
                    <a:pt x="186" y="4"/>
                    <a:pt x="0" y="0"/>
                    <a:pt x="68" y="136"/>
                  </a:cubicBezTo>
                  <a:cubicBezTo>
                    <a:pt x="102" y="203"/>
                    <a:pt x="136" y="257"/>
                    <a:pt x="169" y="298"/>
                  </a:cubicBezTo>
                  <a:cubicBezTo>
                    <a:pt x="173" y="296"/>
                    <a:pt x="176" y="295"/>
                    <a:pt x="180" y="295"/>
                  </a:cubicBezTo>
                  <a:lnTo>
                    <a:pt x="479" y="2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7947">
              <a:extLst>
                <a:ext uri="{FF2B5EF4-FFF2-40B4-BE49-F238E27FC236}">
                  <a16:creationId xmlns:a16="http://schemas.microsoft.com/office/drawing/2014/main" id="{C4F039B1-63F5-4680-A332-62CD44FF3F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37634" y="3899247"/>
              <a:ext cx="413844" cy="394956"/>
            </a:xfrm>
            <a:custGeom>
              <a:avLst/>
              <a:gdLst>
                <a:gd name="T0" fmla="*/ 774 w 1174"/>
                <a:gd name="T1" fmla="*/ 11 h 1187"/>
                <a:gd name="T2" fmla="*/ 738 w 1174"/>
                <a:gd name="T3" fmla="*/ 53 h 1187"/>
                <a:gd name="T4" fmla="*/ 439 w 1174"/>
                <a:gd name="T5" fmla="*/ 53 h 1187"/>
                <a:gd name="T6" fmla="*/ 401 w 1174"/>
                <a:gd name="T7" fmla="*/ 0 h 1187"/>
                <a:gd name="T8" fmla="*/ 0 w 1174"/>
                <a:gd name="T9" fmla="*/ 748 h 1187"/>
                <a:gd name="T10" fmla="*/ 587 w 1174"/>
                <a:gd name="T11" fmla="*/ 1187 h 1187"/>
                <a:gd name="T12" fmla="*/ 1174 w 1174"/>
                <a:gd name="T13" fmla="*/ 748 h 1187"/>
                <a:gd name="T14" fmla="*/ 774 w 1174"/>
                <a:gd name="T15" fmla="*/ 11 h 1187"/>
                <a:gd name="T16" fmla="*/ 728 w 1174"/>
                <a:gd name="T17" fmla="*/ 830 h 1187"/>
                <a:gd name="T18" fmla="*/ 606 w 1174"/>
                <a:gd name="T19" fmla="*/ 878 h 1187"/>
                <a:gd name="T20" fmla="*/ 606 w 1174"/>
                <a:gd name="T21" fmla="*/ 947 h 1187"/>
                <a:gd name="T22" fmla="*/ 555 w 1174"/>
                <a:gd name="T23" fmla="*/ 947 h 1187"/>
                <a:gd name="T24" fmla="*/ 555 w 1174"/>
                <a:gd name="T25" fmla="*/ 878 h 1187"/>
                <a:gd name="T26" fmla="*/ 378 w 1174"/>
                <a:gd name="T27" fmla="*/ 744 h 1187"/>
                <a:gd name="T28" fmla="*/ 458 w 1174"/>
                <a:gd name="T29" fmla="*/ 725 h 1187"/>
                <a:gd name="T30" fmla="*/ 555 w 1174"/>
                <a:gd name="T31" fmla="*/ 810 h 1187"/>
                <a:gd name="T32" fmla="*/ 555 w 1174"/>
                <a:gd name="T33" fmla="*/ 662 h 1187"/>
                <a:gd name="T34" fmla="*/ 427 w 1174"/>
                <a:gd name="T35" fmla="*/ 605 h 1187"/>
                <a:gd name="T36" fmla="*/ 397 w 1174"/>
                <a:gd name="T37" fmla="*/ 521 h 1187"/>
                <a:gd name="T38" fmla="*/ 555 w 1174"/>
                <a:gd name="T39" fmla="*/ 376 h 1187"/>
                <a:gd name="T40" fmla="*/ 555 w 1174"/>
                <a:gd name="T41" fmla="*/ 322 h 1187"/>
                <a:gd name="T42" fmla="*/ 606 w 1174"/>
                <a:gd name="T43" fmla="*/ 322 h 1187"/>
                <a:gd name="T44" fmla="*/ 606 w 1174"/>
                <a:gd name="T45" fmla="*/ 376 h 1187"/>
                <a:gd name="T46" fmla="*/ 752 w 1174"/>
                <a:gd name="T47" fmla="*/ 491 h 1187"/>
                <a:gd name="T48" fmla="*/ 676 w 1174"/>
                <a:gd name="T49" fmla="*/ 507 h 1187"/>
                <a:gd name="T50" fmla="*/ 606 w 1174"/>
                <a:gd name="T51" fmla="*/ 445 h 1187"/>
                <a:gd name="T52" fmla="*/ 606 w 1174"/>
                <a:gd name="T53" fmla="*/ 575 h 1187"/>
                <a:gd name="T54" fmla="*/ 704 w 1174"/>
                <a:gd name="T55" fmla="*/ 607 h 1187"/>
                <a:gd name="T56" fmla="*/ 750 w 1174"/>
                <a:gd name="T57" fmla="*/ 651 h 1187"/>
                <a:gd name="T58" fmla="*/ 770 w 1174"/>
                <a:gd name="T59" fmla="*/ 727 h 1187"/>
                <a:gd name="T60" fmla="*/ 728 w 1174"/>
                <a:gd name="T61" fmla="*/ 830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74" h="1187">
                  <a:moveTo>
                    <a:pt x="774" y="11"/>
                  </a:moveTo>
                  <a:cubicBezTo>
                    <a:pt x="768" y="36"/>
                    <a:pt x="755" y="53"/>
                    <a:pt x="738" y="53"/>
                  </a:cubicBezTo>
                  <a:lnTo>
                    <a:pt x="439" y="53"/>
                  </a:lnTo>
                  <a:cubicBezTo>
                    <a:pt x="420" y="53"/>
                    <a:pt x="405" y="30"/>
                    <a:pt x="401" y="0"/>
                  </a:cubicBezTo>
                  <a:cubicBezTo>
                    <a:pt x="180" y="134"/>
                    <a:pt x="0" y="477"/>
                    <a:pt x="0" y="748"/>
                  </a:cubicBezTo>
                  <a:cubicBezTo>
                    <a:pt x="0" y="1091"/>
                    <a:pt x="263" y="1187"/>
                    <a:pt x="587" y="1187"/>
                  </a:cubicBezTo>
                  <a:cubicBezTo>
                    <a:pt x="911" y="1187"/>
                    <a:pt x="1174" y="1091"/>
                    <a:pt x="1174" y="748"/>
                  </a:cubicBezTo>
                  <a:cubicBezTo>
                    <a:pt x="1174" y="484"/>
                    <a:pt x="980" y="152"/>
                    <a:pt x="774" y="11"/>
                  </a:cubicBezTo>
                  <a:close/>
                  <a:moveTo>
                    <a:pt x="728" y="830"/>
                  </a:moveTo>
                  <a:cubicBezTo>
                    <a:pt x="700" y="857"/>
                    <a:pt x="659" y="873"/>
                    <a:pt x="606" y="878"/>
                  </a:cubicBezTo>
                  <a:lnTo>
                    <a:pt x="606" y="947"/>
                  </a:lnTo>
                  <a:lnTo>
                    <a:pt x="555" y="947"/>
                  </a:lnTo>
                  <a:lnTo>
                    <a:pt x="555" y="878"/>
                  </a:lnTo>
                  <a:cubicBezTo>
                    <a:pt x="463" y="870"/>
                    <a:pt x="404" y="825"/>
                    <a:pt x="378" y="744"/>
                  </a:cubicBezTo>
                  <a:lnTo>
                    <a:pt x="458" y="725"/>
                  </a:lnTo>
                  <a:cubicBezTo>
                    <a:pt x="472" y="777"/>
                    <a:pt x="505" y="806"/>
                    <a:pt x="555" y="810"/>
                  </a:cubicBezTo>
                  <a:lnTo>
                    <a:pt x="555" y="662"/>
                  </a:lnTo>
                  <a:cubicBezTo>
                    <a:pt x="489" y="647"/>
                    <a:pt x="447" y="628"/>
                    <a:pt x="427" y="605"/>
                  </a:cubicBezTo>
                  <a:cubicBezTo>
                    <a:pt x="407" y="581"/>
                    <a:pt x="397" y="554"/>
                    <a:pt x="397" y="521"/>
                  </a:cubicBezTo>
                  <a:cubicBezTo>
                    <a:pt x="397" y="437"/>
                    <a:pt x="450" y="389"/>
                    <a:pt x="555" y="376"/>
                  </a:cubicBezTo>
                  <a:lnTo>
                    <a:pt x="555" y="322"/>
                  </a:lnTo>
                  <a:lnTo>
                    <a:pt x="606" y="322"/>
                  </a:lnTo>
                  <a:lnTo>
                    <a:pt x="606" y="376"/>
                  </a:lnTo>
                  <a:cubicBezTo>
                    <a:pt x="683" y="386"/>
                    <a:pt x="732" y="424"/>
                    <a:pt x="752" y="491"/>
                  </a:cubicBezTo>
                  <a:lnTo>
                    <a:pt x="676" y="507"/>
                  </a:lnTo>
                  <a:cubicBezTo>
                    <a:pt x="664" y="468"/>
                    <a:pt x="640" y="448"/>
                    <a:pt x="606" y="445"/>
                  </a:cubicBezTo>
                  <a:lnTo>
                    <a:pt x="606" y="575"/>
                  </a:lnTo>
                  <a:cubicBezTo>
                    <a:pt x="654" y="589"/>
                    <a:pt x="687" y="599"/>
                    <a:pt x="704" y="607"/>
                  </a:cubicBezTo>
                  <a:cubicBezTo>
                    <a:pt x="721" y="614"/>
                    <a:pt x="736" y="629"/>
                    <a:pt x="750" y="651"/>
                  </a:cubicBezTo>
                  <a:cubicBezTo>
                    <a:pt x="763" y="672"/>
                    <a:pt x="770" y="698"/>
                    <a:pt x="770" y="727"/>
                  </a:cubicBezTo>
                  <a:cubicBezTo>
                    <a:pt x="770" y="768"/>
                    <a:pt x="756" y="802"/>
                    <a:pt x="728" y="8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7948">
              <a:extLst>
                <a:ext uri="{FF2B5EF4-FFF2-40B4-BE49-F238E27FC236}">
                  <a16:creationId xmlns:a16="http://schemas.microsoft.com/office/drawing/2014/main" id="{61353C34-CE63-4A6C-A6D2-B0852BD28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4021" y="1906775"/>
              <a:ext cx="129329" cy="156339"/>
            </a:xfrm>
            <a:custGeom>
              <a:avLst/>
              <a:gdLst>
                <a:gd name="T0" fmla="*/ 310 w 362"/>
                <a:gd name="T1" fmla="*/ 112 h 473"/>
                <a:gd name="T2" fmla="*/ 291 w 362"/>
                <a:gd name="T3" fmla="*/ 97 h 473"/>
                <a:gd name="T4" fmla="*/ 262 w 362"/>
                <a:gd name="T5" fmla="*/ 82 h 473"/>
                <a:gd name="T6" fmla="*/ 225 w 362"/>
                <a:gd name="T7" fmla="*/ 70 h 473"/>
                <a:gd name="T8" fmla="*/ 185 w 362"/>
                <a:gd name="T9" fmla="*/ 65 h 473"/>
                <a:gd name="T10" fmla="*/ 116 w 362"/>
                <a:gd name="T11" fmla="*/ 82 h 473"/>
                <a:gd name="T12" fmla="*/ 94 w 362"/>
                <a:gd name="T13" fmla="*/ 129 h 473"/>
                <a:gd name="T14" fmla="*/ 101 w 362"/>
                <a:gd name="T15" fmla="*/ 157 h 473"/>
                <a:gd name="T16" fmla="*/ 122 w 362"/>
                <a:gd name="T17" fmla="*/ 176 h 473"/>
                <a:gd name="T18" fmla="*/ 158 w 362"/>
                <a:gd name="T19" fmla="*/ 191 h 473"/>
                <a:gd name="T20" fmla="*/ 209 w 362"/>
                <a:gd name="T21" fmla="*/ 204 h 473"/>
                <a:gd name="T22" fmla="*/ 273 w 362"/>
                <a:gd name="T23" fmla="*/ 223 h 473"/>
                <a:gd name="T24" fmla="*/ 321 w 362"/>
                <a:gd name="T25" fmla="*/ 249 h 473"/>
                <a:gd name="T26" fmla="*/ 351 w 362"/>
                <a:gd name="T27" fmla="*/ 286 h 473"/>
                <a:gd name="T28" fmla="*/ 362 w 362"/>
                <a:gd name="T29" fmla="*/ 339 h 473"/>
                <a:gd name="T30" fmla="*/ 349 w 362"/>
                <a:gd name="T31" fmla="*/ 400 h 473"/>
                <a:gd name="T32" fmla="*/ 312 w 362"/>
                <a:gd name="T33" fmla="*/ 442 h 473"/>
                <a:gd name="T34" fmla="*/ 258 w 362"/>
                <a:gd name="T35" fmla="*/ 465 h 473"/>
                <a:gd name="T36" fmla="*/ 192 w 362"/>
                <a:gd name="T37" fmla="*/ 473 h 473"/>
                <a:gd name="T38" fmla="*/ 89 w 362"/>
                <a:gd name="T39" fmla="*/ 457 h 473"/>
                <a:gd name="T40" fmla="*/ 0 w 362"/>
                <a:gd name="T41" fmla="*/ 410 h 473"/>
                <a:gd name="T42" fmla="*/ 33 w 362"/>
                <a:gd name="T43" fmla="*/ 347 h 473"/>
                <a:gd name="T44" fmla="*/ 58 w 362"/>
                <a:gd name="T45" fmla="*/ 366 h 473"/>
                <a:gd name="T46" fmla="*/ 95 w 362"/>
                <a:gd name="T47" fmla="*/ 385 h 473"/>
                <a:gd name="T48" fmla="*/ 141 w 362"/>
                <a:gd name="T49" fmla="*/ 400 h 473"/>
                <a:gd name="T50" fmla="*/ 193 w 362"/>
                <a:gd name="T51" fmla="*/ 407 h 473"/>
                <a:gd name="T52" fmla="*/ 260 w 362"/>
                <a:gd name="T53" fmla="*/ 392 h 473"/>
                <a:gd name="T54" fmla="*/ 283 w 362"/>
                <a:gd name="T55" fmla="*/ 347 h 473"/>
                <a:gd name="T56" fmla="*/ 275 w 362"/>
                <a:gd name="T57" fmla="*/ 318 h 473"/>
                <a:gd name="T58" fmla="*/ 249 w 362"/>
                <a:gd name="T59" fmla="*/ 297 h 473"/>
                <a:gd name="T60" fmla="*/ 209 w 362"/>
                <a:gd name="T61" fmla="*/ 281 h 473"/>
                <a:gd name="T62" fmla="*/ 156 w 362"/>
                <a:gd name="T63" fmla="*/ 266 h 473"/>
                <a:gd name="T64" fmla="*/ 95 w 362"/>
                <a:gd name="T65" fmla="*/ 246 h 473"/>
                <a:gd name="T66" fmla="*/ 52 w 362"/>
                <a:gd name="T67" fmla="*/ 222 h 473"/>
                <a:gd name="T68" fmla="*/ 26 w 362"/>
                <a:gd name="T69" fmla="*/ 188 h 473"/>
                <a:gd name="T70" fmla="*/ 17 w 362"/>
                <a:gd name="T71" fmla="*/ 141 h 473"/>
                <a:gd name="T72" fmla="*/ 31 w 362"/>
                <a:gd name="T73" fmla="*/ 81 h 473"/>
                <a:gd name="T74" fmla="*/ 66 w 362"/>
                <a:gd name="T75" fmla="*/ 36 h 473"/>
                <a:gd name="T76" fmla="*/ 120 w 362"/>
                <a:gd name="T77" fmla="*/ 9 h 473"/>
                <a:gd name="T78" fmla="*/ 186 w 362"/>
                <a:gd name="T79" fmla="*/ 0 h 473"/>
                <a:gd name="T80" fmla="*/ 274 w 362"/>
                <a:gd name="T81" fmla="*/ 15 h 473"/>
                <a:gd name="T82" fmla="*/ 344 w 362"/>
                <a:gd name="T83" fmla="*/ 52 h 473"/>
                <a:gd name="T84" fmla="*/ 310 w 362"/>
                <a:gd name="T85" fmla="*/ 11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2" h="473">
                  <a:moveTo>
                    <a:pt x="310" y="112"/>
                  </a:moveTo>
                  <a:cubicBezTo>
                    <a:pt x="306" y="108"/>
                    <a:pt x="300" y="102"/>
                    <a:pt x="291" y="97"/>
                  </a:cubicBezTo>
                  <a:cubicBezTo>
                    <a:pt x="283" y="92"/>
                    <a:pt x="273" y="86"/>
                    <a:pt x="262" y="82"/>
                  </a:cubicBezTo>
                  <a:cubicBezTo>
                    <a:pt x="251" y="77"/>
                    <a:pt x="239" y="73"/>
                    <a:pt x="225" y="70"/>
                  </a:cubicBezTo>
                  <a:cubicBezTo>
                    <a:pt x="212" y="67"/>
                    <a:pt x="199" y="65"/>
                    <a:pt x="185" y="65"/>
                  </a:cubicBezTo>
                  <a:cubicBezTo>
                    <a:pt x="153" y="65"/>
                    <a:pt x="131" y="71"/>
                    <a:pt x="116" y="82"/>
                  </a:cubicBezTo>
                  <a:cubicBezTo>
                    <a:pt x="101" y="94"/>
                    <a:pt x="94" y="109"/>
                    <a:pt x="94" y="129"/>
                  </a:cubicBezTo>
                  <a:cubicBezTo>
                    <a:pt x="94" y="141"/>
                    <a:pt x="96" y="150"/>
                    <a:pt x="101" y="157"/>
                  </a:cubicBezTo>
                  <a:cubicBezTo>
                    <a:pt x="106" y="165"/>
                    <a:pt x="113" y="171"/>
                    <a:pt x="122" y="176"/>
                  </a:cubicBezTo>
                  <a:cubicBezTo>
                    <a:pt x="132" y="182"/>
                    <a:pt x="144" y="187"/>
                    <a:pt x="158" y="191"/>
                  </a:cubicBezTo>
                  <a:cubicBezTo>
                    <a:pt x="173" y="195"/>
                    <a:pt x="190" y="199"/>
                    <a:pt x="209" y="204"/>
                  </a:cubicBezTo>
                  <a:cubicBezTo>
                    <a:pt x="232" y="210"/>
                    <a:pt x="254" y="216"/>
                    <a:pt x="273" y="223"/>
                  </a:cubicBezTo>
                  <a:cubicBezTo>
                    <a:pt x="292" y="230"/>
                    <a:pt x="308" y="239"/>
                    <a:pt x="321" y="249"/>
                  </a:cubicBezTo>
                  <a:cubicBezTo>
                    <a:pt x="334" y="259"/>
                    <a:pt x="344" y="271"/>
                    <a:pt x="351" y="286"/>
                  </a:cubicBezTo>
                  <a:cubicBezTo>
                    <a:pt x="359" y="300"/>
                    <a:pt x="362" y="318"/>
                    <a:pt x="362" y="339"/>
                  </a:cubicBezTo>
                  <a:cubicBezTo>
                    <a:pt x="362" y="363"/>
                    <a:pt x="358" y="383"/>
                    <a:pt x="349" y="400"/>
                  </a:cubicBezTo>
                  <a:cubicBezTo>
                    <a:pt x="340" y="417"/>
                    <a:pt x="328" y="431"/>
                    <a:pt x="312" y="442"/>
                  </a:cubicBezTo>
                  <a:cubicBezTo>
                    <a:pt x="296" y="452"/>
                    <a:pt x="278" y="460"/>
                    <a:pt x="258" y="465"/>
                  </a:cubicBezTo>
                  <a:cubicBezTo>
                    <a:pt x="237" y="470"/>
                    <a:pt x="215" y="473"/>
                    <a:pt x="192" y="473"/>
                  </a:cubicBezTo>
                  <a:cubicBezTo>
                    <a:pt x="156" y="473"/>
                    <a:pt x="122" y="468"/>
                    <a:pt x="89" y="457"/>
                  </a:cubicBezTo>
                  <a:cubicBezTo>
                    <a:pt x="56" y="446"/>
                    <a:pt x="26" y="430"/>
                    <a:pt x="0" y="410"/>
                  </a:cubicBezTo>
                  <a:lnTo>
                    <a:pt x="33" y="347"/>
                  </a:lnTo>
                  <a:cubicBezTo>
                    <a:pt x="39" y="353"/>
                    <a:pt x="47" y="359"/>
                    <a:pt x="58" y="366"/>
                  </a:cubicBezTo>
                  <a:cubicBezTo>
                    <a:pt x="68" y="373"/>
                    <a:pt x="81" y="379"/>
                    <a:pt x="95" y="385"/>
                  </a:cubicBezTo>
                  <a:cubicBezTo>
                    <a:pt x="109" y="391"/>
                    <a:pt x="125" y="396"/>
                    <a:pt x="141" y="400"/>
                  </a:cubicBezTo>
                  <a:cubicBezTo>
                    <a:pt x="158" y="405"/>
                    <a:pt x="175" y="407"/>
                    <a:pt x="193" y="407"/>
                  </a:cubicBezTo>
                  <a:cubicBezTo>
                    <a:pt x="222" y="407"/>
                    <a:pt x="244" y="402"/>
                    <a:pt x="260" y="392"/>
                  </a:cubicBezTo>
                  <a:cubicBezTo>
                    <a:pt x="276" y="382"/>
                    <a:pt x="283" y="367"/>
                    <a:pt x="283" y="347"/>
                  </a:cubicBezTo>
                  <a:cubicBezTo>
                    <a:pt x="283" y="335"/>
                    <a:pt x="281" y="325"/>
                    <a:pt x="275" y="318"/>
                  </a:cubicBezTo>
                  <a:cubicBezTo>
                    <a:pt x="269" y="310"/>
                    <a:pt x="260" y="303"/>
                    <a:pt x="249" y="297"/>
                  </a:cubicBezTo>
                  <a:cubicBezTo>
                    <a:pt x="238" y="291"/>
                    <a:pt x="225" y="286"/>
                    <a:pt x="209" y="281"/>
                  </a:cubicBezTo>
                  <a:cubicBezTo>
                    <a:pt x="194" y="276"/>
                    <a:pt x="176" y="271"/>
                    <a:pt x="156" y="266"/>
                  </a:cubicBezTo>
                  <a:cubicBezTo>
                    <a:pt x="133" y="260"/>
                    <a:pt x="112" y="253"/>
                    <a:pt x="95" y="246"/>
                  </a:cubicBezTo>
                  <a:cubicBezTo>
                    <a:pt x="78" y="240"/>
                    <a:pt x="63" y="231"/>
                    <a:pt x="52" y="222"/>
                  </a:cubicBezTo>
                  <a:cubicBezTo>
                    <a:pt x="41" y="212"/>
                    <a:pt x="32" y="201"/>
                    <a:pt x="26" y="188"/>
                  </a:cubicBezTo>
                  <a:cubicBezTo>
                    <a:pt x="20" y="175"/>
                    <a:pt x="17" y="160"/>
                    <a:pt x="17" y="141"/>
                  </a:cubicBezTo>
                  <a:cubicBezTo>
                    <a:pt x="17" y="119"/>
                    <a:pt x="22" y="98"/>
                    <a:pt x="31" y="81"/>
                  </a:cubicBezTo>
                  <a:cubicBezTo>
                    <a:pt x="39" y="63"/>
                    <a:pt x="51" y="48"/>
                    <a:pt x="66" y="36"/>
                  </a:cubicBezTo>
                  <a:cubicBezTo>
                    <a:pt x="81" y="24"/>
                    <a:pt x="99" y="15"/>
                    <a:pt x="120" y="9"/>
                  </a:cubicBezTo>
                  <a:cubicBezTo>
                    <a:pt x="140" y="3"/>
                    <a:pt x="162" y="0"/>
                    <a:pt x="186" y="0"/>
                  </a:cubicBezTo>
                  <a:cubicBezTo>
                    <a:pt x="218" y="0"/>
                    <a:pt x="247" y="5"/>
                    <a:pt x="274" y="15"/>
                  </a:cubicBezTo>
                  <a:cubicBezTo>
                    <a:pt x="300" y="25"/>
                    <a:pt x="324" y="37"/>
                    <a:pt x="344" y="52"/>
                  </a:cubicBezTo>
                  <a:lnTo>
                    <a:pt x="310" y="1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7949">
              <a:extLst>
                <a:ext uri="{FF2B5EF4-FFF2-40B4-BE49-F238E27FC236}">
                  <a16:creationId xmlns:a16="http://schemas.microsoft.com/office/drawing/2014/main" id="{C9073706-2D00-4A39-851F-339F7448B4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1969" y="1906775"/>
              <a:ext cx="77599" cy="156339"/>
            </a:xfrm>
            <a:custGeom>
              <a:avLst/>
              <a:gdLst>
                <a:gd name="T0" fmla="*/ 218 w 218"/>
                <a:gd name="T1" fmla="*/ 438 h 461"/>
                <a:gd name="T2" fmla="*/ 180 w 218"/>
                <a:gd name="T3" fmla="*/ 452 h 461"/>
                <a:gd name="T4" fmla="*/ 128 w 218"/>
                <a:gd name="T5" fmla="*/ 461 h 461"/>
                <a:gd name="T6" fmla="*/ 96 w 218"/>
                <a:gd name="T7" fmla="*/ 456 h 461"/>
                <a:gd name="T8" fmla="*/ 70 w 218"/>
                <a:gd name="T9" fmla="*/ 442 h 461"/>
                <a:gd name="T10" fmla="*/ 52 w 218"/>
                <a:gd name="T11" fmla="*/ 418 h 461"/>
                <a:gd name="T12" fmla="*/ 45 w 218"/>
                <a:gd name="T13" fmla="*/ 383 h 461"/>
                <a:gd name="T14" fmla="*/ 45 w 218"/>
                <a:gd name="T15" fmla="*/ 168 h 461"/>
                <a:gd name="T16" fmla="*/ 0 w 218"/>
                <a:gd name="T17" fmla="*/ 168 h 461"/>
                <a:gd name="T18" fmla="*/ 0 w 218"/>
                <a:gd name="T19" fmla="*/ 112 h 461"/>
                <a:gd name="T20" fmla="*/ 45 w 218"/>
                <a:gd name="T21" fmla="*/ 112 h 461"/>
                <a:gd name="T22" fmla="*/ 45 w 218"/>
                <a:gd name="T23" fmla="*/ 0 h 461"/>
                <a:gd name="T24" fmla="*/ 117 w 218"/>
                <a:gd name="T25" fmla="*/ 0 h 461"/>
                <a:gd name="T26" fmla="*/ 117 w 218"/>
                <a:gd name="T27" fmla="*/ 112 h 461"/>
                <a:gd name="T28" fmla="*/ 192 w 218"/>
                <a:gd name="T29" fmla="*/ 112 h 461"/>
                <a:gd name="T30" fmla="*/ 192 w 218"/>
                <a:gd name="T31" fmla="*/ 168 h 461"/>
                <a:gd name="T32" fmla="*/ 117 w 218"/>
                <a:gd name="T33" fmla="*/ 168 h 461"/>
                <a:gd name="T34" fmla="*/ 117 w 218"/>
                <a:gd name="T35" fmla="*/ 360 h 461"/>
                <a:gd name="T36" fmla="*/ 129 w 218"/>
                <a:gd name="T37" fmla="*/ 386 h 461"/>
                <a:gd name="T38" fmla="*/ 154 w 218"/>
                <a:gd name="T39" fmla="*/ 394 h 461"/>
                <a:gd name="T40" fmla="*/ 183 w 218"/>
                <a:gd name="T41" fmla="*/ 389 h 461"/>
                <a:gd name="T42" fmla="*/ 203 w 218"/>
                <a:gd name="T43" fmla="*/ 381 h 461"/>
                <a:gd name="T44" fmla="*/ 218 w 218"/>
                <a:gd name="T45" fmla="*/ 43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461">
                  <a:moveTo>
                    <a:pt x="218" y="438"/>
                  </a:moveTo>
                  <a:cubicBezTo>
                    <a:pt x="209" y="442"/>
                    <a:pt x="196" y="447"/>
                    <a:pt x="180" y="452"/>
                  </a:cubicBezTo>
                  <a:cubicBezTo>
                    <a:pt x="164" y="458"/>
                    <a:pt x="147" y="461"/>
                    <a:pt x="128" y="461"/>
                  </a:cubicBezTo>
                  <a:cubicBezTo>
                    <a:pt x="117" y="461"/>
                    <a:pt x="106" y="459"/>
                    <a:pt x="96" y="456"/>
                  </a:cubicBezTo>
                  <a:cubicBezTo>
                    <a:pt x="86" y="453"/>
                    <a:pt x="77" y="448"/>
                    <a:pt x="70" y="442"/>
                  </a:cubicBezTo>
                  <a:cubicBezTo>
                    <a:pt x="62" y="436"/>
                    <a:pt x="56" y="428"/>
                    <a:pt x="52" y="418"/>
                  </a:cubicBezTo>
                  <a:cubicBezTo>
                    <a:pt x="47" y="408"/>
                    <a:pt x="45" y="397"/>
                    <a:pt x="45" y="383"/>
                  </a:cubicBezTo>
                  <a:lnTo>
                    <a:pt x="45" y="168"/>
                  </a:lnTo>
                  <a:lnTo>
                    <a:pt x="0" y="168"/>
                  </a:lnTo>
                  <a:lnTo>
                    <a:pt x="0" y="112"/>
                  </a:lnTo>
                  <a:lnTo>
                    <a:pt x="45" y="112"/>
                  </a:lnTo>
                  <a:lnTo>
                    <a:pt x="45" y="0"/>
                  </a:lnTo>
                  <a:lnTo>
                    <a:pt x="117" y="0"/>
                  </a:lnTo>
                  <a:lnTo>
                    <a:pt x="117" y="112"/>
                  </a:lnTo>
                  <a:lnTo>
                    <a:pt x="192" y="112"/>
                  </a:lnTo>
                  <a:lnTo>
                    <a:pt x="192" y="168"/>
                  </a:lnTo>
                  <a:lnTo>
                    <a:pt x="117" y="168"/>
                  </a:lnTo>
                  <a:lnTo>
                    <a:pt x="117" y="360"/>
                  </a:lnTo>
                  <a:cubicBezTo>
                    <a:pt x="118" y="372"/>
                    <a:pt x="122" y="381"/>
                    <a:pt x="129" y="386"/>
                  </a:cubicBezTo>
                  <a:cubicBezTo>
                    <a:pt x="135" y="392"/>
                    <a:pt x="144" y="394"/>
                    <a:pt x="154" y="394"/>
                  </a:cubicBezTo>
                  <a:cubicBezTo>
                    <a:pt x="164" y="394"/>
                    <a:pt x="174" y="393"/>
                    <a:pt x="183" y="389"/>
                  </a:cubicBezTo>
                  <a:cubicBezTo>
                    <a:pt x="192" y="386"/>
                    <a:pt x="199" y="383"/>
                    <a:pt x="203" y="381"/>
                  </a:cubicBezTo>
                  <a:lnTo>
                    <a:pt x="218" y="4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7950">
              <a:extLst>
                <a:ext uri="{FF2B5EF4-FFF2-40B4-BE49-F238E27FC236}">
                  <a16:creationId xmlns:a16="http://schemas.microsoft.com/office/drawing/2014/main" id="{300E16C2-25C4-4055-B1DD-6D42C9F991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8187" y="1947914"/>
              <a:ext cx="120705" cy="115195"/>
            </a:xfrm>
            <a:custGeom>
              <a:avLst/>
              <a:gdLst>
                <a:gd name="T0" fmla="*/ 282 w 353"/>
                <a:gd name="T1" fmla="*/ 151 h 355"/>
                <a:gd name="T2" fmla="*/ 271 w 353"/>
                <a:gd name="T3" fmla="*/ 111 h 355"/>
                <a:gd name="T4" fmla="*/ 249 w 353"/>
                <a:gd name="T5" fmla="*/ 80 h 355"/>
                <a:gd name="T6" fmla="*/ 216 w 353"/>
                <a:gd name="T7" fmla="*/ 60 h 355"/>
                <a:gd name="T8" fmla="*/ 178 w 353"/>
                <a:gd name="T9" fmla="*/ 53 h 355"/>
                <a:gd name="T10" fmla="*/ 139 w 353"/>
                <a:gd name="T11" fmla="*/ 60 h 355"/>
                <a:gd name="T12" fmla="*/ 108 w 353"/>
                <a:gd name="T13" fmla="*/ 80 h 355"/>
                <a:gd name="T14" fmla="*/ 85 w 353"/>
                <a:gd name="T15" fmla="*/ 111 h 355"/>
                <a:gd name="T16" fmla="*/ 75 w 353"/>
                <a:gd name="T17" fmla="*/ 151 h 355"/>
                <a:gd name="T18" fmla="*/ 282 w 353"/>
                <a:gd name="T19" fmla="*/ 151 h 355"/>
                <a:gd name="T20" fmla="*/ 178 w 353"/>
                <a:gd name="T21" fmla="*/ 355 h 355"/>
                <a:gd name="T22" fmla="*/ 105 w 353"/>
                <a:gd name="T23" fmla="*/ 341 h 355"/>
                <a:gd name="T24" fmla="*/ 49 w 353"/>
                <a:gd name="T25" fmla="*/ 302 h 355"/>
                <a:gd name="T26" fmla="*/ 13 w 353"/>
                <a:gd name="T27" fmla="*/ 246 h 355"/>
                <a:gd name="T28" fmla="*/ 0 w 353"/>
                <a:gd name="T29" fmla="*/ 178 h 355"/>
                <a:gd name="T30" fmla="*/ 13 w 353"/>
                <a:gd name="T31" fmla="*/ 109 h 355"/>
                <a:gd name="T32" fmla="*/ 49 w 353"/>
                <a:gd name="T33" fmla="*/ 52 h 355"/>
                <a:gd name="T34" fmla="*/ 105 w 353"/>
                <a:gd name="T35" fmla="*/ 14 h 355"/>
                <a:gd name="T36" fmla="*/ 178 w 353"/>
                <a:gd name="T37" fmla="*/ 0 h 355"/>
                <a:gd name="T38" fmla="*/ 251 w 353"/>
                <a:gd name="T39" fmla="*/ 14 h 355"/>
                <a:gd name="T40" fmla="*/ 306 w 353"/>
                <a:gd name="T41" fmla="*/ 52 h 355"/>
                <a:gd name="T42" fmla="*/ 341 w 353"/>
                <a:gd name="T43" fmla="*/ 108 h 355"/>
                <a:gd name="T44" fmla="*/ 353 w 353"/>
                <a:gd name="T45" fmla="*/ 175 h 355"/>
                <a:gd name="T46" fmla="*/ 353 w 353"/>
                <a:gd name="T47" fmla="*/ 189 h 355"/>
                <a:gd name="T48" fmla="*/ 351 w 353"/>
                <a:gd name="T49" fmla="*/ 201 h 355"/>
                <a:gd name="T50" fmla="*/ 77 w 353"/>
                <a:gd name="T51" fmla="*/ 201 h 355"/>
                <a:gd name="T52" fmla="*/ 88 w 353"/>
                <a:gd name="T53" fmla="*/ 242 h 355"/>
                <a:gd name="T54" fmla="*/ 111 w 353"/>
                <a:gd name="T55" fmla="*/ 274 h 355"/>
                <a:gd name="T56" fmla="*/ 143 w 353"/>
                <a:gd name="T57" fmla="*/ 295 h 355"/>
                <a:gd name="T58" fmla="*/ 180 w 353"/>
                <a:gd name="T59" fmla="*/ 302 h 355"/>
                <a:gd name="T60" fmla="*/ 209 w 353"/>
                <a:gd name="T61" fmla="*/ 298 h 355"/>
                <a:gd name="T62" fmla="*/ 235 w 353"/>
                <a:gd name="T63" fmla="*/ 288 h 355"/>
                <a:gd name="T64" fmla="*/ 256 w 353"/>
                <a:gd name="T65" fmla="*/ 271 h 355"/>
                <a:gd name="T66" fmla="*/ 270 w 353"/>
                <a:gd name="T67" fmla="*/ 249 h 355"/>
                <a:gd name="T68" fmla="*/ 332 w 353"/>
                <a:gd name="T69" fmla="*/ 267 h 355"/>
                <a:gd name="T70" fmla="*/ 273 w 353"/>
                <a:gd name="T71" fmla="*/ 330 h 355"/>
                <a:gd name="T72" fmla="*/ 178 w 353"/>
                <a:gd name="T7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3" h="355">
                  <a:moveTo>
                    <a:pt x="282" y="151"/>
                  </a:moveTo>
                  <a:cubicBezTo>
                    <a:pt x="281" y="137"/>
                    <a:pt x="277" y="123"/>
                    <a:pt x="271" y="111"/>
                  </a:cubicBezTo>
                  <a:cubicBezTo>
                    <a:pt x="265" y="99"/>
                    <a:pt x="258" y="88"/>
                    <a:pt x="249" y="80"/>
                  </a:cubicBezTo>
                  <a:cubicBezTo>
                    <a:pt x="239" y="71"/>
                    <a:pt x="229" y="65"/>
                    <a:pt x="216" y="60"/>
                  </a:cubicBezTo>
                  <a:cubicBezTo>
                    <a:pt x="204" y="55"/>
                    <a:pt x="191" y="53"/>
                    <a:pt x="178" y="53"/>
                  </a:cubicBezTo>
                  <a:cubicBezTo>
                    <a:pt x="164" y="53"/>
                    <a:pt x="151" y="55"/>
                    <a:pt x="139" y="60"/>
                  </a:cubicBezTo>
                  <a:cubicBezTo>
                    <a:pt x="127" y="65"/>
                    <a:pt x="117" y="71"/>
                    <a:pt x="108" y="80"/>
                  </a:cubicBezTo>
                  <a:cubicBezTo>
                    <a:pt x="98" y="88"/>
                    <a:pt x="91" y="99"/>
                    <a:pt x="85" y="111"/>
                  </a:cubicBezTo>
                  <a:cubicBezTo>
                    <a:pt x="80" y="123"/>
                    <a:pt x="76" y="137"/>
                    <a:pt x="75" y="151"/>
                  </a:cubicBezTo>
                  <a:lnTo>
                    <a:pt x="282" y="151"/>
                  </a:lnTo>
                  <a:close/>
                  <a:moveTo>
                    <a:pt x="178" y="355"/>
                  </a:moveTo>
                  <a:cubicBezTo>
                    <a:pt x="151" y="355"/>
                    <a:pt x="127" y="350"/>
                    <a:pt x="105" y="341"/>
                  </a:cubicBezTo>
                  <a:cubicBezTo>
                    <a:pt x="83" y="331"/>
                    <a:pt x="65" y="319"/>
                    <a:pt x="49" y="302"/>
                  </a:cubicBezTo>
                  <a:cubicBezTo>
                    <a:pt x="33" y="286"/>
                    <a:pt x="21" y="267"/>
                    <a:pt x="13" y="246"/>
                  </a:cubicBezTo>
                  <a:cubicBezTo>
                    <a:pt x="4" y="225"/>
                    <a:pt x="0" y="202"/>
                    <a:pt x="0" y="178"/>
                  </a:cubicBezTo>
                  <a:cubicBezTo>
                    <a:pt x="0" y="154"/>
                    <a:pt x="4" y="131"/>
                    <a:pt x="13" y="109"/>
                  </a:cubicBezTo>
                  <a:cubicBezTo>
                    <a:pt x="21" y="88"/>
                    <a:pt x="33" y="69"/>
                    <a:pt x="49" y="52"/>
                  </a:cubicBezTo>
                  <a:cubicBezTo>
                    <a:pt x="65" y="36"/>
                    <a:pt x="83" y="23"/>
                    <a:pt x="105" y="14"/>
                  </a:cubicBezTo>
                  <a:cubicBezTo>
                    <a:pt x="127" y="4"/>
                    <a:pt x="151" y="0"/>
                    <a:pt x="178" y="0"/>
                  </a:cubicBezTo>
                  <a:cubicBezTo>
                    <a:pt x="205" y="0"/>
                    <a:pt x="229" y="4"/>
                    <a:pt x="251" y="14"/>
                  </a:cubicBezTo>
                  <a:cubicBezTo>
                    <a:pt x="272" y="24"/>
                    <a:pt x="291" y="36"/>
                    <a:pt x="306" y="52"/>
                  </a:cubicBezTo>
                  <a:cubicBezTo>
                    <a:pt x="322" y="68"/>
                    <a:pt x="333" y="87"/>
                    <a:pt x="341" y="108"/>
                  </a:cubicBezTo>
                  <a:cubicBezTo>
                    <a:pt x="349" y="129"/>
                    <a:pt x="353" y="151"/>
                    <a:pt x="353" y="175"/>
                  </a:cubicBezTo>
                  <a:cubicBezTo>
                    <a:pt x="353" y="180"/>
                    <a:pt x="353" y="185"/>
                    <a:pt x="353" y="189"/>
                  </a:cubicBezTo>
                  <a:cubicBezTo>
                    <a:pt x="352" y="194"/>
                    <a:pt x="352" y="198"/>
                    <a:pt x="351" y="201"/>
                  </a:cubicBezTo>
                  <a:lnTo>
                    <a:pt x="77" y="201"/>
                  </a:lnTo>
                  <a:cubicBezTo>
                    <a:pt x="78" y="216"/>
                    <a:pt x="82" y="230"/>
                    <a:pt x="88" y="242"/>
                  </a:cubicBezTo>
                  <a:cubicBezTo>
                    <a:pt x="94" y="254"/>
                    <a:pt x="101" y="265"/>
                    <a:pt x="111" y="274"/>
                  </a:cubicBezTo>
                  <a:cubicBezTo>
                    <a:pt x="120" y="283"/>
                    <a:pt x="131" y="290"/>
                    <a:pt x="143" y="295"/>
                  </a:cubicBezTo>
                  <a:cubicBezTo>
                    <a:pt x="155" y="299"/>
                    <a:pt x="167" y="302"/>
                    <a:pt x="180" y="302"/>
                  </a:cubicBezTo>
                  <a:cubicBezTo>
                    <a:pt x="190" y="302"/>
                    <a:pt x="200" y="301"/>
                    <a:pt x="209" y="298"/>
                  </a:cubicBezTo>
                  <a:cubicBezTo>
                    <a:pt x="218" y="296"/>
                    <a:pt x="227" y="292"/>
                    <a:pt x="235" y="288"/>
                  </a:cubicBezTo>
                  <a:cubicBezTo>
                    <a:pt x="243" y="283"/>
                    <a:pt x="250" y="278"/>
                    <a:pt x="256" y="271"/>
                  </a:cubicBezTo>
                  <a:cubicBezTo>
                    <a:pt x="262" y="264"/>
                    <a:pt x="267" y="257"/>
                    <a:pt x="270" y="249"/>
                  </a:cubicBezTo>
                  <a:lnTo>
                    <a:pt x="332" y="267"/>
                  </a:lnTo>
                  <a:cubicBezTo>
                    <a:pt x="320" y="293"/>
                    <a:pt x="300" y="314"/>
                    <a:pt x="273" y="330"/>
                  </a:cubicBezTo>
                  <a:cubicBezTo>
                    <a:pt x="246" y="347"/>
                    <a:pt x="214" y="355"/>
                    <a:pt x="178" y="3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7951">
              <a:extLst>
                <a:ext uri="{FF2B5EF4-FFF2-40B4-BE49-F238E27FC236}">
                  <a16:creationId xmlns:a16="http://schemas.microsoft.com/office/drawing/2014/main" id="{3B8158B9-50A3-4F4A-821D-A4317CE09C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54754" y="1947914"/>
              <a:ext cx="120705" cy="164565"/>
            </a:xfrm>
            <a:custGeom>
              <a:avLst/>
              <a:gdLst>
                <a:gd name="T0" fmla="*/ 171 w 347"/>
                <a:gd name="T1" fmla="*/ 293 h 488"/>
                <a:gd name="T2" fmla="*/ 213 w 347"/>
                <a:gd name="T3" fmla="*/ 283 h 488"/>
                <a:gd name="T4" fmla="*/ 245 w 347"/>
                <a:gd name="T5" fmla="*/ 257 h 488"/>
                <a:gd name="T6" fmla="*/ 266 w 347"/>
                <a:gd name="T7" fmla="*/ 220 h 488"/>
                <a:gd name="T8" fmla="*/ 273 w 347"/>
                <a:gd name="T9" fmla="*/ 177 h 488"/>
                <a:gd name="T10" fmla="*/ 265 w 347"/>
                <a:gd name="T11" fmla="*/ 132 h 488"/>
                <a:gd name="T12" fmla="*/ 243 w 347"/>
                <a:gd name="T13" fmla="*/ 95 h 488"/>
                <a:gd name="T14" fmla="*/ 209 w 347"/>
                <a:gd name="T15" fmla="*/ 70 h 488"/>
                <a:gd name="T16" fmla="*/ 166 w 347"/>
                <a:gd name="T17" fmla="*/ 61 h 488"/>
                <a:gd name="T18" fmla="*/ 137 w 347"/>
                <a:gd name="T19" fmla="*/ 66 h 488"/>
                <a:gd name="T20" fmla="*/ 109 w 347"/>
                <a:gd name="T21" fmla="*/ 81 h 488"/>
                <a:gd name="T22" fmla="*/ 86 w 347"/>
                <a:gd name="T23" fmla="*/ 102 h 488"/>
                <a:gd name="T24" fmla="*/ 73 w 347"/>
                <a:gd name="T25" fmla="*/ 129 h 488"/>
                <a:gd name="T26" fmla="*/ 73 w 347"/>
                <a:gd name="T27" fmla="*/ 219 h 488"/>
                <a:gd name="T28" fmla="*/ 90 w 347"/>
                <a:gd name="T29" fmla="*/ 248 h 488"/>
                <a:gd name="T30" fmla="*/ 113 w 347"/>
                <a:gd name="T31" fmla="*/ 272 h 488"/>
                <a:gd name="T32" fmla="*/ 141 w 347"/>
                <a:gd name="T33" fmla="*/ 287 h 488"/>
                <a:gd name="T34" fmla="*/ 171 w 347"/>
                <a:gd name="T35" fmla="*/ 293 h 488"/>
                <a:gd name="T36" fmla="*/ 195 w 347"/>
                <a:gd name="T37" fmla="*/ 355 h 488"/>
                <a:gd name="T38" fmla="*/ 122 w 347"/>
                <a:gd name="T39" fmla="*/ 335 h 488"/>
                <a:gd name="T40" fmla="*/ 73 w 347"/>
                <a:gd name="T41" fmla="*/ 284 h 488"/>
                <a:gd name="T42" fmla="*/ 73 w 347"/>
                <a:gd name="T43" fmla="*/ 488 h 488"/>
                <a:gd name="T44" fmla="*/ 0 w 347"/>
                <a:gd name="T45" fmla="*/ 488 h 488"/>
                <a:gd name="T46" fmla="*/ 0 w 347"/>
                <a:gd name="T47" fmla="*/ 5 h 488"/>
                <a:gd name="T48" fmla="*/ 64 w 347"/>
                <a:gd name="T49" fmla="*/ 5 h 488"/>
                <a:gd name="T50" fmla="*/ 64 w 347"/>
                <a:gd name="T51" fmla="*/ 67 h 488"/>
                <a:gd name="T52" fmla="*/ 115 w 347"/>
                <a:gd name="T53" fmla="*/ 18 h 488"/>
                <a:gd name="T54" fmla="*/ 185 w 347"/>
                <a:gd name="T55" fmla="*/ 0 h 488"/>
                <a:gd name="T56" fmla="*/ 250 w 347"/>
                <a:gd name="T57" fmla="*/ 14 h 488"/>
                <a:gd name="T58" fmla="*/ 301 w 347"/>
                <a:gd name="T59" fmla="*/ 53 h 488"/>
                <a:gd name="T60" fmla="*/ 335 w 347"/>
                <a:gd name="T61" fmla="*/ 109 h 488"/>
                <a:gd name="T62" fmla="*/ 347 w 347"/>
                <a:gd name="T63" fmla="*/ 177 h 488"/>
                <a:gd name="T64" fmla="*/ 336 w 347"/>
                <a:gd name="T65" fmla="*/ 246 h 488"/>
                <a:gd name="T66" fmla="*/ 305 w 347"/>
                <a:gd name="T67" fmla="*/ 303 h 488"/>
                <a:gd name="T68" fmla="*/ 256 w 347"/>
                <a:gd name="T69" fmla="*/ 341 h 488"/>
                <a:gd name="T70" fmla="*/ 195 w 347"/>
                <a:gd name="T71" fmla="*/ 35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488">
                  <a:moveTo>
                    <a:pt x="171" y="293"/>
                  </a:moveTo>
                  <a:cubicBezTo>
                    <a:pt x="187" y="293"/>
                    <a:pt x="201" y="290"/>
                    <a:pt x="213" y="283"/>
                  </a:cubicBezTo>
                  <a:cubicBezTo>
                    <a:pt x="226" y="277"/>
                    <a:pt x="236" y="268"/>
                    <a:pt x="245" y="257"/>
                  </a:cubicBezTo>
                  <a:cubicBezTo>
                    <a:pt x="254" y="246"/>
                    <a:pt x="261" y="234"/>
                    <a:pt x="266" y="220"/>
                  </a:cubicBezTo>
                  <a:cubicBezTo>
                    <a:pt x="271" y="206"/>
                    <a:pt x="273" y="191"/>
                    <a:pt x="273" y="177"/>
                  </a:cubicBezTo>
                  <a:cubicBezTo>
                    <a:pt x="273" y="161"/>
                    <a:pt x="270" y="146"/>
                    <a:pt x="265" y="132"/>
                  </a:cubicBezTo>
                  <a:cubicBezTo>
                    <a:pt x="259" y="118"/>
                    <a:pt x="252" y="106"/>
                    <a:pt x="243" y="95"/>
                  </a:cubicBezTo>
                  <a:cubicBezTo>
                    <a:pt x="233" y="85"/>
                    <a:pt x="222" y="76"/>
                    <a:pt x="209" y="70"/>
                  </a:cubicBezTo>
                  <a:cubicBezTo>
                    <a:pt x="196" y="64"/>
                    <a:pt x="182" y="61"/>
                    <a:pt x="166" y="61"/>
                  </a:cubicBezTo>
                  <a:cubicBezTo>
                    <a:pt x="157" y="61"/>
                    <a:pt x="147" y="63"/>
                    <a:pt x="137" y="66"/>
                  </a:cubicBezTo>
                  <a:cubicBezTo>
                    <a:pt x="127" y="70"/>
                    <a:pt x="118" y="75"/>
                    <a:pt x="109" y="81"/>
                  </a:cubicBezTo>
                  <a:cubicBezTo>
                    <a:pt x="100" y="87"/>
                    <a:pt x="93" y="94"/>
                    <a:pt x="86" y="102"/>
                  </a:cubicBezTo>
                  <a:cubicBezTo>
                    <a:pt x="80" y="110"/>
                    <a:pt x="75" y="119"/>
                    <a:pt x="73" y="129"/>
                  </a:cubicBezTo>
                  <a:lnTo>
                    <a:pt x="73" y="219"/>
                  </a:lnTo>
                  <a:cubicBezTo>
                    <a:pt x="77" y="229"/>
                    <a:pt x="83" y="239"/>
                    <a:pt x="90" y="248"/>
                  </a:cubicBezTo>
                  <a:cubicBezTo>
                    <a:pt x="97" y="257"/>
                    <a:pt x="104" y="265"/>
                    <a:pt x="113" y="272"/>
                  </a:cubicBezTo>
                  <a:cubicBezTo>
                    <a:pt x="121" y="278"/>
                    <a:pt x="131" y="283"/>
                    <a:pt x="141" y="287"/>
                  </a:cubicBezTo>
                  <a:cubicBezTo>
                    <a:pt x="151" y="291"/>
                    <a:pt x="161" y="293"/>
                    <a:pt x="171" y="293"/>
                  </a:cubicBezTo>
                  <a:close/>
                  <a:moveTo>
                    <a:pt x="195" y="355"/>
                  </a:moveTo>
                  <a:cubicBezTo>
                    <a:pt x="168" y="355"/>
                    <a:pt x="143" y="348"/>
                    <a:pt x="122" y="335"/>
                  </a:cubicBezTo>
                  <a:cubicBezTo>
                    <a:pt x="101" y="322"/>
                    <a:pt x="85" y="305"/>
                    <a:pt x="73" y="284"/>
                  </a:cubicBezTo>
                  <a:lnTo>
                    <a:pt x="73" y="488"/>
                  </a:lnTo>
                  <a:lnTo>
                    <a:pt x="0" y="488"/>
                  </a:lnTo>
                  <a:lnTo>
                    <a:pt x="0" y="5"/>
                  </a:lnTo>
                  <a:lnTo>
                    <a:pt x="64" y="5"/>
                  </a:lnTo>
                  <a:lnTo>
                    <a:pt x="64" y="67"/>
                  </a:lnTo>
                  <a:cubicBezTo>
                    <a:pt x="77" y="47"/>
                    <a:pt x="94" y="30"/>
                    <a:pt x="115" y="18"/>
                  </a:cubicBezTo>
                  <a:cubicBezTo>
                    <a:pt x="136" y="6"/>
                    <a:pt x="159" y="0"/>
                    <a:pt x="185" y="0"/>
                  </a:cubicBezTo>
                  <a:cubicBezTo>
                    <a:pt x="209" y="0"/>
                    <a:pt x="231" y="4"/>
                    <a:pt x="250" y="14"/>
                  </a:cubicBezTo>
                  <a:cubicBezTo>
                    <a:pt x="270" y="24"/>
                    <a:pt x="287" y="37"/>
                    <a:pt x="301" y="53"/>
                  </a:cubicBezTo>
                  <a:cubicBezTo>
                    <a:pt x="316" y="69"/>
                    <a:pt x="327" y="88"/>
                    <a:pt x="335" y="109"/>
                  </a:cubicBezTo>
                  <a:cubicBezTo>
                    <a:pt x="343" y="130"/>
                    <a:pt x="347" y="153"/>
                    <a:pt x="347" y="177"/>
                  </a:cubicBezTo>
                  <a:cubicBezTo>
                    <a:pt x="347" y="201"/>
                    <a:pt x="343" y="225"/>
                    <a:pt x="336" y="246"/>
                  </a:cubicBezTo>
                  <a:cubicBezTo>
                    <a:pt x="329" y="268"/>
                    <a:pt x="318" y="287"/>
                    <a:pt x="305" y="303"/>
                  </a:cubicBezTo>
                  <a:cubicBezTo>
                    <a:pt x="291" y="319"/>
                    <a:pt x="275" y="331"/>
                    <a:pt x="256" y="341"/>
                  </a:cubicBezTo>
                  <a:cubicBezTo>
                    <a:pt x="238" y="350"/>
                    <a:pt x="217" y="355"/>
                    <a:pt x="195" y="3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7952">
              <a:extLst>
                <a:ext uri="{FF2B5EF4-FFF2-40B4-BE49-F238E27FC236}">
                  <a16:creationId xmlns:a16="http://schemas.microsoft.com/office/drawing/2014/main" id="{1DCD4AF9-603E-4D8C-82B7-B18F3E6CE3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27127" y="2170079"/>
              <a:ext cx="215547" cy="238622"/>
            </a:xfrm>
            <a:custGeom>
              <a:avLst/>
              <a:gdLst>
                <a:gd name="T0" fmla="*/ 472 w 604"/>
                <a:gd name="T1" fmla="*/ 359 h 716"/>
                <a:gd name="T2" fmla="*/ 459 w 604"/>
                <a:gd name="T3" fmla="*/ 262 h 716"/>
                <a:gd name="T4" fmla="*/ 424 w 604"/>
                <a:gd name="T5" fmla="*/ 186 h 716"/>
                <a:gd name="T6" fmla="*/ 370 w 604"/>
                <a:gd name="T7" fmla="*/ 138 h 716"/>
                <a:gd name="T8" fmla="*/ 302 w 604"/>
                <a:gd name="T9" fmla="*/ 120 h 716"/>
                <a:gd name="T10" fmla="*/ 232 w 604"/>
                <a:gd name="T11" fmla="*/ 138 h 716"/>
                <a:gd name="T12" fmla="*/ 177 w 604"/>
                <a:gd name="T13" fmla="*/ 186 h 716"/>
                <a:gd name="T14" fmla="*/ 142 w 604"/>
                <a:gd name="T15" fmla="*/ 262 h 716"/>
                <a:gd name="T16" fmla="*/ 130 w 604"/>
                <a:gd name="T17" fmla="*/ 359 h 716"/>
                <a:gd name="T18" fmla="*/ 142 w 604"/>
                <a:gd name="T19" fmla="*/ 455 h 716"/>
                <a:gd name="T20" fmla="*/ 177 w 604"/>
                <a:gd name="T21" fmla="*/ 530 h 716"/>
                <a:gd name="T22" fmla="*/ 232 w 604"/>
                <a:gd name="T23" fmla="*/ 579 h 716"/>
                <a:gd name="T24" fmla="*/ 302 w 604"/>
                <a:gd name="T25" fmla="*/ 596 h 716"/>
                <a:gd name="T26" fmla="*/ 370 w 604"/>
                <a:gd name="T27" fmla="*/ 579 h 716"/>
                <a:gd name="T28" fmla="*/ 424 w 604"/>
                <a:gd name="T29" fmla="*/ 530 h 716"/>
                <a:gd name="T30" fmla="*/ 459 w 604"/>
                <a:gd name="T31" fmla="*/ 455 h 716"/>
                <a:gd name="T32" fmla="*/ 472 w 604"/>
                <a:gd name="T33" fmla="*/ 359 h 716"/>
                <a:gd name="T34" fmla="*/ 604 w 604"/>
                <a:gd name="T35" fmla="*/ 359 h 716"/>
                <a:gd name="T36" fmla="*/ 581 w 604"/>
                <a:gd name="T37" fmla="*/ 502 h 716"/>
                <a:gd name="T38" fmla="*/ 517 w 604"/>
                <a:gd name="T39" fmla="*/ 615 h 716"/>
                <a:gd name="T40" fmla="*/ 422 w 604"/>
                <a:gd name="T41" fmla="*/ 690 h 716"/>
                <a:gd name="T42" fmla="*/ 302 w 604"/>
                <a:gd name="T43" fmla="*/ 716 h 716"/>
                <a:gd name="T44" fmla="*/ 182 w 604"/>
                <a:gd name="T45" fmla="*/ 690 h 716"/>
                <a:gd name="T46" fmla="*/ 86 w 604"/>
                <a:gd name="T47" fmla="*/ 615 h 716"/>
                <a:gd name="T48" fmla="*/ 23 w 604"/>
                <a:gd name="T49" fmla="*/ 502 h 716"/>
                <a:gd name="T50" fmla="*/ 0 w 604"/>
                <a:gd name="T51" fmla="*/ 359 h 716"/>
                <a:gd name="T52" fmla="*/ 23 w 604"/>
                <a:gd name="T53" fmla="*/ 215 h 716"/>
                <a:gd name="T54" fmla="*/ 86 w 604"/>
                <a:gd name="T55" fmla="*/ 102 h 716"/>
                <a:gd name="T56" fmla="*/ 182 w 604"/>
                <a:gd name="T57" fmla="*/ 27 h 716"/>
                <a:gd name="T58" fmla="*/ 302 w 604"/>
                <a:gd name="T59" fmla="*/ 0 h 716"/>
                <a:gd name="T60" fmla="*/ 422 w 604"/>
                <a:gd name="T61" fmla="*/ 27 h 716"/>
                <a:gd name="T62" fmla="*/ 517 w 604"/>
                <a:gd name="T63" fmla="*/ 102 h 716"/>
                <a:gd name="T64" fmla="*/ 581 w 604"/>
                <a:gd name="T65" fmla="*/ 215 h 716"/>
                <a:gd name="T66" fmla="*/ 604 w 604"/>
                <a:gd name="T67" fmla="*/ 35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4" h="716">
                  <a:moveTo>
                    <a:pt x="472" y="359"/>
                  </a:moveTo>
                  <a:cubicBezTo>
                    <a:pt x="472" y="323"/>
                    <a:pt x="468" y="291"/>
                    <a:pt x="459" y="262"/>
                  </a:cubicBezTo>
                  <a:cubicBezTo>
                    <a:pt x="451" y="233"/>
                    <a:pt x="439" y="208"/>
                    <a:pt x="424" y="186"/>
                  </a:cubicBezTo>
                  <a:cubicBezTo>
                    <a:pt x="409" y="165"/>
                    <a:pt x="391" y="149"/>
                    <a:pt x="370" y="138"/>
                  </a:cubicBezTo>
                  <a:cubicBezTo>
                    <a:pt x="349" y="126"/>
                    <a:pt x="326" y="120"/>
                    <a:pt x="302" y="120"/>
                  </a:cubicBezTo>
                  <a:cubicBezTo>
                    <a:pt x="276" y="120"/>
                    <a:pt x="253" y="126"/>
                    <a:pt x="232" y="138"/>
                  </a:cubicBezTo>
                  <a:cubicBezTo>
                    <a:pt x="211" y="149"/>
                    <a:pt x="193" y="165"/>
                    <a:pt x="177" y="186"/>
                  </a:cubicBezTo>
                  <a:cubicBezTo>
                    <a:pt x="162" y="208"/>
                    <a:pt x="150" y="233"/>
                    <a:pt x="142" y="262"/>
                  </a:cubicBezTo>
                  <a:cubicBezTo>
                    <a:pt x="134" y="291"/>
                    <a:pt x="130" y="323"/>
                    <a:pt x="130" y="359"/>
                  </a:cubicBezTo>
                  <a:cubicBezTo>
                    <a:pt x="130" y="394"/>
                    <a:pt x="134" y="426"/>
                    <a:pt x="142" y="455"/>
                  </a:cubicBezTo>
                  <a:cubicBezTo>
                    <a:pt x="150" y="485"/>
                    <a:pt x="162" y="510"/>
                    <a:pt x="177" y="530"/>
                  </a:cubicBezTo>
                  <a:cubicBezTo>
                    <a:pt x="193" y="551"/>
                    <a:pt x="211" y="567"/>
                    <a:pt x="232" y="579"/>
                  </a:cubicBezTo>
                  <a:cubicBezTo>
                    <a:pt x="253" y="590"/>
                    <a:pt x="276" y="596"/>
                    <a:pt x="302" y="596"/>
                  </a:cubicBezTo>
                  <a:cubicBezTo>
                    <a:pt x="326" y="596"/>
                    <a:pt x="349" y="590"/>
                    <a:pt x="370" y="579"/>
                  </a:cubicBezTo>
                  <a:cubicBezTo>
                    <a:pt x="391" y="567"/>
                    <a:pt x="409" y="551"/>
                    <a:pt x="424" y="530"/>
                  </a:cubicBezTo>
                  <a:cubicBezTo>
                    <a:pt x="439" y="510"/>
                    <a:pt x="451" y="485"/>
                    <a:pt x="459" y="455"/>
                  </a:cubicBezTo>
                  <a:cubicBezTo>
                    <a:pt x="468" y="426"/>
                    <a:pt x="472" y="394"/>
                    <a:pt x="472" y="359"/>
                  </a:cubicBezTo>
                  <a:close/>
                  <a:moveTo>
                    <a:pt x="604" y="359"/>
                  </a:moveTo>
                  <a:cubicBezTo>
                    <a:pt x="604" y="411"/>
                    <a:pt x="596" y="458"/>
                    <a:pt x="581" y="502"/>
                  </a:cubicBezTo>
                  <a:cubicBezTo>
                    <a:pt x="566" y="546"/>
                    <a:pt x="544" y="583"/>
                    <a:pt x="517" y="615"/>
                  </a:cubicBezTo>
                  <a:cubicBezTo>
                    <a:pt x="490" y="647"/>
                    <a:pt x="458" y="672"/>
                    <a:pt x="422" y="690"/>
                  </a:cubicBezTo>
                  <a:cubicBezTo>
                    <a:pt x="385" y="707"/>
                    <a:pt x="345" y="716"/>
                    <a:pt x="302" y="716"/>
                  </a:cubicBezTo>
                  <a:cubicBezTo>
                    <a:pt x="259" y="716"/>
                    <a:pt x="218" y="707"/>
                    <a:pt x="182" y="690"/>
                  </a:cubicBezTo>
                  <a:cubicBezTo>
                    <a:pt x="145" y="672"/>
                    <a:pt x="113" y="647"/>
                    <a:pt x="86" y="615"/>
                  </a:cubicBezTo>
                  <a:cubicBezTo>
                    <a:pt x="59" y="583"/>
                    <a:pt x="38" y="546"/>
                    <a:pt x="23" y="502"/>
                  </a:cubicBezTo>
                  <a:cubicBezTo>
                    <a:pt x="8" y="458"/>
                    <a:pt x="0" y="411"/>
                    <a:pt x="0" y="359"/>
                  </a:cubicBezTo>
                  <a:cubicBezTo>
                    <a:pt x="0" y="307"/>
                    <a:pt x="8" y="259"/>
                    <a:pt x="23" y="215"/>
                  </a:cubicBezTo>
                  <a:cubicBezTo>
                    <a:pt x="38" y="172"/>
                    <a:pt x="59" y="134"/>
                    <a:pt x="86" y="102"/>
                  </a:cubicBezTo>
                  <a:cubicBezTo>
                    <a:pt x="113" y="70"/>
                    <a:pt x="145" y="45"/>
                    <a:pt x="182" y="27"/>
                  </a:cubicBezTo>
                  <a:cubicBezTo>
                    <a:pt x="218" y="9"/>
                    <a:pt x="259" y="0"/>
                    <a:pt x="302" y="0"/>
                  </a:cubicBezTo>
                  <a:cubicBezTo>
                    <a:pt x="345" y="0"/>
                    <a:pt x="385" y="9"/>
                    <a:pt x="422" y="27"/>
                  </a:cubicBezTo>
                  <a:cubicBezTo>
                    <a:pt x="458" y="45"/>
                    <a:pt x="490" y="70"/>
                    <a:pt x="517" y="102"/>
                  </a:cubicBezTo>
                  <a:cubicBezTo>
                    <a:pt x="544" y="134"/>
                    <a:pt x="566" y="172"/>
                    <a:pt x="581" y="215"/>
                  </a:cubicBezTo>
                  <a:cubicBezTo>
                    <a:pt x="596" y="259"/>
                    <a:pt x="604" y="307"/>
                    <a:pt x="604" y="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7953">
              <a:extLst>
                <a:ext uri="{FF2B5EF4-FFF2-40B4-BE49-F238E27FC236}">
                  <a16:creationId xmlns:a16="http://schemas.microsoft.com/office/drawing/2014/main" id="{CAD347BF-BBFC-4740-9459-F1CA9ECFC1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7161" y="2186536"/>
              <a:ext cx="172435" cy="222165"/>
            </a:xfrm>
            <a:custGeom>
              <a:avLst/>
              <a:gdLst>
                <a:gd name="T0" fmla="*/ 474 w 474"/>
                <a:gd name="T1" fmla="*/ 557 h 673"/>
                <a:gd name="T2" fmla="*/ 474 w 474"/>
                <a:gd name="T3" fmla="*/ 673 h 673"/>
                <a:gd name="T4" fmla="*/ 24 w 474"/>
                <a:gd name="T5" fmla="*/ 673 h 673"/>
                <a:gd name="T6" fmla="*/ 24 w 474"/>
                <a:gd name="T7" fmla="*/ 557 h 673"/>
                <a:gd name="T8" fmla="*/ 191 w 474"/>
                <a:gd name="T9" fmla="*/ 557 h 673"/>
                <a:gd name="T10" fmla="*/ 191 w 474"/>
                <a:gd name="T11" fmla="*/ 145 h 673"/>
                <a:gd name="T12" fmla="*/ 158 w 474"/>
                <a:gd name="T13" fmla="*/ 174 h 673"/>
                <a:gd name="T14" fmla="*/ 109 w 474"/>
                <a:gd name="T15" fmla="*/ 203 h 673"/>
                <a:gd name="T16" fmla="*/ 52 w 474"/>
                <a:gd name="T17" fmla="*/ 225 h 673"/>
                <a:gd name="T18" fmla="*/ 0 w 474"/>
                <a:gd name="T19" fmla="*/ 233 h 673"/>
                <a:gd name="T20" fmla="*/ 0 w 474"/>
                <a:gd name="T21" fmla="*/ 112 h 673"/>
                <a:gd name="T22" fmla="*/ 55 w 474"/>
                <a:gd name="T23" fmla="*/ 98 h 673"/>
                <a:gd name="T24" fmla="*/ 115 w 474"/>
                <a:gd name="T25" fmla="*/ 65 h 673"/>
                <a:gd name="T26" fmla="*/ 166 w 474"/>
                <a:gd name="T27" fmla="*/ 27 h 673"/>
                <a:gd name="T28" fmla="*/ 191 w 474"/>
                <a:gd name="T29" fmla="*/ 0 h 673"/>
                <a:gd name="T30" fmla="*/ 325 w 474"/>
                <a:gd name="T31" fmla="*/ 0 h 673"/>
                <a:gd name="T32" fmla="*/ 325 w 474"/>
                <a:gd name="T33" fmla="*/ 557 h 673"/>
                <a:gd name="T34" fmla="*/ 474 w 474"/>
                <a:gd name="T35" fmla="*/ 55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4" h="673">
                  <a:moveTo>
                    <a:pt x="474" y="557"/>
                  </a:moveTo>
                  <a:lnTo>
                    <a:pt x="474" y="673"/>
                  </a:lnTo>
                  <a:lnTo>
                    <a:pt x="24" y="673"/>
                  </a:lnTo>
                  <a:lnTo>
                    <a:pt x="24" y="557"/>
                  </a:lnTo>
                  <a:lnTo>
                    <a:pt x="191" y="557"/>
                  </a:lnTo>
                  <a:lnTo>
                    <a:pt x="191" y="145"/>
                  </a:lnTo>
                  <a:cubicBezTo>
                    <a:pt x="184" y="154"/>
                    <a:pt x="173" y="164"/>
                    <a:pt x="158" y="174"/>
                  </a:cubicBezTo>
                  <a:cubicBezTo>
                    <a:pt x="143" y="185"/>
                    <a:pt x="127" y="194"/>
                    <a:pt x="109" y="203"/>
                  </a:cubicBezTo>
                  <a:cubicBezTo>
                    <a:pt x="91" y="211"/>
                    <a:pt x="72" y="219"/>
                    <a:pt x="52" y="225"/>
                  </a:cubicBezTo>
                  <a:cubicBezTo>
                    <a:pt x="32" y="230"/>
                    <a:pt x="15" y="233"/>
                    <a:pt x="0" y="233"/>
                  </a:cubicBezTo>
                  <a:lnTo>
                    <a:pt x="0" y="112"/>
                  </a:lnTo>
                  <a:cubicBezTo>
                    <a:pt x="16" y="112"/>
                    <a:pt x="34" y="107"/>
                    <a:pt x="55" y="98"/>
                  </a:cubicBezTo>
                  <a:cubicBezTo>
                    <a:pt x="76" y="88"/>
                    <a:pt x="96" y="77"/>
                    <a:pt x="115" y="65"/>
                  </a:cubicBezTo>
                  <a:cubicBezTo>
                    <a:pt x="134" y="52"/>
                    <a:pt x="151" y="39"/>
                    <a:pt x="166" y="27"/>
                  </a:cubicBezTo>
                  <a:cubicBezTo>
                    <a:pt x="180" y="14"/>
                    <a:pt x="189" y="5"/>
                    <a:pt x="191" y="0"/>
                  </a:cubicBezTo>
                  <a:lnTo>
                    <a:pt x="325" y="0"/>
                  </a:lnTo>
                  <a:lnTo>
                    <a:pt x="325" y="557"/>
                  </a:lnTo>
                  <a:lnTo>
                    <a:pt x="474" y="5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7954">
              <a:extLst>
                <a:ext uri="{FF2B5EF4-FFF2-40B4-BE49-F238E27FC236}">
                  <a16:creationId xmlns:a16="http://schemas.microsoft.com/office/drawing/2014/main" id="{651593B3-FEF9-495C-AD60-F7985562E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4083" y="4473987"/>
              <a:ext cx="120705" cy="156339"/>
            </a:xfrm>
            <a:custGeom>
              <a:avLst/>
              <a:gdLst>
                <a:gd name="T0" fmla="*/ 311 w 362"/>
                <a:gd name="T1" fmla="*/ 112 h 473"/>
                <a:gd name="T2" fmla="*/ 292 w 362"/>
                <a:gd name="T3" fmla="*/ 97 h 473"/>
                <a:gd name="T4" fmla="*/ 262 w 362"/>
                <a:gd name="T5" fmla="*/ 82 h 473"/>
                <a:gd name="T6" fmla="*/ 226 w 362"/>
                <a:gd name="T7" fmla="*/ 70 h 473"/>
                <a:gd name="T8" fmla="*/ 185 w 362"/>
                <a:gd name="T9" fmla="*/ 65 h 473"/>
                <a:gd name="T10" fmla="*/ 116 w 362"/>
                <a:gd name="T11" fmla="*/ 82 h 473"/>
                <a:gd name="T12" fmla="*/ 94 w 362"/>
                <a:gd name="T13" fmla="*/ 129 h 473"/>
                <a:gd name="T14" fmla="*/ 101 w 362"/>
                <a:gd name="T15" fmla="*/ 157 h 473"/>
                <a:gd name="T16" fmla="*/ 122 w 362"/>
                <a:gd name="T17" fmla="*/ 176 h 473"/>
                <a:gd name="T18" fmla="*/ 158 w 362"/>
                <a:gd name="T19" fmla="*/ 191 h 473"/>
                <a:gd name="T20" fmla="*/ 209 w 362"/>
                <a:gd name="T21" fmla="*/ 204 h 473"/>
                <a:gd name="T22" fmla="*/ 273 w 362"/>
                <a:gd name="T23" fmla="*/ 223 h 473"/>
                <a:gd name="T24" fmla="*/ 321 w 362"/>
                <a:gd name="T25" fmla="*/ 249 h 473"/>
                <a:gd name="T26" fmla="*/ 352 w 362"/>
                <a:gd name="T27" fmla="*/ 286 h 473"/>
                <a:gd name="T28" fmla="*/ 362 w 362"/>
                <a:gd name="T29" fmla="*/ 339 h 473"/>
                <a:gd name="T30" fmla="*/ 349 w 362"/>
                <a:gd name="T31" fmla="*/ 400 h 473"/>
                <a:gd name="T32" fmla="*/ 312 w 362"/>
                <a:gd name="T33" fmla="*/ 442 h 473"/>
                <a:gd name="T34" fmla="*/ 258 w 362"/>
                <a:gd name="T35" fmla="*/ 465 h 473"/>
                <a:gd name="T36" fmla="*/ 192 w 362"/>
                <a:gd name="T37" fmla="*/ 473 h 473"/>
                <a:gd name="T38" fmla="*/ 89 w 362"/>
                <a:gd name="T39" fmla="*/ 457 h 473"/>
                <a:gd name="T40" fmla="*/ 0 w 362"/>
                <a:gd name="T41" fmla="*/ 410 h 473"/>
                <a:gd name="T42" fmla="*/ 33 w 362"/>
                <a:gd name="T43" fmla="*/ 347 h 473"/>
                <a:gd name="T44" fmla="*/ 58 w 362"/>
                <a:gd name="T45" fmla="*/ 366 h 473"/>
                <a:gd name="T46" fmla="*/ 95 w 362"/>
                <a:gd name="T47" fmla="*/ 385 h 473"/>
                <a:gd name="T48" fmla="*/ 141 w 362"/>
                <a:gd name="T49" fmla="*/ 400 h 473"/>
                <a:gd name="T50" fmla="*/ 193 w 362"/>
                <a:gd name="T51" fmla="*/ 407 h 473"/>
                <a:gd name="T52" fmla="*/ 260 w 362"/>
                <a:gd name="T53" fmla="*/ 392 h 473"/>
                <a:gd name="T54" fmla="*/ 284 w 362"/>
                <a:gd name="T55" fmla="*/ 347 h 473"/>
                <a:gd name="T56" fmla="*/ 275 w 362"/>
                <a:gd name="T57" fmla="*/ 318 h 473"/>
                <a:gd name="T58" fmla="*/ 250 w 362"/>
                <a:gd name="T59" fmla="*/ 297 h 473"/>
                <a:gd name="T60" fmla="*/ 210 w 362"/>
                <a:gd name="T61" fmla="*/ 281 h 473"/>
                <a:gd name="T62" fmla="*/ 156 w 362"/>
                <a:gd name="T63" fmla="*/ 266 h 473"/>
                <a:gd name="T64" fmla="*/ 95 w 362"/>
                <a:gd name="T65" fmla="*/ 246 h 473"/>
                <a:gd name="T66" fmla="*/ 52 w 362"/>
                <a:gd name="T67" fmla="*/ 222 h 473"/>
                <a:gd name="T68" fmla="*/ 26 w 362"/>
                <a:gd name="T69" fmla="*/ 188 h 473"/>
                <a:gd name="T70" fmla="*/ 18 w 362"/>
                <a:gd name="T71" fmla="*/ 141 h 473"/>
                <a:gd name="T72" fmla="*/ 31 w 362"/>
                <a:gd name="T73" fmla="*/ 81 h 473"/>
                <a:gd name="T74" fmla="*/ 66 w 362"/>
                <a:gd name="T75" fmla="*/ 36 h 473"/>
                <a:gd name="T76" fmla="*/ 120 w 362"/>
                <a:gd name="T77" fmla="*/ 9 h 473"/>
                <a:gd name="T78" fmla="*/ 187 w 362"/>
                <a:gd name="T79" fmla="*/ 0 h 473"/>
                <a:gd name="T80" fmla="*/ 274 w 362"/>
                <a:gd name="T81" fmla="*/ 15 h 473"/>
                <a:gd name="T82" fmla="*/ 344 w 362"/>
                <a:gd name="T83" fmla="*/ 52 h 473"/>
                <a:gd name="T84" fmla="*/ 311 w 362"/>
                <a:gd name="T85" fmla="*/ 11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2" h="473">
                  <a:moveTo>
                    <a:pt x="311" y="112"/>
                  </a:moveTo>
                  <a:cubicBezTo>
                    <a:pt x="306" y="108"/>
                    <a:pt x="300" y="102"/>
                    <a:pt x="292" y="97"/>
                  </a:cubicBezTo>
                  <a:cubicBezTo>
                    <a:pt x="283" y="92"/>
                    <a:pt x="274" y="86"/>
                    <a:pt x="262" y="82"/>
                  </a:cubicBezTo>
                  <a:cubicBezTo>
                    <a:pt x="251" y="77"/>
                    <a:pt x="239" y="73"/>
                    <a:pt x="226" y="70"/>
                  </a:cubicBezTo>
                  <a:cubicBezTo>
                    <a:pt x="212" y="67"/>
                    <a:pt x="199" y="65"/>
                    <a:pt x="185" y="65"/>
                  </a:cubicBezTo>
                  <a:cubicBezTo>
                    <a:pt x="154" y="65"/>
                    <a:pt x="131" y="71"/>
                    <a:pt x="116" y="82"/>
                  </a:cubicBezTo>
                  <a:cubicBezTo>
                    <a:pt x="102" y="94"/>
                    <a:pt x="94" y="109"/>
                    <a:pt x="94" y="129"/>
                  </a:cubicBezTo>
                  <a:cubicBezTo>
                    <a:pt x="94" y="141"/>
                    <a:pt x="97" y="150"/>
                    <a:pt x="101" y="157"/>
                  </a:cubicBezTo>
                  <a:cubicBezTo>
                    <a:pt x="106" y="165"/>
                    <a:pt x="113" y="171"/>
                    <a:pt x="122" y="176"/>
                  </a:cubicBezTo>
                  <a:cubicBezTo>
                    <a:pt x="132" y="182"/>
                    <a:pt x="144" y="187"/>
                    <a:pt x="158" y="191"/>
                  </a:cubicBezTo>
                  <a:cubicBezTo>
                    <a:pt x="173" y="195"/>
                    <a:pt x="190" y="199"/>
                    <a:pt x="209" y="204"/>
                  </a:cubicBezTo>
                  <a:cubicBezTo>
                    <a:pt x="233" y="210"/>
                    <a:pt x="254" y="216"/>
                    <a:pt x="273" y="223"/>
                  </a:cubicBezTo>
                  <a:cubicBezTo>
                    <a:pt x="292" y="230"/>
                    <a:pt x="308" y="239"/>
                    <a:pt x="321" y="249"/>
                  </a:cubicBezTo>
                  <a:cubicBezTo>
                    <a:pt x="334" y="259"/>
                    <a:pt x="344" y="271"/>
                    <a:pt x="352" y="286"/>
                  </a:cubicBezTo>
                  <a:cubicBezTo>
                    <a:pt x="359" y="300"/>
                    <a:pt x="362" y="318"/>
                    <a:pt x="362" y="339"/>
                  </a:cubicBezTo>
                  <a:cubicBezTo>
                    <a:pt x="362" y="363"/>
                    <a:pt x="358" y="383"/>
                    <a:pt x="349" y="400"/>
                  </a:cubicBezTo>
                  <a:cubicBezTo>
                    <a:pt x="340" y="417"/>
                    <a:pt x="328" y="431"/>
                    <a:pt x="312" y="442"/>
                  </a:cubicBezTo>
                  <a:cubicBezTo>
                    <a:pt x="297" y="452"/>
                    <a:pt x="279" y="460"/>
                    <a:pt x="258" y="465"/>
                  </a:cubicBezTo>
                  <a:cubicBezTo>
                    <a:pt x="238" y="470"/>
                    <a:pt x="216" y="473"/>
                    <a:pt x="192" y="473"/>
                  </a:cubicBezTo>
                  <a:cubicBezTo>
                    <a:pt x="157" y="473"/>
                    <a:pt x="122" y="468"/>
                    <a:pt x="89" y="457"/>
                  </a:cubicBezTo>
                  <a:cubicBezTo>
                    <a:pt x="56" y="446"/>
                    <a:pt x="27" y="430"/>
                    <a:pt x="0" y="410"/>
                  </a:cubicBezTo>
                  <a:lnTo>
                    <a:pt x="33" y="347"/>
                  </a:lnTo>
                  <a:cubicBezTo>
                    <a:pt x="39" y="353"/>
                    <a:pt x="47" y="359"/>
                    <a:pt x="58" y="366"/>
                  </a:cubicBezTo>
                  <a:cubicBezTo>
                    <a:pt x="69" y="373"/>
                    <a:pt x="81" y="380"/>
                    <a:pt x="95" y="385"/>
                  </a:cubicBezTo>
                  <a:cubicBezTo>
                    <a:pt x="109" y="391"/>
                    <a:pt x="125" y="396"/>
                    <a:pt x="141" y="400"/>
                  </a:cubicBezTo>
                  <a:cubicBezTo>
                    <a:pt x="158" y="405"/>
                    <a:pt x="175" y="407"/>
                    <a:pt x="193" y="407"/>
                  </a:cubicBezTo>
                  <a:cubicBezTo>
                    <a:pt x="222" y="407"/>
                    <a:pt x="244" y="402"/>
                    <a:pt x="260" y="392"/>
                  </a:cubicBezTo>
                  <a:cubicBezTo>
                    <a:pt x="276" y="382"/>
                    <a:pt x="284" y="367"/>
                    <a:pt x="284" y="347"/>
                  </a:cubicBezTo>
                  <a:cubicBezTo>
                    <a:pt x="284" y="335"/>
                    <a:pt x="281" y="325"/>
                    <a:pt x="275" y="318"/>
                  </a:cubicBezTo>
                  <a:cubicBezTo>
                    <a:pt x="269" y="310"/>
                    <a:pt x="261" y="303"/>
                    <a:pt x="250" y="297"/>
                  </a:cubicBezTo>
                  <a:cubicBezTo>
                    <a:pt x="239" y="291"/>
                    <a:pt x="225" y="286"/>
                    <a:pt x="210" y="281"/>
                  </a:cubicBezTo>
                  <a:cubicBezTo>
                    <a:pt x="194" y="276"/>
                    <a:pt x="176" y="271"/>
                    <a:pt x="156" y="266"/>
                  </a:cubicBezTo>
                  <a:cubicBezTo>
                    <a:pt x="133" y="260"/>
                    <a:pt x="113" y="253"/>
                    <a:pt x="95" y="246"/>
                  </a:cubicBezTo>
                  <a:cubicBezTo>
                    <a:pt x="78" y="240"/>
                    <a:pt x="64" y="231"/>
                    <a:pt x="52" y="222"/>
                  </a:cubicBezTo>
                  <a:cubicBezTo>
                    <a:pt x="41" y="212"/>
                    <a:pt x="32" y="201"/>
                    <a:pt x="26" y="188"/>
                  </a:cubicBezTo>
                  <a:cubicBezTo>
                    <a:pt x="21" y="175"/>
                    <a:pt x="18" y="160"/>
                    <a:pt x="18" y="141"/>
                  </a:cubicBezTo>
                  <a:cubicBezTo>
                    <a:pt x="18" y="119"/>
                    <a:pt x="22" y="98"/>
                    <a:pt x="31" y="81"/>
                  </a:cubicBezTo>
                  <a:cubicBezTo>
                    <a:pt x="39" y="63"/>
                    <a:pt x="51" y="48"/>
                    <a:pt x="66" y="36"/>
                  </a:cubicBezTo>
                  <a:cubicBezTo>
                    <a:pt x="82" y="24"/>
                    <a:pt x="99" y="15"/>
                    <a:pt x="120" y="9"/>
                  </a:cubicBezTo>
                  <a:cubicBezTo>
                    <a:pt x="140" y="3"/>
                    <a:pt x="163" y="0"/>
                    <a:pt x="187" y="0"/>
                  </a:cubicBezTo>
                  <a:cubicBezTo>
                    <a:pt x="218" y="0"/>
                    <a:pt x="247" y="5"/>
                    <a:pt x="274" y="15"/>
                  </a:cubicBezTo>
                  <a:cubicBezTo>
                    <a:pt x="301" y="25"/>
                    <a:pt x="324" y="37"/>
                    <a:pt x="344" y="52"/>
                  </a:cubicBezTo>
                  <a:lnTo>
                    <a:pt x="311" y="1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7955">
              <a:extLst>
                <a:ext uri="{FF2B5EF4-FFF2-40B4-BE49-F238E27FC236}">
                  <a16:creationId xmlns:a16="http://schemas.microsoft.com/office/drawing/2014/main" id="{4752A9C1-8D4C-4653-BA56-44C1968F2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22031" y="4473987"/>
              <a:ext cx="77599" cy="156339"/>
            </a:xfrm>
            <a:custGeom>
              <a:avLst/>
              <a:gdLst>
                <a:gd name="T0" fmla="*/ 218 w 218"/>
                <a:gd name="T1" fmla="*/ 438 h 461"/>
                <a:gd name="T2" fmla="*/ 180 w 218"/>
                <a:gd name="T3" fmla="*/ 452 h 461"/>
                <a:gd name="T4" fmla="*/ 129 w 218"/>
                <a:gd name="T5" fmla="*/ 461 h 461"/>
                <a:gd name="T6" fmla="*/ 96 w 218"/>
                <a:gd name="T7" fmla="*/ 456 h 461"/>
                <a:gd name="T8" fmla="*/ 70 w 218"/>
                <a:gd name="T9" fmla="*/ 442 h 461"/>
                <a:gd name="T10" fmla="*/ 52 w 218"/>
                <a:gd name="T11" fmla="*/ 418 h 461"/>
                <a:gd name="T12" fmla="*/ 45 w 218"/>
                <a:gd name="T13" fmla="*/ 383 h 461"/>
                <a:gd name="T14" fmla="*/ 45 w 218"/>
                <a:gd name="T15" fmla="*/ 168 h 461"/>
                <a:gd name="T16" fmla="*/ 0 w 218"/>
                <a:gd name="T17" fmla="*/ 168 h 461"/>
                <a:gd name="T18" fmla="*/ 0 w 218"/>
                <a:gd name="T19" fmla="*/ 113 h 461"/>
                <a:gd name="T20" fmla="*/ 45 w 218"/>
                <a:gd name="T21" fmla="*/ 113 h 461"/>
                <a:gd name="T22" fmla="*/ 45 w 218"/>
                <a:gd name="T23" fmla="*/ 0 h 461"/>
                <a:gd name="T24" fmla="*/ 117 w 218"/>
                <a:gd name="T25" fmla="*/ 0 h 461"/>
                <a:gd name="T26" fmla="*/ 117 w 218"/>
                <a:gd name="T27" fmla="*/ 113 h 461"/>
                <a:gd name="T28" fmla="*/ 192 w 218"/>
                <a:gd name="T29" fmla="*/ 113 h 461"/>
                <a:gd name="T30" fmla="*/ 192 w 218"/>
                <a:gd name="T31" fmla="*/ 168 h 461"/>
                <a:gd name="T32" fmla="*/ 117 w 218"/>
                <a:gd name="T33" fmla="*/ 168 h 461"/>
                <a:gd name="T34" fmla="*/ 117 w 218"/>
                <a:gd name="T35" fmla="*/ 360 h 461"/>
                <a:gd name="T36" fmla="*/ 129 w 218"/>
                <a:gd name="T37" fmla="*/ 386 h 461"/>
                <a:gd name="T38" fmla="*/ 154 w 218"/>
                <a:gd name="T39" fmla="*/ 394 h 461"/>
                <a:gd name="T40" fmla="*/ 183 w 218"/>
                <a:gd name="T41" fmla="*/ 389 h 461"/>
                <a:gd name="T42" fmla="*/ 203 w 218"/>
                <a:gd name="T43" fmla="*/ 381 h 461"/>
                <a:gd name="T44" fmla="*/ 218 w 218"/>
                <a:gd name="T45" fmla="*/ 43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461">
                  <a:moveTo>
                    <a:pt x="218" y="438"/>
                  </a:moveTo>
                  <a:cubicBezTo>
                    <a:pt x="209" y="442"/>
                    <a:pt x="197" y="447"/>
                    <a:pt x="180" y="452"/>
                  </a:cubicBezTo>
                  <a:cubicBezTo>
                    <a:pt x="164" y="458"/>
                    <a:pt x="147" y="461"/>
                    <a:pt x="129" y="461"/>
                  </a:cubicBezTo>
                  <a:cubicBezTo>
                    <a:pt x="117" y="461"/>
                    <a:pt x="107" y="459"/>
                    <a:pt x="96" y="456"/>
                  </a:cubicBezTo>
                  <a:cubicBezTo>
                    <a:pt x="86" y="453"/>
                    <a:pt x="78" y="448"/>
                    <a:pt x="70" y="442"/>
                  </a:cubicBezTo>
                  <a:cubicBezTo>
                    <a:pt x="62" y="436"/>
                    <a:pt x="56" y="428"/>
                    <a:pt x="52" y="418"/>
                  </a:cubicBezTo>
                  <a:cubicBezTo>
                    <a:pt x="47" y="408"/>
                    <a:pt x="45" y="397"/>
                    <a:pt x="45" y="383"/>
                  </a:cubicBezTo>
                  <a:lnTo>
                    <a:pt x="45" y="168"/>
                  </a:lnTo>
                  <a:lnTo>
                    <a:pt x="0" y="168"/>
                  </a:lnTo>
                  <a:lnTo>
                    <a:pt x="0" y="113"/>
                  </a:lnTo>
                  <a:lnTo>
                    <a:pt x="45" y="113"/>
                  </a:lnTo>
                  <a:lnTo>
                    <a:pt x="45" y="0"/>
                  </a:lnTo>
                  <a:lnTo>
                    <a:pt x="117" y="0"/>
                  </a:lnTo>
                  <a:lnTo>
                    <a:pt x="117" y="113"/>
                  </a:lnTo>
                  <a:lnTo>
                    <a:pt x="192" y="113"/>
                  </a:lnTo>
                  <a:lnTo>
                    <a:pt x="192" y="168"/>
                  </a:lnTo>
                  <a:lnTo>
                    <a:pt x="117" y="168"/>
                  </a:lnTo>
                  <a:lnTo>
                    <a:pt x="117" y="360"/>
                  </a:lnTo>
                  <a:cubicBezTo>
                    <a:pt x="118" y="372"/>
                    <a:pt x="122" y="381"/>
                    <a:pt x="129" y="386"/>
                  </a:cubicBezTo>
                  <a:cubicBezTo>
                    <a:pt x="136" y="392"/>
                    <a:pt x="144" y="394"/>
                    <a:pt x="154" y="394"/>
                  </a:cubicBezTo>
                  <a:cubicBezTo>
                    <a:pt x="164" y="394"/>
                    <a:pt x="174" y="393"/>
                    <a:pt x="183" y="389"/>
                  </a:cubicBezTo>
                  <a:cubicBezTo>
                    <a:pt x="192" y="386"/>
                    <a:pt x="199" y="383"/>
                    <a:pt x="203" y="381"/>
                  </a:cubicBezTo>
                  <a:lnTo>
                    <a:pt x="218" y="4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7956">
              <a:extLst>
                <a:ext uri="{FF2B5EF4-FFF2-40B4-BE49-F238E27FC236}">
                  <a16:creationId xmlns:a16="http://schemas.microsoft.com/office/drawing/2014/main" id="{C7596D74-B29C-4F2C-BA2A-3407AFA8A5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99624" y="4515125"/>
              <a:ext cx="129329" cy="115195"/>
            </a:xfrm>
            <a:custGeom>
              <a:avLst/>
              <a:gdLst>
                <a:gd name="T0" fmla="*/ 282 w 354"/>
                <a:gd name="T1" fmla="*/ 151 h 355"/>
                <a:gd name="T2" fmla="*/ 271 w 354"/>
                <a:gd name="T3" fmla="*/ 111 h 355"/>
                <a:gd name="T4" fmla="*/ 249 w 354"/>
                <a:gd name="T5" fmla="*/ 80 h 355"/>
                <a:gd name="T6" fmla="*/ 217 w 354"/>
                <a:gd name="T7" fmla="*/ 60 h 355"/>
                <a:gd name="T8" fmla="*/ 178 w 354"/>
                <a:gd name="T9" fmla="*/ 53 h 355"/>
                <a:gd name="T10" fmla="*/ 140 w 354"/>
                <a:gd name="T11" fmla="*/ 60 h 355"/>
                <a:gd name="T12" fmla="*/ 108 w 354"/>
                <a:gd name="T13" fmla="*/ 80 h 355"/>
                <a:gd name="T14" fmla="*/ 86 w 354"/>
                <a:gd name="T15" fmla="*/ 111 h 355"/>
                <a:gd name="T16" fmla="*/ 75 w 354"/>
                <a:gd name="T17" fmla="*/ 151 h 355"/>
                <a:gd name="T18" fmla="*/ 282 w 354"/>
                <a:gd name="T19" fmla="*/ 151 h 355"/>
                <a:gd name="T20" fmla="*/ 178 w 354"/>
                <a:gd name="T21" fmla="*/ 355 h 355"/>
                <a:gd name="T22" fmla="*/ 105 w 354"/>
                <a:gd name="T23" fmla="*/ 341 h 355"/>
                <a:gd name="T24" fmla="*/ 49 w 354"/>
                <a:gd name="T25" fmla="*/ 302 h 355"/>
                <a:gd name="T26" fmla="*/ 13 w 354"/>
                <a:gd name="T27" fmla="*/ 246 h 355"/>
                <a:gd name="T28" fmla="*/ 0 w 354"/>
                <a:gd name="T29" fmla="*/ 178 h 355"/>
                <a:gd name="T30" fmla="*/ 13 w 354"/>
                <a:gd name="T31" fmla="*/ 109 h 355"/>
                <a:gd name="T32" fmla="*/ 49 w 354"/>
                <a:gd name="T33" fmla="*/ 52 h 355"/>
                <a:gd name="T34" fmla="*/ 105 w 354"/>
                <a:gd name="T35" fmla="*/ 14 h 355"/>
                <a:gd name="T36" fmla="*/ 179 w 354"/>
                <a:gd name="T37" fmla="*/ 0 h 355"/>
                <a:gd name="T38" fmla="*/ 251 w 354"/>
                <a:gd name="T39" fmla="*/ 14 h 355"/>
                <a:gd name="T40" fmla="*/ 306 w 354"/>
                <a:gd name="T41" fmla="*/ 52 h 355"/>
                <a:gd name="T42" fmla="*/ 342 w 354"/>
                <a:gd name="T43" fmla="*/ 108 h 355"/>
                <a:gd name="T44" fmla="*/ 354 w 354"/>
                <a:gd name="T45" fmla="*/ 175 h 355"/>
                <a:gd name="T46" fmla="*/ 353 w 354"/>
                <a:gd name="T47" fmla="*/ 189 h 355"/>
                <a:gd name="T48" fmla="*/ 352 w 354"/>
                <a:gd name="T49" fmla="*/ 201 h 355"/>
                <a:gd name="T50" fmla="*/ 77 w 354"/>
                <a:gd name="T51" fmla="*/ 201 h 355"/>
                <a:gd name="T52" fmla="*/ 88 w 354"/>
                <a:gd name="T53" fmla="*/ 242 h 355"/>
                <a:gd name="T54" fmla="*/ 111 w 354"/>
                <a:gd name="T55" fmla="*/ 274 h 355"/>
                <a:gd name="T56" fmla="*/ 143 w 354"/>
                <a:gd name="T57" fmla="*/ 295 h 355"/>
                <a:gd name="T58" fmla="*/ 181 w 354"/>
                <a:gd name="T59" fmla="*/ 302 h 355"/>
                <a:gd name="T60" fmla="*/ 209 w 354"/>
                <a:gd name="T61" fmla="*/ 298 h 355"/>
                <a:gd name="T62" fmla="*/ 235 w 354"/>
                <a:gd name="T63" fmla="*/ 288 h 355"/>
                <a:gd name="T64" fmla="*/ 256 w 354"/>
                <a:gd name="T65" fmla="*/ 271 h 355"/>
                <a:gd name="T66" fmla="*/ 270 w 354"/>
                <a:gd name="T67" fmla="*/ 249 h 355"/>
                <a:gd name="T68" fmla="*/ 332 w 354"/>
                <a:gd name="T69" fmla="*/ 267 h 355"/>
                <a:gd name="T70" fmla="*/ 273 w 354"/>
                <a:gd name="T71" fmla="*/ 330 h 355"/>
                <a:gd name="T72" fmla="*/ 178 w 354"/>
                <a:gd name="T7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355">
                  <a:moveTo>
                    <a:pt x="282" y="151"/>
                  </a:moveTo>
                  <a:cubicBezTo>
                    <a:pt x="281" y="137"/>
                    <a:pt x="277" y="123"/>
                    <a:pt x="271" y="111"/>
                  </a:cubicBezTo>
                  <a:cubicBezTo>
                    <a:pt x="266" y="99"/>
                    <a:pt x="258" y="88"/>
                    <a:pt x="249" y="80"/>
                  </a:cubicBezTo>
                  <a:cubicBezTo>
                    <a:pt x="240" y="71"/>
                    <a:pt x="229" y="65"/>
                    <a:pt x="217" y="60"/>
                  </a:cubicBezTo>
                  <a:cubicBezTo>
                    <a:pt x="204" y="55"/>
                    <a:pt x="192" y="53"/>
                    <a:pt x="178" y="53"/>
                  </a:cubicBezTo>
                  <a:cubicBezTo>
                    <a:pt x="164" y="53"/>
                    <a:pt x="152" y="55"/>
                    <a:pt x="140" y="60"/>
                  </a:cubicBezTo>
                  <a:cubicBezTo>
                    <a:pt x="128" y="65"/>
                    <a:pt x="117" y="71"/>
                    <a:pt x="108" y="80"/>
                  </a:cubicBezTo>
                  <a:cubicBezTo>
                    <a:pt x="99" y="88"/>
                    <a:pt x="91" y="99"/>
                    <a:pt x="86" y="111"/>
                  </a:cubicBezTo>
                  <a:cubicBezTo>
                    <a:pt x="80" y="123"/>
                    <a:pt x="76" y="137"/>
                    <a:pt x="75" y="151"/>
                  </a:cubicBezTo>
                  <a:lnTo>
                    <a:pt x="282" y="151"/>
                  </a:lnTo>
                  <a:close/>
                  <a:moveTo>
                    <a:pt x="178" y="355"/>
                  </a:moveTo>
                  <a:cubicBezTo>
                    <a:pt x="151" y="355"/>
                    <a:pt x="127" y="350"/>
                    <a:pt x="105" y="341"/>
                  </a:cubicBezTo>
                  <a:cubicBezTo>
                    <a:pt x="83" y="331"/>
                    <a:pt x="65" y="319"/>
                    <a:pt x="49" y="302"/>
                  </a:cubicBezTo>
                  <a:cubicBezTo>
                    <a:pt x="34" y="286"/>
                    <a:pt x="22" y="267"/>
                    <a:pt x="13" y="246"/>
                  </a:cubicBezTo>
                  <a:cubicBezTo>
                    <a:pt x="5" y="225"/>
                    <a:pt x="0" y="202"/>
                    <a:pt x="0" y="178"/>
                  </a:cubicBezTo>
                  <a:cubicBezTo>
                    <a:pt x="0" y="154"/>
                    <a:pt x="5" y="131"/>
                    <a:pt x="13" y="109"/>
                  </a:cubicBezTo>
                  <a:cubicBezTo>
                    <a:pt x="22" y="88"/>
                    <a:pt x="34" y="69"/>
                    <a:pt x="49" y="52"/>
                  </a:cubicBezTo>
                  <a:cubicBezTo>
                    <a:pt x="65" y="36"/>
                    <a:pt x="83" y="23"/>
                    <a:pt x="105" y="14"/>
                  </a:cubicBezTo>
                  <a:cubicBezTo>
                    <a:pt x="127" y="4"/>
                    <a:pt x="152" y="0"/>
                    <a:pt x="179" y="0"/>
                  </a:cubicBezTo>
                  <a:cubicBezTo>
                    <a:pt x="205" y="0"/>
                    <a:pt x="229" y="4"/>
                    <a:pt x="251" y="14"/>
                  </a:cubicBezTo>
                  <a:cubicBezTo>
                    <a:pt x="273" y="24"/>
                    <a:pt x="291" y="36"/>
                    <a:pt x="306" y="52"/>
                  </a:cubicBezTo>
                  <a:cubicBezTo>
                    <a:pt x="322" y="68"/>
                    <a:pt x="333" y="87"/>
                    <a:pt x="342" y="108"/>
                  </a:cubicBezTo>
                  <a:cubicBezTo>
                    <a:pt x="350" y="129"/>
                    <a:pt x="354" y="151"/>
                    <a:pt x="354" y="175"/>
                  </a:cubicBezTo>
                  <a:cubicBezTo>
                    <a:pt x="354" y="180"/>
                    <a:pt x="353" y="185"/>
                    <a:pt x="353" y="189"/>
                  </a:cubicBezTo>
                  <a:cubicBezTo>
                    <a:pt x="353" y="194"/>
                    <a:pt x="352" y="198"/>
                    <a:pt x="352" y="201"/>
                  </a:cubicBezTo>
                  <a:lnTo>
                    <a:pt x="77" y="201"/>
                  </a:lnTo>
                  <a:cubicBezTo>
                    <a:pt x="78" y="216"/>
                    <a:pt x="82" y="230"/>
                    <a:pt x="88" y="242"/>
                  </a:cubicBezTo>
                  <a:cubicBezTo>
                    <a:pt x="94" y="254"/>
                    <a:pt x="101" y="265"/>
                    <a:pt x="111" y="274"/>
                  </a:cubicBezTo>
                  <a:cubicBezTo>
                    <a:pt x="120" y="283"/>
                    <a:pt x="131" y="290"/>
                    <a:pt x="143" y="295"/>
                  </a:cubicBezTo>
                  <a:cubicBezTo>
                    <a:pt x="155" y="299"/>
                    <a:pt x="168" y="302"/>
                    <a:pt x="181" y="302"/>
                  </a:cubicBezTo>
                  <a:cubicBezTo>
                    <a:pt x="190" y="302"/>
                    <a:pt x="200" y="301"/>
                    <a:pt x="209" y="298"/>
                  </a:cubicBezTo>
                  <a:cubicBezTo>
                    <a:pt x="219" y="296"/>
                    <a:pt x="227" y="292"/>
                    <a:pt x="235" y="288"/>
                  </a:cubicBezTo>
                  <a:cubicBezTo>
                    <a:pt x="243" y="283"/>
                    <a:pt x="250" y="278"/>
                    <a:pt x="256" y="271"/>
                  </a:cubicBezTo>
                  <a:cubicBezTo>
                    <a:pt x="262" y="264"/>
                    <a:pt x="267" y="257"/>
                    <a:pt x="270" y="249"/>
                  </a:cubicBezTo>
                  <a:lnTo>
                    <a:pt x="332" y="267"/>
                  </a:lnTo>
                  <a:cubicBezTo>
                    <a:pt x="320" y="293"/>
                    <a:pt x="301" y="314"/>
                    <a:pt x="273" y="330"/>
                  </a:cubicBezTo>
                  <a:cubicBezTo>
                    <a:pt x="246" y="347"/>
                    <a:pt x="214" y="355"/>
                    <a:pt x="178" y="3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7957">
              <a:extLst>
                <a:ext uri="{FF2B5EF4-FFF2-40B4-BE49-F238E27FC236}">
                  <a16:creationId xmlns:a16="http://schemas.microsoft.com/office/drawing/2014/main" id="{3F3A5BEB-8581-42BB-BF9A-6A9CA1AA17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6197" y="4515125"/>
              <a:ext cx="120705" cy="156339"/>
            </a:xfrm>
            <a:custGeom>
              <a:avLst/>
              <a:gdLst>
                <a:gd name="T0" fmla="*/ 171 w 346"/>
                <a:gd name="T1" fmla="*/ 293 h 488"/>
                <a:gd name="T2" fmla="*/ 212 w 346"/>
                <a:gd name="T3" fmla="*/ 283 h 488"/>
                <a:gd name="T4" fmla="*/ 244 w 346"/>
                <a:gd name="T5" fmla="*/ 257 h 488"/>
                <a:gd name="T6" fmla="*/ 265 w 346"/>
                <a:gd name="T7" fmla="*/ 220 h 488"/>
                <a:gd name="T8" fmla="*/ 272 w 346"/>
                <a:gd name="T9" fmla="*/ 177 h 488"/>
                <a:gd name="T10" fmla="*/ 264 w 346"/>
                <a:gd name="T11" fmla="*/ 132 h 488"/>
                <a:gd name="T12" fmla="*/ 242 w 346"/>
                <a:gd name="T13" fmla="*/ 95 h 488"/>
                <a:gd name="T14" fmla="*/ 208 w 346"/>
                <a:gd name="T15" fmla="*/ 70 h 488"/>
                <a:gd name="T16" fmla="*/ 165 w 346"/>
                <a:gd name="T17" fmla="*/ 61 h 488"/>
                <a:gd name="T18" fmla="*/ 137 w 346"/>
                <a:gd name="T19" fmla="*/ 66 h 488"/>
                <a:gd name="T20" fmla="*/ 108 w 346"/>
                <a:gd name="T21" fmla="*/ 81 h 488"/>
                <a:gd name="T22" fmla="*/ 86 w 346"/>
                <a:gd name="T23" fmla="*/ 102 h 488"/>
                <a:gd name="T24" fmla="*/ 72 w 346"/>
                <a:gd name="T25" fmla="*/ 129 h 488"/>
                <a:gd name="T26" fmla="*/ 72 w 346"/>
                <a:gd name="T27" fmla="*/ 219 h 488"/>
                <a:gd name="T28" fmla="*/ 89 w 346"/>
                <a:gd name="T29" fmla="*/ 248 h 488"/>
                <a:gd name="T30" fmla="*/ 112 w 346"/>
                <a:gd name="T31" fmla="*/ 272 h 488"/>
                <a:gd name="T32" fmla="*/ 140 w 346"/>
                <a:gd name="T33" fmla="*/ 287 h 488"/>
                <a:gd name="T34" fmla="*/ 171 w 346"/>
                <a:gd name="T35" fmla="*/ 293 h 488"/>
                <a:gd name="T36" fmla="*/ 194 w 346"/>
                <a:gd name="T37" fmla="*/ 355 h 488"/>
                <a:gd name="T38" fmla="*/ 122 w 346"/>
                <a:gd name="T39" fmla="*/ 335 h 488"/>
                <a:gd name="T40" fmla="*/ 72 w 346"/>
                <a:gd name="T41" fmla="*/ 284 h 488"/>
                <a:gd name="T42" fmla="*/ 72 w 346"/>
                <a:gd name="T43" fmla="*/ 488 h 488"/>
                <a:gd name="T44" fmla="*/ 0 w 346"/>
                <a:gd name="T45" fmla="*/ 488 h 488"/>
                <a:gd name="T46" fmla="*/ 0 w 346"/>
                <a:gd name="T47" fmla="*/ 6 h 488"/>
                <a:gd name="T48" fmla="*/ 63 w 346"/>
                <a:gd name="T49" fmla="*/ 6 h 488"/>
                <a:gd name="T50" fmla="*/ 63 w 346"/>
                <a:gd name="T51" fmla="*/ 67 h 488"/>
                <a:gd name="T52" fmla="*/ 114 w 346"/>
                <a:gd name="T53" fmla="*/ 18 h 488"/>
                <a:gd name="T54" fmla="*/ 184 w 346"/>
                <a:gd name="T55" fmla="*/ 0 h 488"/>
                <a:gd name="T56" fmla="*/ 249 w 346"/>
                <a:gd name="T57" fmla="*/ 14 h 488"/>
                <a:gd name="T58" fmla="*/ 300 w 346"/>
                <a:gd name="T59" fmla="*/ 53 h 488"/>
                <a:gd name="T60" fmla="*/ 334 w 346"/>
                <a:gd name="T61" fmla="*/ 109 h 488"/>
                <a:gd name="T62" fmla="*/ 346 w 346"/>
                <a:gd name="T63" fmla="*/ 177 h 488"/>
                <a:gd name="T64" fmla="*/ 335 w 346"/>
                <a:gd name="T65" fmla="*/ 246 h 488"/>
                <a:gd name="T66" fmla="*/ 304 w 346"/>
                <a:gd name="T67" fmla="*/ 303 h 488"/>
                <a:gd name="T68" fmla="*/ 256 w 346"/>
                <a:gd name="T69" fmla="*/ 341 h 488"/>
                <a:gd name="T70" fmla="*/ 194 w 346"/>
                <a:gd name="T71" fmla="*/ 35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6" h="488">
                  <a:moveTo>
                    <a:pt x="171" y="293"/>
                  </a:moveTo>
                  <a:cubicBezTo>
                    <a:pt x="186" y="293"/>
                    <a:pt x="200" y="290"/>
                    <a:pt x="212" y="283"/>
                  </a:cubicBezTo>
                  <a:cubicBezTo>
                    <a:pt x="225" y="277"/>
                    <a:pt x="235" y="268"/>
                    <a:pt x="244" y="257"/>
                  </a:cubicBezTo>
                  <a:cubicBezTo>
                    <a:pt x="253" y="246"/>
                    <a:pt x="260" y="234"/>
                    <a:pt x="265" y="220"/>
                  </a:cubicBezTo>
                  <a:cubicBezTo>
                    <a:pt x="270" y="206"/>
                    <a:pt x="272" y="191"/>
                    <a:pt x="272" y="177"/>
                  </a:cubicBezTo>
                  <a:cubicBezTo>
                    <a:pt x="272" y="161"/>
                    <a:pt x="270" y="146"/>
                    <a:pt x="264" y="132"/>
                  </a:cubicBezTo>
                  <a:cubicBezTo>
                    <a:pt x="259" y="118"/>
                    <a:pt x="251" y="106"/>
                    <a:pt x="242" y="95"/>
                  </a:cubicBezTo>
                  <a:cubicBezTo>
                    <a:pt x="232" y="85"/>
                    <a:pt x="221" y="77"/>
                    <a:pt x="208" y="70"/>
                  </a:cubicBezTo>
                  <a:cubicBezTo>
                    <a:pt x="195" y="64"/>
                    <a:pt x="181" y="61"/>
                    <a:pt x="165" y="61"/>
                  </a:cubicBezTo>
                  <a:cubicBezTo>
                    <a:pt x="156" y="61"/>
                    <a:pt x="147" y="63"/>
                    <a:pt x="137" y="66"/>
                  </a:cubicBezTo>
                  <a:cubicBezTo>
                    <a:pt x="127" y="70"/>
                    <a:pt x="117" y="75"/>
                    <a:pt x="108" y="81"/>
                  </a:cubicBezTo>
                  <a:cubicBezTo>
                    <a:pt x="100" y="87"/>
                    <a:pt x="92" y="94"/>
                    <a:pt x="86" y="102"/>
                  </a:cubicBezTo>
                  <a:cubicBezTo>
                    <a:pt x="79" y="110"/>
                    <a:pt x="74" y="119"/>
                    <a:pt x="72" y="129"/>
                  </a:cubicBezTo>
                  <a:lnTo>
                    <a:pt x="72" y="219"/>
                  </a:lnTo>
                  <a:cubicBezTo>
                    <a:pt x="76" y="229"/>
                    <a:pt x="82" y="239"/>
                    <a:pt x="89" y="248"/>
                  </a:cubicBezTo>
                  <a:cubicBezTo>
                    <a:pt x="96" y="257"/>
                    <a:pt x="104" y="265"/>
                    <a:pt x="112" y="272"/>
                  </a:cubicBezTo>
                  <a:cubicBezTo>
                    <a:pt x="121" y="278"/>
                    <a:pt x="130" y="283"/>
                    <a:pt x="140" y="287"/>
                  </a:cubicBezTo>
                  <a:cubicBezTo>
                    <a:pt x="150" y="291"/>
                    <a:pt x="160" y="293"/>
                    <a:pt x="171" y="293"/>
                  </a:cubicBezTo>
                  <a:close/>
                  <a:moveTo>
                    <a:pt x="194" y="355"/>
                  </a:moveTo>
                  <a:cubicBezTo>
                    <a:pt x="167" y="355"/>
                    <a:pt x="143" y="348"/>
                    <a:pt x="122" y="335"/>
                  </a:cubicBezTo>
                  <a:cubicBezTo>
                    <a:pt x="101" y="322"/>
                    <a:pt x="84" y="305"/>
                    <a:pt x="72" y="284"/>
                  </a:cubicBezTo>
                  <a:lnTo>
                    <a:pt x="72" y="488"/>
                  </a:lnTo>
                  <a:lnTo>
                    <a:pt x="0" y="488"/>
                  </a:lnTo>
                  <a:lnTo>
                    <a:pt x="0" y="6"/>
                  </a:lnTo>
                  <a:lnTo>
                    <a:pt x="63" y="6"/>
                  </a:lnTo>
                  <a:lnTo>
                    <a:pt x="63" y="67"/>
                  </a:lnTo>
                  <a:cubicBezTo>
                    <a:pt x="76" y="47"/>
                    <a:pt x="93" y="30"/>
                    <a:pt x="114" y="18"/>
                  </a:cubicBezTo>
                  <a:cubicBezTo>
                    <a:pt x="135" y="6"/>
                    <a:pt x="158" y="0"/>
                    <a:pt x="184" y="0"/>
                  </a:cubicBezTo>
                  <a:cubicBezTo>
                    <a:pt x="208" y="0"/>
                    <a:pt x="230" y="4"/>
                    <a:pt x="249" y="14"/>
                  </a:cubicBezTo>
                  <a:cubicBezTo>
                    <a:pt x="269" y="24"/>
                    <a:pt x="286" y="37"/>
                    <a:pt x="300" y="53"/>
                  </a:cubicBezTo>
                  <a:cubicBezTo>
                    <a:pt x="315" y="69"/>
                    <a:pt x="326" y="88"/>
                    <a:pt x="334" y="109"/>
                  </a:cubicBezTo>
                  <a:cubicBezTo>
                    <a:pt x="342" y="130"/>
                    <a:pt x="346" y="153"/>
                    <a:pt x="346" y="177"/>
                  </a:cubicBezTo>
                  <a:cubicBezTo>
                    <a:pt x="346" y="201"/>
                    <a:pt x="343" y="225"/>
                    <a:pt x="335" y="246"/>
                  </a:cubicBezTo>
                  <a:cubicBezTo>
                    <a:pt x="328" y="268"/>
                    <a:pt x="317" y="287"/>
                    <a:pt x="304" y="303"/>
                  </a:cubicBezTo>
                  <a:cubicBezTo>
                    <a:pt x="290" y="319"/>
                    <a:pt x="274" y="331"/>
                    <a:pt x="256" y="341"/>
                  </a:cubicBezTo>
                  <a:cubicBezTo>
                    <a:pt x="237" y="350"/>
                    <a:pt x="217" y="355"/>
                    <a:pt x="194" y="3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7958">
              <a:extLst>
                <a:ext uri="{FF2B5EF4-FFF2-40B4-BE49-F238E27FC236}">
                  <a16:creationId xmlns:a16="http://schemas.microsoft.com/office/drawing/2014/main" id="{0E17E0E8-9CCE-420C-959D-FFE7DFCE99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09945" y="4737290"/>
              <a:ext cx="206922" cy="238622"/>
            </a:xfrm>
            <a:custGeom>
              <a:avLst/>
              <a:gdLst>
                <a:gd name="T0" fmla="*/ 472 w 604"/>
                <a:gd name="T1" fmla="*/ 359 h 716"/>
                <a:gd name="T2" fmla="*/ 460 w 604"/>
                <a:gd name="T3" fmla="*/ 262 h 716"/>
                <a:gd name="T4" fmla="*/ 424 w 604"/>
                <a:gd name="T5" fmla="*/ 187 h 716"/>
                <a:gd name="T6" fmla="*/ 370 w 604"/>
                <a:gd name="T7" fmla="*/ 138 h 716"/>
                <a:gd name="T8" fmla="*/ 302 w 604"/>
                <a:gd name="T9" fmla="*/ 120 h 716"/>
                <a:gd name="T10" fmla="*/ 232 w 604"/>
                <a:gd name="T11" fmla="*/ 138 h 716"/>
                <a:gd name="T12" fmla="*/ 178 w 604"/>
                <a:gd name="T13" fmla="*/ 187 h 716"/>
                <a:gd name="T14" fmla="*/ 142 w 604"/>
                <a:gd name="T15" fmla="*/ 262 h 716"/>
                <a:gd name="T16" fmla="*/ 130 w 604"/>
                <a:gd name="T17" fmla="*/ 359 h 716"/>
                <a:gd name="T18" fmla="*/ 142 w 604"/>
                <a:gd name="T19" fmla="*/ 455 h 716"/>
                <a:gd name="T20" fmla="*/ 178 w 604"/>
                <a:gd name="T21" fmla="*/ 530 h 716"/>
                <a:gd name="T22" fmla="*/ 232 w 604"/>
                <a:gd name="T23" fmla="*/ 579 h 716"/>
                <a:gd name="T24" fmla="*/ 302 w 604"/>
                <a:gd name="T25" fmla="*/ 596 h 716"/>
                <a:gd name="T26" fmla="*/ 370 w 604"/>
                <a:gd name="T27" fmla="*/ 579 h 716"/>
                <a:gd name="T28" fmla="*/ 424 w 604"/>
                <a:gd name="T29" fmla="*/ 530 h 716"/>
                <a:gd name="T30" fmla="*/ 460 w 604"/>
                <a:gd name="T31" fmla="*/ 455 h 716"/>
                <a:gd name="T32" fmla="*/ 472 w 604"/>
                <a:gd name="T33" fmla="*/ 359 h 716"/>
                <a:gd name="T34" fmla="*/ 604 w 604"/>
                <a:gd name="T35" fmla="*/ 359 h 716"/>
                <a:gd name="T36" fmla="*/ 581 w 604"/>
                <a:gd name="T37" fmla="*/ 502 h 716"/>
                <a:gd name="T38" fmla="*/ 517 w 604"/>
                <a:gd name="T39" fmla="*/ 615 h 716"/>
                <a:gd name="T40" fmla="*/ 422 w 604"/>
                <a:gd name="T41" fmla="*/ 690 h 716"/>
                <a:gd name="T42" fmla="*/ 302 w 604"/>
                <a:gd name="T43" fmla="*/ 716 h 716"/>
                <a:gd name="T44" fmla="*/ 182 w 604"/>
                <a:gd name="T45" fmla="*/ 690 h 716"/>
                <a:gd name="T46" fmla="*/ 86 w 604"/>
                <a:gd name="T47" fmla="*/ 615 h 716"/>
                <a:gd name="T48" fmla="*/ 23 w 604"/>
                <a:gd name="T49" fmla="*/ 502 h 716"/>
                <a:gd name="T50" fmla="*/ 0 w 604"/>
                <a:gd name="T51" fmla="*/ 359 h 716"/>
                <a:gd name="T52" fmla="*/ 23 w 604"/>
                <a:gd name="T53" fmla="*/ 215 h 716"/>
                <a:gd name="T54" fmla="*/ 86 w 604"/>
                <a:gd name="T55" fmla="*/ 102 h 716"/>
                <a:gd name="T56" fmla="*/ 182 w 604"/>
                <a:gd name="T57" fmla="*/ 27 h 716"/>
                <a:gd name="T58" fmla="*/ 302 w 604"/>
                <a:gd name="T59" fmla="*/ 0 h 716"/>
                <a:gd name="T60" fmla="*/ 422 w 604"/>
                <a:gd name="T61" fmla="*/ 27 h 716"/>
                <a:gd name="T62" fmla="*/ 517 w 604"/>
                <a:gd name="T63" fmla="*/ 102 h 716"/>
                <a:gd name="T64" fmla="*/ 581 w 604"/>
                <a:gd name="T65" fmla="*/ 215 h 716"/>
                <a:gd name="T66" fmla="*/ 604 w 604"/>
                <a:gd name="T67" fmla="*/ 35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4" h="716">
                  <a:moveTo>
                    <a:pt x="472" y="359"/>
                  </a:moveTo>
                  <a:cubicBezTo>
                    <a:pt x="472" y="323"/>
                    <a:pt x="468" y="291"/>
                    <a:pt x="460" y="262"/>
                  </a:cubicBezTo>
                  <a:cubicBezTo>
                    <a:pt x="451" y="233"/>
                    <a:pt x="439" y="208"/>
                    <a:pt x="424" y="187"/>
                  </a:cubicBezTo>
                  <a:cubicBezTo>
                    <a:pt x="409" y="165"/>
                    <a:pt x="391" y="149"/>
                    <a:pt x="370" y="138"/>
                  </a:cubicBezTo>
                  <a:cubicBezTo>
                    <a:pt x="349" y="126"/>
                    <a:pt x="326" y="120"/>
                    <a:pt x="302" y="120"/>
                  </a:cubicBezTo>
                  <a:cubicBezTo>
                    <a:pt x="276" y="120"/>
                    <a:pt x="253" y="126"/>
                    <a:pt x="232" y="138"/>
                  </a:cubicBezTo>
                  <a:cubicBezTo>
                    <a:pt x="211" y="149"/>
                    <a:pt x="193" y="165"/>
                    <a:pt x="178" y="187"/>
                  </a:cubicBezTo>
                  <a:cubicBezTo>
                    <a:pt x="162" y="208"/>
                    <a:pt x="151" y="233"/>
                    <a:pt x="142" y="262"/>
                  </a:cubicBezTo>
                  <a:cubicBezTo>
                    <a:pt x="134" y="291"/>
                    <a:pt x="130" y="323"/>
                    <a:pt x="130" y="359"/>
                  </a:cubicBezTo>
                  <a:cubicBezTo>
                    <a:pt x="130" y="394"/>
                    <a:pt x="134" y="426"/>
                    <a:pt x="142" y="455"/>
                  </a:cubicBezTo>
                  <a:cubicBezTo>
                    <a:pt x="151" y="485"/>
                    <a:pt x="162" y="510"/>
                    <a:pt x="178" y="530"/>
                  </a:cubicBezTo>
                  <a:cubicBezTo>
                    <a:pt x="193" y="551"/>
                    <a:pt x="211" y="567"/>
                    <a:pt x="232" y="579"/>
                  </a:cubicBezTo>
                  <a:cubicBezTo>
                    <a:pt x="253" y="590"/>
                    <a:pt x="276" y="596"/>
                    <a:pt x="302" y="596"/>
                  </a:cubicBezTo>
                  <a:cubicBezTo>
                    <a:pt x="326" y="596"/>
                    <a:pt x="349" y="590"/>
                    <a:pt x="370" y="579"/>
                  </a:cubicBezTo>
                  <a:cubicBezTo>
                    <a:pt x="391" y="567"/>
                    <a:pt x="409" y="551"/>
                    <a:pt x="424" y="530"/>
                  </a:cubicBezTo>
                  <a:cubicBezTo>
                    <a:pt x="439" y="510"/>
                    <a:pt x="451" y="485"/>
                    <a:pt x="460" y="455"/>
                  </a:cubicBezTo>
                  <a:cubicBezTo>
                    <a:pt x="468" y="426"/>
                    <a:pt x="472" y="394"/>
                    <a:pt x="472" y="359"/>
                  </a:cubicBezTo>
                  <a:close/>
                  <a:moveTo>
                    <a:pt x="604" y="359"/>
                  </a:moveTo>
                  <a:cubicBezTo>
                    <a:pt x="604" y="411"/>
                    <a:pt x="596" y="458"/>
                    <a:pt x="581" y="502"/>
                  </a:cubicBezTo>
                  <a:cubicBezTo>
                    <a:pt x="566" y="546"/>
                    <a:pt x="545" y="583"/>
                    <a:pt x="517" y="615"/>
                  </a:cubicBezTo>
                  <a:cubicBezTo>
                    <a:pt x="490" y="647"/>
                    <a:pt x="458" y="672"/>
                    <a:pt x="422" y="690"/>
                  </a:cubicBezTo>
                  <a:cubicBezTo>
                    <a:pt x="385" y="707"/>
                    <a:pt x="345" y="716"/>
                    <a:pt x="302" y="716"/>
                  </a:cubicBezTo>
                  <a:cubicBezTo>
                    <a:pt x="259" y="716"/>
                    <a:pt x="219" y="707"/>
                    <a:pt x="182" y="690"/>
                  </a:cubicBezTo>
                  <a:cubicBezTo>
                    <a:pt x="145" y="672"/>
                    <a:pt x="113" y="647"/>
                    <a:pt x="86" y="615"/>
                  </a:cubicBezTo>
                  <a:cubicBezTo>
                    <a:pt x="59" y="583"/>
                    <a:pt x="38" y="546"/>
                    <a:pt x="23" y="502"/>
                  </a:cubicBezTo>
                  <a:cubicBezTo>
                    <a:pt x="8" y="458"/>
                    <a:pt x="0" y="411"/>
                    <a:pt x="0" y="359"/>
                  </a:cubicBezTo>
                  <a:cubicBezTo>
                    <a:pt x="0" y="307"/>
                    <a:pt x="8" y="259"/>
                    <a:pt x="23" y="215"/>
                  </a:cubicBezTo>
                  <a:cubicBezTo>
                    <a:pt x="38" y="172"/>
                    <a:pt x="59" y="134"/>
                    <a:pt x="86" y="102"/>
                  </a:cubicBezTo>
                  <a:cubicBezTo>
                    <a:pt x="113" y="70"/>
                    <a:pt x="145" y="45"/>
                    <a:pt x="182" y="27"/>
                  </a:cubicBezTo>
                  <a:cubicBezTo>
                    <a:pt x="219" y="9"/>
                    <a:pt x="259" y="0"/>
                    <a:pt x="302" y="0"/>
                  </a:cubicBezTo>
                  <a:cubicBezTo>
                    <a:pt x="345" y="0"/>
                    <a:pt x="385" y="9"/>
                    <a:pt x="422" y="27"/>
                  </a:cubicBezTo>
                  <a:cubicBezTo>
                    <a:pt x="458" y="45"/>
                    <a:pt x="490" y="70"/>
                    <a:pt x="517" y="102"/>
                  </a:cubicBezTo>
                  <a:cubicBezTo>
                    <a:pt x="545" y="134"/>
                    <a:pt x="566" y="172"/>
                    <a:pt x="581" y="215"/>
                  </a:cubicBezTo>
                  <a:cubicBezTo>
                    <a:pt x="596" y="259"/>
                    <a:pt x="604" y="307"/>
                    <a:pt x="604" y="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7959">
              <a:extLst>
                <a:ext uri="{FF2B5EF4-FFF2-40B4-BE49-F238E27FC236}">
                  <a16:creationId xmlns:a16="http://schemas.microsoft.com/office/drawing/2014/main" id="{13276967-1DAA-4F4D-89BB-2F31A8472B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51355" y="4745516"/>
              <a:ext cx="198303" cy="230391"/>
            </a:xfrm>
            <a:custGeom>
              <a:avLst/>
              <a:gdLst>
                <a:gd name="T0" fmla="*/ 0 w 547"/>
                <a:gd name="T1" fmla="*/ 685 h 685"/>
                <a:gd name="T2" fmla="*/ 9 w 547"/>
                <a:gd name="T3" fmla="*/ 593 h 685"/>
                <a:gd name="T4" fmla="*/ 38 w 547"/>
                <a:gd name="T5" fmla="*/ 514 h 685"/>
                <a:gd name="T6" fmla="*/ 96 w 547"/>
                <a:gd name="T7" fmla="*/ 443 h 685"/>
                <a:gd name="T8" fmla="*/ 190 w 547"/>
                <a:gd name="T9" fmla="*/ 378 h 685"/>
                <a:gd name="T10" fmla="*/ 268 w 547"/>
                <a:gd name="T11" fmla="*/ 336 h 685"/>
                <a:gd name="T12" fmla="*/ 333 w 547"/>
                <a:gd name="T13" fmla="*/ 299 h 685"/>
                <a:gd name="T14" fmla="*/ 377 w 547"/>
                <a:gd name="T15" fmla="*/ 260 h 685"/>
                <a:gd name="T16" fmla="*/ 393 w 547"/>
                <a:gd name="T17" fmla="*/ 212 h 685"/>
                <a:gd name="T18" fmla="*/ 361 w 547"/>
                <a:gd name="T19" fmla="*/ 144 h 685"/>
                <a:gd name="T20" fmla="*/ 267 w 547"/>
                <a:gd name="T21" fmla="*/ 114 h 685"/>
                <a:gd name="T22" fmla="*/ 209 w 547"/>
                <a:gd name="T23" fmla="*/ 123 h 685"/>
                <a:gd name="T24" fmla="*/ 160 w 547"/>
                <a:gd name="T25" fmla="*/ 146 h 685"/>
                <a:gd name="T26" fmla="*/ 122 w 547"/>
                <a:gd name="T27" fmla="*/ 176 h 685"/>
                <a:gd name="T28" fmla="*/ 92 w 547"/>
                <a:gd name="T29" fmla="*/ 208 h 685"/>
                <a:gd name="T30" fmla="*/ 10 w 547"/>
                <a:gd name="T31" fmla="*/ 112 h 685"/>
                <a:gd name="T32" fmla="*/ 47 w 547"/>
                <a:gd name="T33" fmla="*/ 80 h 685"/>
                <a:gd name="T34" fmla="*/ 108 w 547"/>
                <a:gd name="T35" fmla="*/ 42 h 685"/>
                <a:gd name="T36" fmla="*/ 190 w 547"/>
                <a:gd name="T37" fmla="*/ 12 h 685"/>
                <a:gd name="T38" fmla="*/ 291 w 547"/>
                <a:gd name="T39" fmla="*/ 0 h 685"/>
                <a:gd name="T40" fmla="*/ 393 w 547"/>
                <a:gd name="T41" fmla="*/ 15 h 685"/>
                <a:gd name="T42" fmla="*/ 469 w 547"/>
                <a:gd name="T43" fmla="*/ 55 h 685"/>
                <a:gd name="T44" fmla="*/ 517 w 547"/>
                <a:gd name="T45" fmla="*/ 117 h 685"/>
                <a:gd name="T46" fmla="*/ 534 w 547"/>
                <a:gd name="T47" fmla="*/ 195 h 685"/>
                <a:gd name="T48" fmla="*/ 516 w 547"/>
                <a:gd name="T49" fmla="*/ 272 h 685"/>
                <a:gd name="T50" fmla="*/ 472 w 547"/>
                <a:gd name="T51" fmla="*/ 333 h 685"/>
                <a:gd name="T52" fmla="*/ 416 w 547"/>
                <a:gd name="T53" fmla="*/ 377 h 685"/>
                <a:gd name="T54" fmla="*/ 359 w 547"/>
                <a:gd name="T55" fmla="*/ 408 h 685"/>
                <a:gd name="T56" fmla="*/ 303 w 547"/>
                <a:gd name="T57" fmla="*/ 436 h 685"/>
                <a:gd name="T58" fmla="*/ 242 w 547"/>
                <a:gd name="T59" fmla="*/ 472 h 685"/>
                <a:gd name="T60" fmla="*/ 189 w 547"/>
                <a:gd name="T61" fmla="*/ 517 h 685"/>
                <a:gd name="T62" fmla="*/ 156 w 547"/>
                <a:gd name="T63" fmla="*/ 569 h 685"/>
                <a:gd name="T64" fmla="*/ 547 w 547"/>
                <a:gd name="T65" fmla="*/ 569 h 685"/>
                <a:gd name="T66" fmla="*/ 547 w 547"/>
                <a:gd name="T67" fmla="*/ 685 h 685"/>
                <a:gd name="T68" fmla="*/ 0 w 547"/>
                <a:gd name="T69" fmla="*/ 6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7" h="685">
                  <a:moveTo>
                    <a:pt x="0" y="685"/>
                  </a:moveTo>
                  <a:cubicBezTo>
                    <a:pt x="0" y="652"/>
                    <a:pt x="3" y="622"/>
                    <a:pt x="9" y="593"/>
                  </a:cubicBezTo>
                  <a:cubicBezTo>
                    <a:pt x="14" y="565"/>
                    <a:pt x="24" y="539"/>
                    <a:pt x="38" y="514"/>
                  </a:cubicBezTo>
                  <a:cubicBezTo>
                    <a:pt x="52" y="489"/>
                    <a:pt x="72" y="465"/>
                    <a:pt x="96" y="443"/>
                  </a:cubicBezTo>
                  <a:cubicBezTo>
                    <a:pt x="120" y="421"/>
                    <a:pt x="152" y="399"/>
                    <a:pt x="190" y="378"/>
                  </a:cubicBezTo>
                  <a:cubicBezTo>
                    <a:pt x="218" y="363"/>
                    <a:pt x="244" y="349"/>
                    <a:pt x="268" y="336"/>
                  </a:cubicBezTo>
                  <a:cubicBezTo>
                    <a:pt x="293" y="324"/>
                    <a:pt x="314" y="311"/>
                    <a:pt x="333" y="299"/>
                  </a:cubicBezTo>
                  <a:cubicBezTo>
                    <a:pt x="351" y="287"/>
                    <a:pt x="366" y="274"/>
                    <a:pt x="377" y="260"/>
                  </a:cubicBezTo>
                  <a:cubicBezTo>
                    <a:pt x="388" y="246"/>
                    <a:pt x="393" y="230"/>
                    <a:pt x="393" y="212"/>
                  </a:cubicBezTo>
                  <a:cubicBezTo>
                    <a:pt x="393" y="187"/>
                    <a:pt x="383" y="165"/>
                    <a:pt x="361" y="144"/>
                  </a:cubicBezTo>
                  <a:cubicBezTo>
                    <a:pt x="339" y="124"/>
                    <a:pt x="308" y="114"/>
                    <a:pt x="267" y="114"/>
                  </a:cubicBezTo>
                  <a:cubicBezTo>
                    <a:pt x="246" y="114"/>
                    <a:pt x="226" y="117"/>
                    <a:pt x="209" y="123"/>
                  </a:cubicBezTo>
                  <a:cubicBezTo>
                    <a:pt x="191" y="129"/>
                    <a:pt x="175" y="137"/>
                    <a:pt x="160" y="146"/>
                  </a:cubicBezTo>
                  <a:cubicBezTo>
                    <a:pt x="146" y="155"/>
                    <a:pt x="133" y="165"/>
                    <a:pt x="122" y="176"/>
                  </a:cubicBezTo>
                  <a:cubicBezTo>
                    <a:pt x="111" y="187"/>
                    <a:pt x="101" y="197"/>
                    <a:pt x="92" y="208"/>
                  </a:cubicBezTo>
                  <a:lnTo>
                    <a:pt x="10" y="112"/>
                  </a:lnTo>
                  <a:cubicBezTo>
                    <a:pt x="18" y="103"/>
                    <a:pt x="30" y="93"/>
                    <a:pt x="47" y="80"/>
                  </a:cubicBezTo>
                  <a:cubicBezTo>
                    <a:pt x="64" y="67"/>
                    <a:pt x="84" y="54"/>
                    <a:pt x="108" y="42"/>
                  </a:cubicBezTo>
                  <a:cubicBezTo>
                    <a:pt x="132" y="31"/>
                    <a:pt x="160" y="21"/>
                    <a:pt x="190" y="12"/>
                  </a:cubicBezTo>
                  <a:cubicBezTo>
                    <a:pt x="221" y="4"/>
                    <a:pt x="255" y="0"/>
                    <a:pt x="291" y="0"/>
                  </a:cubicBezTo>
                  <a:cubicBezTo>
                    <a:pt x="328" y="0"/>
                    <a:pt x="362" y="5"/>
                    <a:pt x="393" y="15"/>
                  </a:cubicBezTo>
                  <a:cubicBezTo>
                    <a:pt x="423" y="25"/>
                    <a:pt x="449" y="38"/>
                    <a:pt x="469" y="55"/>
                  </a:cubicBezTo>
                  <a:cubicBezTo>
                    <a:pt x="490" y="73"/>
                    <a:pt x="506" y="93"/>
                    <a:pt x="517" y="117"/>
                  </a:cubicBezTo>
                  <a:cubicBezTo>
                    <a:pt x="528" y="141"/>
                    <a:pt x="534" y="167"/>
                    <a:pt x="534" y="195"/>
                  </a:cubicBezTo>
                  <a:cubicBezTo>
                    <a:pt x="534" y="224"/>
                    <a:pt x="528" y="250"/>
                    <a:pt x="516" y="272"/>
                  </a:cubicBezTo>
                  <a:cubicBezTo>
                    <a:pt x="504" y="295"/>
                    <a:pt x="490" y="315"/>
                    <a:pt x="472" y="333"/>
                  </a:cubicBezTo>
                  <a:cubicBezTo>
                    <a:pt x="455" y="350"/>
                    <a:pt x="436" y="365"/>
                    <a:pt x="416" y="377"/>
                  </a:cubicBezTo>
                  <a:cubicBezTo>
                    <a:pt x="395" y="389"/>
                    <a:pt x="376" y="400"/>
                    <a:pt x="359" y="408"/>
                  </a:cubicBezTo>
                  <a:cubicBezTo>
                    <a:pt x="343" y="416"/>
                    <a:pt x="324" y="425"/>
                    <a:pt x="303" y="436"/>
                  </a:cubicBezTo>
                  <a:cubicBezTo>
                    <a:pt x="282" y="447"/>
                    <a:pt x="262" y="459"/>
                    <a:pt x="242" y="472"/>
                  </a:cubicBezTo>
                  <a:cubicBezTo>
                    <a:pt x="223" y="486"/>
                    <a:pt x="205" y="501"/>
                    <a:pt x="189" y="517"/>
                  </a:cubicBezTo>
                  <a:cubicBezTo>
                    <a:pt x="173" y="532"/>
                    <a:pt x="162" y="550"/>
                    <a:pt x="156" y="569"/>
                  </a:cubicBezTo>
                  <a:lnTo>
                    <a:pt x="547" y="569"/>
                  </a:lnTo>
                  <a:lnTo>
                    <a:pt x="547" y="685"/>
                  </a:lnTo>
                  <a:lnTo>
                    <a:pt x="0" y="6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26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607CBA-D466-44A2-856F-067AF117339D}"/>
              </a:ext>
            </a:extLst>
          </p:cNvPr>
          <p:cNvGrpSpPr/>
          <p:nvPr userDrawn="1"/>
        </p:nvGrpSpPr>
        <p:grpSpPr>
          <a:xfrm>
            <a:off x="1052291" y="990141"/>
            <a:ext cx="7039418" cy="4877718"/>
            <a:chOff x="2525757" y="1177132"/>
            <a:chExt cx="2476624" cy="1716089"/>
          </a:xfrm>
        </p:grpSpPr>
        <p:sp>
          <p:nvSpPr>
            <p:cNvPr id="8" name="Freeform 10339">
              <a:extLst>
                <a:ext uri="{FF2B5EF4-FFF2-40B4-BE49-F238E27FC236}">
                  <a16:creationId xmlns:a16="http://schemas.microsoft.com/office/drawing/2014/main" id="{720384F6-700F-4E3C-B947-02608EBB78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5949" y="2348708"/>
              <a:ext cx="277826" cy="544513"/>
            </a:xfrm>
            <a:custGeom>
              <a:avLst/>
              <a:gdLst>
                <a:gd name="T0" fmla="*/ 2149 w 4298"/>
                <a:gd name="T1" fmla="*/ 4625 h 8431"/>
                <a:gd name="T2" fmla="*/ 492 w 4298"/>
                <a:gd name="T3" fmla="*/ 6282 h 8431"/>
                <a:gd name="T4" fmla="*/ 2149 w 4298"/>
                <a:gd name="T5" fmla="*/ 7938 h 8431"/>
                <a:gd name="T6" fmla="*/ 3805 w 4298"/>
                <a:gd name="T7" fmla="*/ 6282 h 8431"/>
                <a:gd name="T8" fmla="*/ 2149 w 4298"/>
                <a:gd name="T9" fmla="*/ 4625 h 8431"/>
                <a:gd name="T10" fmla="*/ 1764 w 4298"/>
                <a:gd name="T11" fmla="*/ 0 h 8431"/>
                <a:gd name="T12" fmla="*/ 101 w 4298"/>
                <a:gd name="T13" fmla="*/ 5628 h 8431"/>
                <a:gd name="T14" fmla="*/ 0 w 4298"/>
                <a:gd name="T15" fmla="*/ 6282 h 8431"/>
                <a:gd name="T16" fmla="*/ 2149 w 4298"/>
                <a:gd name="T17" fmla="*/ 8431 h 8431"/>
                <a:gd name="T18" fmla="*/ 4298 w 4298"/>
                <a:gd name="T19" fmla="*/ 6282 h 8431"/>
                <a:gd name="T20" fmla="*/ 4216 w 4298"/>
                <a:gd name="T21" fmla="*/ 5690 h 8431"/>
                <a:gd name="T22" fmla="*/ 2552 w 4298"/>
                <a:gd name="T23" fmla="*/ 0 h 8431"/>
                <a:gd name="T24" fmla="*/ 1764 w 4298"/>
                <a:gd name="T25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98" h="8431">
                  <a:moveTo>
                    <a:pt x="2149" y="4625"/>
                  </a:moveTo>
                  <a:cubicBezTo>
                    <a:pt x="1234" y="4625"/>
                    <a:pt x="492" y="5367"/>
                    <a:pt x="492" y="6282"/>
                  </a:cubicBezTo>
                  <a:cubicBezTo>
                    <a:pt x="492" y="7197"/>
                    <a:pt x="1234" y="7938"/>
                    <a:pt x="2149" y="7938"/>
                  </a:cubicBezTo>
                  <a:cubicBezTo>
                    <a:pt x="3064" y="7938"/>
                    <a:pt x="3805" y="7197"/>
                    <a:pt x="3805" y="6282"/>
                  </a:cubicBezTo>
                  <a:cubicBezTo>
                    <a:pt x="3805" y="5367"/>
                    <a:pt x="3064" y="4625"/>
                    <a:pt x="2149" y="4625"/>
                  </a:cubicBezTo>
                  <a:close/>
                  <a:moveTo>
                    <a:pt x="1764" y="0"/>
                  </a:moveTo>
                  <a:lnTo>
                    <a:pt x="101" y="5628"/>
                  </a:lnTo>
                  <a:cubicBezTo>
                    <a:pt x="34" y="5839"/>
                    <a:pt x="0" y="6060"/>
                    <a:pt x="0" y="6282"/>
                  </a:cubicBezTo>
                  <a:cubicBezTo>
                    <a:pt x="0" y="7469"/>
                    <a:pt x="962" y="8431"/>
                    <a:pt x="2149" y="8431"/>
                  </a:cubicBezTo>
                  <a:cubicBezTo>
                    <a:pt x="3336" y="8431"/>
                    <a:pt x="4298" y="7469"/>
                    <a:pt x="4298" y="6282"/>
                  </a:cubicBezTo>
                  <a:cubicBezTo>
                    <a:pt x="4298" y="6154"/>
                    <a:pt x="4216" y="5690"/>
                    <a:pt x="4216" y="5690"/>
                  </a:cubicBezTo>
                  <a:lnTo>
                    <a:pt x="2552" y="0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340">
              <a:extLst>
                <a:ext uri="{FF2B5EF4-FFF2-40B4-BE49-F238E27FC236}">
                  <a16:creationId xmlns:a16="http://schemas.microsoft.com/office/drawing/2014/main" id="{40D65AF4-4F5B-41B3-A6EB-F7D1EAE6BC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4456" y="1285082"/>
              <a:ext cx="536602" cy="1049339"/>
            </a:xfrm>
            <a:custGeom>
              <a:avLst/>
              <a:gdLst>
                <a:gd name="T0" fmla="*/ 6160 w 8328"/>
                <a:gd name="T1" fmla="*/ 84 h 16257"/>
                <a:gd name="T2" fmla="*/ 8328 w 8328"/>
                <a:gd name="T3" fmla="*/ 2252 h 16257"/>
                <a:gd name="T4" fmla="*/ 8328 w 8328"/>
                <a:gd name="T5" fmla="*/ 16257 h 16257"/>
                <a:gd name="T6" fmla="*/ 7540 w 8328"/>
                <a:gd name="T7" fmla="*/ 16257 h 16257"/>
                <a:gd name="T8" fmla="*/ 7540 w 8328"/>
                <a:gd name="T9" fmla="*/ 2252 h 16257"/>
                <a:gd name="T10" fmla="*/ 6160 w 8328"/>
                <a:gd name="T11" fmla="*/ 873 h 16257"/>
                <a:gd name="T12" fmla="*/ 441 w 8328"/>
                <a:gd name="T13" fmla="*/ 893 h 16257"/>
                <a:gd name="T14" fmla="*/ 0 w 8328"/>
                <a:gd name="T15" fmla="*/ 990 h 16257"/>
                <a:gd name="T16" fmla="*/ 60 w 8328"/>
                <a:gd name="T17" fmla="*/ 480 h 16257"/>
                <a:gd name="T18" fmla="*/ 7 w 8328"/>
                <a:gd name="T19" fmla="*/ 0 h 16257"/>
                <a:gd name="T20" fmla="*/ 449 w 8328"/>
                <a:gd name="T21" fmla="*/ 95 h 16257"/>
                <a:gd name="T22" fmla="*/ 6160 w 8328"/>
                <a:gd name="T23" fmla="*/ 84 h 16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28" h="16257">
                  <a:moveTo>
                    <a:pt x="6160" y="84"/>
                  </a:moveTo>
                  <a:cubicBezTo>
                    <a:pt x="7353" y="84"/>
                    <a:pt x="8328" y="1059"/>
                    <a:pt x="8328" y="2252"/>
                  </a:cubicBezTo>
                  <a:lnTo>
                    <a:pt x="8328" y="16257"/>
                  </a:lnTo>
                  <a:lnTo>
                    <a:pt x="7540" y="16257"/>
                  </a:lnTo>
                  <a:lnTo>
                    <a:pt x="7540" y="2252"/>
                  </a:lnTo>
                  <a:cubicBezTo>
                    <a:pt x="7540" y="1494"/>
                    <a:pt x="6918" y="873"/>
                    <a:pt x="6160" y="873"/>
                  </a:cubicBezTo>
                  <a:cubicBezTo>
                    <a:pt x="3802" y="873"/>
                    <a:pt x="2785" y="893"/>
                    <a:pt x="441" y="893"/>
                  </a:cubicBezTo>
                  <a:cubicBezTo>
                    <a:pt x="287" y="906"/>
                    <a:pt x="139" y="939"/>
                    <a:pt x="0" y="990"/>
                  </a:cubicBezTo>
                  <a:cubicBezTo>
                    <a:pt x="39" y="827"/>
                    <a:pt x="60" y="656"/>
                    <a:pt x="60" y="480"/>
                  </a:cubicBezTo>
                  <a:cubicBezTo>
                    <a:pt x="60" y="315"/>
                    <a:pt x="42" y="155"/>
                    <a:pt x="7" y="0"/>
                  </a:cubicBezTo>
                  <a:cubicBezTo>
                    <a:pt x="147" y="50"/>
                    <a:pt x="295" y="83"/>
                    <a:pt x="449" y="95"/>
                  </a:cubicBezTo>
                  <a:cubicBezTo>
                    <a:pt x="2790" y="95"/>
                    <a:pt x="3805" y="84"/>
                    <a:pt x="6160" y="84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Oval 10341">
              <a:extLst>
                <a:ext uri="{FF2B5EF4-FFF2-40B4-BE49-F238E27FC236}">
                  <a16:creationId xmlns:a16="http://schemas.microsoft.com/office/drawing/2014/main" id="{4C7FFC45-272C-4EBE-9696-D889876CA6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11556" y="1208882"/>
              <a:ext cx="214323" cy="214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342">
              <a:extLst>
                <a:ext uri="{FF2B5EF4-FFF2-40B4-BE49-F238E27FC236}">
                  <a16:creationId xmlns:a16="http://schemas.microsoft.com/office/drawing/2014/main" id="{389DA01E-08CB-47EB-89AA-337BDFA3F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79804" y="1177132"/>
              <a:ext cx="277826" cy="277813"/>
            </a:xfrm>
            <a:custGeom>
              <a:avLst/>
              <a:gdLst>
                <a:gd name="T0" fmla="*/ 2149 w 4298"/>
                <a:gd name="T1" fmla="*/ 493 h 4299"/>
                <a:gd name="T2" fmla="*/ 493 w 4298"/>
                <a:gd name="T3" fmla="*/ 2149 h 4299"/>
                <a:gd name="T4" fmla="*/ 2149 w 4298"/>
                <a:gd name="T5" fmla="*/ 3806 h 4299"/>
                <a:gd name="T6" fmla="*/ 3806 w 4298"/>
                <a:gd name="T7" fmla="*/ 2149 h 4299"/>
                <a:gd name="T8" fmla="*/ 2149 w 4298"/>
                <a:gd name="T9" fmla="*/ 493 h 4299"/>
                <a:gd name="T10" fmla="*/ 2149 w 4298"/>
                <a:gd name="T11" fmla="*/ 0 h 4299"/>
                <a:gd name="T12" fmla="*/ 4298 w 4298"/>
                <a:gd name="T13" fmla="*/ 2149 h 4299"/>
                <a:gd name="T14" fmla="*/ 2149 w 4298"/>
                <a:gd name="T15" fmla="*/ 4299 h 4299"/>
                <a:gd name="T16" fmla="*/ 0 w 4298"/>
                <a:gd name="T17" fmla="*/ 2149 h 4299"/>
                <a:gd name="T18" fmla="*/ 2149 w 4298"/>
                <a:gd name="T1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8" h="4299">
                  <a:moveTo>
                    <a:pt x="2149" y="493"/>
                  </a:moveTo>
                  <a:cubicBezTo>
                    <a:pt x="1234" y="493"/>
                    <a:pt x="493" y="1235"/>
                    <a:pt x="493" y="2149"/>
                  </a:cubicBezTo>
                  <a:cubicBezTo>
                    <a:pt x="493" y="3064"/>
                    <a:pt x="1234" y="3806"/>
                    <a:pt x="2149" y="3806"/>
                  </a:cubicBezTo>
                  <a:cubicBezTo>
                    <a:pt x="3064" y="3806"/>
                    <a:pt x="3806" y="3064"/>
                    <a:pt x="3806" y="2149"/>
                  </a:cubicBezTo>
                  <a:cubicBezTo>
                    <a:pt x="3806" y="1235"/>
                    <a:pt x="3064" y="493"/>
                    <a:pt x="2149" y="493"/>
                  </a:cubicBezTo>
                  <a:close/>
                  <a:moveTo>
                    <a:pt x="2149" y="0"/>
                  </a:moveTo>
                  <a:cubicBezTo>
                    <a:pt x="3336" y="0"/>
                    <a:pt x="4298" y="963"/>
                    <a:pt x="4298" y="2149"/>
                  </a:cubicBezTo>
                  <a:cubicBezTo>
                    <a:pt x="4298" y="3336"/>
                    <a:pt x="3336" y="4299"/>
                    <a:pt x="2149" y="4299"/>
                  </a:cubicBezTo>
                  <a:cubicBezTo>
                    <a:pt x="962" y="4299"/>
                    <a:pt x="0" y="3336"/>
                    <a:pt x="0" y="2149"/>
                  </a:cubicBezTo>
                  <a:cubicBezTo>
                    <a:pt x="0" y="963"/>
                    <a:pt x="962" y="0"/>
                    <a:pt x="2149" y="0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0343">
              <a:extLst>
                <a:ext uri="{FF2B5EF4-FFF2-40B4-BE49-F238E27FC236}">
                  <a16:creationId xmlns:a16="http://schemas.microsoft.com/office/drawing/2014/main" id="{F054B77F-33F3-4207-A4B9-914328BB68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43343" y="2348708"/>
              <a:ext cx="350855" cy="544513"/>
            </a:xfrm>
            <a:custGeom>
              <a:avLst/>
              <a:gdLst>
                <a:gd name="T0" fmla="*/ 2149 w 5427"/>
                <a:gd name="T1" fmla="*/ 4625 h 8431"/>
                <a:gd name="T2" fmla="*/ 493 w 5427"/>
                <a:gd name="T3" fmla="*/ 6282 h 8431"/>
                <a:gd name="T4" fmla="*/ 2149 w 5427"/>
                <a:gd name="T5" fmla="*/ 7938 h 8431"/>
                <a:gd name="T6" fmla="*/ 3806 w 5427"/>
                <a:gd name="T7" fmla="*/ 6282 h 8431"/>
                <a:gd name="T8" fmla="*/ 2149 w 5427"/>
                <a:gd name="T9" fmla="*/ 4625 h 8431"/>
                <a:gd name="T10" fmla="*/ 4639 w 5427"/>
                <a:gd name="T11" fmla="*/ 0 h 8431"/>
                <a:gd name="T12" fmla="*/ 630 w 5427"/>
                <a:gd name="T13" fmla="*/ 4762 h 8431"/>
                <a:gd name="T14" fmla="*/ 0 w 5427"/>
                <a:gd name="T15" fmla="*/ 6282 h 8431"/>
                <a:gd name="T16" fmla="*/ 2149 w 5427"/>
                <a:gd name="T17" fmla="*/ 8431 h 8431"/>
                <a:gd name="T18" fmla="*/ 4281 w 5427"/>
                <a:gd name="T19" fmla="*/ 6557 h 8431"/>
                <a:gd name="T20" fmla="*/ 5427 w 5427"/>
                <a:gd name="T21" fmla="*/ 0 h 8431"/>
                <a:gd name="T22" fmla="*/ 4639 w 5427"/>
                <a:gd name="T23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7" h="8431">
                  <a:moveTo>
                    <a:pt x="2149" y="4625"/>
                  </a:moveTo>
                  <a:cubicBezTo>
                    <a:pt x="1234" y="4625"/>
                    <a:pt x="493" y="5367"/>
                    <a:pt x="493" y="6282"/>
                  </a:cubicBezTo>
                  <a:cubicBezTo>
                    <a:pt x="493" y="7197"/>
                    <a:pt x="1234" y="7938"/>
                    <a:pt x="2149" y="7938"/>
                  </a:cubicBezTo>
                  <a:cubicBezTo>
                    <a:pt x="3064" y="7938"/>
                    <a:pt x="3806" y="7197"/>
                    <a:pt x="3806" y="6282"/>
                  </a:cubicBezTo>
                  <a:cubicBezTo>
                    <a:pt x="3806" y="5367"/>
                    <a:pt x="3064" y="4625"/>
                    <a:pt x="2149" y="4625"/>
                  </a:cubicBezTo>
                  <a:close/>
                  <a:moveTo>
                    <a:pt x="4639" y="0"/>
                  </a:moveTo>
                  <a:lnTo>
                    <a:pt x="630" y="4762"/>
                  </a:lnTo>
                  <a:cubicBezTo>
                    <a:pt x="241" y="5151"/>
                    <a:pt x="0" y="5688"/>
                    <a:pt x="0" y="6282"/>
                  </a:cubicBezTo>
                  <a:cubicBezTo>
                    <a:pt x="0" y="7469"/>
                    <a:pt x="962" y="8431"/>
                    <a:pt x="2149" y="8431"/>
                  </a:cubicBezTo>
                  <a:cubicBezTo>
                    <a:pt x="3243" y="8431"/>
                    <a:pt x="4146" y="7614"/>
                    <a:pt x="4281" y="6557"/>
                  </a:cubicBezTo>
                  <a:lnTo>
                    <a:pt x="5427" y="0"/>
                  </a:lnTo>
                  <a:lnTo>
                    <a:pt x="4639" y="0"/>
                  </a:ln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344">
              <a:extLst>
                <a:ext uri="{FF2B5EF4-FFF2-40B4-BE49-F238E27FC236}">
                  <a16:creationId xmlns:a16="http://schemas.microsoft.com/office/drawing/2014/main" id="{7EC03AC9-7622-4778-94A3-1AF0FD3CA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7742" y="1653382"/>
              <a:ext cx="606455" cy="681038"/>
            </a:xfrm>
            <a:custGeom>
              <a:avLst/>
              <a:gdLst>
                <a:gd name="T0" fmla="*/ 7212 w 9380"/>
                <a:gd name="T1" fmla="*/ 84 h 10538"/>
                <a:gd name="T2" fmla="*/ 9380 w 9380"/>
                <a:gd name="T3" fmla="*/ 2252 h 10538"/>
                <a:gd name="T4" fmla="*/ 9380 w 9380"/>
                <a:gd name="T5" fmla="*/ 10538 h 10538"/>
                <a:gd name="T6" fmla="*/ 8592 w 9380"/>
                <a:gd name="T7" fmla="*/ 10538 h 10538"/>
                <a:gd name="T8" fmla="*/ 8592 w 9380"/>
                <a:gd name="T9" fmla="*/ 2252 h 10538"/>
                <a:gd name="T10" fmla="*/ 7212 w 9380"/>
                <a:gd name="T11" fmla="*/ 872 h 10538"/>
                <a:gd name="T12" fmla="*/ 433 w 9380"/>
                <a:gd name="T13" fmla="*/ 893 h 10538"/>
                <a:gd name="T14" fmla="*/ 11 w 9380"/>
                <a:gd name="T15" fmla="*/ 983 h 10538"/>
                <a:gd name="T16" fmla="*/ 62 w 9380"/>
                <a:gd name="T17" fmla="*/ 516 h 10538"/>
                <a:gd name="T18" fmla="*/ 0 w 9380"/>
                <a:gd name="T19" fmla="*/ 0 h 10538"/>
                <a:gd name="T20" fmla="*/ 441 w 9380"/>
                <a:gd name="T21" fmla="*/ 95 h 10538"/>
                <a:gd name="T22" fmla="*/ 7212 w 9380"/>
                <a:gd name="T23" fmla="*/ 84 h 10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80" h="10538">
                  <a:moveTo>
                    <a:pt x="7212" y="84"/>
                  </a:moveTo>
                  <a:cubicBezTo>
                    <a:pt x="8406" y="84"/>
                    <a:pt x="9380" y="1059"/>
                    <a:pt x="9380" y="2252"/>
                  </a:cubicBezTo>
                  <a:lnTo>
                    <a:pt x="9380" y="10538"/>
                  </a:lnTo>
                  <a:lnTo>
                    <a:pt x="8592" y="10538"/>
                  </a:lnTo>
                  <a:lnTo>
                    <a:pt x="8592" y="2252"/>
                  </a:lnTo>
                  <a:cubicBezTo>
                    <a:pt x="8592" y="1494"/>
                    <a:pt x="7970" y="872"/>
                    <a:pt x="7212" y="872"/>
                  </a:cubicBezTo>
                  <a:cubicBezTo>
                    <a:pt x="4854" y="872"/>
                    <a:pt x="2777" y="893"/>
                    <a:pt x="433" y="893"/>
                  </a:cubicBezTo>
                  <a:cubicBezTo>
                    <a:pt x="286" y="905"/>
                    <a:pt x="145" y="936"/>
                    <a:pt x="11" y="983"/>
                  </a:cubicBezTo>
                  <a:cubicBezTo>
                    <a:pt x="44" y="832"/>
                    <a:pt x="62" y="676"/>
                    <a:pt x="62" y="516"/>
                  </a:cubicBezTo>
                  <a:cubicBezTo>
                    <a:pt x="62" y="338"/>
                    <a:pt x="40" y="165"/>
                    <a:pt x="0" y="0"/>
                  </a:cubicBezTo>
                  <a:cubicBezTo>
                    <a:pt x="139" y="50"/>
                    <a:pt x="288" y="83"/>
                    <a:pt x="441" y="95"/>
                  </a:cubicBezTo>
                  <a:cubicBezTo>
                    <a:pt x="2782" y="95"/>
                    <a:pt x="4858" y="84"/>
                    <a:pt x="7212" y="84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10345">
              <a:extLst>
                <a:ext uri="{FF2B5EF4-FFF2-40B4-BE49-F238E27FC236}">
                  <a16:creationId xmlns:a16="http://schemas.microsoft.com/office/drawing/2014/main" id="{33345CB3-E445-4A89-BD9C-3157145E91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46430" y="1580357"/>
              <a:ext cx="214323" cy="2127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0346">
              <a:extLst>
                <a:ext uri="{FF2B5EF4-FFF2-40B4-BE49-F238E27FC236}">
                  <a16:creationId xmlns:a16="http://schemas.microsoft.com/office/drawing/2014/main" id="{89C4F23E-A615-44F6-9205-3565E59AE9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14679" y="1548607"/>
              <a:ext cx="277826" cy="277813"/>
            </a:xfrm>
            <a:custGeom>
              <a:avLst/>
              <a:gdLst>
                <a:gd name="T0" fmla="*/ 2149 w 4298"/>
                <a:gd name="T1" fmla="*/ 493 h 4298"/>
                <a:gd name="T2" fmla="*/ 493 w 4298"/>
                <a:gd name="T3" fmla="*/ 2149 h 4298"/>
                <a:gd name="T4" fmla="*/ 2149 w 4298"/>
                <a:gd name="T5" fmla="*/ 3806 h 4298"/>
                <a:gd name="T6" fmla="*/ 3806 w 4298"/>
                <a:gd name="T7" fmla="*/ 2149 h 4298"/>
                <a:gd name="T8" fmla="*/ 2149 w 4298"/>
                <a:gd name="T9" fmla="*/ 493 h 4298"/>
                <a:gd name="T10" fmla="*/ 2149 w 4298"/>
                <a:gd name="T11" fmla="*/ 0 h 4298"/>
                <a:gd name="T12" fmla="*/ 4298 w 4298"/>
                <a:gd name="T13" fmla="*/ 2149 h 4298"/>
                <a:gd name="T14" fmla="*/ 2149 w 4298"/>
                <a:gd name="T15" fmla="*/ 4298 h 4298"/>
                <a:gd name="T16" fmla="*/ 0 w 4298"/>
                <a:gd name="T17" fmla="*/ 2149 h 4298"/>
                <a:gd name="T18" fmla="*/ 2149 w 4298"/>
                <a:gd name="T19" fmla="*/ 0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8" h="4298">
                  <a:moveTo>
                    <a:pt x="2149" y="493"/>
                  </a:moveTo>
                  <a:cubicBezTo>
                    <a:pt x="1234" y="493"/>
                    <a:pt x="493" y="1234"/>
                    <a:pt x="493" y="2149"/>
                  </a:cubicBezTo>
                  <a:cubicBezTo>
                    <a:pt x="493" y="3064"/>
                    <a:pt x="1234" y="3806"/>
                    <a:pt x="2149" y="3806"/>
                  </a:cubicBezTo>
                  <a:cubicBezTo>
                    <a:pt x="3064" y="3806"/>
                    <a:pt x="3806" y="3064"/>
                    <a:pt x="3806" y="2149"/>
                  </a:cubicBezTo>
                  <a:cubicBezTo>
                    <a:pt x="3806" y="1234"/>
                    <a:pt x="3064" y="493"/>
                    <a:pt x="2149" y="493"/>
                  </a:cubicBezTo>
                  <a:close/>
                  <a:moveTo>
                    <a:pt x="2149" y="0"/>
                  </a:moveTo>
                  <a:cubicBezTo>
                    <a:pt x="3336" y="0"/>
                    <a:pt x="4298" y="962"/>
                    <a:pt x="4298" y="2149"/>
                  </a:cubicBezTo>
                  <a:cubicBezTo>
                    <a:pt x="4298" y="3336"/>
                    <a:pt x="3336" y="4298"/>
                    <a:pt x="2149" y="4298"/>
                  </a:cubicBezTo>
                  <a:cubicBezTo>
                    <a:pt x="962" y="4298"/>
                    <a:pt x="0" y="3336"/>
                    <a:pt x="0" y="2149"/>
                  </a:cubicBezTo>
                  <a:cubicBezTo>
                    <a:pt x="0" y="962"/>
                    <a:pt x="962" y="0"/>
                    <a:pt x="2149" y="0"/>
                  </a:cubicBez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0347">
              <a:extLst>
                <a:ext uri="{FF2B5EF4-FFF2-40B4-BE49-F238E27FC236}">
                  <a16:creationId xmlns:a16="http://schemas.microsoft.com/office/drawing/2014/main" id="{AE0D8C6B-F619-461C-B2D5-42344AD092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62324" y="2348708"/>
              <a:ext cx="527076" cy="544513"/>
            </a:xfrm>
            <a:custGeom>
              <a:avLst/>
              <a:gdLst>
                <a:gd name="T0" fmla="*/ 2149 w 8175"/>
                <a:gd name="T1" fmla="*/ 4625 h 8431"/>
                <a:gd name="T2" fmla="*/ 493 w 8175"/>
                <a:gd name="T3" fmla="*/ 6282 h 8431"/>
                <a:gd name="T4" fmla="*/ 2149 w 8175"/>
                <a:gd name="T5" fmla="*/ 7938 h 8431"/>
                <a:gd name="T6" fmla="*/ 3806 w 8175"/>
                <a:gd name="T7" fmla="*/ 6282 h 8431"/>
                <a:gd name="T8" fmla="*/ 2149 w 8175"/>
                <a:gd name="T9" fmla="*/ 4625 h 8431"/>
                <a:gd name="T10" fmla="*/ 7387 w 8175"/>
                <a:gd name="T11" fmla="*/ 0 h 8431"/>
                <a:gd name="T12" fmla="*/ 913 w 8175"/>
                <a:gd name="T13" fmla="*/ 4524 h 8431"/>
                <a:gd name="T14" fmla="*/ 0 w 8175"/>
                <a:gd name="T15" fmla="*/ 6282 h 8431"/>
                <a:gd name="T16" fmla="*/ 2149 w 8175"/>
                <a:gd name="T17" fmla="*/ 8431 h 8431"/>
                <a:gd name="T18" fmla="*/ 4047 w 8175"/>
                <a:gd name="T19" fmla="*/ 7292 h 8431"/>
                <a:gd name="T20" fmla="*/ 8175 w 8175"/>
                <a:gd name="T21" fmla="*/ 0 h 8431"/>
                <a:gd name="T22" fmla="*/ 7387 w 8175"/>
                <a:gd name="T23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75" h="8431">
                  <a:moveTo>
                    <a:pt x="2149" y="4625"/>
                  </a:moveTo>
                  <a:cubicBezTo>
                    <a:pt x="1235" y="4625"/>
                    <a:pt x="493" y="5367"/>
                    <a:pt x="493" y="6282"/>
                  </a:cubicBezTo>
                  <a:cubicBezTo>
                    <a:pt x="493" y="7197"/>
                    <a:pt x="1235" y="7938"/>
                    <a:pt x="2149" y="7938"/>
                  </a:cubicBezTo>
                  <a:cubicBezTo>
                    <a:pt x="3064" y="7938"/>
                    <a:pt x="3806" y="7197"/>
                    <a:pt x="3806" y="6282"/>
                  </a:cubicBezTo>
                  <a:cubicBezTo>
                    <a:pt x="3806" y="5367"/>
                    <a:pt x="3064" y="4625"/>
                    <a:pt x="2149" y="4625"/>
                  </a:cubicBezTo>
                  <a:close/>
                  <a:moveTo>
                    <a:pt x="7387" y="0"/>
                  </a:moveTo>
                  <a:lnTo>
                    <a:pt x="913" y="4524"/>
                  </a:lnTo>
                  <a:cubicBezTo>
                    <a:pt x="361" y="4912"/>
                    <a:pt x="0" y="5555"/>
                    <a:pt x="0" y="6282"/>
                  </a:cubicBezTo>
                  <a:cubicBezTo>
                    <a:pt x="0" y="7469"/>
                    <a:pt x="962" y="8431"/>
                    <a:pt x="2149" y="8431"/>
                  </a:cubicBezTo>
                  <a:cubicBezTo>
                    <a:pt x="2947" y="8431"/>
                    <a:pt x="3674" y="7991"/>
                    <a:pt x="4047" y="7292"/>
                  </a:cubicBezTo>
                  <a:lnTo>
                    <a:pt x="8175" y="0"/>
                  </a:lnTo>
                  <a:lnTo>
                    <a:pt x="7387" y="0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348">
              <a:extLst>
                <a:ext uri="{FF2B5EF4-FFF2-40B4-BE49-F238E27FC236}">
                  <a16:creationId xmlns:a16="http://schemas.microsoft.com/office/drawing/2014/main" id="{1F34B3F0-E091-4505-8760-B695648B22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8820" y="2058196"/>
              <a:ext cx="590580" cy="276225"/>
            </a:xfrm>
            <a:custGeom>
              <a:avLst/>
              <a:gdLst>
                <a:gd name="T0" fmla="*/ 6975 w 9143"/>
                <a:gd name="T1" fmla="*/ 98 h 4262"/>
                <a:gd name="T2" fmla="*/ 9143 w 9143"/>
                <a:gd name="T3" fmla="*/ 2266 h 4262"/>
                <a:gd name="T4" fmla="*/ 9143 w 9143"/>
                <a:gd name="T5" fmla="*/ 4262 h 4262"/>
                <a:gd name="T6" fmla="*/ 8355 w 9143"/>
                <a:gd name="T7" fmla="*/ 4262 h 4262"/>
                <a:gd name="T8" fmla="*/ 8355 w 9143"/>
                <a:gd name="T9" fmla="*/ 2266 h 4262"/>
                <a:gd name="T10" fmla="*/ 6975 w 9143"/>
                <a:gd name="T11" fmla="*/ 886 h 4262"/>
                <a:gd name="T12" fmla="*/ 432 w 9143"/>
                <a:gd name="T13" fmla="*/ 892 h 4262"/>
                <a:gd name="T14" fmla="*/ 0 w 9143"/>
                <a:gd name="T15" fmla="*/ 985 h 4262"/>
                <a:gd name="T16" fmla="*/ 58 w 9143"/>
                <a:gd name="T17" fmla="*/ 489 h 4262"/>
                <a:gd name="T18" fmla="*/ 2 w 9143"/>
                <a:gd name="T19" fmla="*/ 0 h 4262"/>
                <a:gd name="T20" fmla="*/ 440 w 9143"/>
                <a:gd name="T21" fmla="*/ 94 h 4262"/>
                <a:gd name="T22" fmla="*/ 6975 w 9143"/>
                <a:gd name="T23" fmla="*/ 98 h 4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43" h="4262">
                  <a:moveTo>
                    <a:pt x="6975" y="98"/>
                  </a:moveTo>
                  <a:cubicBezTo>
                    <a:pt x="8168" y="98"/>
                    <a:pt x="9143" y="1073"/>
                    <a:pt x="9143" y="2266"/>
                  </a:cubicBezTo>
                  <a:lnTo>
                    <a:pt x="9143" y="4262"/>
                  </a:lnTo>
                  <a:lnTo>
                    <a:pt x="8355" y="4262"/>
                  </a:lnTo>
                  <a:lnTo>
                    <a:pt x="8355" y="2266"/>
                  </a:lnTo>
                  <a:cubicBezTo>
                    <a:pt x="8355" y="1508"/>
                    <a:pt x="7733" y="886"/>
                    <a:pt x="6975" y="886"/>
                  </a:cubicBezTo>
                  <a:cubicBezTo>
                    <a:pt x="4794" y="886"/>
                    <a:pt x="2609" y="892"/>
                    <a:pt x="432" y="892"/>
                  </a:cubicBezTo>
                  <a:cubicBezTo>
                    <a:pt x="282" y="905"/>
                    <a:pt x="137" y="936"/>
                    <a:pt x="0" y="985"/>
                  </a:cubicBezTo>
                  <a:cubicBezTo>
                    <a:pt x="38" y="826"/>
                    <a:pt x="58" y="660"/>
                    <a:pt x="58" y="489"/>
                  </a:cubicBezTo>
                  <a:cubicBezTo>
                    <a:pt x="58" y="321"/>
                    <a:pt x="38" y="157"/>
                    <a:pt x="2" y="0"/>
                  </a:cubicBezTo>
                  <a:cubicBezTo>
                    <a:pt x="141" y="50"/>
                    <a:pt x="288" y="82"/>
                    <a:pt x="440" y="94"/>
                  </a:cubicBezTo>
                  <a:cubicBezTo>
                    <a:pt x="2613" y="94"/>
                    <a:pt x="4797" y="98"/>
                    <a:pt x="6975" y="98"/>
                  </a:cubicBez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10349">
              <a:extLst>
                <a:ext uri="{FF2B5EF4-FFF2-40B4-BE49-F238E27FC236}">
                  <a16:creationId xmlns:a16="http://schemas.microsoft.com/office/drawing/2014/main" id="{7A0C0EC3-0D87-4146-B3ED-A9DFCE6192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7508" y="1983583"/>
              <a:ext cx="214323" cy="214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0350">
              <a:extLst>
                <a:ext uri="{FF2B5EF4-FFF2-40B4-BE49-F238E27FC236}">
                  <a16:creationId xmlns:a16="http://schemas.microsoft.com/office/drawing/2014/main" id="{56AFD403-1589-4EF3-9D4E-4D405721E5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25757" y="1951833"/>
              <a:ext cx="277826" cy="277813"/>
            </a:xfrm>
            <a:custGeom>
              <a:avLst/>
              <a:gdLst>
                <a:gd name="T0" fmla="*/ 2149 w 4299"/>
                <a:gd name="T1" fmla="*/ 492 h 4298"/>
                <a:gd name="T2" fmla="*/ 493 w 4299"/>
                <a:gd name="T3" fmla="*/ 2149 h 4298"/>
                <a:gd name="T4" fmla="*/ 2149 w 4299"/>
                <a:gd name="T5" fmla="*/ 3805 h 4298"/>
                <a:gd name="T6" fmla="*/ 3806 w 4299"/>
                <a:gd name="T7" fmla="*/ 2149 h 4298"/>
                <a:gd name="T8" fmla="*/ 2149 w 4299"/>
                <a:gd name="T9" fmla="*/ 492 h 4298"/>
                <a:gd name="T10" fmla="*/ 2149 w 4299"/>
                <a:gd name="T11" fmla="*/ 0 h 4298"/>
                <a:gd name="T12" fmla="*/ 4299 w 4299"/>
                <a:gd name="T13" fmla="*/ 2149 h 4298"/>
                <a:gd name="T14" fmla="*/ 2149 w 4299"/>
                <a:gd name="T15" fmla="*/ 4298 h 4298"/>
                <a:gd name="T16" fmla="*/ 0 w 4299"/>
                <a:gd name="T17" fmla="*/ 2149 h 4298"/>
                <a:gd name="T18" fmla="*/ 2149 w 4299"/>
                <a:gd name="T19" fmla="*/ 0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9" h="4298">
                  <a:moveTo>
                    <a:pt x="2149" y="492"/>
                  </a:moveTo>
                  <a:cubicBezTo>
                    <a:pt x="1234" y="492"/>
                    <a:pt x="493" y="1234"/>
                    <a:pt x="493" y="2149"/>
                  </a:cubicBezTo>
                  <a:cubicBezTo>
                    <a:pt x="493" y="3064"/>
                    <a:pt x="1234" y="3805"/>
                    <a:pt x="2149" y="3805"/>
                  </a:cubicBezTo>
                  <a:cubicBezTo>
                    <a:pt x="3064" y="3805"/>
                    <a:pt x="3806" y="3064"/>
                    <a:pt x="3806" y="2149"/>
                  </a:cubicBezTo>
                  <a:cubicBezTo>
                    <a:pt x="3806" y="1234"/>
                    <a:pt x="3064" y="492"/>
                    <a:pt x="2149" y="492"/>
                  </a:cubicBezTo>
                  <a:close/>
                  <a:moveTo>
                    <a:pt x="2149" y="0"/>
                  </a:moveTo>
                  <a:cubicBezTo>
                    <a:pt x="3336" y="0"/>
                    <a:pt x="4299" y="962"/>
                    <a:pt x="4299" y="2149"/>
                  </a:cubicBezTo>
                  <a:cubicBezTo>
                    <a:pt x="4299" y="3336"/>
                    <a:pt x="3336" y="4298"/>
                    <a:pt x="2149" y="4298"/>
                  </a:cubicBezTo>
                  <a:cubicBezTo>
                    <a:pt x="962" y="4298"/>
                    <a:pt x="0" y="3336"/>
                    <a:pt x="0" y="2149"/>
                  </a:cubicBezTo>
                  <a:cubicBezTo>
                    <a:pt x="0" y="962"/>
                    <a:pt x="962" y="0"/>
                    <a:pt x="2149" y="0"/>
                  </a:cubicBez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0351">
              <a:extLst>
                <a:ext uri="{FF2B5EF4-FFF2-40B4-BE49-F238E27FC236}">
                  <a16:creationId xmlns:a16="http://schemas.microsoft.com/office/drawing/2014/main" id="{6A559DA5-C7C2-4467-8516-D3F6B2F521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5527" y="2348708"/>
              <a:ext cx="350855" cy="544513"/>
            </a:xfrm>
            <a:custGeom>
              <a:avLst/>
              <a:gdLst>
                <a:gd name="T0" fmla="*/ 3278 w 5427"/>
                <a:gd name="T1" fmla="*/ 4625 h 8431"/>
                <a:gd name="T2" fmla="*/ 4935 w 5427"/>
                <a:gd name="T3" fmla="*/ 6282 h 8431"/>
                <a:gd name="T4" fmla="*/ 3278 w 5427"/>
                <a:gd name="T5" fmla="*/ 7938 h 8431"/>
                <a:gd name="T6" fmla="*/ 1622 w 5427"/>
                <a:gd name="T7" fmla="*/ 6282 h 8431"/>
                <a:gd name="T8" fmla="*/ 3278 w 5427"/>
                <a:gd name="T9" fmla="*/ 4625 h 8431"/>
                <a:gd name="T10" fmla="*/ 788 w 5427"/>
                <a:gd name="T11" fmla="*/ 0 h 8431"/>
                <a:gd name="T12" fmla="*/ 4798 w 5427"/>
                <a:gd name="T13" fmla="*/ 4762 h 8431"/>
                <a:gd name="T14" fmla="*/ 5427 w 5427"/>
                <a:gd name="T15" fmla="*/ 6282 h 8431"/>
                <a:gd name="T16" fmla="*/ 3278 w 5427"/>
                <a:gd name="T17" fmla="*/ 8431 h 8431"/>
                <a:gd name="T18" fmla="*/ 1146 w 5427"/>
                <a:gd name="T19" fmla="*/ 6557 h 8431"/>
                <a:gd name="T20" fmla="*/ 0 w 5427"/>
                <a:gd name="T21" fmla="*/ 0 h 8431"/>
                <a:gd name="T22" fmla="*/ 788 w 5427"/>
                <a:gd name="T23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7" h="8431">
                  <a:moveTo>
                    <a:pt x="3278" y="4625"/>
                  </a:moveTo>
                  <a:cubicBezTo>
                    <a:pt x="4193" y="4625"/>
                    <a:pt x="4935" y="5367"/>
                    <a:pt x="4935" y="6282"/>
                  </a:cubicBezTo>
                  <a:cubicBezTo>
                    <a:pt x="4935" y="7197"/>
                    <a:pt x="4193" y="7938"/>
                    <a:pt x="3278" y="7938"/>
                  </a:cubicBezTo>
                  <a:cubicBezTo>
                    <a:pt x="2363" y="7938"/>
                    <a:pt x="1622" y="7197"/>
                    <a:pt x="1622" y="6282"/>
                  </a:cubicBezTo>
                  <a:cubicBezTo>
                    <a:pt x="1622" y="5367"/>
                    <a:pt x="2363" y="4625"/>
                    <a:pt x="3278" y="4625"/>
                  </a:cubicBezTo>
                  <a:close/>
                  <a:moveTo>
                    <a:pt x="788" y="0"/>
                  </a:moveTo>
                  <a:lnTo>
                    <a:pt x="4798" y="4762"/>
                  </a:lnTo>
                  <a:cubicBezTo>
                    <a:pt x="5187" y="5151"/>
                    <a:pt x="5427" y="5688"/>
                    <a:pt x="5427" y="6282"/>
                  </a:cubicBezTo>
                  <a:cubicBezTo>
                    <a:pt x="5427" y="7469"/>
                    <a:pt x="4465" y="8431"/>
                    <a:pt x="3278" y="8431"/>
                  </a:cubicBezTo>
                  <a:cubicBezTo>
                    <a:pt x="2184" y="8431"/>
                    <a:pt x="1281" y="7614"/>
                    <a:pt x="1146" y="6557"/>
                  </a:cubicBezTo>
                  <a:lnTo>
                    <a:pt x="0" y="0"/>
                  </a:lnTo>
                  <a:lnTo>
                    <a:pt x="788" y="0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352">
              <a:extLst>
                <a:ext uri="{FF2B5EF4-FFF2-40B4-BE49-F238E27FC236}">
                  <a16:creationId xmlns:a16="http://schemas.microsoft.com/office/drawing/2014/main" id="{ED9F1CA7-7A16-40B0-BFD0-0A8AD84DAC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33940" y="1440657"/>
              <a:ext cx="622331" cy="893764"/>
            </a:xfrm>
            <a:custGeom>
              <a:avLst/>
              <a:gdLst>
                <a:gd name="T0" fmla="*/ 2168 w 9641"/>
                <a:gd name="T1" fmla="*/ 72 h 13828"/>
                <a:gd name="T2" fmla="*/ 0 w 9641"/>
                <a:gd name="T3" fmla="*/ 2240 h 13828"/>
                <a:gd name="T4" fmla="*/ 0 w 9641"/>
                <a:gd name="T5" fmla="*/ 13828 h 13828"/>
                <a:gd name="T6" fmla="*/ 788 w 9641"/>
                <a:gd name="T7" fmla="*/ 13828 h 13828"/>
                <a:gd name="T8" fmla="*/ 788 w 9641"/>
                <a:gd name="T9" fmla="*/ 2240 h 13828"/>
                <a:gd name="T10" fmla="*/ 2168 w 9641"/>
                <a:gd name="T11" fmla="*/ 860 h 13828"/>
                <a:gd name="T12" fmla="*/ 9243 w 9641"/>
                <a:gd name="T13" fmla="*/ 881 h 13828"/>
                <a:gd name="T14" fmla="*/ 9625 w 9641"/>
                <a:gd name="T15" fmla="*/ 957 h 13828"/>
                <a:gd name="T16" fmla="*/ 9579 w 9641"/>
                <a:gd name="T17" fmla="*/ 514 h 13828"/>
                <a:gd name="T18" fmla="*/ 9641 w 9641"/>
                <a:gd name="T19" fmla="*/ 0 h 13828"/>
                <a:gd name="T20" fmla="*/ 9234 w 9641"/>
                <a:gd name="T21" fmla="*/ 82 h 13828"/>
                <a:gd name="T22" fmla="*/ 2168 w 9641"/>
                <a:gd name="T23" fmla="*/ 72 h 1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41" h="13828">
                  <a:moveTo>
                    <a:pt x="2168" y="72"/>
                  </a:moveTo>
                  <a:cubicBezTo>
                    <a:pt x="975" y="72"/>
                    <a:pt x="0" y="1046"/>
                    <a:pt x="0" y="2240"/>
                  </a:cubicBezTo>
                  <a:lnTo>
                    <a:pt x="0" y="13828"/>
                  </a:lnTo>
                  <a:lnTo>
                    <a:pt x="788" y="13828"/>
                  </a:lnTo>
                  <a:lnTo>
                    <a:pt x="788" y="2240"/>
                  </a:lnTo>
                  <a:cubicBezTo>
                    <a:pt x="788" y="1482"/>
                    <a:pt x="1410" y="860"/>
                    <a:pt x="2168" y="860"/>
                  </a:cubicBezTo>
                  <a:cubicBezTo>
                    <a:pt x="4526" y="860"/>
                    <a:pt x="6899" y="881"/>
                    <a:pt x="9243" y="881"/>
                  </a:cubicBezTo>
                  <a:cubicBezTo>
                    <a:pt x="9375" y="892"/>
                    <a:pt x="9503" y="918"/>
                    <a:pt x="9625" y="957"/>
                  </a:cubicBezTo>
                  <a:cubicBezTo>
                    <a:pt x="9595" y="814"/>
                    <a:pt x="9579" y="666"/>
                    <a:pt x="9579" y="514"/>
                  </a:cubicBezTo>
                  <a:cubicBezTo>
                    <a:pt x="9579" y="337"/>
                    <a:pt x="9601" y="165"/>
                    <a:pt x="9641" y="0"/>
                  </a:cubicBezTo>
                  <a:cubicBezTo>
                    <a:pt x="9512" y="43"/>
                    <a:pt x="9376" y="71"/>
                    <a:pt x="9234" y="82"/>
                  </a:cubicBezTo>
                  <a:cubicBezTo>
                    <a:pt x="6894" y="82"/>
                    <a:pt x="4523" y="72"/>
                    <a:pt x="2168" y="72"/>
                  </a:cubicBez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353">
              <a:extLst>
                <a:ext uri="{FF2B5EF4-FFF2-40B4-BE49-F238E27FC236}">
                  <a16:creationId xmlns:a16="http://schemas.microsoft.com/office/drawing/2014/main" id="{AAFA7483-EF00-4D50-9131-613AED53B1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4848" y="1367632"/>
              <a:ext cx="212736" cy="214313"/>
            </a:xfrm>
            <a:custGeom>
              <a:avLst/>
              <a:gdLst>
                <a:gd name="T0" fmla="*/ 1657 w 3313"/>
                <a:gd name="T1" fmla="*/ 3313 h 3313"/>
                <a:gd name="T2" fmla="*/ 3313 w 3313"/>
                <a:gd name="T3" fmla="*/ 1656 h 3313"/>
                <a:gd name="T4" fmla="*/ 1657 w 3313"/>
                <a:gd name="T5" fmla="*/ 0 h 3313"/>
                <a:gd name="T6" fmla="*/ 0 w 3313"/>
                <a:gd name="T7" fmla="*/ 1656 h 3313"/>
                <a:gd name="T8" fmla="*/ 1657 w 3313"/>
                <a:gd name="T9" fmla="*/ 3313 h 3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3" h="3313">
                  <a:moveTo>
                    <a:pt x="1657" y="3313"/>
                  </a:moveTo>
                  <a:cubicBezTo>
                    <a:pt x="2571" y="3313"/>
                    <a:pt x="3313" y="2571"/>
                    <a:pt x="3313" y="1656"/>
                  </a:cubicBezTo>
                  <a:cubicBezTo>
                    <a:pt x="3313" y="741"/>
                    <a:pt x="2571" y="0"/>
                    <a:pt x="1657" y="0"/>
                  </a:cubicBezTo>
                  <a:cubicBezTo>
                    <a:pt x="742" y="0"/>
                    <a:pt x="0" y="741"/>
                    <a:pt x="0" y="1656"/>
                  </a:cubicBezTo>
                  <a:cubicBezTo>
                    <a:pt x="0" y="2559"/>
                    <a:pt x="735" y="3313"/>
                    <a:pt x="1657" y="33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0354">
              <a:extLst>
                <a:ext uri="{FF2B5EF4-FFF2-40B4-BE49-F238E27FC236}">
                  <a16:creationId xmlns:a16="http://schemas.microsoft.com/office/drawing/2014/main" id="{EB9D35A8-BB7D-4C66-9E09-F7E6005AC7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53096" y="1335882"/>
              <a:ext cx="276239" cy="277813"/>
            </a:xfrm>
            <a:custGeom>
              <a:avLst/>
              <a:gdLst>
                <a:gd name="T0" fmla="*/ 2150 w 4299"/>
                <a:gd name="T1" fmla="*/ 493 h 4298"/>
                <a:gd name="T2" fmla="*/ 493 w 4299"/>
                <a:gd name="T3" fmla="*/ 2149 h 4298"/>
                <a:gd name="T4" fmla="*/ 2150 w 4299"/>
                <a:gd name="T5" fmla="*/ 3806 h 4298"/>
                <a:gd name="T6" fmla="*/ 3806 w 4299"/>
                <a:gd name="T7" fmla="*/ 2149 h 4298"/>
                <a:gd name="T8" fmla="*/ 2150 w 4299"/>
                <a:gd name="T9" fmla="*/ 493 h 4298"/>
                <a:gd name="T10" fmla="*/ 2150 w 4299"/>
                <a:gd name="T11" fmla="*/ 0 h 4298"/>
                <a:gd name="T12" fmla="*/ 4299 w 4299"/>
                <a:gd name="T13" fmla="*/ 2149 h 4298"/>
                <a:gd name="T14" fmla="*/ 2150 w 4299"/>
                <a:gd name="T15" fmla="*/ 4298 h 4298"/>
                <a:gd name="T16" fmla="*/ 0 w 4299"/>
                <a:gd name="T17" fmla="*/ 2149 h 4298"/>
                <a:gd name="T18" fmla="*/ 2150 w 4299"/>
                <a:gd name="T19" fmla="*/ 0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9" h="4298">
                  <a:moveTo>
                    <a:pt x="2150" y="493"/>
                  </a:moveTo>
                  <a:cubicBezTo>
                    <a:pt x="1235" y="493"/>
                    <a:pt x="493" y="1234"/>
                    <a:pt x="493" y="2149"/>
                  </a:cubicBezTo>
                  <a:cubicBezTo>
                    <a:pt x="493" y="3064"/>
                    <a:pt x="1235" y="3806"/>
                    <a:pt x="2150" y="3806"/>
                  </a:cubicBezTo>
                  <a:cubicBezTo>
                    <a:pt x="3064" y="3806"/>
                    <a:pt x="3806" y="3064"/>
                    <a:pt x="3806" y="2149"/>
                  </a:cubicBezTo>
                  <a:cubicBezTo>
                    <a:pt x="3806" y="1234"/>
                    <a:pt x="3064" y="493"/>
                    <a:pt x="2150" y="493"/>
                  </a:cubicBezTo>
                  <a:close/>
                  <a:moveTo>
                    <a:pt x="2150" y="0"/>
                  </a:moveTo>
                  <a:cubicBezTo>
                    <a:pt x="3336" y="0"/>
                    <a:pt x="4299" y="962"/>
                    <a:pt x="4299" y="2149"/>
                  </a:cubicBezTo>
                  <a:cubicBezTo>
                    <a:pt x="4299" y="3336"/>
                    <a:pt x="3336" y="4298"/>
                    <a:pt x="2150" y="4298"/>
                  </a:cubicBezTo>
                  <a:cubicBezTo>
                    <a:pt x="963" y="4298"/>
                    <a:pt x="0" y="3336"/>
                    <a:pt x="0" y="2149"/>
                  </a:cubicBezTo>
                  <a:cubicBezTo>
                    <a:pt x="0" y="962"/>
                    <a:pt x="963" y="0"/>
                    <a:pt x="2150" y="0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0355">
              <a:extLst>
                <a:ext uri="{FF2B5EF4-FFF2-40B4-BE49-F238E27FC236}">
                  <a16:creationId xmlns:a16="http://schemas.microsoft.com/office/drawing/2014/main" id="{EDF9B94F-0A80-47DC-858F-3709EC9224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0325" y="2348708"/>
              <a:ext cx="527076" cy="544513"/>
            </a:xfrm>
            <a:custGeom>
              <a:avLst/>
              <a:gdLst>
                <a:gd name="T0" fmla="*/ 6026 w 8175"/>
                <a:gd name="T1" fmla="*/ 4625 h 8431"/>
                <a:gd name="T2" fmla="*/ 7683 w 8175"/>
                <a:gd name="T3" fmla="*/ 6282 h 8431"/>
                <a:gd name="T4" fmla="*/ 6026 w 8175"/>
                <a:gd name="T5" fmla="*/ 7938 h 8431"/>
                <a:gd name="T6" fmla="*/ 4370 w 8175"/>
                <a:gd name="T7" fmla="*/ 6282 h 8431"/>
                <a:gd name="T8" fmla="*/ 6026 w 8175"/>
                <a:gd name="T9" fmla="*/ 4625 h 8431"/>
                <a:gd name="T10" fmla="*/ 789 w 8175"/>
                <a:gd name="T11" fmla="*/ 0 h 8431"/>
                <a:gd name="T12" fmla="*/ 7262 w 8175"/>
                <a:gd name="T13" fmla="*/ 4524 h 8431"/>
                <a:gd name="T14" fmla="*/ 8175 w 8175"/>
                <a:gd name="T15" fmla="*/ 6282 h 8431"/>
                <a:gd name="T16" fmla="*/ 6026 w 8175"/>
                <a:gd name="T17" fmla="*/ 8431 h 8431"/>
                <a:gd name="T18" fmla="*/ 4184 w 8175"/>
                <a:gd name="T19" fmla="*/ 7390 h 8431"/>
                <a:gd name="T20" fmla="*/ 0 w 8175"/>
                <a:gd name="T21" fmla="*/ 0 h 8431"/>
                <a:gd name="T22" fmla="*/ 789 w 8175"/>
                <a:gd name="T23" fmla="*/ 0 h 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75" h="8431">
                  <a:moveTo>
                    <a:pt x="6026" y="4625"/>
                  </a:moveTo>
                  <a:cubicBezTo>
                    <a:pt x="6941" y="4625"/>
                    <a:pt x="7683" y="5367"/>
                    <a:pt x="7683" y="6282"/>
                  </a:cubicBezTo>
                  <a:cubicBezTo>
                    <a:pt x="7683" y="7197"/>
                    <a:pt x="6941" y="7938"/>
                    <a:pt x="6026" y="7938"/>
                  </a:cubicBezTo>
                  <a:cubicBezTo>
                    <a:pt x="5111" y="7938"/>
                    <a:pt x="4370" y="7197"/>
                    <a:pt x="4370" y="6282"/>
                  </a:cubicBezTo>
                  <a:cubicBezTo>
                    <a:pt x="4370" y="5367"/>
                    <a:pt x="5111" y="4625"/>
                    <a:pt x="6026" y="4625"/>
                  </a:cubicBezTo>
                  <a:close/>
                  <a:moveTo>
                    <a:pt x="789" y="0"/>
                  </a:moveTo>
                  <a:lnTo>
                    <a:pt x="7262" y="4524"/>
                  </a:lnTo>
                  <a:cubicBezTo>
                    <a:pt x="7814" y="4912"/>
                    <a:pt x="8175" y="5555"/>
                    <a:pt x="8175" y="6282"/>
                  </a:cubicBezTo>
                  <a:cubicBezTo>
                    <a:pt x="8175" y="7469"/>
                    <a:pt x="7213" y="8431"/>
                    <a:pt x="6026" y="8431"/>
                  </a:cubicBezTo>
                  <a:cubicBezTo>
                    <a:pt x="5244" y="8431"/>
                    <a:pt x="4560" y="8014"/>
                    <a:pt x="4184" y="7390"/>
                  </a:cubicBezTo>
                  <a:cubicBezTo>
                    <a:pt x="2739" y="4949"/>
                    <a:pt x="1397" y="2467"/>
                    <a:pt x="0" y="0"/>
                  </a:cubicBezTo>
                  <a:lnTo>
                    <a:pt x="789" y="0"/>
                  </a:lnTo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0356">
              <a:extLst>
                <a:ext uri="{FF2B5EF4-FFF2-40B4-BE49-F238E27FC236}">
                  <a16:creationId xmlns:a16="http://schemas.microsoft.com/office/drawing/2014/main" id="{0360EFFE-4321-4715-ACE8-8A9D9C0923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8738" y="1842295"/>
              <a:ext cx="590580" cy="492126"/>
            </a:xfrm>
            <a:custGeom>
              <a:avLst/>
              <a:gdLst>
                <a:gd name="T0" fmla="*/ 2168 w 9142"/>
                <a:gd name="T1" fmla="*/ 97 h 7612"/>
                <a:gd name="T2" fmla="*/ 0 w 9142"/>
                <a:gd name="T3" fmla="*/ 2265 h 7612"/>
                <a:gd name="T4" fmla="*/ 0 w 9142"/>
                <a:gd name="T5" fmla="*/ 7612 h 7612"/>
                <a:gd name="T6" fmla="*/ 789 w 9142"/>
                <a:gd name="T7" fmla="*/ 7612 h 7612"/>
                <a:gd name="T8" fmla="*/ 789 w 9142"/>
                <a:gd name="T9" fmla="*/ 2265 h 7612"/>
                <a:gd name="T10" fmla="*/ 2168 w 9142"/>
                <a:gd name="T11" fmla="*/ 886 h 7612"/>
                <a:gd name="T12" fmla="*/ 8711 w 9142"/>
                <a:gd name="T13" fmla="*/ 891 h 7612"/>
                <a:gd name="T14" fmla="*/ 9125 w 9142"/>
                <a:gd name="T15" fmla="*/ 978 h 7612"/>
                <a:gd name="T16" fmla="*/ 9077 w 9142"/>
                <a:gd name="T17" fmla="*/ 527 h 7612"/>
                <a:gd name="T18" fmla="*/ 9142 w 9142"/>
                <a:gd name="T19" fmla="*/ 0 h 7612"/>
                <a:gd name="T20" fmla="*/ 8703 w 9142"/>
                <a:gd name="T21" fmla="*/ 93 h 7612"/>
                <a:gd name="T22" fmla="*/ 2168 w 9142"/>
                <a:gd name="T23" fmla="*/ 97 h 7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42" h="7612">
                  <a:moveTo>
                    <a:pt x="2168" y="97"/>
                  </a:moveTo>
                  <a:cubicBezTo>
                    <a:pt x="975" y="97"/>
                    <a:pt x="0" y="1072"/>
                    <a:pt x="0" y="2265"/>
                  </a:cubicBezTo>
                  <a:lnTo>
                    <a:pt x="0" y="7612"/>
                  </a:lnTo>
                  <a:lnTo>
                    <a:pt x="789" y="7612"/>
                  </a:lnTo>
                  <a:lnTo>
                    <a:pt x="789" y="2265"/>
                  </a:lnTo>
                  <a:cubicBezTo>
                    <a:pt x="789" y="1507"/>
                    <a:pt x="1410" y="886"/>
                    <a:pt x="2168" y="886"/>
                  </a:cubicBezTo>
                  <a:cubicBezTo>
                    <a:pt x="4349" y="886"/>
                    <a:pt x="6535" y="891"/>
                    <a:pt x="8711" y="891"/>
                  </a:cubicBezTo>
                  <a:cubicBezTo>
                    <a:pt x="8855" y="903"/>
                    <a:pt x="8993" y="933"/>
                    <a:pt x="9125" y="978"/>
                  </a:cubicBezTo>
                  <a:cubicBezTo>
                    <a:pt x="9093" y="833"/>
                    <a:pt x="9077" y="682"/>
                    <a:pt x="9077" y="527"/>
                  </a:cubicBezTo>
                  <a:cubicBezTo>
                    <a:pt x="9077" y="345"/>
                    <a:pt x="9100" y="168"/>
                    <a:pt x="9142" y="0"/>
                  </a:cubicBezTo>
                  <a:cubicBezTo>
                    <a:pt x="9003" y="49"/>
                    <a:pt x="8856" y="81"/>
                    <a:pt x="8703" y="93"/>
                  </a:cubicBezTo>
                  <a:cubicBezTo>
                    <a:pt x="6530" y="93"/>
                    <a:pt x="4347" y="97"/>
                    <a:pt x="2168" y="97"/>
                  </a:cubicBezTo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0357">
              <a:extLst>
                <a:ext uri="{FF2B5EF4-FFF2-40B4-BE49-F238E27FC236}">
                  <a16:creationId xmlns:a16="http://schemas.microsoft.com/office/drawing/2014/main" id="{0143DE80-D342-4B5D-A59A-13BE48DBE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6306" y="1769270"/>
              <a:ext cx="214323" cy="214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0358">
              <a:extLst>
                <a:ext uri="{FF2B5EF4-FFF2-40B4-BE49-F238E27FC236}">
                  <a16:creationId xmlns:a16="http://schemas.microsoft.com/office/drawing/2014/main" id="{BBB11530-BF0C-4EAB-A4A8-53010DCF38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24555" y="1737520"/>
              <a:ext cx="277826" cy="277813"/>
            </a:xfrm>
            <a:custGeom>
              <a:avLst/>
              <a:gdLst>
                <a:gd name="T0" fmla="*/ 2149 w 4299"/>
                <a:gd name="T1" fmla="*/ 493 h 4299"/>
                <a:gd name="T2" fmla="*/ 493 w 4299"/>
                <a:gd name="T3" fmla="*/ 2149 h 4299"/>
                <a:gd name="T4" fmla="*/ 2149 w 4299"/>
                <a:gd name="T5" fmla="*/ 3806 h 4299"/>
                <a:gd name="T6" fmla="*/ 3806 w 4299"/>
                <a:gd name="T7" fmla="*/ 2149 h 4299"/>
                <a:gd name="T8" fmla="*/ 2149 w 4299"/>
                <a:gd name="T9" fmla="*/ 493 h 4299"/>
                <a:gd name="T10" fmla="*/ 2149 w 4299"/>
                <a:gd name="T11" fmla="*/ 0 h 4299"/>
                <a:gd name="T12" fmla="*/ 4299 w 4299"/>
                <a:gd name="T13" fmla="*/ 2149 h 4299"/>
                <a:gd name="T14" fmla="*/ 2149 w 4299"/>
                <a:gd name="T15" fmla="*/ 4299 h 4299"/>
                <a:gd name="T16" fmla="*/ 0 w 4299"/>
                <a:gd name="T17" fmla="*/ 2149 h 4299"/>
                <a:gd name="T18" fmla="*/ 2149 w 4299"/>
                <a:gd name="T1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9" h="4299">
                  <a:moveTo>
                    <a:pt x="2149" y="493"/>
                  </a:moveTo>
                  <a:cubicBezTo>
                    <a:pt x="1234" y="493"/>
                    <a:pt x="493" y="1234"/>
                    <a:pt x="493" y="2149"/>
                  </a:cubicBezTo>
                  <a:cubicBezTo>
                    <a:pt x="493" y="3064"/>
                    <a:pt x="1234" y="3806"/>
                    <a:pt x="2149" y="3806"/>
                  </a:cubicBezTo>
                  <a:cubicBezTo>
                    <a:pt x="3064" y="3806"/>
                    <a:pt x="3806" y="3064"/>
                    <a:pt x="3806" y="2149"/>
                  </a:cubicBezTo>
                  <a:cubicBezTo>
                    <a:pt x="3806" y="1234"/>
                    <a:pt x="3064" y="493"/>
                    <a:pt x="2149" y="493"/>
                  </a:cubicBezTo>
                  <a:close/>
                  <a:moveTo>
                    <a:pt x="2149" y="0"/>
                  </a:moveTo>
                  <a:cubicBezTo>
                    <a:pt x="3336" y="0"/>
                    <a:pt x="4299" y="962"/>
                    <a:pt x="4299" y="2149"/>
                  </a:cubicBezTo>
                  <a:cubicBezTo>
                    <a:pt x="4299" y="3336"/>
                    <a:pt x="3336" y="4299"/>
                    <a:pt x="2149" y="4299"/>
                  </a:cubicBezTo>
                  <a:cubicBezTo>
                    <a:pt x="962" y="4299"/>
                    <a:pt x="0" y="3336"/>
                    <a:pt x="0" y="2149"/>
                  </a:cubicBezTo>
                  <a:cubicBezTo>
                    <a:pt x="0" y="962"/>
                    <a:pt x="962" y="0"/>
                    <a:pt x="2149" y="0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0359">
              <a:extLst>
                <a:ext uri="{FF2B5EF4-FFF2-40B4-BE49-F238E27FC236}">
                  <a16:creationId xmlns:a16="http://schemas.microsoft.com/office/drawing/2014/main" id="{3F6A7669-600E-490D-942E-D9628E4EBD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55991" y="2709072"/>
              <a:ext cx="88904" cy="95250"/>
            </a:xfrm>
            <a:custGeom>
              <a:avLst/>
              <a:gdLst>
                <a:gd name="T0" fmla="*/ 865 w 1385"/>
                <a:gd name="T1" fmla="*/ 911 h 1477"/>
                <a:gd name="T2" fmla="*/ 692 w 1385"/>
                <a:gd name="T3" fmla="*/ 389 h 1477"/>
                <a:gd name="T4" fmla="*/ 516 w 1385"/>
                <a:gd name="T5" fmla="*/ 911 h 1477"/>
                <a:gd name="T6" fmla="*/ 865 w 1385"/>
                <a:gd name="T7" fmla="*/ 911 h 1477"/>
                <a:gd name="T8" fmla="*/ 538 w 1385"/>
                <a:gd name="T9" fmla="*/ 0 h 1477"/>
                <a:gd name="T10" fmla="*/ 846 w 1385"/>
                <a:gd name="T11" fmla="*/ 0 h 1477"/>
                <a:gd name="T12" fmla="*/ 1385 w 1385"/>
                <a:gd name="T13" fmla="*/ 1477 h 1477"/>
                <a:gd name="T14" fmla="*/ 1036 w 1385"/>
                <a:gd name="T15" fmla="*/ 1477 h 1477"/>
                <a:gd name="T16" fmla="*/ 921 w 1385"/>
                <a:gd name="T17" fmla="*/ 1146 h 1477"/>
                <a:gd name="T18" fmla="*/ 462 w 1385"/>
                <a:gd name="T19" fmla="*/ 1146 h 1477"/>
                <a:gd name="T20" fmla="*/ 349 w 1385"/>
                <a:gd name="T21" fmla="*/ 1477 h 1477"/>
                <a:gd name="T22" fmla="*/ 0 w 1385"/>
                <a:gd name="T23" fmla="*/ 1477 h 1477"/>
                <a:gd name="T24" fmla="*/ 538 w 1385"/>
                <a:gd name="T25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5" h="1477">
                  <a:moveTo>
                    <a:pt x="865" y="911"/>
                  </a:moveTo>
                  <a:lnTo>
                    <a:pt x="692" y="389"/>
                  </a:lnTo>
                  <a:lnTo>
                    <a:pt x="516" y="911"/>
                  </a:lnTo>
                  <a:lnTo>
                    <a:pt x="865" y="911"/>
                  </a:lnTo>
                  <a:close/>
                  <a:moveTo>
                    <a:pt x="538" y="0"/>
                  </a:moveTo>
                  <a:lnTo>
                    <a:pt x="846" y="0"/>
                  </a:lnTo>
                  <a:lnTo>
                    <a:pt x="1385" y="1477"/>
                  </a:lnTo>
                  <a:lnTo>
                    <a:pt x="1036" y="1477"/>
                  </a:lnTo>
                  <a:lnTo>
                    <a:pt x="921" y="1146"/>
                  </a:lnTo>
                  <a:lnTo>
                    <a:pt x="462" y="1146"/>
                  </a:lnTo>
                  <a:lnTo>
                    <a:pt x="349" y="1477"/>
                  </a:lnTo>
                  <a:lnTo>
                    <a:pt x="0" y="1477"/>
                  </a:lnTo>
                  <a:lnTo>
                    <a:pt x="538" y="0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0360">
              <a:extLst>
                <a:ext uri="{FF2B5EF4-FFF2-40B4-BE49-F238E27FC236}">
                  <a16:creationId xmlns:a16="http://schemas.microsoft.com/office/drawing/2014/main" id="{6FD4B80C-0A1E-4C42-8FF4-46070F3057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46535" y="2709072"/>
              <a:ext cx="79379" cy="95250"/>
            </a:xfrm>
            <a:custGeom>
              <a:avLst/>
              <a:gdLst>
                <a:gd name="T0" fmla="*/ 341 w 1221"/>
                <a:gd name="T1" fmla="*/ 291 h 1477"/>
                <a:gd name="T2" fmla="*/ 341 w 1221"/>
                <a:gd name="T3" fmla="*/ 597 h 1477"/>
                <a:gd name="T4" fmla="*/ 676 w 1221"/>
                <a:gd name="T5" fmla="*/ 597 h 1477"/>
                <a:gd name="T6" fmla="*/ 776 w 1221"/>
                <a:gd name="T7" fmla="*/ 559 h 1477"/>
                <a:gd name="T8" fmla="*/ 820 w 1221"/>
                <a:gd name="T9" fmla="*/ 443 h 1477"/>
                <a:gd name="T10" fmla="*/ 781 w 1221"/>
                <a:gd name="T11" fmla="*/ 331 h 1477"/>
                <a:gd name="T12" fmla="*/ 689 w 1221"/>
                <a:gd name="T13" fmla="*/ 291 h 1477"/>
                <a:gd name="T14" fmla="*/ 341 w 1221"/>
                <a:gd name="T15" fmla="*/ 291 h 1477"/>
                <a:gd name="T16" fmla="*/ 874 w 1221"/>
                <a:gd name="T17" fmla="*/ 1030 h 1477"/>
                <a:gd name="T18" fmla="*/ 834 w 1221"/>
                <a:gd name="T19" fmla="*/ 913 h 1477"/>
                <a:gd name="T20" fmla="*/ 735 w 1221"/>
                <a:gd name="T21" fmla="*/ 865 h 1477"/>
                <a:gd name="T22" fmla="*/ 341 w 1221"/>
                <a:gd name="T23" fmla="*/ 865 h 1477"/>
                <a:gd name="T24" fmla="*/ 341 w 1221"/>
                <a:gd name="T25" fmla="*/ 1188 h 1477"/>
                <a:gd name="T26" fmla="*/ 720 w 1221"/>
                <a:gd name="T27" fmla="*/ 1188 h 1477"/>
                <a:gd name="T28" fmla="*/ 830 w 1221"/>
                <a:gd name="T29" fmla="*/ 1144 h 1477"/>
                <a:gd name="T30" fmla="*/ 874 w 1221"/>
                <a:gd name="T31" fmla="*/ 1030 h 1477"/>
                <a:gd name="T32" fmla="*/ 1221 w 1221"/>
                <a:gd name="T33" fmla="*/ 1098 h 1477"/>
                <a:gd name="T34" fmla="*/ 1182 w 1221"/>
                <a:gd name="T35" fmla="*/ 1265 h 1477"/>
                <a:gd name="T36" fmla="*/ 1074 w 1221"/>
                <a:gd name="T37" fmla="*/ 1382 h 1477"/>
                <a:gd name="T38" fmla="*/ 914 w 1221"/>
                <a:gd name="T39" fmla="*/ 1453 h 1477"/>
                <a:gd name="T40" fmla="*/ 720 w 1221"/>
                <a:gd name="T41" fmla="*/ 1477 h 1477"/>
                <a:gd name="T42" fmla="*/ 0 w 1221"/>
                <a:gd name="T43" fmla="*/ 1477 h 1477"/>
                <a:gd name="T44" fmla="*/ 0 w 1221"/>
                <a:gd name="T45" fmla="*/ 0 h 1477"/>
                <a:gd name="T46" fmla="*/ 822 w 1221"/>
                <a:gd name="T47" fmla="*/ 0 h 1477"/>
                <a:gd name="T48" fmla="*/ 961 w 1221"/>
                <a:gd name="T49" fmla="*/ 33 h 1477"/>
                <a:gd name="T50" fmla="*/ 1067 w 1221"/>
                <a:gd name="T51" fmla="*/ 119 h 1477"/>
                <a:gd name="T52" fmla="*/ 1135 w 1221"/>
                <a:gd name="T53" fmla="*/ 240 h 1477"/>
                <a:gd name="T54" fmla="*/ 1159 w 1221"/>
                <a:gd name="T55" fmla="*/ 378 h 1477"/>
                <a:gd name="T56" fmla="*/ 1106 w 1221"/>
                <a:gd name="T57" fmla="*/ 578 h 1477"/>
                <a:gd name="T58" fmla="*/ 947 w 1221"/>
                <a:gd name="T59" fmla="*/ 720 h 1477"/>
                <a:gd name="T60" fmla="*/ 1148 w 1221"/>
                <a:gd name="T61" fmla="*/ 853 h 1477"/>
                <a:gd name="T62" fmla="*/ 1221 w 1221"/>
                <a:gd name="T63" fmla="*/ 1098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1" h="1477">
                  <a:moveTo>
                    <a:pt x="341" y="291"/>
                  </a:moveTo>
                  <a:lnTo>
                    <a:pt x="341" y="597"/>
                  </a:lnTo>
                  <a:lnTo>
                    <a:pt x="676" y="597"/>
                  </a:lnTo>
                  <a:cubicBezTo>
                    <a:pt x="714" y="597"/>
                    <a:pt x="747" y="584"/>
                    <a:pt x="776" y="559"/>
                  </a:cubicBezTo>
                  <a:cubicBezTo>
                    <a:pt x="805" y="534"/>
                    <a:pt x="820" y="496"/>
                    <a:pt x="820" y="443"/>
                  </a:cubicBezTo>
                  <a:cubicBezTo>
                    <a:pt x="820" y="394"/>
                    <a:pt x="807" y="357"/>
                    <a:pt x="781" y="331"/>
                  </a:cubicBezTo>
                  <a:cubicBezTo>
                    <a:pt x="756" y="304"/>
                    <a:pt x="725" y="291"/>
                    <a:pt x="689" y="291"/>
                  </a:cubicBezTo>
                  <a:lnTo>
                    <a:pt x="341" y="291"/>
                  </a:lnTo>
                  <a:close/>
                  <a:moveTo>
                    <a:pt x="874" y="1030"/>
                  </a:moveTo>
                  <a:cubicBezTo>
                    <a:pt x="874" y="984"/>
                    <a:pt x="861" y="945"/>
                    <a:pt x="834" y="913"/>
                  </a:cubicBezTo>
                  <a:cubicBezTo>
                    <a:pt x="808" y="881"/>
                    <a:pt x="775" y="865"/>
                    <a:pt x="735" y="865"/>
                  </a:cubicBezTo>
                  <a:lnTo>
                    <a:pt x="341" y="865"/>
                  </a:lnTo>
                  <a:lnTo>
                    <a:pt x="341" y="1188"/>
                  </a:lnTo>
                  <a:lnTo>
                    <a:pt x="720" y="1188"/>
                  </a:lnTo>
                  <a:cubicBezTo>
                    <a:pt x="764" y="1188"/>
                    <a:pt x="801" y="1173"/>
                    <a:pt x="830" y="1144"/>
                  </a:cubicBezTo>
                  <a:cubicBezTo>
                    <a:pt x="859" y="1115"/>
                    <a:pt x="874" y="1077"/>
                    <a:pt x="874" y="1030"/>
                  </a:cubicBezTo>
                  <a:close/>
                  <a:moveTo>
                    <a:pt x="1221" y="1098"/>
                  </a:moveTo>
                  <a:cubicBezTo>
                    <a:pt x="1221" y="1162"/>
                    <a:pt x="1208" y="1218"/>
                    <a:pt x="1182" y="1265"/>
                  </a:cubicBezTo>
                  <a:cubicBezTo>
                    <a:pt x="1156" y="1312"/>
                    <a:pt x="1120" y="1351"/>
                    <a:pt x="1074" y="1382"/>
                  </a:cubicBezTo>
                  <a:cubicBezTo>
                    <a:pt x="1028" y="1414"/>
                    <a:pt x="975" y="1437"/>
                    <a:pt x="914" y="1453"/>
                  </a:cubicBezTo>
                  <a:cubicBezTo>
                    <a:pt x="852" y="1469"/>
                    <a:pt x="788" y="1477"/>
                    <a:pt x="720" y="1477"/>
                  </a:cubicBezTo>
                  <a:lnTo>
                    <a:pt x="0" y="1477"/>
                  </a:lnTo>
                  <a:lnTo>
                    <a:pt x="0" y="0"/>
                  </a:lnTo>
                  <a:lnTo>
                    <a:pt x="822" y="0"/>
                  </a:lnTo>
                  <a:cubicBezTo>
                    <a:pt x="873" y="0"/>
                    <a:pt x="920" y="11"/>
                    <a:pt x="961" y="33"/>
                  </a:cubicBezTo>
                  <a:cubicBezTo>
                    <a:pt x="1003" y="55"/>
                    <a:pt x="1038" y="84"/>
                    <a:pt x="1067" y="119"/>
                  </a:cubicBezTo>
                  <a:cubicBezTo>
                    <a:pt x="1097" y="155"/>
                    <a:pt x="1119" y="195"/>
                    <a:pt x="1135" y="240"/>
                  </a:cubicBezTo>
                  <a:cubicBezTo>
                    <a:pt x="1151" y="285"/>
                    <a:pt x="1159" y="331"/>
                    <a:pt x="1159" y="378"/>
                  </a:cubicBezTo>
                  <a:cubicBezTo>
                    <a:pt x="1159" y="449"/>
                    <a:pt x="1141" y="516"/>
                    <a:pt x="1106" y="578"/>
                  </a:cubicBezTo>
                  <a:cubicBezTo>
                    <a:pt x="1071" y="641"/>
                    <a:pt x="1018" y="688"/>
                    <a:pt x="947" y="720"/>
                  </a:cubicBezTo>
                  <a:cubicBezTo>
                    <a:pt x="1031" y="745"/>
                    <a:pt x="1098" y="789"/>
                    <a:pt x="1148" y="853"/>
                  </a:cubicBezTo>
                  <a:cubicBezTo>
                    <a:pt x="1197" y="917"/>
                    <a:pt x="1221" y="999"/>
                    <a:pt x="1221" y="1098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0361">
              <a:extLst>
                <a:ext uri="{FF2B5EF4-FFF2-40B4-BE49-F238E27FC236}">
                  <a16:creationId xmlns:a16="http://schemas.microsoft.com/office/drawing/2014/main" id="{ECFFB475-B54A-4287-9931-9BEC5974A3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9617" y="2709072"/>
              <a:ext cx="87317" cy="96838"/>
            </a:xfrm>
            <a:custGeom>
              <a:avLst/>
              <a:gdLst>
                <a:gd name="T0" fmla="*/ 0 w 1346"/>
                <a:gd name="T1" fmla="*/ 735 h 1498"/>
                <a:gd name="T2" fmla="*/ 50 w 1346"/>
                <a:gd name="T3" fmla="*/ 469 h 1498"/>
                <a:gd name="T4" fmla="*/ 195 w 1346"/>
                <a:gd name="T5" fmla="*/ 233 h 1498"/>
                <a:gd name="T6" fmla="*/ 428 w 1346"/>
                <a:gd name="T7" fmla="*/ 65 h 1498"/>
                <a:gd name="T8" fmla="*/ 740 w 1346"/>
                <a:gd name="T9" fmla="*/ 0 h 1498"/>
                <a:gd name="T10" fmla="*/ 1101 w 1346"/>
                <a:gd name="T11" fmla="*/ 90 h 1498"/>
                <a:gd name="T12" fmla="*/ 1329 w 1346"/>
                <a:gd name="T13" fmla="*/ 323 h 1498"/>
                <a:gd name="T14" fmla="*/ 1067 w 1346"/>
                <a:gd name="T15" fmla="*/ 506 h 1498"/>
                <a:gd name="T16" fmla="*/ 1004 w 1346"/>
                <a:gd name="T17" fmla="*/ 409 h 1498"/>
                <a:gd name="T18" fmla="*/ 919 w 1346"/>
                <a:gd name="T19" fmla="*/ 347 h 1498"/>
                <a:gd name="T20" fmla="*/ 826 w 1346"/>
                <a:gd name="T21" fmla="*/ 313 h 1498"/>
                <a:gd name="T22" fmla="*/ 732 w 1346"/>
                <a:gd name="T23" fmla="*/ 304 h 1498"/>
                <a:gd name="T24" fmla="*/ 562 w 1346"/>
                <a:gd name="T25" fmla="*/ 344 h 1498"/>
                <a:gd name="T26" fmla="*/ 441 w 1346"/>
                <a:gd name="T27" fmla="*/ 446 h 1498"/>
                <a:gd name="T28" fmla="*/ 370 w 1346"/>
                <a:gd name="T29" fmla="*/ 587 h 1498"/>
                <a:gd name="T30" fmla="*/ 347 w 1346"/>
                <a:gd name="T31" fmla="*/ 747 h 1498"/>
                <a:gd name="T32" fmla="*/ 374 w 1346"/>
                <a:gd name="T33" fmla="*/ 916 h 1498"/>
                <a:gd name="T34" fmla="*/ 452 w 1346"/>
                <a:gd name="T35" fmla="*/ 1059 h 1498"/>
                <a:gd name="T36" fmla="*/ 575 w 1346"/>
                <a:gd name="T37" fmla="*/ 1158 h 1498"/>
                <a:gd name="T38" fmla="*/ 736 w 1346"/>
                <a:gd name="T39" fmla="*/ 1195 h 1498"/>
                <a:gd name="T40" fmla="*/ 831 w 1346"/>
                <a:gd name="T41" fmla="*/ 1183 h 1498"/>
                <a:gd name="T42" fmla="*/ 925 w 1346"/>
                <a:gd name="T43" fmla="*/ 1148 h 1498"/>
                <a:gd name="T44" fmla="*/ 1007 w 1346"/>
                <a:gd name="T45" fmla="*/ 1085 h 1498"/>
                <a:gd name="T46" fmla="*/ 1067 w 1346"/>
                <a:gd name="T47" fmla="*/ 991 h 1498"/>
                <a:gd name="T48" fmla="*/ 1346 w 1346"/>
                <a:gd name="T49" fmla="*/ 1155 h 1498"/>
                <a:gd name="T50" fmla="*/ 1247 w 1346"/>
                <a:gd name="T51" fmla="*/ 1301 h 1498"/>
                <a:gd name="T52" fmla="*/ 1096 w 1346"/>
                <a:gd name="T53" fmla="*/ 1409 h 1498"/>
                <a:gd name="T54" fmla="*/ 915 w 1346"/>
                <a:gd name="T55" fmla="*/ 1476 h 1498"/>
                <a:gd name="T56" fmla="*/ 728 w 1346"/>
                <a:gd name="T57" fmla="*/ 1498 h 1498"/>
                <a:gd name="T58" fmla="*/ 434 w 1346"/>
                <a:gd name="T59" fmla="*/ 1433 h 1498"/>
                <a:gd name="T60" fmla="*/ 203 w 1346"/>
                <a:gd name="T61" fmla="*/ 1259 h 1498"/>
                <a:gd name="T62" fmla="*/ 53 w 1346"/>
                <a:gd name="T63" fmla="*/ 1014 h 1498"/>
                <a:gd name="T64" fmla="*/ 0 w 1346"/>
                <a:gd name="T65" fmla="*/ 735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6" h="1498">
                  <a:moveTo>
                    <a:pt x="0" y="735"/>
                  </a:moveTo>
                  <a:cubicBezTo>
                    <a:pt x="0" y="646"/>
                    <a:pt x="16" y="558"/>
                    <a:pt x="50" y="469"/>
                  </a:cubicBezTo>
                  <a:cubicBezTo>
                    <a:pt x="83" y="381"/>
                    <a:pt x="132" y="303"/>
                    <a:pt x="195" y="233"/>
                  </a:cubicBezTo>
                  <a:cubicBezTo>
                    <a:pt x="259" y="164"/>
                    <a:pt x="337" y="108"/>
                    <a:pt x="428" y="65"/>
                  </a:cubicBezTo>
                  <a:cubicBezTo>
                    <a:pt x="520" y="22"/>
                    <a:pt x="624" y="0"/>
                    <a:pt x="740" y="0"/>
                  </a:cubicBezTo>
                  <a:cubicBezTo>
                    <a:pt x="879" y="0"/>
                    <a:pt x="999" y="30"/>
                    <a:pt x="1101" y="90"/>
                  </a:cubicBezTo>
                  <a:cubicBezTo>
                    <a:pt x="1203" y="149"/>
                    <a:pt x="1279" y="227"/>
                    <a:pt x="1329" y="323"/>
                  </a:cubicBezTo>
                  <a:lnTo>
                    <a:pt x="1067" y="506"/>
                  </a:lnTo>
                  <a:cubicBezTo>
                    <a:pt x="1051" y="467"/>
                    <a:pt x="1029" y="435"/>
                    <a:pt x="1004" y="409"/>
                  </a:cubicBezTo>
                  <a:cubicBezTo>
                    <a:pt x="978" y="384"/>
                    <a:pt x="950" y="363"/>
                    <a:pt x="919" y="347"/>
                  </a:cubicBezTo>
                  <a:cubicBezTo>
                    <a:pt x="889" y="331"/>
                    <a:pt x="858" y="320"/>
                    <a:pt x="826" y="313"/>
                  </a:cubicBezTo>
                  <a:cubicBezTo>
                    <a:pt x="794" y="307"/>
                    <a:pt x="763" y="304"/>
                    <a:pt x="732" y="304"/>
                  </a:cubicBezTo>
                  <a:cubicBezTo>
                    <a:pt x="667" y="304"/>
                    <a:pt x="610" y="317"/>
                    <a:pt x="562" y="344"/>
                  </a:cubicBezTo>
                  <a:cubicBezTo>
                    <a:pt x="513" y="370"/>
                    <a:pt x="473" y="404"/>
                    <a:pt x="441" y="446"/>
                  </a:cubicBezTo>
                  <a:cubicBezTo>
                    <a:pt x="409" y="487"/>
                    <a:pt x="385" y="534"/>
                    <a:pt x="370" y="587"/>
                  </a:cubicBezTo>
                  <a:cubicBezTo>
                    <a:pt x="355" y="640"/>
                    <a:pt x="347" y="693"/>
                    <a:pt x="347" y="747"/>
                  </a:cubicBezTo>
                  <a:cubicBezTo>
                    <a:pt x="347" y="806"/>
                    <a:pt x="356" y="862"/>
                    <a:pt x="374" y="916"/>
                  </a:cubicBezTo>
                  <a:cubicBezTo>
                    <a:pt x="392" y="970"/>
                    <a:pt x="418" y="1018"/>
                    <a:pt x="452" y="1059"/>
                  </a:cubicBezTo>
                  <a:cubicBezTo>
                    <a:pt x="486" y="1101"/>
                    <a:pt x="527" y="1134"/>
                    <a:pt x="575" y="1158"/>
                  </a:cubicBezTo>
                  <a:cubicBezTo>
                    <a:pt x="623" y="1183"/>
                    <a:pt x="677" y="1195"/>
                    <a:pt x="736" y="1195"/>
                  </a:cubicBezTo>
                  <a:cubicBezTo>
                    <a:pt x="767" y="1195"/>
                    <a:pt x="798" y="1191"/>
                    <a:pt x="831" y="1183"/>
                  </a:cubicBezTo>
                  <a:cubicBezTo>
                    <a:pt x="864" y="1176"/>
                    <a:pt x="895" y="1164"/>
                    <a:pt x="925" y="1148"/>
                  </a:cubicBezTo>
                  <a:cubicBezTo>
                    <a:pt x="954" y="1132"/>
                    <a:pt x="982" y="1111"/>
                    <a:pt x="1007" y="1085"/>
                  </a:cubicBezTo>
                  <a:cubicBezTo>
                    <a:pt x="1032" y="1060"/>
                    <a:pt x="1052" y="1028"/>
                    <a:pt x="1067" y="991"/>
                  </a:cubicBezTo>
                  <a:lnTo>
                    <a:pt x="1346" y="1155"/>
                  </a:lnTo>
                  <a:cubicBezTo>
                    <a:pt x="1324" y="1209"/>
                    <a:pt x="1291" y="1258"/>
                    <a:pt x="1247" y="1301"/>
                  </a:cubicBezTo>
                  <a:cubicBezTo>
                    <a:pt x="1203" y="1344"/>
                    <a:pt x="1153" y="1380"/>
                    <a:pt x="1096" y="1409"/>
                  </a:cubicBezTo>
                  <a:cubicBezTo>
                    <a:pt x="1039" y="1438"/>
                    <a:pt x="979" y="1460"/>
                    <a:pt x="915" y="1476"/>
                  </a:cubicBezTo>
                  <a:cubicBezTo>
                    <a:pt x="851" y="1491"/>
                    <a:pt x="789" y="1498"/>
                    <a:pt x="728" y="1498"/>
                  </a:cubicBezTo>
                  <a:cubicBezTo>
                    <a:pt x="621" y="1498"/>
                    <a:pt x="523" y="1477"/>
                    <a:pt x="434" y="1433"/>
                  </a:cubicBezTo>
                  <a:cubicBezTo>
                    <a:pt x="344" y="1389"/>
                    <a:pt x="267" y="1331"/>
                    <a:pt x="203" y="1259"/>
                  </a:cubicBezTo>
                  <a:cubicBezTo>
                    <a:pt x="138" y="1187"/>
                    <a:pt x="88" y="1105"/>
                    <a:pt x="53" y="1014"/>
                  </a:cubicBezTo>
                  <a:cubicBezTo>
                    <a:pt x="17" y="922"/>
                    <a:pt x="0" y="829"/>
                    <a:pt x="0" y="735"/>
                  </a:cubicBez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0362">
              <a:extLst>
                <a:ext uri="{FF2B5EF4-FFF2-40B4-BE49-F238E27FC236}">
                  <a16:creationId xmlns:a16="http://schemas.microsoft.com/office/drawing/2014/main" id="{8A3B20F8-A8ED-4633-AAFB-92F5279EC4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512" y="2709072"/>
              <a:ext cx="82554" cy="95250"/>
            </a:xfrm>
            <a:custGeom>
              <a:avLst/>
              <a:gdLst>
                <a:gd name="T0" fmla="*/ 941 w 1288"/>
                <a:gd name="T1" fmla="*/ 736 h 1477"/>
                <a:gd name="T2" fmla="*/ 915 w 1288"/>
                <a:gd name="T3" fmla="*/ 558 h 1477"/>
                <a:gd name="T4" fmla="*/ 839 w 1288"/>
                <a:gd name="T5" fmla="*/ 420 h 1477"/>
                <a:gd name="T6" fmla="*/ 716 w 1288"/>
                <a:gd name="T7" fmla="*/ 331 h 1477"/>
                <a:gd name="T8" fmla="*/ 552 w 1288"/>
                <a:gd name="T9" fmla="*/ 299 h 1477"/>
                <a:gd name="T10" fmla="*/ 341 w 1288"/>
                <a:gd name="T11" fmla="*/ 299 h 1477"/>
                <a:gd name="T12" fmla="*/ 341 w 1288"/>
                <a:gd name="T13" fmla="*/ 1177 h 1477"/>
                <a:gd name="T14" fmla="*/ 552 w 1288"/>
                <a:gd name="T15" fmla="*/ 1177 h 1477"/>
                <a:gd name="T16" fmla="*/ 718 w 1288"/>
                <a:gd name="T17" fmla="*/ 1144 h 1477"/>
                <a:gd name="T18" fmla="*/ 840 w 1288"/>
                <a:gd name="T19" fmla="*/ 1052 h 1477"/>
                <a:gd name="T20" fmla="*/ 915 w 1288"/>
                <a:gd name="T21" fmla="*/ 912 h 1477"/>
                <a:gd name="T22" fmla="*/ 941 w 1288"/>
                <a:gd name="T23" fmla="*/ 736 h 1477"/>
                <a:gd name="T24" fmla="*/ 0 w 1288"/>
                <a:gd name="T25" fmla="*/ 1477 h 1477"/>
                <a:gd name="T26" fmla="*/ 0 w 1288"/>
                <a:gd name="T27" fmla="*/ 0 h 1477"/>
                <a:gd name="T28" fmla="*/ 552 w 1288"/>
                <a:gd name="T29" fmla="*/ 0 h 1477"/>
                <a:gd name="T30" fmla="*/ 872 w 1288"/>
                <a:gd name="T31" fmla="*/ 58 h 1477"/>
                <a:gd name="T32" fmla="*/ 1102 w 1288"/>
                <a:gd name="T33" fmla="*/ 216 h 1477"/>
                <a:gd name="T34" fmla="*/ 1241 w 1288"/>
                <a:gd name="T35" fmla="*/ 450 h 1477"/>
                <a:gd name="T36" fmla="*/ 1288 w 1288"/>
                <a:gd name="T37" fmla="*/ 736 h 1477"/>
                <a:gd name="T38" fmla="*/ 1236 w 1288"/>
                <a:gd name="T39" fmla="*/ 1041 h 1477"/>
                <a:gd name="T40" fmla="*/ 1087 w 1288"/>
                <a:gd name="T41" fmla="*/ 1274 h 1477"/>
                <a:gd name="T42" fmla="*/ 854 w 1288"/>
                <a:gd name="T43" fmla="*/ 1424 h 1477"/>
                <a:gd name="T44" fmla="*/ 552 w 1288"/>
                <a:gd name="T45" fmla="*/ 1477 h 1477"/>
                <a:gd name="T46" fmla="*/ 0 w 1288"/>
                <a:gd name="T47" fmla="*/ 147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88" h="1477">
                  <a:moveTo>
                    <a:pt x="941" y="736"/>
                  </a:moveTo>
                  <a:cubicBezTo>
                    <a:pt x="941" y="671"/>
                    <a:pt x="932" y="612"/>
                    <a:pt x="915" y="558"/>
                  </a:cubicBezTo>
                  <a:cubicBezTo>
                    <a:pt x="897" y="505"/>
                    <a:pt x="872" y="459"/>
                    <a:pt x="839" y="420"/>
                  </a:cubicBezTo>
                  <a:cubicBezTo>
                    <a:pt x="805" y="381"/>
                    <a:pt x="764" y="351"/>
                    <a:pt x="716" y="331"/>
                  </a:cubicBezTo>
                  <a:cubicBezTo>
                    <a:pt x="667" y="310"/>
                    <a:pt x="613" y="299"/>
                    <a:pt x="552" y="299"/>
                  </a:cubicBezTo>
                  <a:lnTo>
                    <a:pt x="341" y="299"/>
                  </a:lnTo>
                  <a:lnTo>
                    <a:pt x="341" y="1177"/>
                  </a:lnTo>
                  <a:lnTo>
                    <a:pt x="552" y="1177"/>
                  </a:lnTo>
                  <a:cubicBezTo>
                    <a:pt x="614" y="1177"/>
                    <a:pt x="669" y="1166"/>
                    <a:pt x="718" y="1144"/>
                  </a:cubicBezTo>
                  <a:cubicBezTo>
                    <a:pt x="767" y="1122"/>
                    <a:pt x="807" y="1091"/>
                    <a:pt x="840" y="1052"/>
                  </a:cubicBezTo>
                  <a:cubicBezTo>
                    <a:pt x="872" y="1012"/>
                    <a:pt x="897" y="966"/>
                    <a:pt x="915" y="912"/>
                  </a:cubicBezTo>
                  <a:cubicBezTo>
                    <a:pt x="932" y="859"/>
                    <a:pt x="941" y="800"/>
                    <a:pt x="941" y="736"/>
                  </a:cubicBezTo>
                  <a:close/>
                  <a:moveTo>
                    <a:pt x="0" y="1477"/>
                  </a:moveTo>
                  <a:lnTo>
                    <a:pt x="0" y="0"/>
                  </a:lnTo>
                  <a:lnTo>
                    <a:pt x="552" y="0"/>
                  </a:lnTo>
                  <a:cubicBezTo>
                    <a:pt x="674" y="0"/>
                    <a:pt x="781" y="19"/>
                    <a:pt x="872" y="58"/>
                  </a:cubicBezTo>
                  <a:cubicBezTo>
                    <a:pt x="964" y="97"/>
                    <a:pt x="1040" y="150"/>
                    <a:pt x="1102" y="216"/>
                  </a:cubicBezTo>
                  <a:cubicBezTo>
                    <a:pt x="1164" y="283"/>
                    <a:pt x="1210" y="361"/>
                    <a:pt x="1241" y="450"/>
                  </a:cubicBezTo>
                  <a:cubicBezTo>
                    <a:pt x="1273" y="540"/>
                    <a:pt x="1288" y="635"/>
                    <a:pt x="1288" y="736"/>
                  </a:cubicBezTo>
                  <a:cubicBezTo>
                    <a:pt x="1288" y="849"/>
                    <a:pt x="1271" y="950"/>
                    <a:pt x="1236" y="1041"/>
                  </a:cubicBezTo>
                  <a:cubicBezTo>
                    <a:pt x="1202" y="1132"/>
                    <a:pt x="1152" y="1210"/>
                    <a:pt x="1087" y="1274"/>
                  </a:cubicBezTo>
                  <a:cubicBezTo>
                    <a:pt x="1023" y="1339"/>
                    <a:pt x="945" y="1389"/>
                    <a:pt x="854" y="1424"/>
                  </a:cubicBezTo>
                  <a:cubicBezTo>
                    <a:pt x="763" y="1459"/>
                    <a:pt x="663" y="1477"/>
                    <a:pt x="552" y="1477"/>
                  </a:cubicBezTo>
                  <a:lnTo>
                    <a:pt x="0" y="1477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0363">
              <a:extLst>
                <a:ext uri="{FF2B5EF4-FFF2-40B4-BE49-F238E27FC236}">
                  <a16:creationId xmlns:a16="http://schemas.microsoft.com/office/drawing/2014/main" id="{1B1F6AA8-B0D2-446D-8265-A4ABB47824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0706" y="2709072"/>
              <a:ext cx="68266" cy="95250"/>
            </a:xfrm>
            <a:custGeom>
              <a:avLst/>
              <a:gdLst>
                <a:gd name="T0" fmla="*/ 43 w 43"/>
                <a:gd name="T1" fmla="*/ 48 h 60"/>
                <a:gd name="T2" fmla="*/ 43 w 43"/>
                <a:gd name="T3" fmla="*/ 60 h 60"/>
                <a:gd name="T4" fmla="*/ 0 w 43"/>
                <a:gd name="T5" fmla="*/ 60 h 60"/>
                <a:gd name="T6" fmla="*/ 0 w 43"/>
                <a:gd name="T7" fmla="*/ 0 h 60"/>
                <a:gd name="T8" fmla="*/ 42 w 43"/>
                <a:gd name="T9" fmla="*/ 0 h 60"/>
                <a:gd name="T10" fmla="*/ 42 w 43"/>
                <a:gd name="T11" fmla="*/ 12 h 60"/>
                <a:gd name="T12" fmla="*/ 14 w 43"/>
                <a:gd name="T13" fmla="*/ 12 h 60"/>
                <a:gd name="T14" fmla="*/ 14 w 43"/>
                <a:gd name="T15" fmla="*/ 24 h 60"/>
                <a:gd name="T16" fmla="*/ 38 w 43"/>
                <a:gd name="T17" fmla="*/ 24 h 60"/>
                <a:gd name="T18" fmla="*/ 38 w 43"/>
                <a:gd name="T19" fmla="*/ 35 h 60"/>
                <a:gd name="T20" fmla="*/ 14 w 43"/>
                <a:gd name="T21" fmla="*/ 35 h 60"/>
                <a:gd name="T22" fmla="*/ 14 w 43"/>
                <a:gd name="T23" fmla="*/ 48 h 60"/>
                <a:gd name="T24" fmla="*/ 43 w 43"/>
                <a:gd name="T25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60">
                  <a:moveTo>
                    <a:pt x="43" y="48"/>
                  </a:moveTo>
                  <a:lnTo>
                    <a:pt x="4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2" y="0"/>
                  </a:lnTo>
                  <a:lnTo>
                    <a:pt x="42" y="12"/>
                  </a:lnTo>
                  <a:lnTo>
                    <a:pt x="14" y="12"/>
                  </a:lnTo>
                  <a:lnTo>
                    <a:pt x="14" y="24"/>
                  </a:lnTo>
                  <a:lnTo>
                    <a:pt x="38" y="24"/>
                  </a:lnTo>
                  <a:lnTo>
                    <a:pt x="38" y="35"/>
                  </a:lnTo>
                  <a:lnTo>
                    <a:pt x="14" y="35"/>
                  </a:lnTo>
                  <a:lnTo>
                    <a:pt x="14" y="48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0364">
              <a:extLst>
                <a:ext uri="{FF2B5EF4-FFF2-40B4-BE49-F238E27FC236}">
                  <a16:creationId xmlns:a16="http://schemas.microsoft.com/office/drawing/2014/main" id="{358EADC1-057E-404A-9087-C7F9C8C3B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9113" y="2024858"/>
              <a:ext cx="4763" cy="14288"/>
            </a:xfrm>
            <a:custGeom>
              <a:avLst/>
              <a:gdLst>
                <a:gd name="T0" fmla="*/ 57 w 57"/>
                <a:gd name="T1" fmla="*/ 196 h 221"/>
                <a:gd name="T2" fmla="*/ 29 w 57"/>
                <a:gd name="T3" fmla="*/ 221 h 221"/>
                <a:gd name="T4" fmla="*/ 29 w 57"/>
                <a:gd name="T5" fmla="*/ 221 h 221"/>
                <a:gd name="T6" fmla="*/ 0 w 57"/>
                <a:gd name="T7" fmla="*/ 196 h 221"/>
                <a:gd name="T8" fmla="*/ 0 w 57"/>
                <a:gd name="T9" fmla="*/ 24 h 221"/>
                <a:gd name="T10" fmla="*/ 29 w 57"/>
                <a:gd name="T11" fmla="*/ 0 h 221"/>
                <a:gd name="T12" fmla="*/ 29 w 57"/>
                <a:gd name="T13" fmla="*/ 0 h 221"/>
                <a:gd name="T14" fmla="*/ 57 w 57"/>
                <a:gd name="T15" fmla="*/ 24 h 221"/>
                <a:gd name="T16" fmla="*/ 57 w 57"/>
                <a:gd name="T17" fmla="*/ 19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21">
                  <a:moveTo>
                    <a:pt x="57" y="196"/>
                  </a:moveTo>
                  <a:cubicBezTo>
                    <a:pt x="57" y="210"/>
                    <a:pt x="45" y="221"/>
                    <a:pt x="29" y="221"/>
                  </a:cubicBezTo>
                  <a:lnTo>
                    <a:pt x="29" y="221"/>
                  </a:lnTo>
                  <a:cubicBezTo>
                    <a:pt x="13" y="221"/>
                    <a:pt x="0" y="210"/>
                    <a:pt x="0" y="196"/>
                  </a:cubicBezTo>
                  <a:lnTo>
                    <a:pt x="0" y="24"/>
                  </a:lnTo>
                  <a:cubicBezTo>
                    <a:pt x="0" y="10"/>
                    <a:pt x="13" y="0"/>
                    <a:pt x="29" y="0"/>
                  </a:cubicBezTo>
                  <a:lnTo>
                    <a:pt x="29" y="0"/>
                  </a:lnTo>
                  <a:cubicBezTo>
                    <a:pt x="45" y="0"/>
                    <a:pt x="57" y="10"/>
                    <a:pt x="57" y="24"/>
                  </a:cubicBezTo>
                  <a:lnTo>
                    <a:pt x="57" y="196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0365">
              <a:extLst>
                <a:ext uri="{FF2B5EF4-FFF2-40B4-BE49-F238E27FC236}">
                  <a16:creationId xmlns:a16="http://schemas.microsoft.com/office/drawing/2014/main" id="{AE6DC2DE-698A-4BAC-BB4D-8A8E60C00A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3074" y="2047083"/>
              <a:ext cx="12701" cy="11113"/>
            </a:xfrm>
            <a:custGeom>
              <a:avLst/>
              <a:gdLst>
                <a:gd name="T0" fmla="*/ 177 w 187"/>
                <a:gd name="T1" fmla="*/ 124 h 176"/>
                <a:gd name="T2" fmla="*/ 176 w 187"/>
                <a:gd name="T3" fmla="*/ 162 h 176"/>
                <a:gd name="T4" fmla="*/ 138 w 187"/>
                <a:gd name="T5" fmla="*/ 167 h 176"/>
                <a:gd name="T6" fmla="*/ 10 w 187"/>
                <a:gd name="T7" fmla="*/ 52 h 176"/>
                <a:gd name="T8" fmla="*/ 11 w 187"/>
                <a:gd name="T9" fmla="*/ 14 h 176"/>
                <a:gd name="T10" fmla="*/ 12 w 187"/>
                <a:gd name="T11" fmla="*/ 14 h 176"/>
                <a:gd name="T12" fmla="*/ 49 w 187"/>
                <a:gd name="T13" fmla="*/ 9 h 176"/>
                <a:gd name="T14" fmla="*/ 177 w 187"/>
                <a:gd name="T15" fmla="*/ 12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176">
                  <a:moveTo>
                    <a:pt x="177" y="124"/>
                  </a:moveTo>
                  <a:cubicBezTo>
                    <a:pt x="187" y="133"/>
                    <a:pt x="186" y="150"/>
                    <a:pt x="176" y="162"/>
                  </a:cubicBezTo>
                  <a:cubicBezTo>
                    <a:pt x="165" y="174"/>
                    <a:pt x="148" y="176"/>
                    <a:pt x="138" y="167"/>
                  </a:cubicBezTo>
                  <a:lnTo>
                    <a:pt x="10" y="52"/>
                  </a:lnTo>
                  <a:cubicBezTo>
                    <a:pt x="0" y="43"/>
                    <a:pt x="1" y="26"/>
                    <a:pt x="11" y="14"/>
                  </a:cubicBezTo>
                  <a:lnTo>
                    <a:pt x="12" y="14"/>
                  </a:lnTo>
                  <a:cubicBezTo>
                    <a:pt x="22" y="2"/>
                    <a:pt x="39" y="0"/>
                    <a:pt x="49" y="9"/>
                  </a:cubicBezTo>
                  <a:lnTo>
                    <a:pt x="177" y="124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0366">
              <a:extLst>
                <a:ext uri="{FF2B5EF4-FFF2-40B4-BE49-F238E27FC236}">
                  <a16:creationId xmlns:a16="http://schemas.microsoft.com/office/drawing/2014/main" id="{562CFDFA-923E-4B2D-A884-2C99AA1D2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8785" y="2094708"/>
              <a:ext cx="14288" cy="4763"/>
            </a:xfrm>
            <a:custGeom>
              <a:avLst/>
              <a:gdLst>
                <a:gd name="T0" fmla="*/ 194 w 223"/>
                <a:gd name="T1" fmla="*/ 2 h 79"/>
                <a:gd name="T2" fmla="*/ 221 w 223"/>
                <a:gd name="T3" fmla="*/ 28 h 79"/>
                <a:gd name="T4" fmla="*/ 200 w 223"/>
                <a:gd name="T5" fmla="*/ 59 h 79"/>
                <a:gd name="T6" fmla="*/ 28 w 223"/>
                <a:gd name="T7" fmla="*/ 77 h 79"/>
                <a:gd name="T8" fmla="*/ 1 w 223"/>
                <a:gd name="T9" fmla="*/ 51 h 79"/>
                <a:gd name="T10" fmla="*/ 22 w 223"/>
                <a:gd name="T11" fmla="*/ 20 h 79"/>
                <a:gd name="T12" fmla="*/ 194 w 223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9">
                  <a:moveTo>
                    <a:pt x="194" y="2"/>
                  </a:moveTo>
                  <a:cubicBezTo>
                    <a:pt x="207" y="0"/>
                    <a:pt x="219" y="12"/>
                    <a:pt x="221" y="28"/>
                  </a:cubicBezTo>
                  <a:cubicBezTo>
                    <a:pt x="223" y="44"/>
                    <a:pt x="213" y="58"/>
                    <a:pt x="200" y="59"/>
                  </a:cubicBezTo>
                  <a:lnTo>
                    <a:pt x="28" y="77"/>
                  </a:lnTo>
                  <a:cubicBezTo>
                    <a:pt x="15" y="79"/>
                    <a:pt x="3" y="67"/>
                    <a:pt x="1" y="51"/>
                  </a:cubicBezTo>
                  <a:cubicBezTo>
                    <a:pt x="0" y="35"/>
                    <a:pt x="9" y="21"/>
                    <a:pt x="22" y="20"/>
                  </a:cubicBezTo>
                  <a:lnTo>
                    <a:pt x="194" y="2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367">
              <a:extLst>
                <a:ext uri="{FF2B5EF4-FFF2-40B4-BE49-F238E27FC236}">
                  <a16:creationId xmlns:a16="http://schemas.microsoft.com/office/drawing/2014/main" id="{1CE3B81A-55B8-4186-A1D1-19DC94B8BE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13091" y="2091533"/>
              <a:ext cx="14288" cy="4763"/>
            </a:xfrm>
            <a:custGeom>
              <a:avLst/>
              <a:gdLst>
                <a:gd name="T0" fmla="*/ 22 w 223"/>
                <a:gd name="T1" fmla="*/ 59 h 78"/>
                <a:gd name="T2" fmla="*/ 1 w 223"/>
                <a:gd name="T3" fmla="*/ 28 h 78"/>
                <a:gd name="T4" fmla="*/ 28 w 223"/>
                <a:gd name="T5" fmla="*/ 1 h 78"/>
                <a:gd name="T6" fmla="*/ 200 w 223"/>
                <a:gd name="T7" fmla="*/ 19 h 78"/>
                <a:gd name="T8" fmla="*/ 221 w 223"/>
                <a:gd name="T9" fmla="*/ 51 h 78"/>
                <a:gd name="T10" fmla="*/ 221 w 223"/>
                <a:gd name="T11" fmla="*/ 51 h 78"/>
                <a:gd name="T12" fmla="*/ 194 w 223"/>
                <a:gd name="T13" fmla="*/ 77 h 78"/>
                <a:gd name="T14" fmla="*/ 22 w 223"/>
                <a:gd name="T15" fmla="*/ 5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78">
                  <a:moveTo>
                    <a:pt x="22" y="59"/>
                  </a:moveTo>
                  <a:cubicBezTo>
                    <a:pt x="9" y="57"/>
                    <a:pt x="0" y="43"/>
                    <a:pt x="1" y="28"/>
                  </a:cubicBezTo>
                  <a:cubicBezTo>
                    <a:pt x="3" y="12"/>
                    <a:pt x="15" y="0"/>
                    <a:pt x="28" y="1"/>
                  </a:cubicBezTo>
                  <a:lnTo>
                    <a:pt x="200" y="19"/>
                  </a:lnTo>
                  <a:cubicBezTo>
                    <a:pt x="213" y="21"/>
                    <a:pt x="223" y="35"/>
                    <a:pt x="221" y="51"/>
                  </a:cubicBezTo>
                  <a:lnTo>
                    <a:pt x="221" y="51"/>
                  </a:lnTo>
                  <a:cubicBezTo>
                    <a:pt x="219" y="67"/>
                    <a:pt x="207" y="78"/>
                    <a:pt x="194" y="77"/>
                  </a:cubicBezTo>
                  <a:lnTo>
                    <a:pt x="22" y="59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0368">
              <a:extLst>
                <a:ext uri="{FF2B5EF4-FFF2-40B4-BE49-F238E27FC236}">
                  <a16:creationId xmlns:a16="http://schemas.microsoft.com/office/drawing/2014/main" id="{45D73A17-4946-410F-B095-D29958B2BB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98803" y="2043908"/>
              <a:ext cx="12701" cy="11113"/>
            </a:xfrm>
            <a:custGeom>
              <a:avLst/>
              <a:gdLst>
                <a:gd name="T0" fmla="*/ 49 w 187"/>
                <a:gd name="T1" fmla="*/ 168 h 177"/>
                <a:gd name="T2" fmla="*/ 11 w 187"/>
                <a:gd name="T3" fmla="*/ 163 h 177"/>
                <a:gd name="T4" fmla="*/ 10 w 187"/>
                <a:gd name="T5" fmla="*/ 125 h 177"/>
                <a:gd name="T6" fmla="*/ 138 w 187"/>
                <a:gd name="T7" fmla="*/ 9 h 177"/>
                <a:gd name="T8" fmla="*/ 176 w 187"/>
                <a:gd name="T9" fmla="*/ 15 h 177"/>
                <a:gd name="T10" fmla="*/ 177 w 187"/>
                <a:gd name="T11" fmla="*/ 52 h 177"/>
                <a:gd name="T12" fmla="*/ 49 w 187"/>
                <a:gd name="T13" fmla="*/ 1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77">
                  <a:moveTo>
                    <a:pt x="49" y="168"/>
                  </a:moveTo>
                  <a:cubicBezTo>
                    <a:pt x="39" y="177"/>
                    <a:pt x="22" y="175"/>
                    <a:pt x="11" y="163"/>
                  </a:cubicBezTo>
                  <a:cubicBezTo>
                    <a:pt x="1" y="151"/>
                    <a:pt x="0" y="134"/>
                    <a:pt x="10" y="125"/>
                  </a:cubicBezTo>
                  <a:lnTo>
                    <a:pt x="138" y="9"/>
                  </a:lnTo>
                  <a:cubicBezTo>
                    <a:pt x="148" y="0"/>
                    <a:pt x="165" y="3"/>
                    <a:pt x="176" y="15"/>
                  </a:cubicBezTo>
                  <a:cubicBezTo>
                    <a:pt x="186" y="27"/>
                    <a:pt x="187" y="44"/>
                    <a:pt x="177" y="52"/>
                  </a:cubicBezTo>
                  <a:lnTo>
                    <a:pt x="49" y="168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369">
              <a:extLst>
                <a:ext uri="{FF2B5EF4-FFF2-40B4-BE49-F238E27FC236}">
                  <a16:creationId xmlns:a16="http://schemas.microsoft.com/office/drawing/2014/main" id="{F85090D0-9C47-42B8-90D7-117D84E787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21011" y="2045496"/>
              <a:ext cx="79379" cy="111125"/>
            </a:xfrm>
            <a:custGeom>
              <a:avLst/>
              <a:gdLst>
                <a:gd name="T0" fmla="*/ 1232 w 1232"/>
                <a:gd name="T1" fmla="*/ 616 h 1719"/>
                <a:gd name="T2" fmla="*/ 616 w 1232"/>
                <a:gd name="T3" fmla="*/ 0 h 1719"/>
                <a:gd name="T4" fmla="*/ 0 w 1232"/>
                <a:gd name="T5" fmla="*/ 616 h 1719"/>
                <a:gd name="T6" fmla="*/ 362 w 1232"/>
                <a:gd name="T7" fmla="*/ 1177 h 1719"/>
                <a:gd name="T8" fmla="*/ 362 w 1232"/>
                <a:gd name="T9" fmla="*/ 1304 h 1719"/>
                <a:gd name="T10" fmla="*/ 362 w 1232"/>
                <a:gd name="T11" fmla="*/ 1471 h 1719"/>
                <a:gd name="T12" fmla="*/ 451 w 1232"/>
                <a:gd name="T13" fmla="*/ 1581 h 1719"/>
                <a:gd name="T14" fmla="*/ 466 w 1232"/>
                <a:gd name="T15" fmla="*/ 1625 h 1719"/>
                <a:gd name="T16" fmla="*/ 574 w 1232"/>
                <a:gd name="T17" fmla="*/ 1719 h 1719"/>
                <a:gd name="T18" fmla="*/ 658 w 1232"/>
                <a:gd name="T19" fmla="*/ 1719 h 1719"/>
                <a:gd name="T20" fmla="*/ 766 w 1232"/>
                <a:gd name="T21" fmla="*/ 1625 h 1719"/>
                <a:gd name="T22" fmla="*/ 781 w 1232"/>
                <a:gd name="T23" fmla="*/ 1581 h 1719"/>
                <a:gd name="T24" fmla="*/ 870 w 1232"/>
                <a:gd name="T25" fmla="*/ 1471 h 1719"/>
                <a:gd name="T26" fmla="*/ 870 w 1232"/>
                <a:gd name="T27" fmla="*/ 1245 h 1719"/>
                <a:gd name="T28" fmla="*/ 870 w 1232"/>
                <a:gd name="T29" fmla="*/ 1177 h 1719"/>
                <a:gd name="T30" fmla="*/ 1232 w 1232"/>
                <a:gd name="T31" fmla="*/ 616 h 1719"/>
                <a:gd name="T32" fmla="*/ 386 w 1232"/>
                <a:gd name="T33" fmla="*/ 308 h 1719"/>
                <a:gd name="T34" fmla="*/ 232 w 1232"/>
                <a:gd name="T35" fmla="*/ 616 h 1719"/>
                <a:gd name="T36" fmla="*/ 369 w 1232"/>
                <a:gd name="T37" fmla="*/ 910 h 1719"/>
                <a:gd name="T38" fmla="*/ 374 w 1232"/>
                <a:gd name="T39" fmla="*/ 948 h 1719"/>
                <a:gd name="T40" fmla="*/ 374 w 1232"/>
                <a:gd name="T41" fmla="*/ 948 h 1719"/>
                <a:gd name="T42" fmla="*/ 331 w 1232"/>
                <a:gd name="T43" fmla="*/ 954 h 1719"/>
                <a:gd name="T44" fmla="*/ 174 w 1232"/>
                <a:gd name="T45" fmla="*/ 616 h 1719"/>
                <a:gd name="T46" fmla="*/ 351 w 1232"/>
                <a:gd name="T47" fmla="*/ 262 h 1719"/>
                <a:gd name="T48" fmla="*/ 392 w 1232"/>
                <a:gd name="T49" fmla="*/ 268 h 1719"/>
                <a:gd name="T50" fmla="*/ 393 w 1232"/>
                <a:gd name="T51" fmla="*/ 269 h 1719"/>
                <a:gd name="T52" fmla="*/ 386 w 1232"/>
                <a:gd name="T53" fmla="*/ 308 h 1719"/>
                <a:gd name="T54" fmla="*/ 812 w 1232"/>
                <a:gd name="T55" fmla="*/ 1471 h 1719"/>
                <a:gd name="T56" fmla="*/ 790 w 1232"/>
                <a:gd name="T57" fmla="*/ 1516 h 1719"/>
                <a:gd name="T58" fmla="*/ 764 w 1232"/>
                <a:gd name="T59" fmla="*/ 1525 h 1719"/>
                <a:gd name="T60" fmla="*/ 468 w 1232"/>
                <a:gd name="T61" fmla="*/ 1525 h 1719"/>
                <a:gd name="T62" fmla="*/ 442 w 1232"/>
                <a:gd name="T63" fmla="*/ 1516 h 1719"/>
                <a:gd name="T64" fmla="*/ 420 w 1232"/>
                <a:gd name="T65" fmla="*/ 1471 h 1719"/>
                <a:gd name="T66" fmla="*/ 420 w 1232"/>
                <a:gd name="T67" fmla="*/ 1304 h 1719"/>
                <a:gd name="T68" fmla="*/ 812 w 1232"/>
                <a:gd name="T69" fmla="*/ 1304 h 1719"/>
                <a:gd name="T70" fmla="*/ 812 w 1232"/>
                <a:gd name="T71" fmla="*/ 1471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2" h="1719">
                  <a:moveTo>
                    <a:pt x="1232" y="616"/>
                  </a:moveTo>
                  <a:cubicBezTo>
                    <a:pt x="1232" y="275"/>
                    <a:pt x="956" y="0"/>
                    <a:pt x="616" y="0"/>
                  </a:cubicBezTo>
                  <a:cubicBezTo>
                    <a:pt x="276" y="0"/>
                    <a:pt x="0" y="275"/>
                    <a:pt x="0" y="616"/>
                  </a:cubicBezTo>
                  <a:cubicBezTo>
                    <a:pt x="0" y="865"/>
                    <a:pt x="149" y="1080"/>
                    <a:pt x="362" y="1177"/>
                  </a:cubicBezTo>
                  <a:lnTo>
                    <a:pt x="362" y="1304"/>
                  </a:lnTo>
                  <a:lnTo>
                    <a:pt x="362" y="1471"/>
                  </a:lnTo>
                  <a:cubicBezTo>
                    <a:pt x="362" y="1526"/>
                    <a:pt x="400" y="1572"/>
                    <a:pt x="451" y="1581"/>
                  </a:cubicBezTo>
                  <a:cubicBezTo>
                    <a:pt x="454" y="1596"/>
                    <a:pt x="460" y="1611"/>
                    <a:pt x="466" y="1625"/>
                  </a:cubicBezTo>
                  <a:cubicBezTo>
                    <a:pt x="493" y="1684"/>
                    <a:pt x="538" y="1719"/>
                    <a:pt x="574" y="1719"/>
                  </a:cubicBezTo>
                  <a:lnTo>
                    <a:pt x="658" y="1719"/>
                  </a:lnTo>
                  <a:cubicBezTo>
                    <a:pt x="694" y="1719"/>
                    <a:pt x="739" y="1684"/>
                    <a:pt x="766" y="1625"/>
                  </a:cubicBezTo>
                  <a:cubicBezTo>
                    <a:pt x="772" y="1611"/>
                    <a:pt x="778" y="1596"/>
                    <a:pt x="781" y="1581"/>
                  </a:cubicBezTo>
                  <a:cubicBezTo>
                    <a:pt x="831" y="1572"/>
                    <a:pt x="870" y="1526"/>
                    <a:pt x="870" y="1471"/>
                  </a:cubicBezTo>
                  <a:lnTo>
                    <a:pt x="870" y="1245"/>
                  </a:lnTo>
                  <a:lnTo>
                    <a:pt x="870" y="1177"/>
                  </a:lnTo>
                  <a:cubicBezTo>
                    <a:pt x="1083" y="1080"/>
                    <a:pt x="1232" y="865"/>
                    <a:pt x="1232" y="616"/>
                  </a:cubicBezTo>
                  <a:close/>
                  <a:moveTo>
                    <a:pt x="386" y="308"/>
                  </a:moveTo>
                  <a:cubicBezTo>
                    <a:pt x="293" y="378"/>
                    <a:pt x="232" y="490"/>
                    <a:pt x="232" y="616"/>
                  </a:cubicBezTo>
                  <a:cubicBezTo>
                    <a:pt x="232" y="734"/>
                    <a:pt x="285" y="839"/>
                    <a:pt x="369" y="910"/>
                  </a:cubicBezTo>
                  <a:cubicBezTo>
                    <a:pt x="380" y="919"/>
                    <a:pt x="382" y="936"/>
                    <a:pt x="374" y="948"/>
                  </a:cubicBezTo>
                  <a:lnTo>
                    <a:pt x="374" y="948"/>
                  </a:lnTo>
                  <a:cubicBezTo>
                    <a:pt x="364" y="962"/>
                    <a:pt x="344" y="965"/>
                    <a:pt x="331" y="954"/>
                  </a:cubicBezTo>
                  <a:cubicBezTo>
                    <a:pt x="235" y="872"/>
                    <a:pt x="174" y="751"/>
                    <a:pt x="174" y="616"/>
                  </a:cubicBezTo>
                  <a:cubicBezTo>
                    <a:pt x="174" y="471"/>
                    <a:pt x="244" y="342"/>
                    <a:pt x="351" y="262"/>
                  </a:cubicBezTo>
                  <a:cubicBezTo>
                    <a:pt x="364" y="252"/>
                    <a:pt x="383" y="255"/>
                    <a:pt x="392" y="268"/>
                  </a:cubicBezTo>
                  <a:lnTo>
                    <a:pt x="393" y="269"/>
                  </a:lnTo>
                  <a:cubicBezTo>
                    <a:pt x="401" y="281"/>
                    <a:pt x="399" y="299"/>
                    <a:pt x="386" y="308"/>
                  </a:cubicBezTo>
                  <a:close/>
                  <a:moveTo>
                    <a:pt x="812" y="1471"/>
                  </a:moveTo>
                  <a:cubicBezTo>
                    <a:pt x="812" y="1490"/>
                    <a:pt x="803" y="1506"/>
                    <a:pt x="790" y="1516"/>
                  </a:cubicBezTo>
                  <a:cubicBezTo>
                    <a:pt x="782" y="1521"/>
                    <a:pt x="774" y="1525"/>
                    <a:pt x="764" y="1525"/>
                  </a:cubicBezTo>
                  <a:lnTo>
                    <a:pt x="468" y="1525"/>
                  </a:lnTo>
                  <a:cubicBezTo>
                    <a:pt x="459" y="1525"/>
                    <a:pt x="450" y="1522"/>
                    <a:pt x="442" y="1516"/>
                  </a:cubicBezTo>
                  <a:cubicBezTo>
                    <a:pt x="429" y="1507"/>
                    <a:pt x="420" y="1490"/>
                    <a:pt x="420" y="1471"/>
                  </a:cubicBezTo>
                  <a:lnTo>
                    <a:pt x="420" y="1304"/>
                  </a:lnTo>
                  <a:lnTo>
                    <a:pt x="812" y="1304"/>
                  </a:lnTo>
                  <a:lnTo>
                    <a:pt x="812" y="1471"/>
                  </a:ln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370">
              <a:extLst>
                <a:ext uri="{FF2B5EF4-FFF2-40B4-BE49-F238E27FC236}">
                  <a16:creationId xmlns:a16="http://schemas.microsoft.com/office/drawing/2014/main" id="{25A9A37A-DC1C-4A9B-B0D6-00D252064C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1685" y="1629570"/>
              <a:ext cx="26989" cy="28575"/>
            </a:xfrm>
            <a:custGeom>
              <a:avLst/>
              <a:gdLst>
                <a:gd name="T0" fmla="*/ 432 w 432"/>
                <a:gd name="T1" fmla="*/ 216 h 432"/>
                <a:gd name="T2" fmla="*/ 216 w 432"/>
                <a:gd name="T3" fmla="*/ 0 h 432"/>
                <a:gd name="T4" fmla="*/ 0 w 432"/>
                <a:gd name="T5" fmla="*/ 216 h 432"/>
                <a:gd name="T6" fmla="*/ 144 w 432"/>
                <a:gd name="T7" fmla="*/ 420 h 432"/>
                <a:gd name="T8" fmla="*/ 216 w 432"/>
                <a:gd name="T9" fmla="*/ 432 h 432"/>
                <a:gd name="T10" fmla="*/ 288 w 432"/>
                <a:gd name="T11" fmla="*/ 420 h 432"/>
                <a:gd name="T12" fmla="*/ 432 w 432"/>
                <a:gd name="T13" fmla="*/ 216 h 432"/>
                <a:gd name="T14" fmla="*/ 216 w 432"/>
                <a:gd name="T15" fmla="*/ 325 h 432"/>
                <a:gd name="T16" fmla="*/ 108 w 432"/>
                <a:gd name="T17" fmla="*/ 216 h 432"/>
                <a:gd name="T18" fmla="*/ 216 w 432"/>
                <a:gd name="T19" fmla="*/ 107 h 432"/>
                <a:gd name="T20" fmla="*/ 325 w 432"/>
                <a:gd name="T21" fmla="*/ 216 h 432"/>
                <a:gd name="T22" fmla="*/ 216 w 432"/>
                <a:gd name="T23" fmla="*/ 325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2" h="432">
                  <a:moveTo>
                    <a:pt x="432" y="216"/>
                  </a:moveTo>
                  <a:cubicBezTo>
                    <a:pt x="432" y="97"/>
                    <a:pt x="335" y="0"/>
                    <a:pt x="216" y="0"/>
                  </a:cubicBezTo>
                  <a:cubicBezTo>
                    <a:pt x="97" y="0"/>
                    <a:pt x="0" y="97"/>
                    <a:pt x="0" y="216"/>
                  </a:cubicBezTo>
                  <a:cubicBezTo>
                    <a:pt x="0" y="310"/>
                    <a:pt x="60" y="390"/>
                    <a:pt x="144" y="420"/>
                  </a:cubicBezTo>
                  <a:cubicBezTo>
                    <a:pt x="167" y="428"/>
                    <a:pt x="191" y="432"/>
                    <a:pt x="216" y="432"/>
                  </a:cubicBezTo>
                  <a:cubicBezTo>
                    <a:pt x="242" y="432"/>
                    <a:pt x="266" y="428"/>
                    <a:pt x="288" y="420"/>
                  </a:cubicBezTo>
                  <a:cubicBezTo>
                    <a:pt x="372" y="390"/>
                    <a:pt x="432" y="310"/>
                    <a:pt x="432" y="216"/>
                  </a:cubicBezTo>
                  <a:close/>
                  <a:moveTo>
                    <a:pt x="216" y="325"/>
                  </a:moveTo>
                  <a:cubicBezTo>
                    <a:pt x="156" y="325"/>
                    <a:pt x="108" y="276"/>
                    <a:pt x="108" y="216"/>
                  </a:cubicBezTo>
                  <a:cubicBezTo>
                    <a:pt x="108" y="156"/>
                    <a:pt x="156" y="107"/>
                    <a:pt x="216" y="107"/>
                  </a:cubicBezTo>
                  <a:cubicBezTo>
                    <a:pt x="276" y="107"/>
                    <a:pt x="325" y="156"/>
                    <a:pt x="325" y="216"/>
                  </a:cubicBezTo>
                  <a:cubicBezTo>
                    <a:pt x="325" y="276"/>
                    <a:pt x="276" y="325"/>
                    <a:pt x="216" y="325"/>
                  </a:cubicBez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371">
              <a:extLst>
                <a:ext uri="{FF2B5EF4-FFF2-40B4-BE49-F238E27FC236}">
                  <a16:creationId xmlns:a16="http://schemas.microsoft.com/office/drawing/2014/main" id="{D0CB86F8-E17A-4C40-A61B-5B953D9C21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171" y="1691483"/>
              <a:ext cx="19051" cy="15875"/>
            </a:xfrm>
            <a:custGeom>
              <a:avLst/>
              <a:gdLst>
                <a:gd name="T0" fmla="*/ 7 w 12"/>
                <a:gd name="T1" fmla="*/ 0 h 10"/>
                <a:gd name="T2" fmla="*/ 4 w 12"/>
                <a:gd name="T3" fmla="*/ 4 h 10"/>
                <a:gd name="T4" fmla="*/ 0 w 12"/>
                <a:gd name="T5" fmla="*/ 9 h 10"/>
                <a:gd name="T6" fmla="*/ 6 w 12"/>
                <a:gd name="T7" fmla="*/ 9 h 10"/>
                <a:gd name="T8" fmla="*/ 12 w 12"/>
                <a:gd name="T9" fmla="*/ 10 h 10"/>
                <a:gd name="T10" fmla="*/ 9 w 12"/>
                <a:gd name="T11" fmla="*/ 5 h 10"/>
                <a:gd name="T12" fmla="*/ 7 w 1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7" y="0"/>
                  </a:moveTo>
                  <a:lnTo>
                    <a:pt x="4" y="4"/>
                  </a:lnTo>
                  <a:lnTo>
                    <a:pt x="0" y="9"/>
                  </a:lnTo>
                  <a:lnTo>
                    <a:pt x="6" y="9"/>
                  </a:lnTo>
                  <a:lnTo>
                    <a:pt x="12" y="10"/>
                  </a:lnTo>
                  <a:lnTo>
                    <a:pt x="9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372">
              <a:extLst>
                <a:ext uri="{FF2B5EF4-FFF2-40B4-BE49-F238E27FC236}">
                  <a16:creationId xmlns:a16="http://schemas.microsoft.com/office/drawing/2014/main" id="{6FEC1CE3-9DD7-4A1B-B601-46A4C3194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7725" y="1691483"/>
              <a:ext cx="17463" cy="15875"/>
            </a:xfrm>
            <a:custGeom>
              <a:avLst/>
              <a:gdLst>
                <a:gd name="T0" fmla="*/ 11 w 11"/>
                <a:gd name="T1" fmla="*/ 9 h 10"/>
                <a:gd name="T2" fmla="*/ 8 w 11"/>
                <a:gd name="T3" fmla="*/ 4 h 10"/>
                <a:gd name="T4" fmla="*/ 4 w 11"/>
                <a:gd name="T5" fmla="*/ 0 h 10"/>
                <a:gd name="T6" fmla="*/ 2 w 11"/>
                <a:gd name="T7" fmla="*/ 5 h 10"/>
                <a:gd name="T8" fmla="*/ 0 w 11"/>
                <a:gd name="T9" fmla="*/ 10 h 10"/>
                <a:gd name="T10" fmla="*/ 5 w 11"/>
                <a:gd name="T11" fmla="*/ 9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lnTo>
                    <a:pt x="8" y="4"/>
                  </a:lnTo>
                  <a:lnTo>
                    <a:pt x="4" y="0"/>
                  </a:lnTo>
                  <a:lnTo>
                    <a:pt x="2" y="5"/>
                  </a:lnTo>
                  <a:lnTo>
                    <a:pt x="0" y="10"/>
                  </a:lnTo>
                  <a:lnTo>
                    <a:pt x="5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373">
              <a:extLst>
                <a:ext uri="{FF2B5EF4-FFF2-40B4-BE49-F238E27FC236}">
                  <a16:creationId xmlns:a16="http://schemas.microsoft.com/office/drawing/2014/main" id="{A4E07FD2-52D1-4544-9F2B-63581565CA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8346" y="1659732"/>
              <a:ext cx="93667" cy="84138"/>
            </a:xfrm>
            <a:custGeom>
              <a:avLst/>
              <a:gdLst>
                <a:gd name="T0" fmla="*/ 1450 w 1462"/>
                <a:gd name="T1" fmla="*/ 831 h 1309"/>
                <a:gd name="T2" fmla="*/ 1432 w 1462"/>
                <a:gd name="T3" fmla="*/ 759 h 1309"/>
                <a:gd name="T4" fmla="*/ 1372 w 1462"/>
                <a:gd name="T5" fmla="*/ 768 h 1309"/>
                <a:gd name="T6" fmla="*/ 1312 w 1462"/>
                <a:gd name="T7" fmla="*/ 776 h 1309"/>
                <a:gd name="T8" fmla="*/ 1238 w 1462"/>
                <a:gd name="T9" fmla="*/ 867 h 1309"/>
                <a:gd name="T10" fmla="*/ 854 w 1462"/>
                <a:gd name="T11" fmla="*/ 865 h 1309"/>
                <a:gd name="T12" fmla="*/ 812 w 1462"/>
                <a:gd name="T13" fmla="*/ 190 h 1309"/>
                <a:gd name="T14" fmla="*/ 984 w 1462"/>
                <a:gd name="T15" fmla="*/ 190 h 1309"/>
                <a:gd name="T16" fmla="*/ 1035 w 1462"/>
                <a:gd name="T17" fmla="*/ 137 h 1309"/>
                <a:gd name="T18" fmla="*/ 1035 w 1462"/>
                <a:gd name="T19" fmla="*/ 136 h 1309"/>
                <a:gd name="T20" fmla="*/ 984 w 1462"/>
                <a:gd name="T21" fmla="*/ 82 h 1309"/>
                <a:gd name="T22" fmla="*/ 808 w 1462"/>
                <a:gd name="T23" fmla="*/ 82 h 1309"/>
                <a:gd name="T24" fmla="*/ 805 w 1462"/>
                <a:gd name="T25" fmla="*/ 0 h 1309"/>
                <a:gd name="T26" fmla="*/ 731 w 1462"/>
                <a:gd name="T27" fmla="*/ 11 h 1309"/>
                <a:gd name="T28" fmla="*/ 658 w 1462"/>
                <a:gd name="T29" fmla="*/ 0 h 1309"/>
                <a:gd name="T30" fmla="*/ 654 w 1462"/>
                <a:gd name="T31" fmla="*/ 82 h 1309"/>
                <a:gd name="T32" fmla="*/ 479 w 1462"/>
                <a:gd name="T33" fmla="*/ 82 h 1309"/>
                <a:gd name="T34" fmla="*/ 428 w 1462"/>
                <a:gd name="T35" fmla="*/ 136 h 1309"/>
                <a:gd name="T36" fmla="*/ 428 w 1462"/>
                <a:gd name="T37" fmla="*/ 137 h 1309"/>
                <a:gd name="T38" fmla="*/ 479 w 1462"/>
                <a:gd name="T39" fmla="*/ 190 h 1309"/>
                <a:gd name="T40" fmla="*/ 650 w 1462"/>
                <a:gd name="T41" fmla="*/ 190 h 1309"/>
                <a:gd name="T42" fmla="*/ 609 w 1462"/>
                <a:gd name="T43" fmla="*/ 865 h 1309"/>
                <a:gd name="T44" fmla="*/ 224 w 1462"/>
                <a:gd name="T45" fmla="*/ 867 h 1309"/>
                <a:gd name="T46" fmla="*/ 151 w 1462"/>
                <a:gd name="T47" fmla="*/ 776 h 1309"/>
                <a:gd name="T48" fmla="*/ 91 w 1462"/>
                <a:gd name="T49" fmla="*/ 768 h 1309"/>
                <a:gd name="T50" fmla="*/ 30 w 1462"/>
                <a:gd name="T51" fmla="*/ 759 h 1309"/>
                <a:gd name="T52" fmla="*/ 13 w 1462"/>
                <a:gd name="T53" fmla="*/ 831 h 1309"/>
                <a:gd name="T54" fmla="*/ 224 w 1462"/>
                <a:gd name="T55" fmla="*/ 1080 h 1309"/>
                <a:gd name="T56" fmla="*/ 318 w 1462"/>
                <a:gd name="T57" fmla="*/ 1110 h 1309"/>
                <a:gd name="T58" fmla="*/ 693 w 1462"/>
                <a:gd name="T59" fmla="*/ 1285 h 1309"/>
                <a:gd name="T60" fmla="*/ 769 w 1462"/>
                <a:gd name="T61" fmla="*/ 1285 h 1309"/>
                <a:gd name="T62" fmla="*/ 1145 w 1462"/>
                <a:gd name="T63" fmla="*/ 1110 h 1309"/>
                <a:gd name="T64" fmla="*/ 1239 w 1462"/>
                <a:gd name="T65" fmla="*/ 1080 h 1309"/>
                <a:gd name="T66" fmla="*/ 1450 w 1462"/>
                <a:gd name="T67" fmla="*/ 831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62" h="1309">
                  <a:moveTo>
                    <a:pt x="1450" y="831"/>
                  </a:moveTo>
                  <a:cubicBezTo>
                    <a:pt x="1448" y="806"/>
                    <a:pt x="1441" y="782"/>
                    <a:pt x="1432" y="759"/>
                  </a:cubicBezTo>
                  <a:lnTo>
                    <a:pt x="1372" y="768"/>
                  </a:lnTo>
                  <a:lnTo>
                    <a:pt x="1312" y="776"/>
                  </a:lnTo>
                  <a:cubicBezTo>
                    <a:pt x="1300" y="812"/>
                    <a:pt x="1276" y="843"/>
                    <a:pt x="1238" y="867"/>
                  </a:cubicBezTo>
                  <a:cubicBezTo>
                    <a:pt x="1159" y="917"/>
                    <a:pt x="885" y="966"/>
                    <a:pt x="854" y="865"/>
                  </a:cubicBezTo>
                  <a:cubicBezTo>
                    <a:pt x="834" y="803"/>
                    <a:pt x="822" y="466"/>
                    <a:pt x="812" y="190"/>
                  </a:cubicBezTo>
                  <a:lnTo>
                    <a:pt x="984" y="190"/>
                  </a:lnTo>
                  <a:cubicBezTo>
                    <a:pt x="1012" y="190"/>
                    <a:pt x="1035" y="166"/>
                    <a:pt x="1035" y="137"/>
                  </a:cubicBezTo>
                  <a:lnTo>
                    <a:pt x="1035" y="136"/>
                  </a:lnTo>
                  <a:cubicBezTo>
                    <a:pt x="1035" y="106"/>
                    <a:pt x="1012" y="82"/>
                    <a:pt x="984" y="82"/>
                  </a:cubicBezTo>
                  <a:lnTo>
                    <a:pt x="808" y="82"/>
                  </a:lnTo>
                  <a:cubicBezTo>
                    <a:pt x="807" y="53"/>
                    <a:pt x="806" y="26"/>
                    <a:pt x="805" y="0"/>
                  </a:cubicBezTo>
                  <a:cubicBezTo>
                    <a:pt x="781" y="7"/>
                    <a:pt x="756" y="11"/>
                    <a:pt x="731" y="11"/>
                  </a:cubicBezTo>
                  <a:cubicBezTo>
                    <a:pt x="706" y="11"/>
                    <a:pt x="682" y="7"/>
                    <a:pt x="658" y="0"/>
                  </a:cubicBezTo>
                  <a:cubicBezTo>
                    <a:pt x="656" y="26"/>
                    <a:pt x="655" y="53"/>
                    <a:pt x="654" y="82"/>
                  </a:cubicBezTo>
                  <a:lnTo>
                    <a:pt x="479" y="82"/>
                  </a:lnTo>
                  <a:cubicBezTo>
                    <a:pt x="451" y="82"/>
                    <a:pt x="428" y="106"/>
                    <a:pt x="428" y="136"/>
                  </a:cubicBezTo>
                  <a:lnTo>
                    <a:pt x="428" y="137"/>
                  </a:lnTo>
                  <a:cubicBezTo>
                    <a:pt x="428" y="166"/>
                    <a:pt x="451" y="190"/>
                    <a:pt x="479" y="190"/>
                  </a:cubicBezTo>
                  <a:lnTo>
                    <a:pt x="650" y="190"/>
                  </a:lnTo>
                  <a:cubicBezTo>
                    <a:pt x="640" y="466"/>
                    <a:pt x="628" y="803"/>
                    <a:pt x="609" y="865"/>
                  </a:cubicBezTo>
                  <a:cubicBezTo>
                    <a:pt x="577" y="966"/>
                    <a:pt x="304" y="917"/>
                    <a:pt x="224" y="867"/>
                  </a:cubicBezTo>
                  <a:cubicBezTo>
                    <a:pt x="186" y="843"/>
                    <a:pt x="163" y="812"/>
                    <a:pt x="151" y="776"/>
                  </a:cubicBezTo>
                  <a:lnTo>
                    <a:pt x="91" y="768"/>
                  </a:lnTo>
                  <a:lnTo>
                    <a:pt x="30" y="759"/>
                  </a:lnTo>
                  <a:cubicBezTo>
                    <a:pt x="21" y="782"/>
                    <a:pt x="15" y="806"/>
                    <a:pt x="13" y="831"/>
                  </a:cubicBezTo>
                  <a:cubicBezTo>
                    <a:pt x="0" y="967"/>
                    <a:pt x="114" y="1035"/>
                    <a:pt x="224" y="1080"/>
                  </a:cubicBezTo>
                  <a:cubicBezTo>
                    <a:pt x="254" y="1092"/>
                    <a:pt x="286" y="1101"/>
                    <a:pt x="318" y="1110"/>
                  </a:cubicBezTo>
                  <a:cubicBezTo>
                    <a:pt x="473" y="1154"/>
                    <a:pt x="603" y="1179"/>
                    <a:pt x="693" y="1285"/>
                  </a:cubicBezTo>
                  <a:cubicBezTo>
                    <a:pt x="713" y="1309"/>
                    <a:pt x="750" y="1309"/>
                    <a:pt x="769" y="1285"/>
                  </a:cubicBezTo>
                  <a:cubicBezTo>
                    <a:pt x="859" y="1179"/>
                    <a:pt x="989" y="1154"/>
                    <a:pt x="1145" y="1110"/>
                  </a:cubicBezTo>
                  <a:cubicBezTo>
                    <a:pt x="1176" y="1101"/>
                    <a:pt x="1208" y="1092"/>
                    <a:pt x="1239" y="1080"/>
                  </a:cubicBezTo>
                  <a:cubicBezTo>
                    <a:pt x="1348" y="1035"/>
                    <a:pt x="1462" y="967"/>
                    <a:pt x="1450" y="831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0374">
              <a:extLst>
                <a:ext uri="{FF2B5EF4-FFF2-40B4-BE49-F238E27FC236}">
                  <a16:creationId xmlns:a16="http://schemas.microsoft.com/office/drawing/2014/main" id="{FACC8C55-C2D3-4DD9-B9F5-26CF9C5F9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05521" y="1820070"/>
              <a:ext cx="114306" cy="114300"/>
            </a:xfrm>
            <a:custGeom>
              <a:avLst/>
              <a:gdLst>
                <a:gd name="T0" fmla="*/ 886 w 1773"/>
                <a:gd name="T1" fmla="*/ 0 h 1773"/>
                <a:gd name="T2" fmla="*/ 0 w 1773"/>
                <a:gd name="T3" fmla="*/ 886 h 1773"/>
                <a:gd name="T4" fmla="*/ 886 w 1773"/>
                <a:gd name="T5" fmla="*/ 1773 h 1773"/>
                <a:gd name="T6" fmla="*/ 1773 w 1773"/>
                <a:gd name="T7" fmla="*/ 886 h 1773"/>
                <a:gd name="T8" fmla="*/ 886 w 1773"/>
                <a:gd name="T9" fmla="*/ 0 h 1773"/>
                <a:gd name="T10" fmla="*/ 886 w 1773"/>
                <a:gd name="T11" fmla="*/ 1641 h 1773"/>
                <a:gd name="T12" fmla="*/ 131 w 1773"/>
                <a:gd name="T13" fmla="*/ 886 h 1773"/>
                <a:gd name="T14" fmla="*/ 886 w 1773"/>
                <a:gd name="T15" fmla="*/ 131 h 1773"/>
                <a:gd name="T16" fmla="*/ 1641 w 1773"/>
                <a:gd name="T17" fmla="*/ 886 h 1773"/>
                <a:gd name="T18" fmla="*/ 886 w 1773"/>
                <a:gd name="T19" fmla="*/ 1641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3" h="1773">
                  <a:moveTo>
                    <a:pt x="886" y="0"/>
                  </a:moveTo>
                  <a:cubicBezTo>
                    <a:pt x="398" y="0"/>
                    <a:pt x="0" y="398"/>
                    <a:pt x="0" y="886"/>
                  </a:cubicBezTo>
                  <a:cubicBezTo>
                    <a:pt x="0" y="1375"/>
                    <a:pt x="397" y="1773"/>
                    <a:pt x="886" y="1773"/>
                  </a:cubicBezTo>
                  <a:cubicBezTo>
                    <a:pt x="1375" y="1773"/>
                    <a:pt x="1773" y="1375"/>
                    <a:pt x="1773" y="886"/>
                  </a:cubicBezTo>
                  <a:cubicBezTo>
                    <a:pt x="1773" y="398"/>
                    <a:pt x="1375" y="0"/>
                    <a:pt x="886" y="0"/>
                  </a:cubicBezTo>
                  <a:close/>
                  <a:moveTo>
                    <a:pt x="886" y="1641"/>
                  </a:moveTo>
                  <a:cubicBezTo>
                    <a:pt x="470" y="1641"/>
                    <a:pt x="131" y="1303"/>
                    <a:pt x="131" y="886"/>
                  </a:cubicBezTo>
                  <a:cubicBezTo>
                    <a:pt x="131" y="470"/>
                    <a:pt x="470" y="131"/>
                    <a:pt x="886" y="131"/>
                  </a:cubicBezTo>
                  <a:cubicBezTo>
                    <a:pt x="1303" y="131"/>
                    <a:pt x="1641" y="470"/>
                    <a:pt x="1641" y="886"/>
                  </a:cubicBezTo>
                  <a:cubicBezTo>
                    <a:pt x="1641" y="1303"/>
                    <a:pt x="1303" y="1641"/>
                    <a:pt x="886" y="1641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0375">
              <a:extLst>
                <a:ext uri="{FF2B5EF4-FFF2-40B4-BE49-F238E27FC236}">
                  <a16:creationId xmlns:a16="http://schemas.microsoft.com/office/drawing/2014/main" id="{697D4F3F-9978-4BA4-8636-A33BA8ABD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1086" y="1831183"/>
              <a:ext cx="4763" cy="11113"/>
            </a:xfrm>
            <a:custGeom>
              <a:avLst/>
              <a:gdLst>
                <a:gd name="T0" fmla="*/ 43 w 87"/>
                <a:gd name="T1" fmla="*/ 174 h 174"/>
                <a:gd name="T2" fmla="*/ 87 w 87"/>
                <a:gd name="T3" fmla="*/ 131 h 174"/>
                <a:gd name="T4" fmla="*/ 87 w 87"/>
                <a:gd name="T5" fmla="*/ 44 h 174"/>
                <a:gd name="T6" fmla="*/ 43 w 87"/>
                <a:gd name="T7" fmla="*/ 0 h 174"/>
                <a:gd name="T8" fmla="*/ 0 w 87"/>
                <a:gd name="T9" fmla="*/ 44 h 174"/>
                <a:gd name="T10" fmla="*/ 0 w 87"/>
                <a:gd name="T11" fmla="*/ 131 h 174"/>
                <a:gd name="T12" fmla="*/ 43 w 87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74">
                  <a:moveTo>
                    <a:pt x="43" y="174"/>
                  </a:moveTo>
                  <a:cubicBezTo>
                    <a:pt x="67" y="174"/>
                    <a:pt x="87" y="155"/>
                    <a:pt x="87" y="131"/>
                  </a:cubicBezTo>
                  <a:lnTo>
                    <a:pt x="87" y="44"/>
                  </a:lnTo>
                  <a:cubicBezTo>
                    <a:pt x="87" y="20"/>
                    <a:pt x="67" y="0"/>
                    <a:pt x="43" y="0"/>
                  </a:cubicBezTo>
                  <a:cubicBezTo>
                    <a:pt x="19" y="0"/>
                    <a:pt x="0" y="20"/>
                    <a:pt x="0" y="44"/>
                  </a:cubicBezTo>
                  <a:lnTo>
                    <a:pt x="0" y="131"/>
                  </a:lnTo>
                  <a:cubicBezTo>
                    <a:pt x="0" y="155"/>
                    <a:pt x="19" y="174"/>
                    <a:pt x="43" y="174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0376">
              <a:extLst>
                <a:ext uri="{FF2B5EF4-FFF2-40B4-BE49-F238E27FC236}">
                  <a16:creationId xmlns:a16="http://schemas.microsoft.com/office/drawing/2014/main" id="{3BF04158-4173-49DC-B634-D507620D6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1086" y="1910558"/>
              <a:ext cx="4763" cy="11113"/>
            </a:xfrm>
            <a:custGeom>
              <a:avLst/>
              <a:gdLst>
                <a:gd name="T0" fmla="*/ 43 w 87"/>
                <a:gd name="T1" fmla="*/ 0 h 174"/>
                <a:gd name="T2" fmla="*/ 0 w 87"/>
                <a:gd name="T3" fmla="*/ 44 h 174"/>
                <a:gd name="T4" fmla="*/ 0 w 87"/>
                <a:gd name="T5" fmla="*/ 131 h 174"/>
                <a:gd name="T6" fmla="*/ 43 w 87"/>
                <a:gd name="T7" fmla="*/ 174 h 174"/>
                <a:gd name="T8" fmla="*/ 87 w 87"/>
                <a:gd name="T9" fmla="*/ 131 h 174"/>
                <a:gd name="T10" fmla="*/ 87 w 87"/>
                <a:gd name="T11" fmla="*/ 44 h 174"/>
                <a:gd name="T12" fmla="*/ 43 w 87"/>
                <a:gd name="T1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74">
                  <a:moveTo>
                    <a:pt x="43" y="0"/>
                  </a:moveTo>
                  <a:cubicBezTo>
                    <a:pt x="19" y="0"/>
                    <a:pt x="0" y="20"/>
                    <a:pt x="0" y="44"/>
                  </a:cubicBezTo>
                  <a:lnTo>
                    <a:pt x="0" y="131"/>
                  </a:lnTo>
                  <a:cubicBezTo>
                    <a:pt x="0" y="155"/>
                    <a:pt x="19" y="174"/>
                    <a:pt x="43" y="174"/>
                  </a:cubicBezTo>
                  <a:cubicBezTo>
                    <a:pt x="67" y="174"/>
                    <a:pt x="87" y="155"/>
                    <a:pt x="87" y="131"/>
                  </a:cubicBezTo>
                  <a:lnTo>
                    <a:pt x="87" y="44"/>
                  </a:lnTo>
                  <a:cubicBezTo>
                    <a:pt x="87" y="20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0377">
              <a:extLst>
                <a:ext uri="{FF2B5EF4-FFF2-40B4-BE49-F238E27FC236}">
                  <a16:creationId xmlns:a16="http://schemas.microsoft.com/office/drawing/2014/main" id="{F2847AC2-5E41-4E13-857D-F1D660223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8222" y="1874045"/>
              <a:ext cx="11113" cy="4763"/>
            </a:xfrm>
            <a:custGeom>
              <a:avLst/>
              <a:gdLst>
                <a:gd name="T0" fmla="*/ 131 w 174"/>
                <a:gd name="T1" fmla="*/ 0 h 87"/>
                <a:gd name="T2" fmla="*/ 44 w 174"/>
                <a:gd name="T3" fmla="*/ 0 h 87"/>
                <a:gd name="T4" fmla="*/ 0 w 174"/>
                <a:gd name="T5" fmla="*/ 43 h 87"/>
                <a:gd name="T6" fmla="*/ 44 w 174"/>
                <a:gd name="T7" fmla="*/ 87 h 87"/>
                <a:gd name="T8" fmla="*/ 131 w 174"/>
                <a:gd name="T9" fmla="*/ 87 h 87"/>
                <a:gd name="T10" fmla="*/ 174 w 174"/>
                <a:gd name="T11" fmla="*/ 43 h 87"/>
                <a:gd name="T12" fmla="*/ 131 w 174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87">
                  <a:moveTo>
                    <a:pt x="131" y="0"/>
                  </a:moveTo>
                  <a:lnTo>
                    <a:pt x="44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7"/>
                    <a:pt x="44" y="87"/>
                  </a:cubicBezTo>
                  <a:lnTo>
                    <a:pt x="131" y="87"/>
                  </a:lnTo>
                  <a:cubicBezTo>
                    <a:pt x="155" y="87"/>
                    <a:pt x="174" y="67"/>
                    <a:pt x="174" y="43"/>
                  </a:cubicBezTo>
                  <a:cubicBezTo>
                    <a:pt x="174" y="19"/>
                    <a:pt x="155" y="0"/>
                    <a:pt x="131" y="0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0378">
              <a:extLst>
                <a:ext uri="{FF2B5EF4-FFF2-40B4-BE49-F238E27FC236}">
                  <a16:creationId xmlns:a16="http://schemas.microsoft.com/office/drawing/2014/main" id="{5F44BC41-6C47-48D2-95EE-BC02631120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7601" y="1874045"/>
              <a:ext cx="11113" cy="4763"/>
            </a:xfrm>
            <a:custGeom>
              <a:avLst/>
              <a:gdLst>
                <a:gd name="T0" fmla="*/ 131 w 174"/>
                <a:gd name="T1" fmla="*/ 0 h 87"/>
                <a:gd name="T2" fmla="*/ 44 w 174"/>
                <a:gd name="T3" fmla="*/ 0 h 87"/>
                <a:gd name="T4" fmla="*/ 0 w 174"/>
                <a:gd name="T5" fmla="*/ 43 h 87"/>
                <a:gd name="T6" fmla="*/ 44 w 174"/>
                <a:gd name="T7" fmla="*/ 87 h 87"/>
                <a:gd name="T8" fmla="*/ 131 w 174"/>
                <a:gd name="T9" fmla="*/ 87 h 87"/>
                <a:gd name="T10" fmla="*/ 174 w 174"/>
                <a:gd name="T11" fmla="*/ 43 h 87"/>
                <a:gd name="T12" fmla="*/ 131 w 174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87">
                  <a:moveTo>
                    <a:pt x="131" y="0"/>
                  </a:moveTo>
                  <a:lnTo>
                    <a:pt x="44" y="0"/>
                  </a:ln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7"/>
                    <a:pt x="44" y="87"/>
                  </a:cubicBezTo>
                  <a:lnTo>
                    <a:pt x="131" y="87"/>
                  </a:lnTo>
                  <a:cubicBezTo>
                    <a:pt x="155" y="87"/>
                    <a:pt x="174" y="67"/>
                    <a:pt x="174" y="43"/>
                  </a:cubicBezTo>
                  <a:cubicBezTo>
                    <a:pt x="174" y="19"/>
                    <a:pt x="155" y="0"/>
                    <a:pt x="131" y="0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0379">
              <a:extLst>
                <a:ext uri="{FF2B5EF4-FFF2-40B4-BE49-F238E27FC236}">
                  <a16:creationId xmlns:a16="http://schemas.microsoft.com/office/drawing/2014/main" id="{349B5984-BE3D-4168-936D-249916B9AC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2510" y="1850233"/>
              <a:ext cx="39689" cy="52388"/>
            </a:xfrm>
            <a:custGeom>
              <a:avLst/>
              <a:gdLst>
                <a:gd name="T0" fmla="*/ 524 w 630"/>
                <a:gd name="T1" fmla="*/ 322 h 821"/>
                <a:gd name="T2" fmla="*/ 524 w 630"/>
                <a:gd name="T3" fmla="*/ 44 h 821"/>
                <a:gd name="T4" fmla="*/ 480 w 630"/>
                <a:gd name="T5" fmla="*/ 0 h 821"/>
                <a:gd name="T6" fmla="*/ 437 w 630"/>
                <a:gd name="T7" fmla="*/ 44 h 821"/>
                <a:gd name="T8" fmla="*/ 437 w 630"/>
                <a:gd name="T9" fmla="*/ 322 h 821"/>
                <a:gd name="T10" fmla="*/ 390 w 630"/>
                <a:gd name="T11" fmla="*/ 452 h 821"/>
                <a:gd name="T12" fmla="*/ 23 w 630"/>
                <a:gd name="T13" fmla="*/ 737 h 821"/>
                <a:gd name="T14" fmla="*/ 15 w 630"/>
                <a:gd name="T15" fmla="*/ 799 h 821"/>
                <a:gd name="T16" fmla="*/ 76 w 630"/>
                <a:gd name="T17" fmla="*/ 806 h 821"/>
                <a:gd name="T18" fmla="*/ 459 w 630"/>
                <a:gd name="T19" fmla="*/ 509 h 821"/>
                <a:gd name="T20" fmla="*/ 524 w 630"/>
                <a:gd name="T21" fmla="*/ 322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821">
                  <a:moveTo>
                    <a:pt x="524" y="322"/>
                  </a:moveTo>
                  <a:lnTo>
                    <a:pt x="524" y="44"/>
                  </a:lnTo>
                  <a:cubicBezTo>
                    <a:pt x="524" y="20"/>
                    <a:pt x="504" y="0"/>
                    <a:pt x="480" y="0"/>
                  </a:cubicBezTo>
                  <a:cubicBezTo>
                    <a:pt x="456" y="0"/>
                    <a:pt x="437" y="20"/>
                    <a:pt x="437" y="44"/>
                  </a:cubicBezTo>
                  <a:lnTo>
                    <a:pt x="437" y="322"/>
                  </a:lnTo>
                  <a:cubicBezTo>
                    <a:pt x="389" y="346"/>
                    <a:pt x="367" y="402"/>
                    <a:pt x="390" y="452"/>
                  </a:cubicBezTo>
                  <a:lnTo>
                    <a:pt x="23" y="737"/>
                  </a:lnTo>
                  <a:cubicBezTo>
                    <a:pt x="4" y="752"/>
                    <a:pt x="0" y="780"/>
                    <a:pt x="15" y="799"/>
                  </a:cubicBezTo>
                  <a:cubicBezTo>
                    <a:pt x="30" y="818"/>
                    <a:pt x="57" y="821"/>
                    <a:pt x="76" y="806"/>
                  </a:cubicBezTo>
                  <a:lnTo>
                    <a:pt x="459" y="509"/>
                  </a:lnTo>
                  <a:cubicBezTo>
                    <a:pt x="574" y="534"/>
                    <a:pt x="630" y="373"/>
                    <a:pt x="524" y="322"/>
                  </a:cubicBezTo>
                  <a:close/>
                </a:path>
              </a:pathLst>
            </a:custGeom>
            <a:solidFill>
              <a:srgbClr val="DB8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0380">
              <a:extLst>
                <a:ext uri="{FF2B5EF4-FFF2-40B4-BE49-F238E27FC236}">
                  <a16:creationId xmlns:a16="http://schemas.microsoft.com/office/drawing/2014/main" id="{77EF9E05-6F82-403F-B589-CA3C68B3FF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1690" y="1470820"/>
              <a:ext cx="7938" cy="11113"/>
            </a:xfrm>
            <a:custGeom>
              <a:avLst/>
              <a:gdLst>
                <a:gd name="T0" fmla="*/ 0 w 105"/>
                <a:gd name="T1" fmla="*/ 87 h 172"/>
                <a:gd name="T2" fmla="*/ 105 w 105"/>
                <a:gd name="T3" fmla="*/ 172 h 172"/>
                <a:gd name="T4" fmla="*/ 105 w 105"/>
                <a:gd name="T5" fmla="*/ 0 h 172"/>
                <a:gd name="T6" fmla="*/ 30 w 105"/>
                <a:gd name="T7" fmla="*/ 22 h 172"/>
                <a:gd name="T8" fmla="*/ 0 w 105"/>
                <a:gd name="T9" fmla="*/ 8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72">
                  <a:moveTo>
                    <a:pt x="0" y="87"/>
                  </a:moveTo>
                  <a:cubicBezTo>
                    <a:pt x="0" y="135"/>
                    <a:pt x="35" y="163"/>
                    <a:pt x="105" y="172"/>
                  </a:cubicBezTo>
                  <a:lnTo>
                    <a:pt x="105" y="0"/>
                  </a:lnTo>
                  <a:cubicBezTo>
                    <a:pt x="75" y="0"/>
                    <a:pt x="50" y="7"/>
                    <a:pt x="30" y="22"/>
                  </a:cubicBezTo>
                  <a:cubicBezTo>
                    <a:pt x="10" y="37"/>
                    <a:pt x="0" y="58"/>
                    <a:pt x="0" y="87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0381">
              <a:extLst>
                <a:ext uri="{FF2B5EF4-FFF2-40B4-BE49-F238E27FC236}">
                  <a16:creationId xmlns:a16="http://schemas.microsoft.com/office/drawing/2014/main" id="{830C6A0A-1C15-4F5F-833E-FDF9FD2D4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2803" y="1489870"/>
              <a:ext cx="7938" cy="12700"/>
            </a:xfrm>
            <a:custGeom>
              <a:avLst/>
              <a:gdLst>
                <a:gd name="T0" fmla="*/ 0 w 114"/>
                <a:gd name="T1" fmla="*/ 0 h 197"/>
                <a:gd name="T2" fmla="*/ 0 w 114"/>
                <a:gd name="T3" fmla="*/ 197 h 197"/>
                <a:gd name="T4" fmla="*/ 81 w 114"/>
                <a:gd name="T5" fmla="*/ 169 h 197"/>
                <a:gd name="T6" fmla="*/ 113 w 114"/>
                <a:gd name="T7" fmla="*/ 96 h 197"/>
                <a:gd name="T8" fmla="*/ 0 w 114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97">
                  <a:moveTo>
                    <a:pt x="0" y="0"/>
                  </a:moveTo>
                  <a:lnTo>
                    <a:pt x="0" y="197"/>
                  </a:lnTo>
                  <a:cubicBezTo>
                    <a:pt x="32" y="196"/>
                    <a:pt x="59" y="187"/>
                    <a:pt x="81" y="169"/>
                  </a:cubicBezTo>
                  <a:cubicBezTo>
                    <a:pt x="103" y="150"/>
                    <a:pt x="113" y="126"/>
                    <a:pt x="113" y="96"/>
                  </a:cubicBezTo>
                  <a:cubicBezTo>
                    <a:pt x="114" y="46"/>
                    <a:pt x="76" y="14"/>
                    <a:pt x="0" y="0"/>
                  </a:cubicBez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0383">
              <a:extLst>
                <a:ext uri="{FF2B5EF4-FFF2-40B4-BE49-F238E27FC236}">
                  <a16:creationId xmlns:a16="http://schemas.microsoft.com/office/drawing/2014/main" id="{7CBC7F2C-3F2E-4282-A9E0-57ECCEC03F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5662" y="1400175"/>
              <a:ext cx="58738" cy="25400"/>
            </a:xfrm>
            <a:custGeom>
              <a:avLst/>
              <a:gdLst>
                <a:gd name="T0" fmla="*/ 661 w 914"/>
                <a:gd name="T1" fmla="*/ 406 h 411"/>
                <a:gd name="T2" fmla="*/ 669 w 914"/>
                <a:gd name="T3" fmla="*/ 408 h 411"/>
                <a:gd name="T4" fmla="*/ 807 w 914"/>
                <a:gd name="T5" fmla="*/ 188 h 411"/>
                <a:gd name="T6" fmla="*/ 453 w 914"/>
                <a:gd name="T7" fmla="*/ 5 h 411"/>
                <a:gd name="T8" fmla="*/ 94 w 914"/>
                <a:gd name="T9" fmla="*/ 188 h 411"/>
                <a:gd name="T10" fmla="*/ 233 w 914"/>
                <a:gd name="T11" fmla="*/ 411 h 411"/>
                <a:gd name="T12" fmla="*/ 248 w 914"/>
                <a:gd name="T13" fmla="*/ 406 h 411"/>
                <a:gd name="T14" fmla="*/ 661 w 914"/>
                <a:gd name="T15" fmla="*/ 40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4" h="411">
                  <a:moveTo>
                    <a:pt x="661" y="406"/>
                  </a:moveTo>
                  <a:cubicBezTo>
                    <a:pt x="664" y="406"/>
                    <a:pt x="666" y="407"/>
                    <a:pt x="669" y="408"/>
                  </a:cubicBezTo>
                  <a:cubicBezTo>
                    <a:pt x="709" y="354"/>
                    <a:pt x="753" y="282"/>
                    <a:pt x="807" y="188"/>
                  </a:cubicBezTo>
                  <a:cubicBezTo>
                    <a:pt x="914" y="4"/>
                    <a:pt x="650" y="5"/>
                    <a:pt x="453" y="5"/>
                  </a:cubicBezTo>
                  <a:cubicBezTo>
                    <a:pt x="256" y="5"/>
                    <a:pt x="0" y="0"/>
                    <a:pt x="94" y="188"/>
                  </a:cubicBezTo>
                  <a:cubicBezTo>
                    <a:pt x="140" y="279"/>
                    <a:pt x="187" y="354"/>
                    <a:pt x="233" y="411"/>
                  </a:cubicBezTo>
                  <a:cubicBezTo>
                    <a:pt x="238" y="408"/>
                    <a:pt x="243" y="406"/>
                    <a:pt x="248" y="406"/>
                  </a:cubicBezTo>
                  <a:lnTo>
                    <a:pt x="661" y="406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0384">
              <a:extLst>
                <a:ext uri="{FF2B5EF4-FFF2-40B4-BE49-F238E27FC236}">
                  <a16:creationId xmlns:a16="http://schemas.microsoft.com/office/drawing/2014/main" id="{B5DCF153-A334-492F-885F-5DD952BC34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41850" y="1433512"/>
              <a:ext cx="104775" cy="104775"/>
            </a:xfrm>
            <a:custGeom>
              <a:avLst/>
              <a:gdLst>
                <a:gd name="T0" fmla="*/ 1068 w 1621"/>
                <a:gd name="T1" fmla="*/ 15 h 1637"/>
                <a:gd name="T2" fmla="*/ 1019 w 1621"/>
                <a:gd name="T3" fmla="*/ 74 h 1637"/>
                <a:gd name="T4" fmla="*/ 606 w 1621"/>
                <a:gd name="T5" fmla="*/ 74 h 1637"/>
                <a:gd name="T6" fmla="*/ 554 w 1621"/>
                <a:gd name="T7" fmla="*/ 0 h 1637"/>
                <a:gd name="T8" fmla="*/ 0 w 1621"/>
                <a:gd name="T9" fmla="*/ 1032 h 1637"/>
                <a:gd name="T10" fmla="*/ 810 w 1621"/>
                <a:gd name="T11" fmla="*/ 1637 h 1637"/>
                <a:gd name="T12" fmla="*/ 1621 w 1621"/>
                <a:gd name="T13" fmla="*/ 1032 h 1637"/>
                <a:gd name="T14" fmla="*/ 1068 w 1621"/>
                <a:gd name="T15" fmla="*/ 15 h 1637"/>
                <a:gd name="T16" fmla="*/ 1005 w 1621"/>
                <a:gd name="T17" fmla="*/ 1145 h 1637"/>
                <a:gd name="T18" fmla="*/ 836 w 1621"/>
                <a:gd name="T19" fmla="*/ 1211 h 1637"/>
                <a:gd name="T20" fmla="*/ 836 w 1621"/>
                <a:gd name="T21" fmla="*/ 1306 h 1637"/>
                <a:gd name="T22" fmla="*/ 766 w 1621"/>
                <a:gd name="T23" fmla="*/ 1306 h 1637"/>
                <a:gd name="T24" fmla="*/ 766 w 1621"/>
                <a:gd name="T25" fmla="*/ 1211 h 1637"/>
                <a:gd name="T26" fmla="*/ 521 w 1621"/>
                <a:gd name="T27" fmla="*/ 1026 h 1637"/>
                <a:gd name="T28" fmla="*/ 632 w 1621"/>
                <a:gd name="T29" fmla="*/ 1000 h 1637"/>
                <a:gd name="T30" fmla="*/ 766 w 1621"/>
                <a:gd name="T31" fmla="*/ 1117 h 1637"/>
                <a:gd name="T32" fmla="*/ 766 w 1621"/>
                <a:gd name="T33" fmla="*/ 913 h 1637"/>
                <a:gd name="T34" fmla="*/ 589 w 1621"/>
                <a:gd name="T35" fmla="*/ 834 h 1637"/>
                <a:gd name="T36" fmla="*/ 548 w 1621"/>
                <a:gd name="T37" fmla="*/ 719 h 1637"/>
                <a:gd name="T38" fmla="*/ 766 w 1621"/>
                <a:gd name="T39" fmla="*/ 519 h 1637"/>
                <a:gd name="T40" fmla="*/ 766 w 1621"/>
                <a:gd name="T41" fmla="*/ 445 h 1637"/>
                <a:gd name="T42" fmla="*/ 836 w 1621"/>
                <a:gd name="T43" fmla="*/ 445 h 1637"/>
                <a:gd name="T44" fmla="*/ 836 w 1621"/>
                <a:gd name="T45" fmla="*/ 519 h 1637"/>
                <a:gd name="T46" fmla="*/ 1038 w 1621"/>
                <a:gd name="T47" fmla="*/ 677 h 1637"/>
                <a:gd name="T48" fmla="*/ 934 w 1621"/>
                <a:gd name="T49" fmla="*/ 699 h 1637"/>
                <a:gd name="T50" fmla="*/ 836 w 1621"/>
                <a:gd name="T51" fmla="*/ 614 h 1637"/>
                <a:gd name="T52" fmla="*/ 836 w 1621"/>
                <a:gd name="T53" fmla="*/ 793 h 1637"/>
                <a:gd name="T54" fmla="*/ 972 w 1621"/>
                <a:gd name="T55" fmla="*/ 837 h 1637"/>
                <a:gd name="T56" fmla="*/ 1035 w 1621"/>
                <a:gd name="T57" fmla="*/ 898 h 1637"/>
                <a:gd name="T58" fmla="*/ 1063 w 1621"/>
                <a:gd name="T59" fmla="*/ 1003 h 1637"/>
                <a:gd name="T60" fmla="*/ 1005 w 1621"/>
                <a:gd name="T61" fmla="*/ 114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21" h="1637">
                  <a:moveTo>
                    <a:pt x="1068" y="15"/>
                  </a:moveTo>
                  <a:cubicBezTo>
                    <a:pt x="1061" y="49"/>
                    <a:pt x="1041" y="74"/>
                    <a:pt x="1019" y="74"/>
                  </a:cubicBezTo>
                  <a:lnTo>
                    <a:pt x="606" y="74"/>
                  </a:lnTo>
                  <a:cubicBezTo>
                    <a:pt x="580" y="74"/>
                    <a:pt x="559" y="42"/>
                    <a:pt x="554" y="0"/>
                  </a:cubicBezTo>
                  <a:cubicBezTo>
                    <a:pt x="249" y="185"/>
                    <a:pt x="0" y="658"/>
                    <a:pt x="0" y="1032"/>
                  </a:cubicBezTo>
                  <a:cubicBezTo>
                    <a:pt x="0" y="1506"/>
                    <a:pt x="363" y="1637"/>
                    <a:pt x="810" y="1637"/>
                  </a:cubicBezTo>
                  <a:cubicBezTo>
                    <a:pt x="1258" y="1637"/>
                    <a:pt x="1621" y="1506"/>
                    <a:pt x="1621" y="1032"/>
                  </a:cubicBezTo>
                  <a:cubicBezTo>
                    <a:pt x="1621" y="668"/>
                    <a:pt x="1353" y="209"/>
                    <a:pt x="1068" y="15"/>
                  </a:cubicBezTo>
                  <a:close/>
                  <a:moveTo>
                    <a:pt x="1005" y="1145"/>
                  </a:moveTo>
                  <a:cubicBezTo>
                    <a:pt x="966" y="1182"/>
                    <a:pt x="909" y="1204"/>
                    <a:pt x="836" y="1211"/>
                  </a:cubicBezTo>
                  <a:lnTo>
                    <a:pt x="836" y="1306"/>
                  </a:lnTo>
                  <a:lnTo>
                    <a:pt x="766" y="1306"/>
                  </a:lnTo>
                  <a:lnTo>
                    <a:pt x="766" y="1211"/>
                  </a:lnTo>
                  <a:cubicBezTo>
                    <a:pt x="639" y="1200"/>
                    <a:pt x="557" y="1139"/>
                    <a:pt x="521" y="1026"/>
                  </a:cubicBezTo>
                  <a:lnTo>
                    <a:pt x="632" y="1000"/>
                  </a:lnTo>
                  <a:cubicBezTo>
                    <a:pt x="652" y="1072"/>
                    <a:pt x="697" y="1111"/>
                    <a:pt x="766" y="1117"/>
                  </a:cubicBezTo>
                  <a:lnTo>
                    <a:pt x="766" y="913"/>
                  </a:lnTo>
                  <a:cubicBezTo>
                    <a:pt x="675" y="893"/>
                    <a:pt x="616" y="866"/>
                    <a:pt x="589" y="834"/>
                  </a:cubicBezTo>
                  <a:cubicBezTo>
                    <a:pt x="561" y="802"/>
                    <a:pt x="548" y="764"/>
                    <a:pt x="548" y="719"/>
                  </a:cubicBezTo>
                  <a:cubicBezTo>
                    <a:pt x="548" y="603"/>
                    <a:pt x="621" y="537"/>
                    <a:pt x="766" y="519"/>
                  </a:cubicBezTo>
                  <a:lnTo>
                    <a:pt x="766" y="445"/>
                  </a:lnTo>
                  <a:lnTo>
                    <a:pt x="836" y="445"/>
                  </a:lnTo>
                  <a:lnTo>
                    <a:pt x="836" y="519"/>
                  </a:lnTo>
                  <a:cubicBezTo>
                    <a:pt x="942" y="533"/>
                    <a:pt x="1010" y="585"/>
                    <a:pt x="1038" y="677"/>
                  </a:cubicBezTo>
                  <a:lnTo>
                    <a:pt x="934" y="699"/>
                  </a:lnTo>
                  <a:cubicBezTo>
                    <a:pt x="916" y="646"/>
                    <a:pt x="883" y="618"/>
                    <a:pt x="836" y="614"/>
                  </a:cubicBezTo>
                  <a:lnTo>
                    <a:pt x="836" y="793"/>
                  </a:lnTo>
                  <a:cubicBezTo>
                    <a:pt x="903" y="812"/>
                    <a:pt x="948" y="827"/>
                    <a:pt x="972" y="837"/>
                  </a:cubicBezTo>
                  <a:cubicBezTo>
                    <a:pt x="995" y="848"/>
                    <a:pt x="1016" y="868"/>
                    <a:pt x="1035" y="898"/>
                  </a:cubicBezTo>
                  <a:cubicBezTo>
                    <a:pt x="1053" y="927"/>
                    <a:pt x="1063" y="962"/>
                    <a:pt x="1063" y="1003"/>
                  </a:cubicBezTo>
                  <a:cubicBezTo>
                    <a:pt x="1063" y="1060"/>
                    <a:pt x="1043" y="1107"/>
                    <a:pt x="1005" y="1145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0385">
              <a:extLst>
                <a:ext uri="{FF2B5EF4-FFF2-40B4-BE49-F238E27FC236}">
                  <a16:creationId xmlns:a16="http://schemas.microsoft.com/office/drawing/2014/main" id="{4A4CE281-A4A8-4966-AD4F-B4BE95FCC9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70225" y="1268412"/>
              <a:ext cx="98425" cy="95250"/>
            </a:xfrm>
            <a:custGeom>
              <a:avLst/>
              <a:gdLst>
                <a:gd name="T0" fmla="*/ 1520 w 1520"/>
                <a:gd name="T1" fmla="*/ 199 h 1485"/>
                <a:gd name="T2" fmla="*/ 0 w 1520"/>
                <a:gd name="T3" fmla="*/ 199 h 1485"/>
                <a:gd name="T4" fmla="*/ 51 w 1520"/>
                <a:gd name="T5" fmla="*/ 371 h 1485"/>
                <a:gd name="T6" fmla="*/ 0 w 1520"/>
                <a:gd name="T7" fmla="*/ 543 h 1485"/>
                <a:gd name="T8" fmla="*/ 0 w 1520"/>
                <a:gd name="T9" fmla="*/ 694 h 1485"/>
                <a:gd name="T10" fmla="*/ 51 w 1520"/>
                <a:gd name="T11" fmla="*/ 866 h 1485"/>
                <a:gd name="T12" fmla="*/ 0 w 1520"/>
                <a:gd name="T13" fmla="*/ 1038 h 1485"/>
                <a:gd name="T14" fmla="*/ 0 w 1520"/>
                <a:gd name="T15" fmla="*/ 1189 h 1485"/>
                <a:gd name="T16" fmla="*/ 760 w 1520"/>
                <a:gd name="T17" fmla="*/ 1485 h 1485"/>
                <a:gd name="T18" fmla="*/ 1520 w 1520"/>
                <a:gd name="T19" fmla="*/ 1189 h 1485"/>
                <a:gd name="T20" fmla="*/ 1520 w 1520"/>
                <a:gd name="T21" fmla="*/ 1038 h 1485"/>
                <a:gd name="T22" fmla="*/ 1469 w 1520"/>
                <a:gd name="T23" fmla="*/ 866 h 1485"/>
                <a:gd name="T24" fmla="*/ 1520 w 1520"/>
                <a:gd name="T25" fmla="*/ 694 h 1485"/>
                <a:gd name="T26" fmla="*/ 1520 w 1520"/>
                <a:gd name="T27" fmla="*/ 543 h 1485"/>
                <a:gd name="T28" fmla="*/ 1469 w 1520"/>
                <a:gd name="T29" fmla="*/ 371 h 1485"/>
                <a:gd name="T30" fmla="*/ 760 w 1520"/>
                <a:gd name="T31" fmla="*/ 29 h 1485"/>
                <a:gd name="T32" fmla="*/ 760 w 1520"/>
                <a:gd name="T33" fmla="*/ 370 h 1485"/>
                <a:gd name="T34" fmla="*/ 760 w 1520"/>
                <a:gd name="T35" fmla="*/ 29 h 1485"/>
                <a:gd name="T36" fmla="*/ 760 w 1520"/>
                <a:gd name="T37" fmla="*/ 1360 h 1485"/>
                <a:gd name="T38" fmla="*/ 79 w 1520"/>
                <a:gd name="T39" fmla="*/ 1131 h 1485"/>
                <a:gd name="T40" fmla="*/ 1441 w 1520"/>
                <a:gd name="T41" fmla="*/ 1131 h 1485"/>
                <a:gd name="T42" fmla="*/ 1492 w 1520"/>
                <a:gd name="T43" fmla="*/ 942 h 1485"/>
                <a:gd name="T44" fmla="*/ 29 w 1520"/>
                <a:gd name="T45" fmla="*/ 942 h 1485"/>
                <a:gd name="T46" fmla="*/ 760 w 1520"/>
                <a:gd name="T47" fmla="*/ 990 h 1485"/>
                <a:gd name="T48" fmla="*/ 1492 w 1520"/>
                <a:gd name="T49" fmla="*/ 942 h 1485"/>
                <a:gd name="T50" fmla="*/ 760 w 1520"/>
                <a:gd name="T51" fmla="*/ 865 h 1485"/>
                <a:gd name="T52" fmla="*/ 79 w 1520"/>
                <a:gd name="T53" fmla="*/ 636 h 1485"/>
                <a:gd name="T54" fmla="*/ 1441 w 1520"/>
                <a:gd name="T55" fmla="*/ 636 h 1485"/>
                <a:gd name="T56" fmla="*/ 1492 w 1520"/>
                <a:gd name="T57" fmla="*/ 447 h 1485"/>
                <a:gd name="T58" fmla="*/ 29 w 1520"/>
                <a:gd name="T59" fmla="*/ 447 h 1485"/>
                <a:gd name="T60" fmla="*/ 760 w 1520"/>
                <a:gd name="T61" fmla="*/ 495 h 1485"/>
                <a:gd name="T62" fmla="*/ 1492 w 1520"/>
                <a:gd name="T63" fmla="*/ 447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0" h="1485">
                  <a:moveTo>
                    <a:pt x="1520" y="296"/>
                  </a:moveTo>
                  <a:lnTo>
                    <a:pt x="1520" y="199"/>
                  </a:lnTo>
                  <a:cubicBezTo>
                    <a:pt x="1520" y="70"/>
                    <a:pt x="1129" y="0"/>
                    <a:pt x="760" y="0"/>
                  </a:cubicBezTo>
                  <a:cubicBezTo>
                    <a:pt x="392" y="0"/>
                    <a:pt x="0" y="70"/>
                    <a:pt x="0" y="199"/>
                  </a:cubicBezTo>
                  <a:lnTo>
                    <a:pt x="0" y="296"/>
                  </a:lnTo>
                  <a:cubicBezTo>
                    <a:pt x="0" y="324"/>
                    <a:pt x="19" y="349"/>
                    <a:pt x="51" y="371"/>
                  </a:cubicBezTo>
                  <a:cubicBezTo>
                    <a:pt x="19" y="394"/>
                    <a:pt x="0" y="419"/>
                    <a:pt x="0" y="447"/>
                  </a:cubicBezTo>
                  <a:lnTo>
                    <a:pt x="0" y="543"/>
                  </a:lnTo>
                  <a:cubicBezTo>
                    <a:pt x="0" y="571"/>
                    <a:pt x="19" y="597"/>
                    <a:pt x="51" y="619"/>
                  </a:cubicBezTo>
                  <a:cubicBezTo>
                    <a:pt x="19" y="641"/>
                    <a:pt x="0" y="666"/>
                    <a:pt x="0" y="694"/>
                  </a:cubicBezTo>
                  <a:lnTo>
                    <a:pt x="0" y="791"/>
                  </a:lnTo>
                  <a:cubicBezTo>
                    <a:pt x="0" y="819"/>
                    <a:pt x="19" y="844"/>
                    <a:pt x="51" y="866"/>
                  </a:cubicBezTo>
                  <a:cubicBezTo>
                    <a:pt x="19" y="889"/>
                    <a:pt x="0" y="914"/>
                    <a:pt x="0" y="942"/>
                  </a:cubicBezTo>
                  <a:lnTo>
                    <a:pt x="0" y="1038"/>
                  </a:lnTo>
                  <a:cubicBezTo>
                    <a:pt x="0" y="1066"/>
                    <a:pt x="19" y="1092"/>
                    <a:pt x="51" y="1114"/>
                  </a:cubicBezTo>
                  <a:cubicBezTo>
                    <a:pt x="19" y="1136"/>
                    <a:pt x="0" y="1161"/>
                    <a:pt x="0" y="1189"/>
                  </a:cubicBezTo>
                  <a:lnTo>
                    <a:pt x="0" y="1286"/>
                  </a:lnTo>
                  <a:cubicBezTo>
                    <a:pt x="0" y="1415"/>
                    <a:pt x="392" y="1485"/>
                    <a:pt x="760" y="1485"/>
                  </a:cubicBezTo>
                  <a:cubicBezTo>
                    <a:pt x="1129" y="1485"/>
                    <a:pt x="1520" y="1415"/>
                    <a:pt x="1520" y="1286"/>
                  </a:cubicBezTo>
                  <a:lnTo>
                    <a:pt x="1520" y="1189"/>
                  </a:lnTo>
                  <a:cubicBezTo>
                    <a:pt x="1520" y="1162"/>
                    <a:pt x="1502" y="1136"/>
                    <a:pt x="1469" y="1114"/>
                  </a:cubicBezTo>
                  <a:cubicBezTo>
                    <a:pt x="1502" y="1092"/>
                    <a:pt x="1520" y="1066"/>
                    <a:pt x="1520" y="1038"/>
                  </a:cubicBezTo>
                  <a:lnTo>
                    <a:pt x="1520" y="942"/>
                  </a:lnTo>
                  <a:cubicBezTo>
                    <a:pt x="1520" y="914"/>
                    <a:pt x="1502" y="889"/>
                    <a:pt x="1469" y="866"/>
                  </a:cubicBezTo>
                  <a:cubicBezTo>
                    <a:pt x="1502" y="844"/>
                    <a:pt x="1520" y="819"/>
                    <a:pt x="1520" y="791"/>
                  </a:cubicBezTo>
                  <a:lnTo>
                    <a:pt x="1520" y="694"/>
                  </a:lnTo>
                  <a:cubicBezTo>
                    <a:pt x="1520" y="666"/>
                    <a:pt x="1502" y="641"/>
                    <a:pt x="1469" y="619"/>
                  </a:cubicBezTo>
                  <a:cubicBezTo>
                    <a:pt x="1502" y="597"/>
                    <a:pt x="1520" y="571"/>
                    <a:pt x="1520" y="543"/>
                  </a:cubicBezTo>
                  <a:lnTo>
                    <a:pt x="1520" y="447"/>
                  </a:lnTo>
                  <a:cubicBezTo>
                    <a:pt x="1520" y="419"/>
                    <a:pt x="1502" y="394"/>
                    <a:pt x="1469" y="371"/>
                  </a:cubicBezTo>
                  <a:cubicBezTo>
                    <a:pt x="1502" y="349"/>
                    <a:pt x="1520" y="324"/>
                    <a:pt x="1520" y="296"/>
                  </a:cubicBezTo>
                  <a:close/>
                  <a:moveTo>
                    <a:pt x="760" y="29"/>
                  </a:moveTo>
                  <a:cubicBezTo>
                    <a:pt x="1191" y="29"/>
                    <a:pt x="1492" y="118"/>
                    <a:pt x="1492" y="199"/>
                  </a:cubicBezTo>
                  <a:cubicBezTo>
                    <a:pt x="1492" y="280"/>
                    <a:pt x="1191" y="370"/>
                    <a:pt x="760" y="370"/>
                  </a:cubicBezTo>
                  <a:cubicBezTo>
                    <a:pt x="329" y="370"/>
                    <a:pt x="29" y="280"/>
                    <a:pt x="29" y="199"/>
                  </a:cubicBezTo>
                  <a:cubicBezTo>
                    <a:pt x="29" y="118"/>
                    <a:pt x="329" y="29"/>
                    <a:pt x="760" y="29"/>
                  </a:cubicBezTo>
                  <a:close/>
                  <a:moveTo>
                    <a:pt x="1492" y="1189"/>
                  </a:moveTo>
                  <a:cubicBezTo>
                    <a:pt x="1492" y="1270"/>
                    <a:pt x="1191" y="1360"/>
                    <a:pt x="760" y="1360"/>
                  </a:cubicBezTo>
                  <a:cubicBezTo>
                    <a:pt x="329" y="1360"/>
                    <a:pt x="29" y="1270"/>
                    <a:pt x="29" y="1189"/>
                  </a:cubicBezTo>
                  <a:cubicBezTo>
                    <a:pt x="29" y="1170"/>
                    <a:pt x="47" y="1150"/>
                    <a:pt x="79" y="1131"/>
                  </a:cubicBezTo>
                  <a:cubicBezTo>
                    <a:pt x="212" y="1201"/>
                    <a:pt x="492" y="1238"/>
                    <a:pt x="760" y="1238"/>
                  </a:cubicBezTo>
                  <a:cubicBezTo>
                    <a:pt x="1028" y="1238"/>
                    <a:pt x="1308" y="1201"/>
                    <a:pt x="1441" y="1131"/>
                  </a:cubicBezTo>
                  <a:cubicBezTo>
                    <a:pt x="1474" y="1150"/>
                    <a:pt x="1492" y="1170"/>
                    <a:pt x="1492" y="1189"/>
                  </a:cubicBezTo>
                  <a:close/>
                  <a:moveTo>
                    <a:pt x="1492" y="942"/>
                  </a:moveTo>
                  <a:cubicBezTo>
                    <a:pt x="1492" y="1023"/>
                    <a:pt x="1191" y="1113"/>
                    <a:pt x="760" y="1113"/>
                  </a:cubicBezTo>
                  <a:cubicBezTo>
                    <a:pt x="329" y="1113"/>
                    <a:pt x="29" y="1023"/>
                    <a:pt x="29" y="942"/>
                  </a:cubicBezTo>
                  <a:cubicBezTo>
                    <a:pt x="29" y="922"/>
                    <a:pt x="47" y="902"/>
                    <a:pt x="79" y="883"/>
                  </a:cubicBezTo>
                  <a:cubicBezTo>
                    <a:pt x="212" y="953"/>
                    <a:pt x="492" y="990"/>
                    <a:pt x="760" y="990"/>
                  </a:cubicBezTo>
                  <a:cubicBezTo>
                    <a:pt x="1028" y="990"/>
                    <a:pt x="1308" y="953"/>
                    <a:pt x="1441" y="883"/>
                  </a:cubicBezTo>
                  <a:cubicBezTo>
                    <a:pt x="1474" y="902"/>
                    <a:pt x="1492" y="922"/>
                    <a:pt x="1492" y="942"/>
                  </a:cubicBezTo>
                  <a:close/>
                  <a:moveTo>
                    <a:pt x="1492" y="694"/>
                  </a:moveTo>
                  <a:cubicBezTo>
                    <a:pt x="1492" y="775"/>
                    <a:pt x="1191" y="865"/>
                    <a:pt x="760" y="865"/>
                  </a:cubicBezTo>
                  <a:cubicBezTo>
                    <a:pt x="329" y="865"/>
                    <a:pt x="29" y="775"/>
                    <a:pt x="29" y="694"/>
                  </a:cubicBezTo>
                  <a:cubicBezTo>
                    <a:pt x="29" y="675"/>
                    <a:pt x="46" y="655"/>
                    <a:pt x="79" y="636"/>
                  </a:cubicBezTo>
                  <a:cubicBezTo>
                    <a:pt x="212" y="706"/>
                    <a:pt x="492" y="743"/>
                    <a:pt x="760" y="743"/>
                  </a:cubicBezTo>
                  <a:cubicBezTo>
                    <a:pt x="1028" y="743"/>
                    <a:pt x="1308" y="706"/>
                    <a:pt x="1441" y="636"/>
                  </a:cubicBezTo>
                  <a:cubicBezTo>
                    <a:pt x="1474" y="655"/>
                    <a:pt x="1492" y="675"/>
                    <a:pt x="1492" y="694"/>
                  </a:cubicBezTo>
                  <a:close/>
                  <a:moveTo>
                    <a:pt x="1492" y="447"/>
                  </a:moveTo>
                  <a:cubicBezTo>
                    <a:pt x="1492" y="527"/>
                    <a:pt x="1191" y="618"/>
                    <a:pt x="760" y="618"/>
                  </a:cubicBezTo>
                  <a:cubicBezTo>
                    <a:pt x="329" y="618"/>
                    <a:pt x="29" y="527"/>
                    <a:pt x="29" y="447"/>
                  </a:cubicBezTo>
                  <a:cubicBezTo>
                    <a:pt x="29" y="427"/>
                    <a:pt x="47" y="407"/>
                    <a:pt x="79" y="388"/>
                  </a:cubicBezTo>
                  <a:cubicBezTo>
                    <a:pt x="212" y="458"/>
                    <a:pt x="492" y="495"/>
                    <a:pt x="760" y="495"/>
                  </a:cubicBezTo>
                  <a:cubicBezTo>
                    <a:pt x="1028" y="495"/>
                    <a:pt x="1308" y="458"/>
                    <a:pt x="1441" y="388"/>
                  </a:cubicBezTo>
                  <a:cubicBezTo>
                    <a:pt x="1474" y="407"/>
                    <a:pt x="1492" y="427"/>
                    <a:pt x="1492" y="447"/>
                  </a:cubicBez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8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5246E4A-0852-43CD-ADF8-B189520B59F3}"/>
              </a:ext>
            </a:extLst>
          </p:cNvPr>
          <p:cNvGrpSpPr/>
          <p:nvPr userDrawn="1"/>
        </p:nvGrpSpPr>
        <p:grpSpPr>
          <a:xfrm>
            <a:off x="4036219" y="1473224"/>
            <a:ext cx="4345969" cy="4351339"/>
            <a:chOff x="3942065" y="1294630"/>
            <a:chExt cx="4345969" cy="4351339"/>
          </a:xfrm>
        </p:grpSpPr>
        <p:sp>
          <p:nvSpPr>
            <p:cNvPr id="9" name="Freeform 7368">
              <a:extLst>
                <a:ext uri="{FF2B5EF4-FFF2-40B4-BE49-F238E27FC236}">
                  <a16:creationId xmlns:a16="http://schemas.microsoft.com/office/drawing/2014/main" id="{C527CAF7-83AA-49CB-B90A-1DA25CA4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825" y="2796661"/>
              <a:ext cx="2130209" cy="1702302"/>
            </a:xfrm>
            <a:custGeom>
              <a:avLst/>
              <a:gdLst>
                <a:gd name="T0" fmla="*/ 4946 w 6138"/>
                <a:gd name="T1" fmla="*/ 0 h 4600"/>
                <a:gd name="T2" fmla="*/ 1191 w 6138"/>
                <a:gd name="T3" fmla="*/ 0 h 4600"/>
                <a:gd name="T4" fmla="*/ 0 w 6138"/>
                <a:gd name="T5" fmla="*/ 1191 h 4600"/>
                <a:gd name="T6" fmla="*/ 0 w 6138"/>
                <a:gd name="T7" fmla="*/ 4600 h 4600"/>
                <a:gd name="T8" fmla="*/ 4946 w 6138"/>
                <a:gd name="T9" fmla="*/ 3366 h 4600"/>
                <a:gd name="T10" fmla="*/ 6138 w 6138"/>
                <a:gd name="T11" fmla="*/ 2174 h 4600"/>
                <a:gd name="T12" fmla="*/ 6138 w 6138"/>
                <a:gd name="T13" fmla="*/ 1191 h 4600"/>
                <a:gd name="T14" fmla="*/ 4946 w 6138"/>
                <a:gd name="T15" fmla="*/ 0 h 4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8" h="4600">
                  <a:moveTo>
                    <a:pt x="4946" y="0"/>
                  </a:moveTo>
                  <a:lnTo>
                    <a:pt x="1191" y="0"/>
                  </a:lnTo>
                  <a:cubicBezTo>
                    <a:pt x="536" y="0"/>
                    <a:pt x="0" y="536"/>
                    <a:pt x="0" y="1191"/>
                  </a:cubicBezTo>
                  <a:lnTo>
                    <a:pt x="0" y="4600"/>
                  </a:lnTo>
                  <a:cubicBezTo>
                    <a:pt x="962" y="3550"/>
                    <a:pt x="3531" y="3366"/>
                    <a:pt x="4946" y="3366"/>
                  </a:cubicBezTo>
                  <a:cubicBezTo>
                    <a:pt x="5602" y="3366"/>
                    <a:pt x="6138" y="2830"/>
                    <a:pt x="6138" y="2174"/>
                  </a:cubicBezTo>
                  <a:lnTo>
                    <a:pt x="6138" y="1191"/>
                  </a:lnTo>
                  <a:cubicBezTo>
                    <a:pt x="6138" y="536"/>
                    <a:pt x="5602" y="0"/>
                    <a:pt x="4946" y="0"/>
                  </a:cubicBez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369">
              <a:extLst>
                <a:ext uri="{FF2B5EF4-FFF2-40B4-BE49-F238E27FC236}">
                  <a16:creationId xmlns:a16="http://schemas.microsoft.com/office/drawing/2014/main" id="{BDF1AA0B-6AC0-429A-85A8-9A161BD6B7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825" y="3807119"/>
              <a:ext cx="2087434" cy="919425"/>
            </a:xfrm>
            <a:custGeom>
              <a:avLst/>
              <a:gdLst>
                <a:gd name="T0" fmla="*/ 0 w 5993"/>
                <a:gd name="T1" fmla="*/ 2485 h 2485"/>
                <a:gd name="T2" fmla="*/ 4933 w 5993"/>
                <a:gd name="T3" fmla="*/ 760 h 2485"/>
                <a:gd name="T4" fmla="*/ 5993 w 5993"/>
                <a:gd name="T5" fmla="*/ 0 h 2485"/>
                <a:gd name="T6" fmla="*/ 4946 w 5993"/>
                <a:gd name="T7" fmla="*/ 625 h 2485"/>
                <a:gd name="T8" fmla="*/ 0 w 5993"/>
                <a:gd name="T9" fmla="*/ 1859 h 2485"/>
                <a:gd name="T10" fmla="*/ 0 w 5993"/>
                <a:gd name="T11" fmla="*/ 2485 h 2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3" h="2485">
                  <a:moveTo>
                    <a:pt x="0" y="2485"/>
                  </a:moveTo>
                  <a:cubicBezTo>
                    <a:pt x="960" y="1339"/>
                    <a:pt x="3521" y="901"/>
                    <a:pt x="4933" y="760"/>
                  </a:cubicBezTo>
                  <a:cubicBezTo>
                    <a:pt x="5395" y="715"/>
                    <a:pt x="5797" y="408"/>
                    <a:pt x="5993" y="0"/>
                  </a:cubicBezTo>
                  <a:cubicBezTo>
                    <a:pt x="5791" y="371"/>
                    <a:pt x="5397" y="625"/>
                    <a:pt x="4946" y="625"/>
                  </a:cubicBezTo>
                  <a:cubicBezTo>
                    <a:pt x="3531" y="625"/>
                    <a:pt x="962" y="809"/>
                    <a:pt x="0" y="1859"/>
                  </a:cubicBezTo>
                  <a:lnTo>
                    <a:pt x="0" y="2485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370">
              <a:extLst>
                <a:ext uri="{FF2B5EF4-FFF2-40B4-BE49-F238E27FC236}">
                  <a16:creationId xmlns:a16="http://schemas.microsoft.com/office/drawing/2014/main" id="{673243E5-B7C0-423D-9232-2FC263403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2065" y="3716086"/>
              <a:ext cx="2138764" cy="1702302"/>
            </a:xfrm>
            <a:custGeom>
              <a:avLst/>
              <a:gdLst>
                <a:gd name="T0" fmla="*/ 1191 w 6138"/>
                <a:gd name="T1" fmla="*/ 0 h 4601"/>
                <a:gd name="T2" fmla="*/ 4946 w 6138"/>
                <a:gd name="T3" fmla="*/ 0 h 4601"/>
                <a:gd name="T4" fmla="*/ 6138 w 6138"/>
                <a:gd name="T5" fmla="*/ 1192 h 4601"/>
                <a:gd name="T6" fmla="*/ 6138 w 6138"/>
                <a:gd name="T7" fmla="*/ 4601 h 4601"/>
                <a:gd name="T8" fmla="*/ 1191 w 6138"/>
                <a:gd name="T9" fmla="*/ 3366 h 4601"/>
                <a:gd name="T10" fmla="*/ 0 w 6138"/>
                <a:gd name="T11" fmla="*/ 2175 h 4601"/>
                <a:gd name="T12" fmla="*/ 0 w 6138"/>
                <a:gd name="T13" fmla="*/ 1192 h 4601"/>
                <a:gd name="T14" fmla="*/ 1191 w 6138"/>
                <a:gd name="T15" fmla="*/ 0 h 4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8" h="4601">
                  <a:moveTo>
                    <a:pt x="1191" y="0"/>
                  </a:moveTo>
                  <a:lnTo>
                    <a:pt x="4946" y="0"/>
                  </a:lnTo>
                  <a:cubicBezTo>
                    <a:pt x="5602" y="0"/>
                    <a:pt x="6138" y="536"/>
                    <a:pt x="6138" y="1192"/>
                  </a:cubicBezTo>
                  <a:lnTo>
                    <a:pt x="6138" y="4601"/>
                  </a:lnTo>
                  <a:cubicBezTo>
                    <a:pt x="5175" y="3550"/>
                    <a:pt x="2607" y="3366"/>
                    <a:pt x="1191" y="3366"/>
                  </a:cubicBezTo>
                  <a:cubicBezTo>
                    <a:pt x="536" y="3366"/>
                    <a:pt x="0" y="2830"/>
                    <a:pt x="0" y="2175"/>
                  </a:cubicBezTo>
                  <a:lnTo>
                    <a:pt x="0" y="1192"/>
                  </a:lnTo>
                  <a:cubicBezTo>
                    <a:pt x="0" y="536"/>
                    <a:pt x="536" y="0"/>
                    <a:pt x="1191" y="0"/>
                  </a:cubicBez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7371">
              <a:extLst>
                <a:ext uri="{FF2B5EF4-FFF2-40B4-BE49-F238E27FC236}">
                  <a16:creationId xmlns:a16="http://schemas.microsoft.com/office/drawing/2014/main" id="{CADC4C83-16B4-4B36-A529-98580AA5A7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3395" y="4726544"/>
              <a:ext cx="2087434" cy="919425"/>
            </a:xfrm>
            <a:custGeom>
              <a:avLst/>
              <a:gdLst>
                <a:gd name="T0" fmla="*/ 5994 w 5994"/>
                <a:gd name="T1" fmla="*/ 2484 h 2484"/>
                <a:gd name="T2" fmla="*/ 1060 w 5994"/>
                <a:gd name="T3" fmla="*/ 760 h 2484"/>
                <a:gd name="T4" fmla="*/ 0 w 5994"/>
                <a:gd name="T5" fmla="*/ 0 h 2484"/>
                <a:gd name="T6" fmla="*/ 1047 w 5994"/>
                <a:gd name="T7" fmla="*/ 624 h 2484"/>
                <a:gd name="T8" fmla="*/ 5994 w 5994"/>
                <a:gd name="T9" fmla="*/ 1859 h 2484"/>
                <a:gd name="T10" fmla="*/ 5994 w 5994"/>
                <a:gd name="T11" fmla="*/ 2484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4" h="2484">
                  <a:moveTo>
                    <a:pt x="5994" y="2484"/>
                  </a:moveTo>
                  <a:cubicBezTo>
                    <a:pt x="5034" y="1338"/>
                    <a:pt x="2473" y="900"/>
                    <a:pt x="1060" y="760"/>
                  </a:cubicBezTo>
                  <a:cubicBezTo>
                    <a:pt x="599" y="714"/>
                    <a:pt x="197" y="407"/>
                    <a:pt x="0" y="0"/>
                  </a:cubicBezTo>
                  <a:cubicBezTo>
                    <a:pt x="203" y="371"/>
                    <a:pt x="597" y="624"/>
                    <a:pt x="1047" y="624"/>
                  </a:cubicBezTo>
                  <a:cubicBezTo>
                    <a:pt x="2463" y="624"/>
                    <a:pt x="5031" y="808"/>
                    <a:pt x="5994" y="1859"/>
                  </a:cubicBezTo>
                  <a:lnTo>
                    <a:pt x="5994" y="2484"/>
                  </a:ln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7372">
              <a:extLst>
                <a:ext uri="{FF2B5EF4-FFF2-40B4-BE49-F238E27FC236}">
                  <a16:creationId xmlns:a16="http://schemas.microsoft.com/office/drawing/2014/main" id="{317B9778-379F-429B-81D4-8B05A06E9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825" y="2305087"/>
              <a:ext cx="2087434" cy="919425"/>
            </a:xfrm>
            <a:custGeom>
              <a:avLst/>
              <a:gdLst>
                <a:gd name="T0" fmla="*/ 0 w 5993"/>
                <a:gd name="T1" fmla="*/ 2484 h 2484"/>
                <a:gd name="T2" fmla="*/ 4933 w 5993"/>
                <a:gd name="T3" fmla="*/ 760 h 2484"/>
                <a:gd name="T4" fmla="*/ 5993 w 5993"/>
                <a:gd name="T5" fmla="*/ 0 h 2484"/>
                <a:gd name="T6" fmla="*/ 4946 w 5993"/>
                <a:gd name="T7" fmla="*/ 625 h 2484"/>
                <a:gd name="T8" fmla="*/ 0 w 5993"/>
                <a:gd name="T9" fmla="*/ 1859 h 2484"/>
                <a:gd name="T10" fmla="*/ 0 w 5993"/>
                <a:gd name="T11" fmla="*/ 2484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3" h="2484">
                  <a:moveTo>
                    <a:pt x="0" y="2484"/>
                  </a:moveTo>
                  <a:cubicBezTo>
                    <a:pt x="960" y="1339"/>
                    <a:pt x="3521" y="900"/>
                    <a:pt x="4933" y="760"/>
                  </a:cubicBezTo>
                  <a:cubicBezTo>
                    <a:pt x="5395" y="715"/>
                    <a:pt x="5797" y="407"/>
                    <a:pt x="5993" y="0"/>
                  </a:cubicBezTo>
                  <a:cubicBezTo>
                    <a:pt x="5791" y="371"/>
                    <a:pt x="5397" y="625"/>
                    <a:pt x="4946" y="625"/>
                  </a:cubicBezTo>
                  <a:cubicBezTo>
                    <a:pt x="3531" y="625"/>
                    <a:pt x="962" y="809"/>
                    <a:pt x="0" y="1859"/>
                  </a:cubicBezTo>
                  <a:lnTo>
                    <a:pt x="0" y="248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373">
              <a:extLst>
                <a:ext uri="{FF2B5EF4-FFF2-40B4-BE49-F238E27FC236}">
                  <a16:creationId xmlns:a16="http://schemas.microsoft.com/office/drawing/2014/main" id="{D88B0ACD-A560-4D9E-9223-28C8F293BE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825" y="1294630"/>
              <a:ext cx="2130209" cy="1702302"/>
            </a:xfrm>
            <a:custGeom>
              <a:avLst/>
              <a:gdLst>
                <a:gd name="T0" fmla="*/ 4946 w 6138"/>
                <a:gd name="T1" fmla="*/ 0 h 4601"/>
                <a:gd name="T2" fmla="*/ 1191 w 6138"/>
                <a:gd name="T3" fmla="*/ 0 h 4601"/>
                <a:gd name="T4" fmla="*/ 0 w 6138"/>
                <a:gd name="T5" fmla="*/ 1192 h 4601"/>
                <a:gd name="T6" fmla="*/ 0 w 6138"/>
                <a:gd name="T7" fmla="*/ 4601 h 4601"/>
                <a:gd name="T8" fmla="*/ 4946 w 6138"/>
                <a:gd name="T9" fmla="*/ 3367 h 4601"/>
                <a:gd name="T10" fmla="*/ 6138 w 6138"/>
                <a:gd name="T11" fmla="*/ 2175 h 4601"/>
                <a:gd name="T12" fmla="*/ 6138 w 6138"/>
                <a:gd name="T13" fmla="*/ 1192 h 4601"/>
                <a:gd name="T14" fmla="*/ 4946 w 6138"/>
                <a:gd name="T15" fmla="*/ 0 h 4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8" h="4601">
                  <a:moveTo>
                    <a:pt x="4946" y="0"/>
                  </a:moveTo>
                  <a:lnTo>
                    <a:pt x="1191" y="0"/>
                  </a:lnTo>
                  <a:cubicBezTo>
                    <a:pt x="536" y="0"/>
                    <a:pt x="0" y="537"/>
                    <a:pt x="0" y="1192"/>
                  </a:cubicBezTo>
                  <a:lnTo>
                    <a:pt x="0" y="4601"/>
                  </a:lnTo>
                  <a:cubicBezTo>
                    <a:pt x="962" y="3551"/>
                    <a:pt x="3531" y="3367"/>
                    <a:pt x="4946" y="3367"/>
                  </a:cubicBezTo>
                  <a:cubicBezTo>
                    <a:pt x="5602" y="3367"/>
                    <a:pt x="6138" y="2830"/>
                    <a:pt x="6138" y="2175"/>
                  </a:cubicBezTo>
                  <a:lnTo>
                    <a:pt x="6138" y="1192"/>
                  </a:lnTo>
                  <a:cubicBezTo>
                    <a:pt x="6138" y="537"/>
                    <a:pt x="5602" y="0"/>
                    <a:pt x="4946" y="0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7374">
              <a:extLst>
                <a:ext uri="{FF2B5EF4-FFF2-40B4-BE49-F238E27FC236}">
                  <a16:creationId xmlns:a16="http://schemas.microsoft.com/office/drawing/2014/main" id="{E8CD4725-A407-4785-BBCB-283093D747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2065" y="2214055"/>
              <a:ext cx="2138764" cy="1702302"/>
            </a:xfrm>
            <a:custGeom>
              <a:avLst/>
              <a:gdLst>
                <a:gd name="T0" fmla="*/ 1191 w 6138"/>
                <a:gd name="T1" fmla="*/ 0 h 4601"/>
                <a:gd name="T2" fmla="*/ 4946 w 6138"/>
                <a:gd name="T3" fmla="*/ 0 h 4601"/>
                <a:gd name="T4" fmla="*/ 6138 w 6138"/>
                <a:gd name="T5" fmla="*/ 1191 h 4601"/>
                <a:gd name="T6" fmla="*/ 6138 w 6138"/>
                <a:gd name="T7" fmla="*/ 4601 h 4601"/>
                <a:gd name="T8" fmla="*/ 1191 w 6138"/>
                <a:gd name="T9" fmla="*/ 3366 h 4601"/>
                <a:gd name="T10" fmla="*/ 0 w 6138"/>
                <a:gd name="T11" fmla="*/ 2175 h 4601"/>
                <a:gd name="T12" fmla="*/ 0 w 6138"/>
                <a:gd name="T13" fmla="*/ 1191 h 4601"/>
                <a:gd name="T14" fmla="*/ 1191 w 6138"/>
                <a:gd name="T15" fmla="*/ 0 h 4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8" h="4601">
                  <a:moveTo>
                    <a:pt x="1191" y="0"/>
                  </a:moveTo>
                  <a:lnTo>
                    <a:pt x="4946" y="0"/>
                  </a:lnTo>
                  <a:cubicBezTo>
                    <a:pt x="5602" y="0"/>
                    <a:pt x="6138" y="536"/>
                    <a:pt x="6138" y="1191"/>
                  </a:cubicBezTo>
                  <a:lnTo>
                    <a:pt x="6138" y="4601"/>
                  </a:lnTo>
                  <a:cubicBezTo>
                    <a:pt x="5175" y="3550"/>
                    <a:pt x="2607" y="3366"/>
                    <a:pt x="1191" y="3366"/>
                  </a:cubicBezTo>
                  <a:cubicBezTo>
                    <a:pt x="536" y="3366"/>
                    <a:pt x="0" y="2830"/>
                    <a:pt x="0" y="2175"/>
                  </a:cubicBezTo>
                  <a:lnTo>
                    <a:pt x="0" y="1191"/>
                  </a:lnTo>
                  <a:cubicBezTo>
                    <a:pt x="0" y="536"/>
                    <a:pt x="536" y="0"/>
                    <a:pt x="1191" y="0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7375">
              <a:extLst>
                <a:ext uri="{FF2B5EF4-FFF2-40B4-BE49-F238E27FC236}">
                  <a16:creationId xmlns:a16="http://schemas.microsoft.com/office/drawing/2014/main" id="{E508D533-A17F-469B-A967-80C1212E91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3395" y="3224513"/>
              <a:ext cx="2087434" cy="919425"/>
            </a:xfrm>
            <a:custGeom>
              <a:avLst/>
              <a:gdLst>
                <a:gd name="T0" fmla="*/ 5994 w 5994"/>
                <a:gd name="T1" fmla="*/ 2484 h 2484"/>
                <a:gd name="T2" fmla="*/ 1060 w 5994"/>
                <a:gd name="T3" fmla="*/ 760 h 2484"/>
                <a:gd name="T4" fmla="*/ 0 w 5994"/>
                <a:gd name="T5" fmla="*/ 0 h 2484"/>
                <a:gd name="T6" fmla="*/ 1047 w 5994"/>
                <a:gd name="T7" fmla="*/ 624 h 2484"/>
                <a:gd name="T8" fmla="*/ 5994 w 5994"/>
                <a:gd name="T9" fmla="*/ 1859 h 2484"/>
                <a:gd name="T10" fmla="*/ 5994 w 5994"/>
                <a:gd name="T11" fmla="*/ 2484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4" h="2484">
                  <a:moveTo>
                    <a:pt x="5994" y="2484"/>
                  </a:moveTo>
                  <a:cubicBezTo>
                    <a:pt x="5034" y="1338"/>
                    <a:pt x="2473" y="900"/>
                    <a:pt x="1060" y="760"/>
                  </a:cubicBezTo>
                  <a:cubicBezTo>
                    <a:pt x="599" y="714"/>
                    <a:pt x="197" y="407"/>
                    <a:pt x="0" y="0"/>
                  </a:cubicBezTo>
                  <a:cubicBezTo>
                    <a:pt x="203" y="371"/>
                    <a:pt x="597" y="624"/>
                    <a:pt x="1047" y="624"/>
                  </a:cubicBezTo>
                  <a:cubicBezTo>
                    <a:pt x="2463" y="624"/>
                    <a:pt x="5031" y="808"/>
                    <a:pt x="5994" y="1859"/>
                  </a:cubicBezTo>
                  <a:lnTo>
                    <a:pt x="5994" y="2484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7376">
              <a:extLst>
                <a:ext uri="{FF2B5EF4-FFF2-40B4-BE49-F238E27FC236}">
                  <a16:creationId xmlns:a16="http://schemas.microsoft.com/office/drawing/2014/main" id="{31FFB23E-1599-4C28-9FFC-F93CE565F9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4521" y="2887693"/>
              <a:ext cx="25665" cy="45516"/>
            </a:xfrm>
            <a:custGeom>
              <a:avLst/>
              <a:gdLst>
                <a:gd name="T0" fmla="*/ 0 w 72"/>
                <a:gd name="T1" fmla="*/ 60 h 120"/>
                <a:gd name="T2" fmla="*/ 72 w 72"/>
                <a:gd name="T3" fmla="*/ 120 h 120"/>
                <a:gd name="T4" fmla="*/ 72 w 72"/>
                <a:gd name="T5" fmla="*/ 0 h 120"/>
                <a:gd name="T6" fmla="*/ 21 w 72"/>
                <a:gd name="T7" fmla="*/ 16 h 120"/>
                <a:gd name="T8" fmla="*/ 0 w 72"/>
                <a:gd name="T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20">
                  <a:moveTo>
                    <a:pt x="0" y="60"/>
                  </a:moveTo>
                  <a:cubicBezTo>
                    <a:pt x="0" y="93"/>
                    <a:pt x="24" y="113"/>
                    <a:pt x="72" y="120"/>
                  </a:cubicBezTo>
                  <a:lnTo>
                    <a:pt x="72" y="0"/>
                  </a:lnTo>
                  <a:cubicBezTo>
                    <a:pt x="52" y="1"/>
                    <a:pt x="35" y="6"/>
                    <a:pt x="21" y="16"/>
                  </a:cubicBezTo>
                  <a:cubicBezTo>
                    <a:pt x="7" y="26"/>
                    <a:pt x="0" y="41"/>
                    <a:pt x="0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7377">
              <a:extLst>
                <a:ext uri="{FF2B5EF4-FFF2-40B4-BE49-F238E27FC236}">
                  <a16:creationId xmlns:a16="http://schemas.microsoft.com/office/drawing/2014/main" id="{DB486ED7-5CEE-4D15-A41F-F35BF835A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7296" y="2969622"/>
              <a:ext cx="25665" cy="45516"/>
            </a:xfrm>
            <a:custGeom>
              <a:avLst/>
              <a:gdLst>
                <a:gd name="T0" fmla="*/ 0 w 79"/>
                <a:gd name="T1" fmla="*/ 0 h 136"/>
                <a:gd name="T2" fmla="*/ 0 w 79"/>
                <a:gd name="T3" fmla="*/ 136 h 136"/>
                <a:gd name="T4" fmla="*/ 56 w 79"/>
                <a:gd name="T5" fmla="*/ 117 h 136"/>
                <a:gd name="T6" fmla="*/ 79 w 79"/>
                <a:gd name="T7" fmla="*/ 67 h 136"/>
                <a:gd name="T8" fmla="*/ 0 w 79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36">
                  <a:moveTo>
                    <a:pt x="0" y="0"/>
                  </a:moveTo>
                  <a:lnTo>
                    <a:pt x="0" y="136"/>
                  </a:lnTo>
                  <a:cubicBezTo>
                    <a:pt x="22" y="136"/>
                    <a:pt x="41" y="130"/>
                    <a:pt x="56" y="117"/>
                  </a:cubicBezTo>
                  <a:cubicBezTo>
                    <a:pt x="71" y="104"/>
                    <a:pt x="79" y="87"/>
                    <a:pt x="79" y="67"/>
                  </a:cubicBezTo>
                  <a:cubicBezTo>
                    <a:pt x="79" y="32"/>
                    <a:pt x="52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378">
              <a:extLst>
                <a:ext uri="{FF2B5EF4-FFF2-40B4-BE49-F238E27FC236}">
                  <a16:creationId xmlns:a16="http://schemas.microsoft.com/office/drawing/2014/main" id="{4EA4CD1C-3A9D-48E4-B79C-FAF6DAAA8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76081" y="2605494"/>
              <a:ext cx="213876" cy="100135"/>
            </a:xfrm>
            <a:custGeom>
              <a:avLst/>
              <a:gdLst>
                <a:gd name="T0" fmla="*/ 455 w 630"/>
                <a:gd name="T1" fmla="*/ 280 h 283"/>
                <a:gd name="T2" fmla="*/ 461 w 630"/>
                <a:gd name="T3" fmla="*/ 281 h 283"/>
                <a:gd name="T4" fmla="*/ 556 w 630"/>
                <a:gd name="T5" fmla="*/ 129 h 283"/>
                <a:gd name="T6" fmla="*/ 312 w 630"/>
                <a:gd name="T7" fmla="*/ 3 h 283"/>
                <a:gd name="T8" fmla="*/ 65 w 630"/>
                <a:gd name="T9" fmla="*/ 129 h 283"/>
                <a:gd name="T10" fmla="*/ 160 w 630"/>
                <a:gd name="T11" fmla="*/ 283 h 283"/>
                <a:gd name="T12" fmla="*/ 171 w 630"/>
                <a:gd name="T13" fmla="*/ 280 h 283"/>
                <a:gd name="T14" fmla="*/ 455 w 630"/>
                <a:gd name="T15" fmla="*/ 28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0" h="283">
                  <a:moveTo>
                    <a:pt x="455" y="280"/>
                  </a:moveTo>
                  <a:cubicBezTo>
                    <a:pt x="457" y="280"/>
                    <a:pt x="459" y="281"/>
                    <a:pt x="461" y="281"/>
                  </a:cubicBezTo>
                  <a:cubicBezTo>
                    <a:pt x="488" y="244"/>
                    <a:pt x="519" y="194"/>
                    <a:pt x="556" y="129"/>
                  </a:cubicBezTo>
                  <a:cubicBezTo>
                    <a:pt x="630" y="3"/>
                    <a:pt x="448" y="3"/>
                    <a:pt x="312" y="3"/>
                  </a:cubicBezTo>
                  <a:cubicBezTo>
                    <a:pt x="176" y="3"/>
                    <a:pt x="0" y="0"/>
                    <a:pt x="65" y="129"/>
                  </a:cubicBezTo>
                  <a:cubicBezTo>
                    <a:pt x="96" y="193"/>
                    <a:pt x="128" y="244"/>
                    <a:pt x="160" y="283"/>
                  </a:cubicBezTo>
                  <a:cubicBezTo>
                    <a:pt x="164" y="281"/>
                    <a:pt x="167" y="280"/>
                    <a:pt x="171" y="280"/>
                  </a:cubicBezTo>
                  <a:lnTo>
                    <a:pt x="455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7379">
              <a:extLst>
                <a:ext uri="{FF2B5EF4-FFF2-40B4-BE49-F238E27FC236}">
                  <a16:creationId xmlns:a16="http://schemas.microsoft.com/office/drawing/2014/main" id="{E2337038-72CD-4464-AF48-8458212A83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90530" y="2732939"/>
              <a:ext cx="384978" cy="418748"/>
            </a:xfrm>
            <a:custGeom>
              <a:avLst/>
              <a:gdLst>
                <a:gd name="T0" fmla="*/ 736 w 1117"/>
                <a:gd name="T1" fmla="*/ 10 h 1129"/>
                <a:gd name="T2" fmla="*/ 702 w 1117"/>
                <a:gd name="T3" fmla="*/ 51 h 1129"/>
                <a:gd name="T4" fmla="*/ 418 w 1117"/>
                <a:gd name="T5" fmla="*/ 51 h 1129"/>
                <a:gd name="T6" fmla="*/ 382 w 1117"/>
                <a:gd name="T7" fmla="*/ 0 h 1129"/>
                <a:gd name="T8" fmla="*/ 0 w 1117"/>
                <a:gd name="T9" fmla="*/ 712 h 1129"/>
                <a:gd name="T10" fmla="*/ 559 w 1117"/>
                <a:gd name="T11" fmla="*/ 1129 h 1129"/>
                <a:gd name="T12" fmla="*/ 1117 w 1117"/>
                <a:gd name="T13" fmla="*/ 712 h 1129"/>
                <a:gd name="T14" fmla="*/ 736 w 1117"/>
                <a:gd name="T15" fmla="*/ 10 h 1129"/>
                <a:gd name="T16" fmla="*/ 693 w 1117"/>
                <a:gd name="T17" fmla="*/ 789 h 1129"/>
                <a:gd name="T18" fmla="*/ 576 w 1117"/>
                <a:gd name="T19" fmla="*/ 835 h 1129"/>
                <a:gd name="T20" fmla="*/ 576 w 1117"/>
                <a:gd name="T21" fmla="*/ 901 h 1129"/>
                <a:gd name="T22" fmla="*/ 528 w 1117"/>
                <a:gd name="T23" fmla="*/ 901 h 1129"/>
                <a:gd name="T24" fmla="*/ 528 w 1117"/>
                <a:gd name="T25" fmla="*/ 835 h 1129"/>
                <a:gd name="T26" fmla="*/ 360 w 1117"/>
                <a:gd name="T27" fmla="*/ 708 h 1129"/>
                <a:gd name="T28" fmla="*/ 436 w 1117"/>
                <a:gd name="T29" fmla="*/ 690 h 1129"/>
                <a:gd name="T30" fmla="*/ 528 w 1117"/>
                <a:gd name="T31" fmla="*/ 770 h 1129"/>
                <a:gd name="T32" fmla="*/ 528 w 1117"/>
                <a:gd name="T33" fmla="*/ 630 h 1129"/>
                <a:gd name="T34" fmla="*/ 406 w 1117"/>
                <a:gd name="T35" fmla="*/ 575 h 1129"/>
                <a:gd name="T36" fmla="*/ 378 w 1117"/>
                <a:gd name="T37" fmla="*/ 496 h 1129"/>
                <a:gd name="T38" fmla="*/ 528 w 1117"/>
                <a:gd name="T39" fmla="*/ 358 h 1129"/>
                <a:gd name="T40" fmla="*/ 528 w 1117"/>
                <a:gd name="T41" fmla="*/ 307 h 1129"/>
                <a:gd name="T42" fmla="*/ 576 w 1117"/>
                <a:gd name="T43" fmla="*/ 307 h 1129"/>
                <a:gd name="T44" fmla="*/ 576 w 1117"/>
                <a:gd name="T45" fmla="*/ 358 h 1129"/>
                <a:gd name="T46" fmla="*/ 716 w 1117"/>
                <a:gd name="T47" fmla="*/ 467 h 1129"/>
                <a:gd name="T48" fmla="*/ 644 w 1117"/>
                <a:gd name="T49" fmla="*/ 482 h 1129"/>
                <a:gd name="T50" fmla="*/ 576 w 1117"/>
                <a:gd name="T51" fmla="*/ 423 h 1129"/>
                <a:gd name="T52" fmla="*/ 576 w 1117"/>
                <a:gd name="T53" fmla="*/ 547 h 1129"/>
                <a:gd name="T54" fmla="*/ 670 w 1117"/>
                <a:gd name="T55" fmla="*/ 578 h 1129"/>
                <a:gd name="T56" fmla="*/ 713 w 1117"/>
                <a:gd name="T57" fmla="*/ 619 h 1129"/>
                <a:gd name="T58" fmla="*/ 733 w 1117"/>
                <a:gd name="T59" fmla="*/ 692 h 1129"/>
                <a:gd name="T60" fmla="*/ 693 w 1117"/>
                <a:gd name="T61" fmla="*/ 78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17" h="1129">
                  <a:moveTo>
                    <a:pt x="736" y="10"/>
                  </a:moveTo>
                  <a:cubicBezTo>
                    <a:pt x="731" y="34"/>
                    <a:pt x="718" y="51"/>
                    <a:pt x="702" y="51"/>
                  </a:cubicBezTo>
                  <a:lnTo>
                    <a:pt x="418" y="51"/>
                  </a:lnTo>
                  <a:cubicBezTo>
                    <a:pt x="400" y="51"/>
                    <a:pt x="385" y="29"/>
                    <a:pt x="382" y="0"/>
                  </a:cubicBezTo>
                  <a:cubicBezTo>
                    <a:pt x="172" y="128"/>
                    <a:pt x="0" y="454"/>
                    <a:pt x="0" y="712"/>
                  </a:cubicBezTo>
                  <a:cubicBezTo>
                    <a:pt x="0" y="1038"/>
                    <a:pt x="250" y="1129"/>
                    <a:pt x="559" y="1129"/>
                  </a:cubicBezTo>
                  <a:cubicBezTo>
                    <a:pt x="867" y="1129"/>
                    <a:pt x="1117" y="1038"/>
                    <a:pt x="1117" y="712"/>
                  </a:cubicBezTo>
                  <a:cubicBezTo>
                    <a:pt x="1117" y="461"/>
                    <a:pt x="933" y="145"/>
                    <a:pt x="736" y="10"/>
                  </a:cubicBezTo>
                  <a:close/>
                  <a:moveTo>
                    <a:pt x="693" y="789"/>
                  </a:moveTo>
                  <a:cubicBezTo>
                    <a:pt x="666" y="815"/>
                    <a:pt x="627" y="831"/>
                    <a:pt x="576" y="835"/>
                  </a:cubicBezTo>
                  <a:lnTo>
                    <a:pt x="576" y="901"/>
                  </a:lnTo>
                  <a:lnTo>
                    <a:pt x="528" y="901"/>
                  </a:lnTo>
                  <a:lnTo>
                    <a:pt x="528" y="835"/>
                  </a:lnTo>
                  <a:cubicBezTo>
                    <a:pt x="440" y="828"/>
                    <a:pt x="384" y="785"/>
                    <a:pt x="360" y="708"/>
                  </a:cubicBezTo>
                  <a:lnTo>
                    <a:pt x="436" y="690"/>
                  </a:lnTo>
                  <a:cubicBezTo>
                    <a:pt x="450" y="740"/>
                    <a:pt x="480" y="766"/>
                    <a:pt x="528" y="770"/>
                  </a:cubicBezTo>
                  <a:lnTo>
                    <a:pt x="528" y="630"/>
                  </a:lnTo>
                  <a:cubicBezTo>
                    <a:pt x="466" y="616"/>
                    <a:pt x="425" y="597"/>
                    <a:pt x="406" y="575"/>
                  </a:cubicBezTo>
                  <a:cubicBezTo>
                    <a:pt x="387" y="553"/>
                    <a:pt x="378" y="527"/>
                    <a:pt x="378" y="496"/>
                  </a:cubicBezTo>
                  <a:cubicBezTo>
                    <a:pt x="378" y="416"/>
                    <a:pt x="428" y="370"/>
                    <a:pt x="528" y="358"/>
                  </a:cubicBezTo>
                  <a:lnTo>
                    <a:pt x="528" y="307"/>
                  </a:lnTo>
                  <a:lnTo>
                    <a:pt x="576" y="307"/>
                  </a:lnTo>
                  <a:lnTo>
                    <a:pt x="576" y="358"/>
                  </a:lnTo>
                  <a:cubicBezTo>
                    <a:pt x="650" y="368"/>
                    <a:pt x="696" y="404"/>
                    <a:pt x="716" y="467"/>
                  </a:cubicBezTo>
                  <a:lnTo>
                    <a:pt x="644" y="482"/>
                  </a:lnTo>
                  <a:cubicBezTo>
                    <a:pt x="631" y="446"/>
                    <a:pt x="609" y="426"/>
                    <a:pt x="576" y="423"/>
                  </a:cubicBezTo>
                  <a:lnTo>
                    <a:pt x="576" y="547"/>
                  </a:lnTo>
                  <a:cubicBezTo>
                    <a:pt x="623" y="560"/>
                    <a:pt x="654" y="571"/>
                    <a:pt x="670" y="578"/>
                  </a:cubicBezTo>
                  <a:cubicBezTo>
                    <a:pt x="686" y="585"/>
                    <a:pt x="700" y="599"/>
                    <a:pt x="713" y="619"/>
                  </a:cubicBezTo>
                  <a:cubicBezTo>
                    <a:pt x="726" y="640"/>
                    <a:pt x="733" y="664"/>
                    <a:pt x="733" y="692"/>
                  </a:cubicBezTo>
                  <a:cubicBezTo>
                    <a:pt x="733" y="731"/>
                    <a:pt x="719" y="763"/>
                    <a:pt x="693" y="7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7380">
              <a:extLst>
                <a:ext uri="{FF2B5EF4-FFF2-40B4-BE49-F238E27FC236}">
                  <a16:creationId xmlns:a16="http://schemas.microsoft.com/office/drawing/2014/main" id="{6D36A4DA-DFE1-43DE-A8D2-4F782AD4FA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78741" y="4125731"/>
              <a:ext cx="8555" cy="63723"/>
            </a:xfrm>
            <a:custGeom>
              <a:avLst/>
              <a:gdLst>
                <a:gd name="T0" fmla="*/ 42 w 42"/>
                <a:gd name="T1" fmla="*/ 141 h 158"/>
                <a:gd name="T2" fmla="*/ 21 w 42"/>
                <a:gd name="T3" fmla="*/ 158 h 158"/>
                <a:gd name="T4" fmla="*/ 0 w 42"/>
                <a:gd name="T5" fmla="*/ 141 h 158"/>
                <a:gd name="T6" fmla="*/ 0 w 42"/>
                <a:gd name="T7" fmla="*/ 18 h 158"/>
                <a:gd name="T8" fmla="*/ 21 w 42"/>
                <a:gd name="T9" fmla="*/ 0 h 158"/>
                <a:gd name="T10" fmla="*/ 42 w 42"/>
                <a:gd name="T11" fmla="*/ 18 h 158"/>
                <a:gd name="T12" fmla="*/ 42 w 42"/>
                <a:gd name="T1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58">
                  <a:moveTo>
                    <a:pt x="42" y="141"/>
                  </a:moveTo>
                  <a:cubicBezTo>
                    <a:pt x="42" y="150"/>
                    <a:pt x="32" y="158"/>
                    <a:pt x="21" y="158"/>
                  </a:cubicBezTo>
                  <a:cubicBezTo>
                    <a:pt x="10" y="158"/>
                    <a:pt x="0" y="150"/>
                    <a:pt x="0" y="141"/>
                  </a:cubicBezTo>
                  <a:lnTo>
                    <a:pt x="0" y="18"/>
                  </a:lnTo>
                  <a:cubicBezTo>
                    <a:pt x="0" y="8"/>
                    <a:pt x="10" y="0"/>
                    <a:pt x="21" y="0"/>
                  </a:cubicBezTo>
                  <a:cubicBezTo>
                    <a:pt x="32" y="0"/>
                    <a:pt x="42" y="8"/>
                    <a:pt x="42" y="18"/>
                  </a:cubicBezTo>
                  <a:lnTo>
                    <a:pt x="42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7381">
              <a:extLst>
                <a:ext uri="{FF2B5EF4-FFF2-40B4-BE49-F238E27FC236}">
                  <a16:creationId xmlns:a16="http://schemas.microsoft.com/office/drawing/2014/main" id="{2D8BC04B-DAE1-4236-A266-4703A98F4F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9085" y="4216764"/>
              <a:ext cx="42775" cy="45516"/>
            </a:xfrm>
            <a:custGeom>
              <a:avLst/>
              <a:gdLst>
                <a:gd name="T0" fmla="*/ 126 w 133"/>
                <a:gd name="T1" fmla="*/ 88 h 125"/>
                <a:gd name="T2" fmla="*/ 125 w 133"/>
                <a:gd name="T3" fmla="*/ 115 h 125"/>
                <a:gd name="T4" fmla="*/ 99 w 133"/>
                <a:gd name="T5" fmla="*/ 119 h 125"/>
                <a:gd name="T6" fmla="*/ 7 w 133"/>
                <a:gd name="T7" fmla="*/ 37 h 125"/>
                <a:gd name="T8" fmla="*/ 8 w 133"/>
                <a:gd name="T9" fmla="*/ 10 h 125"/>
                <a:gd name="T10" fmla="*/ 35 w 133"/>
                <a:gd name="T11" fmla="*/ 6 h 125"/>
                <a:gd name="T12" fmla="*/ 126 w 133"/>
                <a:gd name="T1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25">
                  <a:moveTo>
                    <a:pt x="126" y="88"/>
                  </a:moveTo>
                  <a:cubicBezTo>
                    <a:pt x="133" y="95"/>
                    <a:pt x="133" y="107"/>
                    <a:pt x="125" y="115"/>
                  </a:cubicBezTo>
                  <a:cubicBezTo>
                    <a:pt x="118" y="124"/>
                    <a:pt x="106" y="125"/>
                    <a:pt x="99" y="119"/>
                  </a:cubicBezTo>
                  <a:lnTo>
                    <a:pt x="7" y="37"/>
                  </a:lnTo>
                  <a:cubicBezTo>
                    <a:pt x="0" y="30"/>
                    <a:pt x="1" y="18"/>
                    <a:pt x="8" y="10"/>
                  </a:cubicBezTo>
                  <a:cubicBezTo>
                    <a:pt x="16" y="1"/>
                    <a:pt x="28" y="0"/>
                    <a:pt x="35" y="6"/>
                  </a:cubicBezTo>
                  <a:lnTo>
                    <a:pt x="126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7382">
              <a:extLst>
                <a:ext uri="{FF2B5EF4-FFF2-40B4-BE49-F238E27FC236}">
                  <a16:creationId xmlns:a16="http://schemas.microsoft.com/office/drawing/2014/main" id="{9190DBAA-DDA2-4ECD-8952-4BDE0104B7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9200" y="4417034"/>
              <a:ext cx="59885" cy="18206"/>
            </a:xfrm>
            <a:custGeom>
              <a:avLst/>
              <a:gdLst>
                <a:gd name="T0" fmla="*/ 138 w 159"/>
                <a:gd name="T1" fmla="*/ 1 h 56"/>
                <a:gd name="T2" fmla="*/ 158 w 159"/>
                <a:gd name="T3" fmla="*/ 20 h 56"/>
                <a:gd name="T4" fmla="*/ 143 w 159"/>
                <a:gd name="T5" fmla="*/ 42 h 56"/>
                <a:gd name="T6" fmla="*/ 20 w 159"/>
                <a:gd name="T7" fmla="*/ 55 h 56"/>
                <a:gd name="T8" fmla="*/ 1 w 159"/>
                <a:gd name="T9" fmla="*/ 36 h 56"/>
                <a:gd name="T10" fmla="*/ 16 w 159"/>
                <a:gd name="T11" fmla="*/ 14 h 56"/>
                <a:gd name="T12" fmla="*/ 138 w 159"/>
                <a:gd name="T13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56">
                  <a:moveTo>
                    <a:pt x="138" y="1"/>
                  </a:moveTo>
                  <a:cubicBezTo>
                    <a:pt x="148" y="0"/>
                    <a:pt x="156" y="8"/>
                    <a:pt x="158" y="20"/>
                  </a:cubicBezTo>
                  <a:cubicBezTo>
                    <a:pt x="159" y="31"/>
                    <a:pt x="152" y="41"/>
                    <a:pt x="143" y="42"/>
                  </a:cubicBezTo>
                  <a:lnTo>
                    <a:pt x="20" y="55"/>
                  </a:lnTo>
                  <a:cubicBezTo>
                    <a:pt x="11" y="56"/>
                    <a:pt x="2" y="48"/>
                    <a:pt x="1" y="36"/>
                  </a:cubicBezTo>
                  <a:cubicBezTo>
                    <a:pt x="0" y="25"/>
                    <a:pt x="6" y="15"/>
                    <a:pt x="16" y="14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7383">
              <a:extLst>
                <a:ext uri="{FF2B5EF4-FFF2-40B4-BE49-F238E27FC236}">
                  <a16:creationId xmlns:a16="http://schemas.microsoft.com/office/drawing/2014/main" id="{FB333AFD-C9D1-4714-B1B8-401931D0B0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063" y="4398828"/>
              <a:ext cx="51330" cy="18206"/>
            </a:xfrm>
            <a:custGeom>
              <a:avLst/>
              <a:gdLst>
                <a:gd name="T0" fmla="*/ 16 w 159"/>
                <a:gd name="T1" fmla="*/ 43 h 56"/>
                <a:gd name="T2" fmla="*/ 1 w 159"/>
                <a:gd name="T3" fmla="*/ 20 h 56"/>
                <a:gd name="T4" fmla="*/ 20 w 159"/>
                <a:gd name="T5" fmla="*/ 1 h 56"/>
                <a:gd name="T6" fmla="*/ 143 w 159"/>
                <a:gd name="T7" fmla="*/ 14 h 56"/>
                <a:gd name="T8" fmla="*/ 158 w 159"/>
                <a:gd name="T9" fmla="*/ 37 h 56"/>
                <a:gd name="T10" fmla="*/ 158 w 159"/>
                <a:gd name="T11" fmla="*/ 37 h 56"/>
                <a:gd name="T12" fmla="*/ 138 w 159"/>
                <a:gd name="T13" fmla="*/ 55 h 56"/>
                <a:gd name="T14" fmla="*/ 16 w 159"/>
                <a:gd name="T15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56">
                  <a:moveTo>
                    <a:pt x="16" y="43"/>
                  </a:moveTo>
                  <a:cubicBezTo>
                    <a:pt x="7" y="42"/>
                    <a:pt x="0" y="32"/>
                    <a:pt x="1" y="20"/>
                  </a:cubicBezTo>
                  <a:cubicBezTo>
                    <a:pt x="2" y="9"/>
                    <a:pt x="11" y="0"/>
                    <a:pt x="20" y="1"/>
                  </a:cubicBezTo>
                  <a:lnTo>
                    <a:pt x="143" y="14"/>
                  </a:lnTo>
                  <a:cubicBezTo>
                    <a:pt x="152" y="15"/>
                    <a:pt x="159" y="25"/>
                    <a:pt x="158" y="37"/>
                  </a:cubicBezTo>
                  <a:lnTo>
                    <a:pt x="158" y="37"/>
                  </a:lnTo>
                  <a:cubicBezTo>
                    <a:pt x="157" y="48"/>
                    <a:pt x="148" y="56"/>
                    <a:pt x="138" y="55"/>
                  </a:cubicBezTo>
                  <a:lnTo>
                    <a:pt x="16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384">
              <a:extLst>
                <a:ext uri="{FF2B5EF4-FFF2-40B4-BE49-F238E27FC236}">
                  <a16:creationId xmlns:a16="http://schemas.microsoft.com/office/drawing/2014/main" id="{50B55DB1-13D0-4806-A91C-5389CC520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177" y="4207660"/>
              <a:ext cx="51330" cy="45516"/>
            </a:xfrm>
            <a:custGeom>
              <a:avLst/>
              <a:gdLst>
                <a:gd name="T0" fmla="*/ 34 w 133"/>
                <a:gd name="T1" fmla="*/ 120 h 126"/>
                <a:gd name="T2" fmla="*/ 8 w 133"/>
                <a:gd name="T3" fmla="*/ 116 h 126"/>
                <a:gd name="T4" fmla="*/ 7 w 133"/>
                <a:gd name="T5" fmla="*/ 89 h 126"/>
                <a:gd name="T6" fmla="*/ 98 w 133"/>
                <a:gd name="T7" fmla="*/ 7 h 126"/>
                <a:gd name="T8" fmla="*/ 125 w 133"/>
                <a:gd name="T9" fmla="*/ 11 h 126"/>
                <a:gd name="T10" fmla="*/ 126 w 133"/>
                <a:gd name="T11" fmla="*/ 37 h 126"/>
                <a:gd name="T12" fmla="*/ 34 w 133"/>
                <a:gd name="T13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26">
                  <a:moveTo>
                    <a:pt x="34" y="120"/>
                  </a:moveTo>
                  <a:cubicBezTo>
                    <a:pt x="27" y="126"/>
                    <a:pt x="15" y="124"/>
                    <a:pt x="8" y="116"/>
                  </a:cubicBezTo>
                  <a:cubicBezTo>
                    <a:pt x="0" y="107"/>
                    <a:pt x="0" y="95"/>
                    <a:pt x="7" y="89"/>
                  </a:cubicBezTo>
                  <a:lnTo>
                    <a:pt x="98" y="7"/>
                  </a:lnTo>
                  <a:cubicBezTo>
                    <a:pt x="105" y="0"/>
                    <a:pt x="117" y="2"/>
                    <a:pt x="125" y="11"/>
                  </a:cubicBezTo>
                  <a:cubicBezTo>
                    <a:pt x="133" y="19"/>
                    <a:pt x="133" y="31"/>
                    <a:pt x="126" y="37"/>
                  </a:cubicBezTo>
                  <a:lnTo>
                    <a:pt x="34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7385">
              <a:extLst>
                <a:ext uri="{FF2B5EF4-FFF2-40B4-BE49-F238E27FC236}">
                  <a16:creationId xmlns:a16="http://schemas.microsoft.com/office/drawing/2014/main" id="{50314189-C3D6-4CE5-A831-400DAC6EE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33305" y="4207660"/>
              <a:ext cx="299427" cy="455161"/>
            </a:xfrm>
            <a:custGeom>
              <a:avLst/>
              <a:gdLst>
                <a:gd name="T0" fmla="*/ 878 w 878"/>
                <a:gd name="T1" fmla="*/ 439 h 1226"/>
                <a:gd name="T2" fmla="*/ 439 w 878"/>
                <a:gd name="T3" fmla="*/ 0 h 1226"/>
                <a:gd name="T4" fmla="*/ 0 w 878"/>
                <a:gd name="T5" fmla="*/ 439 h 1226"/>
                <a:gd name="T6" fmla="*/ 258 w 878"/>
                <a:gd name="T7" fmla="*/ 840 h 1226"/>
                <a:gd name="T8" fmla="*/ 258 w 878"/>
                <a:gd name="T9" fmla="*/ 930 h 1226"/>
                <a:gd name="T10" fmla="*/ 258 w 878"/>
                <a:gd name="T11" fmla="*/ 1049 h 1226"/>
                <a:gd name="T12" fmla="*/ 321 w 878"/>
                <a:gd name="T13" fmla="*/ 1127 h 1226"/>
                <a:gd name="T14" fmla="*/ 332 w 878"/>
                <a:gd name="T15" fmla="*/ 1159 h 1226"/>
                <a:gd name="T16" fmla="*/ 409 w 878"/>
                <a:gd name="T17" fmla="*/ 1226 h 1226"/>
                <a:gd name="T18" fmla="*/ 469 w 878"/>
                <a:gd name="T19" fmla="*/ 1226 h 1226"/>
                <a:gd name="T20" fmla="*/ 546 w 878"/>
                <a:gd name="T21" fmla="*/ 1159 h 1226"/>
                <a:gd name="T22" fmla="*/ 557 w 878"/>
                <a:gd name="T23" fmla="*/ 1127 h 1226"/>
                <a:gd name="T24" fmla="*/ 620 w 878"/>
                <a:gd name="T25" fmla="*/ 1049 h 1226"/>
                <a:gd name="T26" fmla="*/ 620 w 878"/>
                <a:gd name="T27" fmla="*/ 888 h 1226"/>
                <a:gd name="T28" fmla="*/ 620 w 878"/>
                <a:gd name="T29" fmla="*/ 840 h 1226"/>
                <a:gd name="T30" fmla="*/ 878 w 878"/>
                <a:gd name="T31" fmla="*/ 439 h 1226"/>
                <a:gd name="T32" fmla="*/ 275 w 878"/>
                <a:gd name="T33" fmla="*/ 220 h 1226"/>
                <a:gd name="T34" fmla="*/ 165 w 878"/>
                <a:gd name="T35" fmla="*/ 439 h 1226"/>
                <a:gd name="T36" fmla="*/ 263 w 878"/>
                <a:gd name="T37" fmla="*/ 649 h 1226"/>
                <a:gd name="T38" fmla="*/ 267 w 878"/>
                <a:gd name="T39" fmla="*/ 676 h 1226"/>
                <a:gd name="T40" fmla="*/ 266 w 878"/>
                <a:gd name="T41" fmla="*/ 676 h 1226"/>
                <a:gd name="T42" fmla="*/ 236 w 878"/>
                <a:gd name="T43" fmla="*/ 680 h 1226"/>
                <a:gd name="T44" fmla="*/ 124 w 878"/>
                <a:gd name="T45" fmla="*/ 439 h 1226"/>
                <a:gd name="T46" fmla="*/ 250 w 878"/>
                <a:gd name="T47" fmla="*/ 187 h 1226"/>
                <a:gd name="T48" fmla="*/ 280 w 878"/>
                <a:gd name="T49" fmla="*/ 192 h 1226"/>
                <a:gd name="T50" fmla="*/ 280 w 878"/>
                <a:gd name="T51" fmla="*/ 192 h 1226"/>
                <a:gd name="T52" fmla="*/ 275 w 878"/>
                <a:gd name="T53" fmla="*/ 220 h 1226"/>
                <a:gd name="T54" fmla="*/ 579 w 878"/>
                <a:gd name="T55" fmla="*/ 1049 h 1226"/>
                <a:gd name="T56" fmla="*/ 563 w 878"/>
                <a:gd name="T57" fmla="*/ 1081 h 1226"/>
                <a:gd name="T58" fmla="*/ 545 w 878"/>
                <a:gd name="T59" fmla="*/ 1087 h 1226"/>
                <a:gd name="T60" fmla="*/ 334 w 878"/>
                <a:gd name="T61" fmla="*/ 1087 h 1226"/>
                <a:gd name="T62" fmla="*/ 315 w 878"/>
                <a:gd name="T63" fmla="*/ 1081 h 1226"/>
                <a:gd name="T64" fmla="*/ 300 w 878"/>
                <a:gd name="T65" fmla="*/ 1049 h 1226"/>
                <a:gd name="T66" fmla="*/ 300 w 878"/>
                <a:gd name="T67" fmla="*/ 930 h 1226"/>
                <a:gd name="T68" fmla="*/ 579 w 878"/>
                <a:gd name="T69" fmla="*/ 930 h 1226"/>
                <a:gd name="T70" fmla="*/ 579 w 878"/>
                <a:gd name="T71" fmla="*/ 1049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8" h="1226">
                  <a:moveTo>
                    <a:pt x="878" y="439"/>
                  </a:moveTo>
                  <a:cubicBezTo>
                    <a:pt x="878" y="197"/>
                    <a:pt x="682" y="0"/>
                    <a:pt x="439" y="0"/>
                  </a:cubicBezTo>
                  <a:cubicBezTo>
                    <a:pt x="197" y="0"/>
                    <a:pt x="0" y="197"/>
                    <a:pt x="0" y="439"/>
                  </a:cubicBezTo>
                  <a:cubicBezTo>
                    <a:pt x="0" y="617"/>
                    <a:pt x="106" y="771"/>
                    <a:pt x="258" y="840"/>
                  </a:cubicBezTo>
                  <a:lnTo>
                    <a:pt x="258" y="930"/>
                  </a:lnTo>
                  <a:lnTo>
                    <a:pt x="258" y="1049"/>
                  </a:lnTo>
                  <a:cubicBezTo>
                    <a:pt x="258" y="1088"/>
                    <a:pt x="285" y="1121"/>
                    <a:pt x="321" y="1127"/>
                  </a:cubicBezTo>
                  <a:cubicBezTo>
                    <a:pt x="324" y="1138"/>
                    <a:pt x="328" y="1149"/>
                    <a:pt x="332" y="1159"/>
                  </a:cubicBezTo>
                  <a:cubicBezTo>
                    <a:pt x="351" y="1201"/>
                    <a:pt x="384" y="1226"/>
                    <a:pt x="409" y="1226"/>
                  </a:cubicBezTo>
                  <a:lnTo>
                    <a:pt x="469" y="1226"/>
                  </a:lnTo>
                  <a:cubicBezTo>
                    <a:pt x="495" y="1226"/>
                    <a:pt x="527" y="1201"/>
                    <a:pt x="546" y="1159"/>
                  </a:cubicBezTo>
                  <a:cubicBezTo>
                    <a:pt x="551" y="1149"/>
                    <a:pt x="554" y="1138"/>
                    <a:pt x="557" y="1127"/>
                  </a:cubicBezTo>
                  <a:cubicBezTo>
                    <a:pt x="593" y="1121"/>
                    <a:pt x="620" y="1088"/>
                    <a:pt x="620" y="1049"/>
                  </a:cubicBezTo>
                  <a:lnTo>
                    <a:pt x="620" y="888"/>
                  </a:lnTo>
                  <a:lnTo>
                    <a:pt x="620" y="840"/>
                  </a:lnTo>
                  <a:cubicBezTo>
                    <a:pt x="772" y="771"/>
                    <a:pt x="878" y="617"/>
                    <a:pt x="878" y="439"/>
                  </a:cubicBezTo>
                  <a:close/>
                  <a:moveTo>
                    <a:pt x="275" y="220"/>
                  </a:moveTo>
                  <a:cubicBezTo>
                    <a:pt x="209" y="270"/>
                    <a:pt x="165" y="350"/>
                    <a:pt x="165" y="439"/>
                  </a:cubicBezTo>
                  <a:cubicBezTo>
                    <a:pt x="165" y="523"/>
                    <a:pt x="203" y="599"/>
                    <a:pt x="263" y="649"/>
                  </a:cubicBezTo>
                  <a:cubicBezTo>
                    <a:pt x="271" y="656"/>
                    <a:pt x="272" y="667"/>
                    <a:pt x="267" y="676"/>
                  </a:cubicBezTo>
                  <a:lnTo>
                    <a:pt x="266" y="676"/>
                  </a:lnTo>
                  <a:cubicBezTo>
                    <a:pt x="259" y="686"/>
                    <a:pt x="245" y="688"/>
                    <a:pt x="236" y="680"/>
                  </a:cubicBezTo>
                  <a:cubicBezTo>
                    <a:pt x="167" y="622"/>
                    <a:pt x="124" y="536"/>
                    <a:pt x="124" y="439"/>
                  </a:cubicBezTo>
                  <a:cubicBezTo>
                    <a:pt x="124" y="336"/>
                    <a:pt x="174" y="244"/>
                    <a:pt x="250" y="187"/>
                  </a:cubicBezTo>
                  <a:cubicBezTo>
                    <a:pt x="260" y="180"/>
                    <a:pt x="273" y="182"/>
                    <a:pt x="280" y="192"/>
                  </a:cubicBezTo>
                  <a:lnTo>
                    <a:pt x="280" y="192"/>
                  </a:lnTo>
                  <a:cubicBezTo>
                    <a:pt x="286" y="201"/>
                    <a:pt x="284" y="213"/>
                    <a:pt x="275" y="220"/>
                  </a:cubicBezTo>
                  <a:close/>
                  <a:moveTo>
                    <a:pt x="579" y="1049"/>
                  </a:moveTo>
                  <a:cubicBezTo>
                    <a:pt x="579" y="1062"/>
                    <a:pt x="572" y="1074"/>
                    <a:pt x="563" y="1081"/>
                  </a:cubicBezTo>
                  <a:cubicBezTo>
                    <a:pt x="558" y="1085"/>
                    <a:pt x="551" y="1087"/>
                    <a:pt x="545" y="1087"/>
                  </a:cubicBezTo>
                  <a:lnTo>
                    <a:pt x="334" y="1087"/>
                  </a:lnTo>
                  <a:cubicBezTo>
                    <a:pt x="327" y="1087"/>
                    <a:pt x="321" y="1085"/>
                    <a:pt x="315" y="1081"/>
                  </a:cubicBezTo>
                  <a:cubicBezTo>
                    <a:pt x="306" y="1075"/>
                    <a:pt x="300" y="1062"/>
                    <a:pt x="300" y="1049"/>
                  </a:cubicBezTo>
                  <a:lnTo>
                    <a:pt x="300" y="930"/>
                  </a:lnTo>
                  <a:lnTo>
                    <a:pt x="579" y="930"/>
                  </a:lnTo>
                  <a:lnTo>
                    <a:pt x="579" y="10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7386">
              <a:extLst>
                <a:ext uri="{FF2B5EF4-FFF2-40B4-BE49-F238E27FC236}">
                  <a16:creationId xmlns:a16="http://schemas.microsoft.com/office/drawing/2014/main" id="{EA92864C-1AF7-4336-BE6B-5EF815389C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8582" y="1713378"/>
              <a:ext cx="111216" cy="118342"/>
            </a:xfrm>
            <a:custGeom>
              <a:avLst/>
              <a:gdLst>
                <a:gd name="T0" fmla="*/ 326 w 326"/>
                <a:gd name="T1" fmla="*/ 163 h 326"/>
                <a:gd name="T2" fmla="*/ 163 w 326"/>
                <a:gd name="T3" fmla="*/ 0 h 326"/>
                <a:gd name="T4" fmla="*/ 0 w 326"/>
                <a:gd name="T5" fmla="*/ 163 h 326"/>
                <a:gd name="T6" fmla="*/ 109 w 326"/>
                <a:gd name="T7" fmla="*/ 317 h 326"/>
                <a:gd name="T8" fmla="*/ 163 w 326"/>
                <a:gd name="T9" fmla="*/ 326 h 326"/>
                <a:gd name="T10" fmla="*/ 218 w 326"/>
                <a:gd name="T11" fmla="*/ 317 h 326"/>
                <a:gd name="T12" fmla="*/ 326 w 326"/>
                <a:gd name="T13" fmla="*/ 163 h 326"/>
                <a:gd name="T14" fmla="*/ 163 w 326"/>
                <a:gd name="T15" fmla="*/ 245 h 326"/>
                <a:gd name="T16" fmla="*/ 81 w 326"/>
                <a:gd name="T17" fmla="*/ 163 h 326"/>
                <a:gd name="T18" fmla="*/ 163 w 326"/>
                <a:gd name="T19" fmla="*/ 81 h 326"/>
                <a:gd name="T20" fmla="*/ 245 w 326"/>
                <a:gd name="T21" fmla="*/ 163 h 326"/>
                <a:gd name="T22" fmla="*/ 163 w 326"/>
                <a:gd name="T23" fmla="*/ 2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6" h="326">
                  <a:moveTo>
                    <a:pt x="326" y="163"/>
                  </a:moveTo>
                  <a:cubicBezTo>
                    <a:pt x="326" y="73"/>
                    <a:pt x="253" y="0"/>
                    <a:pt x="163" y="0"/>
                  </a:cubicBezTo>
                  <a:cubicBezTo>
                    <a:pt x="73" y="0"/>
                    <a:pt x="0" y="73"/>
                    <a:pt x="0" y="163"/>
                  </a:cubicBezTo>
                  <a:cubicBezTo>
                    <a:pt x="0" y="234"/>
                    <a:pt x="46" y="294"/>
                    <a:pt x="109" y="317"/>
                  </a:cubicBezTo>
                  <a:cubicBezTo>
                    <a:pt x="126" y="323"/>
                    <a:pt x="144" y="326"/>
                    <a:pt x="163" y="326"/>
                  </a:cubicBezTo>
                  <a:cubicBezTo>
                    <a:pt x="182" y="326"/>
                    <a:pt x="201" y="323"/>
                    <a:pt x="218" y="317"/>
                  </a:cubicBezTo>
                  <a:cubicBezTo>
                    <a:pt x="281" y="294"/>
                    <a:pt x="326" y="234"/>
                    <a:pt x="326" y="163"/>
                  </a:cubicBezTo>
                  <a:close/>
                  <a:moveTo>
                    <a:pt x="163" y="245"/>
                  </a:moveTo>
                  <a:cubicBezTo>
                    <a:pt x="118" y="245"/>
                    <a:pt x="81" y="208"/>
                    <a:pt x="81" y="163"/>
                  </a:cubicBezTo>
                  <a:cubicBezTo>
                    <a:pt x="81" y="118"/>
                    <a:pt x="118" y="81"/>
                    <a:pt x="163" y="81"/>
                  </a:cubicBezTo>
                  <a:cubicBezTo>
                    <a:pt x="209" y="81"/>
                    <a:pt x="245" y="118"/>
                    <a:pt x="245" y="163"/>
                  </a:cubicBezTo>
                  <a:cubicBezTo>
                    <a:pt x="245" y="208"/>
                    <a:pt x="209" y="245"/>
                    <a:pt x="163" y="2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7387">
              <a:extLst>
                <a:ext uri="{FF2B5EF4-FFF2-40B4-BE49-F238E27FC236}">
                  <a16:creationId xmlns:a16="http://schemas.microsoft.com/office/drawing/2014/main" id="{F2D127DB-C4DB-4EAF-8C76-B9515C81E4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3146" y="1977371"/>
              <a:ext cx="68440" cy="72826"/>
            </a:xfrm>
            <a:custGeom>
              <a:avLst/>
              <a:gdLst>
                <a:gd name="T0" fmla="*/ 5 w 8"/>
                <a:gd name="T1" fmla="*/ 0 h 8"/>
                <a:gd name="T2" fmla="*/ 2 w 8"/>
                <a:gd name="T3" fmla="*/ 4 h 8"/>
                <a:gd name="T4" fmla="*/ 0 w 8"/>
                <a:gd name="T5" fmla="*/ 7 h 8"/>
                <a:gd name="T6" fmla="*/ 4 w 8"/>
                <a:gd name="T7" fmla="*/ 8 h 8"/>
                <a:gd name="T8" fmla="*/ 8 w 8"/>
                <a:gd name="T9" fmla="*/ 8 h 8"/>
                <a:gd name="T10" fmla="*/ 7 w 8"/>
                <a:gd name="T11" fmla="*/ 4 h 8"/>
                <a:gd name="T12" fmla="*/ 5 w 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2" y="4"/>
                  </a:lnTo>
                  <a:lnTo>
                    <a:pt x="0" y="7"/>
                  </a:lnTo>
                  <a:lnTo>
                    <a:pt x="4" y="8"/>
                  </a:lnTo>
                  <a:lnTo>
                    <a:pt x="8" y="8"/>
                  </a:lnTo>
                  <a:lnTo>
                    <a:pt x="7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7388">
              <a:extLst>
                <a:ext uri="{FF2B5EF4-FFF2-40B4-BE49-F238E27FC236}">
                  <a16:creationId xmlns:a16="http://schemas.microsoft.com/office/drawing/2014/main" id="{05202AE1-FC82-4F6C-AACA-0875A9966D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8238" y="1977371"/>
              <a:ext cx="76996" cy="72826"/>
            </a:xfrm>
            <a:custGeom>
              <a:avLst/>
              <a:gdLst>
                <a:gd name="T0" fmla="*/ 9 w 9"/>
                <a:gd name="T1" fmla="*/ 7 h 8"/>
                <a:gd name="T2" fmla="*/ 6 w 9"/>
                <a:gd name="T3" fmla="*/ 4 h 8"/>
                <a:gd name="T4" fmla="*/ 4 w 9"/>
                <a:gd name="T5" fmla="*/ 0 h 8"/>
                <a:gd name="T6" fmla="*/ 2 w 9"/>
                <a:gd name="T7" fmla="*/ 4 h 8"/>
                <a:gd name="T8" fmla="*/ 0 w 9"/>
                <a:gd name="T9" fmla="*/ 8 h 8"/>
                <a:gd name="T10" fmla="*/ 5 w 9"/>
                <a:gd name="T11" fmla="*/ 8 h 8"/>
                <a:gd name="T12" fmla="*/ 9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7"/>
                  </a:moveTo>
                  <a:lnTo>
                    <a:pt x="6" y="4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5" y="8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7389">
              <a:extLst>
                <a:ext uri="{FF2B5EF4-FFF2-40B4-BE49-F238E27FC236}">
                  <a16:creationId xmlns:a16="http://schemas.microsoft.com/office/drawing/2014/main" id="{DEDA2B8B-70C3-4885-B7BD-6CB3FCADF4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1701" y="1840823"/>
              <a:ext cx="384978" cy="364129"/>
            </a:xfrm>
            <a:custGeom>
              <a:avLst/>
              <a:gdLst>
                <a:gd name="T0" fmla="*/ 1095 w 1104"/>
                <a:gd name="T1" fmla="*/ 628 h 988"/>
                <a:gd name="T2" fmla="*/ 1081 w 1104"/>
                <a:gd name="T3" fmla="*/ 573 h 988"/>
                <a:gd name="T4" fmla="*/ 1036 w 1104"/>
                <a:gd name="T5" fmla="*/ 580 h 988"/>
                <a:gd name="T6" fmla="*/ 991 w 1104"/>
                <a:gd name="T7" fmla="*/ 586 h 988"/>
                <a:gd name="T8" fmla="*/ 935 w 1104"/>
                <a:gd name="T9" fmla="*/ 655 h 988"/>
                <a:gd name="T10" fmla="*/ 645 w 1104"/>
                <a:gd name="T11" fmla="*/ 653 h 988"/>
                <a:gd name="T12" fmla="*/ 613 w 1104"/>
                <a:gd name="T13" fmla="*/ 144 h 988"/>
                <a:gd name="T14" fmla="*/ 743 w 1104"/>
                <a:gd name="T15" fmla="*/ 144 h 988"/>
                <a:gd name="T16" fmla="*/ 781 w 1104"/>
                <a:gd name="T17" fmla="*/ 103 h 988"/>
                <a:gd name="T18" fmla="*/ 781 w 1104"/>
                <a:gd name="T19" fmla="*/ 102 h 988"/>
                <a:gd name="T20" fmla="*/ 743 w 1104"/>
                <a:gd name="T21" fmla="*/ 62 h 988"/>
                <a:gd name="T22" fmla="*/ 610 w 1104"/>
                <a:gd name="T23" fmla="*/ 62 h 988"/>
                <a:gd name="T24" fmla="*/ 608 w 1104"/>
                <a:gd name="T25" fmla="*/ 0 h 988"/>
                <a:gd name="T26" fmla="*/ 552 w 1104"/>
                <a:gd name="T27" fmla="*/ 9 h 988"/>
                <a:gd name="T28" fmla="*/ 497 w 1104"/>
                <a:gd name="T29" fmla="*/ 0 h 988"/>
                <a:gd name="T30" fmla="*/ 494 w 1104"/>
                <a:gd name="T31" fmla="*/ 62 h 988"/>
                <a:gd name="T32" fmla="*/ 362 w 1104"/>
                <a:gd name="T33" fmla="*/ 62 h 988"/>
                <a:gd name="T34" fmla="*/ 323 w 1104"/>
                <a:gd name="T35" fmla="*/ 103 h 988"/>
                <a:gd name="T36" fmla="*/ 323 w 1104"/>
                <a:gd name="T37" fmla="*/ 103 h 988"/>
                <a:gd name="T38" fmla="*/ 361 w 1104"/>
                <a:gd name="T39" fmla="*/ 144 h 988"/>
                <a:gd name="T40" fmla="*/ 491 w 1104"/>
                <a:gd name="T41" fmla="*/ 144 h 988"/>
                <a:gd name="T42" fmla="*/ 460 w 1104"/>
                <a:gd name="T43" fmla="*/ 653 h 988"/>
                <a:gd name="T44" fmla="*/ 170 w 1104"/>
                <a:gd name="T45" fmla="*/ 655 h 988"/>
                <a:gd name="T46" fmla="*/ 114 w 1104"/>
                <a:gd name="T47" fmla="*/ 586 h 988"/>
                <a:gd name="T48" fmla="*/ 69 w 1104"/>
                <a:gd name="T49" fmla="*/ 580 h 988"/>
                <a:gd name="T50" fmla="*/ 23 w 1104"/>
                <a:gd name="T51" fmla="*/ 573 h 988"/>
                <a:gd name="T52" fmla="*/ 10 w 1104"/>
                <a:gd name="T53" fmla="*/ 628 h 988"/>
                <a:gd name="T54" fmla="*/ 169 w 1104"/>
                <a:gd name="T55" fmla="*/ 815 h 988"/>
                <a:gd name="T56" fmla="*/ 240 w 1104"/>
                <a:gd name="T57" fmla="*/ 838 h 988"/>
                <a:gd name="T58" fmla="*/ 524 w 1104"/>
                <a:gd name="T59" fmla="*/ 971 h 988"/>
                <a:gd name="T60" fmla="*/ 581 w 1104"/>
                <a:gd name="T61" fmla="*/ 971 h 988"/>
                <a:gd name="T62" fmla="*/ 864 w 1104"/>
                <a:gd name="T63" fmla="*/ 838 h 988"/>
                <a:gd name="T64" fmla="*/ 936 w 1104"/>
                <a:gd name="T65" fmla="*/ 815 h 988"/>
                <a:gd name="T66" fmla="*/ 1095 w 1104"/>
                <a:gd name="T67" fmla="*/ 6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4" h="988">
                  <a:moveTo>
                    <a:pt x="1095" y="628"/>
                  </a:moveTo>
                  <a:cubicBezTo>
                    <a:pt x="1093" y="609"/>
                    <a:pt x="1088" y="591"/>
                    <a:pt x="1081" y="573"/>
                  </a:cubicBezTo>
                  <a:lnTo>
                    <a:pt x="1036" y="580"/>
                  </a:lnTo>
                  <a:lnTo>
                    <a:pt x="991" y="586"/>
                  </a:lnTo>
                  <a:cubicBezTo>
                    <a:pt x="981" y="613"/>
                    <a:pt x="964" y="637"/>
                    <a:pt x="935" y="655"/>
                  </a:cubicBezTo>
                  <a:cubicBezTo>
                    <a:pt x="875" y="693"/>
                    <a:pt x="668" y="729"/>
                    <a:pt x="645" y="653"/>
                  </a:cubicBezTo>
                  <a:cubicBezTo>
                    <a:pt x="630" y="607"/>
                    <a:pt x="621" y="352"/>
                    <a:pt x="613" y="144"/>
                  </a:cubicBezTo>
                  <a:lnTo>
                    <a:pt x="743" y="144"/>
                  </a:lnTo>
                  <a:cubicBezTo>
                    <a:pt x="764" y="144"/>
                    <a:pt x="781" y="125"/>
                    <a:pt x="781" y="103"/>
                  </a:cubicBezTo>
                  <a:lnTo>
                    <a:pt x="781" y="102"/>
                  </a:lnTo>
                  <a:cubicBezTo>
                    <a:pt x="781" y="80"/>
                    <a:pt x="764" y="62"/>
                    <a:pt x="743" y="62"/>
                  </a:cubicBezTo>
                  <a:lnTo>
                    <a:pt x="610" y="62"/>
                  </a:lnTo>
                  <a:cubicBezTo>
                    <a:pt x="610" y="40"/>
                    <a:pt x="609" y="20"/>
                    <a:pt x="608" y="0"/>
                  </a:cubicBezTo>
                  <a:cubicBezTo>
                    <a:pt x="590" y="6"/>
                    <a:pt x="571" y="9"/>
                    <a:pt x="552" y="9"/>
                  </a:cubicBezTo>
                  <a:cubicBezTo>
                    <a:pt x="533" y="9"/>
                    <a:pt x="515" y="6"/>
                    <a:pt x="497" y="0"/>
                  </a:cubicBezTo>
                  <a:cubicBezTo>
                    <a:pt x="496" y="20"/>
                    <a:pt x="495" y="40"/>
                    <a:pt x="494" y="62"/>
                  </a:cubicBezTo>
                  <a:lnTo>
                    <a:pt x="362" y="62"/>
                  </a:lnTo>
                  <a:cubicBezTo>
                    <a:pt x="340" y="62"/>
                    <a:pt x="323" y="80"/>
                    <a:pt x="323" y="103"/>
                  </a:cubicBezTo>
                  <a:lnTo>
                    <a:pt x="323" y="103"/>
                  </a:lnTo>
                  <a:cubicBezTo>
                    <a:pt x="323" y="125"/>
                    <a:pt x="340" y="144"/>
                    <a:pt x="361" y="144"/>
                  </a:cubicBezTo>
                  <a:lnTo>
                    <a:pt x="491" y="144"/>
                  </a:lnTo>
                  <a:cubicBezTo>
                    <a:pt x="484" y="352"/>
                    <a:pt x="474" y="607"/>
                    <a:pt x="460" y="653"/>
                  </a:cubicBezTo>
                  <a:cubicBezTo>
                    <a:pt x="436" y="729"/>
                    <a:pt x="230" y="693"/>
                    <a:pt x="170" y="655"/>
                  </a:cubicBezTo>
                  <a:cubicBezTo>
                    <a:pt x="141" y="637"/>
                    <a:pt x="123" y="613"/>
                    <a:pt x="114" y="586"/>
                  </a:cubicBezTo>
                  <a:lnTo>
                    <a:pt x="69" y="580"/>
                  </a:lnTo>
                  <a:lnTo>
                    <a:pt x="23" y="573"/>
                  </a:lnTo>
                  <a:cubicBezTo>
                    <a:pt x="16" y="591"/>
                    <a:pt x="11" y="609"/>
                    <a:pt x="10" y="628"/>
                  </a:cubicBezTo>
                  <a:cubicBezTo>
                    <a:pt x="0" y="730"/>
                    <a:pt x="87" y="782"/>
                    <a:pt x="169" y="815"/>
                  </a:cubicBezTo>
                  <a:cubicBezTo>
                    <a:pt x="192" y="825"/>
                    <a:pt x="216" y="832"/>
                    <a:pt x="240" y="838"/>
                  </a:cubicBezTo>
                  <a:cubicBezTo>
                    <a:pt x="357" y="871"/>
                    <a:pt x="456" y="890"/>
                    <a:pt x="524" y="971"/>
                  </a:cubicBezTo>
                  <a:cubicBezTo>
                    <a:pt x="538" y="988"/>
                    <a:pt x="566" y="988"/>
                    <a:pt x="581" y="971"/>
                  </a:cubicBezTo>
                  <a:cubicBezTo>
                    <a:pt x="649" y="890"/>
                    <a:pt x="747" y="871"/>
                    <a:pt x="864" y="838"/>
                  </a:cubicBezTo>
                  <a:cubicBezTo>
                    <a:pt x="888" y="832"/>
                    <a:pt x="913" y="825"/>
                    <a:pt x="936" y="815"/>
                  </a:cubicBezTo>
                  <a:cubicBezTo>
                    <a:pt x="1018" y="782"/>
                    <a:pt x="1104" y="730"/>
                    <a:pt x="1095" y="6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390">
              <a:extLst>
                <a:ext uri="{FF2B5EF4-FFF2-40B4-BE49-F238E27FC236}">
                  <a16:creationId xmlns:a16="http://schemas.microsoft.com/office/drawing/2014/main" id="{E5C3C181-D5D4-4F69-BC43-891A513B81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1701" y="3288235"/>
              <a:ext cx="384978" cy="391438"/>
            </a:xfrm>
            <a:custGeom>
              <a:avLst/>
              <a:gdLst>
                <a:gd name="T0" fmla="*/ 1104 w 1104"/>
                <a:gd name="T1" fmla="*/ 145 h 1079"/>
                <a:gd name="T2" fmla="*/ 0 w 1104"/>
                <a:gd name="T3" fmla="*/ 145 h 1079"/>
                <a:gd name="T4" fmla="*/ 37 w 1104"/>
                <a:gd name="T5" fmla="*/ 270 h 1079"/>
                <a:gd name="T6" fmla="*/ 0 w 1104"/>
                <a:gd name="T7" fmla="*/ 395 h 1079"/>
                <a:gd name="T8" fmla="*/ 0 w 1104"/>
                <a:gd name="T9" fmla="*/ 504 h 1079"/>
                <a:gd name="T10" fmla="*/ 37 w 1104"/>
                <a:gd name="T11" fmla="*/ 629 h 1079"/>
                <a:gd name="T12" fmla="*/ 0 w 1104"/>
                <a:gd name="T13" fmla="*/ 754 h 1079"/>
                <a:gd name="T14" fmla="*/ 0 w 1104"/>
                <a:gd name="T15" fmla="*/ 864 h 1079"/>
                <a:gd name="T16" fmla="*/ 552 w 1104"/>
                <a:gd name="T17" fmla="*/ 1079 h 1079"/>
                <a:gd name="T18" fmla="*/ 1104 w 1104"/>
                <a:gd name="T19" fmla="*/ 864 h 1079"/>
                <a:gd name="T20" fmla="*/ 1104 w 1104"/>
                <a:gd name="T21" fmla="*/ 754 h 1079"/>
                <a:gd name="T22" fmla="*/ 1067 w 1104"/>
                <a:gd name="T23" fmla="*/ 629 h 1079"/>
                <a:gd name="T24" fmla="*/ 1104 w 1104"/>
                <a:gd name="T25" fmla="*/ 504 h 1079"/>
                <a:gd name="T26" fmla="*/ 1104 w 1104"/>
                <a:gd name="T27" fmla="*/ 395 h 1079"/>
                <a:gd name="T28" fmla="*/ 1067 w 1104"/>
                <a:gd name="T29" fmla="*/ 270 h 1079"/>
                <a:gd name="T30" fmla="*/ 552 w 1104"/>
                <a:gd name="T31" fmla="*/ 21 h 1079"/>
                <a:gd name="T32" fmla="*/ 552 w 1104"/>
                <a:gd name="T33" fmla="*/ 269 h 1079"/>
                <a:gd name="T34" fmla="*/ 552 w 1104"/>
                <a:gd name="T35" fmla="*/ 21 h 1079"/>
                <a:gd name="T36" fmla="*/ 552 w 1104"/>
                <a:gd name="T37" fmla="*/ 988 h 1079"/>
                <a:gd name="T38" fmla="*/ 57 w 1104"/>
                <a:gd name="T39" fmla="*/ 821 h 1079"/>
                <a:gd name="T40" fmla="*/ 1047 w 1104"/>
                <a:gd name="T41" fmla="*/ 821 h 1079"/>
                <a:gd name="T42" fmla="*/ 1084 w 1104"/>
                <a:gd name="T43" fmla="*/ 684 h 1079"/>
                <a:gd name="T44" fmla="*/ 21 w 1104"/>
                <a:gd name="T45" fmla="*/ 684 h 1079"/>
                <a:gd name="T46" fmla="*/ 552 w 1104"/>
                <a:gd name="T47" fmla="*/ 719 h 1079"/>
                <a:gd name="T48" fmla="*/ 1084 w 1104"/>
                <a:gd name="T49" fmla="*/ 684 h 1079"/>
                <a:gd name="T50" fmla="*/ 552 w 1104"/>
                <a:gd name="T51" fmla="*/ 628 h 1079"/>
                <a:gd name="T52" fmla="*/ 57 w 1104"/>
                <a:gd name="T53" fmla="*/ 462 h 1079"/>
                <a:gd name="T54" fmla="*/ 1047 w 1104"/>
                <a:gd name="T55" fmla="*/ 462 h 1079"/>
                <a:gd name="T56" fmla="*/ 1084 w 1104"/>
                <a:gd name="T57" fmla="*/ 325 h 1079"/>
                <a:gd name="T58" fmla="*/ 21 w 1104"/>
                <a:gd name="T59" fmla="*/ 325 h 1079"/>
                <a:gd name="T60" fmla="*/ 552 w 1104"/>
                <a:gd name="T61" fmla="*/ 360 h 1079"/>
                <a:gd name="T62" fmla="*/ 1084 w 1104"/>
                <a:gd name="T63" fmla="*/ 325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4" h="1079">
                  <a:moveTo>
                    <a:pt x="1104" y="215"/>
                  </a:moveTo>
                  <a:lnTo>
                    <a:pt x="1104" y="145"/>
                  </a:lnTo>
                  <a:cubicBezTo>
                    <a:pt x="1104" y="51"/>
                    <a:pt x="820" y="0"/>
                    <a:pt x="552" y="0"/>
                  </a:cubicBezTo>
                  <a:cubicBezTo>
                    <a:pt x="284" y="0"/>
                    <a:pt x="0" y="51"/>
                    <a:pt x="0" y="145"/>
                  </a:cubicBezTo>
                  <a:lnTo>
                    <a:pt x="0" y="215"/>
                  </a:lnTo>
                  <a:cubicBezTo>
                    <a:pt x="0" y="235"/>
                    <a:pt x="13" y="253"/>
                    <a:pt x="37" y="270"/>
                  </a:cubicBezTo>
                  <a:cubicBezTo>
                    <a:pt x="13" y="286"/>
                    <a:pt x="0" y="304"/>
                    <a:pt x="0" y="325"/>
                  </a:cubicBezTo>
                  <a:lnTo>
                    <a:pt x="0" y="395"/>
                  </a:lnTo>
                  <a:cubicBezTo>
                    <a:pt x="0" y="415"/>
                    <a:pt x="13" y="433"/>
                    <a:pt x="37" y="450"/>
                  </a:cubicBezTo>
                  <a:cubicBezTo>
                    <a:pt x="13" y="466"/>
                    <a:pt x="0" y="484"/>
                    <a:pt x="0" y="504"/>
                  </a:cubicBezTo>
                  <a:lnTo>
                    <a:pt x="0" y="574"/>
                  </a:lnTo>
                  <a:cubicBezTo>
                    <a:pt x="0" y="595"/>
                    <a:pt x="13" y="613"/>
                    <a:pt x="37" y="629"/>
                  </a:cubicBezTo>
                  <a:cubicBezTo>
                    <a:pt x="13" y="646"/>
                    <a:pt x="0" y="664"/>
                    <a:pt x="0" y="684"/>
                  </a:cubicBezTo>
                  <a:lnTo>
                    <a:pt x="0" y="754"/>
                  </a:lnTo>
                  <a:cubicBezTo>
                    <a:pt x="0" y="775"/>
                    <a:pt x="13" y="793"/>
                    <a:pt x="37" y="809"/>
                  </a:cubicBezTo>
                  <a:cubicBezTo>
                    <a:pt x="13" y="825"/>
                    <a:pt x="0" y="844"/>
                    <a:pt x="0" y="864"/>
                  </a:cubicBezTo>
                  <a:lnTo>
                    <a:pt x="0" y="934"/>
                  </a:lnTo>
                  <a:cubicBezTo>
                    <a:pt x="0" y="1028"/>
                    <a:pt x="284" y="1079"/>
                    <a:pt x="552" y="1079"/>
                  </a:cubicBezTo>
                  <a:cubicBezTo>
                    <a:pt x="820" y="1079"/>
                    <a:pt x="1104" y="1028"/>
                    <a:pt x="1104" y="934"/>
                  </a:cubicBezTo>
                  <a:lnTo>
                    <a:pt x="1104" y="864"/>
                  </a:lnTo>
                  <a:cubicBezTo>
                    <a:pt x="1104" y="844"/>
                    <a:pt x="1091" y="826"/>
                    <a:pt x="1067" y="809"/>
                  </a:cubicBezTo>
                  <a:cubicBezTo>
                    <a:pt x="1091" y="793"/>
                    <a:pt x="1104" y="775"/>
                    <a:pt x="1104" y="754"/>
                  </a:cubicBezTo>
                  <a:lnTo>
                    <a:pt x="1104" y="684"/>
                  </a:lnTo>
                  <a:cubicBezTo>
                    <a:pt x="1104" y="664"/>
                    <a:pt x="1091" y="646"/>
                    <a:pt x="1067" y="629"/>
                  </a:cubicBezTo>
                  <a:cubicBezTo>
                    <a:pt x="1091" y="613"/>
                    <a:pt x="1104" y="595"/>
                    <a:pt x="1104" y="574"/>
                  </a:cubicBezTo>
                  <a:lnTo>
                    <a:pt x="1104" y="504"/>
                  </a:lnTo>
                  <a:cubicBezTo>
                    <a:pt x="1104" y="484"/>
                    <a:pt x="1091" y="466"/>
                    <a:pt x="1067" y="450"/>
                  </a:cubicBezTo>
                  <a:cubicBezTo>
                    <a:pt x="1091" y="433"/>
                    <a:pt x="1104" y="415"/>
                    <a:pt x="1104" y="395"/>
                  </a:cubicBezTo>
                  <a:lnTo>
                    <a:pt x="1104" y="325"/>
                  </a:lnTo>
                  <a:cubicBezTo>
                    <a:pt x="1104" y="304"/>
                    <a:pt x="1091" y="286"/>
                    <a:pt x="1067" y="270"/>
                  </a:cubicBezTo>
                  <a:cubicBezTo>
                    <a:pt x="1091" y="253"/>
                    <a:pt x="1104" y="235"/>
                    <a:pt x="1104" y="215"/>
                  </a:cubicBezTo>
                  <a:close/>
                  <a:moveTo>
                    <a:pt x="552" y="21"/>
                  </a:moveTo>
                  <a:cubicBezTo>
                    <a:pt x="865" y="21"/>
                    <a:pt x="1084" y="86"/>
                    <a:pt x="1084" y="145"/>
                  </a:cubicBezTo>
                  <a:cubicBezTo>
                    <a:pt x="1084" y="203"/>
                    <a:pt x="865" y="269"/>
                    <a:pt x="552" y="269"/>
                  </a:cubicBezTo>
                  <a:cubicBezTo>
                    <a:pt x="239" y="269"/>
                    <a:pt x="21" y="203"/>
                    <a:pt x="21" y="145"/>
                  </a:cubicBezTo>
                  <a:cubicBezTo>
                    <a:pt x="21" y="86"/>
                    <a:pt x="239" y="21"/>
                    <a:pt x="552" y="21"/>
                  </a:cubicBezTo>
                  <a:close/>
                  <a:moveTo>
                    <a:pt x="1084" y="864"/>
                  </a:moveTo>
                  <a:cubicBezTo>
                    <a:pt x="1084" y="923"/>
                    <a:pt x="865" y="988"/>
                    <a:pt x="552" y="988"/>
                  </a:cubicBezTo>
                  <a:cubicBezTo>
                    <a:pt x="239" y="988"/>
                    <a:pt x="21" y="923"/>
                    <a:pt x="21" y="864"/>
                  </a:cubicBezTo>
                  <a:cubicBezTo>
                    <a:pt x="21" y="850"/>
                    <a:pt x="34" y="835"/>
                    <a:pt x="57" y="821"/>
                  </a:cubicBezTo>
                  <a:cubicBezTo>
                    <a:pt x="154" y="872"/>
                    <a:pt x="357" y="899"/>
                    <a:pt x="552" y="899"/>
                  </a:cubicBezTo>
                  <a:cubicBezTo>
                    <a:pt x="747" y="899"/>
                    <a:pt x="950" y="872"/>
                    <a:pt x="1047" y="821"/>
                  </a:cubicBezTo>
                  <a:cubicBezTo>
                    <a:pt x="1071" y="835"/>
                    <a:pt x="1084" y="850"/>
                    <a:pt x="1084" y="864"/>
                  </a:cubicBezTo>
                  <a:close/>
                  <a:moveTo>
                    <a:pt x="1084" y="684"/>
                  </a:moveTo>
                  <a:cubicBezTo>
                    <a:pt x="1084" y="743"/>
                    <a:pt x="865" y="808"/>
                    <a:pt x="552" y="808"/>
                  </a:cubicBezTo>
                  <a:cubicBezTo>
                    <a:pt x="239" y="808"/>
                    <a:pt x="21" y="743"/>
                    <a:pt x="21" y="684"/>
                  </a:cubicBezTo>
                  <a:cubicBezTo>
                    <a:pt x="21" y="670"/>
                    <a:pt x="34" y="655"/>
                    <a:pt x="57" y="642"/>
                  </a:cubicBezTo>
                  <a:cubicBezTo>
                    <a:pt x="154" y="692"/>
                    <a:pt x="357" y="719"/>
                    <a:pt x="552" y="719"/>
                  </a:cubicBezTo>
                  <a:cubicBezTo>
                    <a:pt x="747" y="719"/>
                    <a:pt x="950" y="692"/>
                    <a:pt x="1047" y="642"/>
                  </a:cubicBezTo>
                  <a:cubicBezTo>
                    <a:pt x="1071" y="655"/>
                    <a:pt x="1084" y="670"/>
                    <a:pt x="1084" y="684"/>
                  </a:cubicBezTo>
                  <a:close/>
                  <a:moveTo>
                    <a:pt x="1084" y="504"/>
                  </a:moveTo>
                  <a:cubicBezTo>
                    <a:pt x="1084" y="563"/>
                    <a:pt x="865" y="628"/>
                    <a:pt x="552" y="628"/>
                  </a:cubicBezTo>
                  <a:cubicBezTo>
                    <a:pt x="239" y="628"/>
                    <a:pt x="21" y="563"/>
                    <a:pt x="21" y="504"/>
                  </a:cubicBezTo>
                  <a:cubicBezTo>
                    <a:pt x="21" y="490"/>
                    <a:pt x="34" y="476"/>
                    <a:pt x="57" y="462"/>
                  </a:cubicBezTo>
                  <a:cubicBezTo>
                    <a:pt x="154" y="513"/>
                    <a:pt x="357" y="539"/>
                    <a:pt x="552" y="539"/>
                  </a:cubicBezTo>
                  <a:cubicBezTo>
                    <a:pt x="747" y="539"/>
                    <a:pt x="950" y="513"/>
                    <a:pt x="1047" y="462"/>
                  </a:cubicBezTo>
                  <a:cubicBezTo>
                    <a:pt x="1071" y="476"/>
                    <a:pt x="1084" y="490"/>
                    <a:pt x="1084" y="504"/>
                  </a:cubicBezTo>
                  <a:close/>
                  <a:moveTo>
                    <a:pt x="1084" y="325"/>
                  </a:moveTo>
                  <a:cubicBezTo>
                    <a:pt x="1084" y="383"/>
                    <a:pt x="865" y="449"/>
                    <a:pt x="552" y="449"/>
                  </a:cubicBezTo>
                  <a:cubicBezTo>
                    <a:pt x="239" y="449"/>
                    <a:pt x="21" y="383"/>
                    <a:pt x="21" y="325"/>
                  </a:cubicBezTo>
                  <a:cubicBezTo>
                    <a:pt x="21" y="310"/>
                    <a:pt x="34" y="296"/>
                    <a:pt x="57" y="282"/>
                  </a:cubicBezTo>
                  <a:cubicBezTo>
                    <a:pt x="154" y="333"/>
                    <a:pt x="357" y="360"/>
                    <a:pt x="552" y="360"/>
                  </a:cubicBezTo>
                  <a:cubicBezTo>
                    <a:pt x="747" y="360"/>
                    <a:pt x="950" y="333"/>
                    <a:pt x="1047" y="282"/>
                  </a:cubicBezTo>
                  <a:cubicBezTo>
                    <a:pt x="1071" y="296"/>
                    <a:pt x="1084" y="310"/>
                    <a:pt x="1084" y="3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66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914">
            <a:extLst>
              <a:ext uri="{FF2B5EF4-FFF2-40B4-BE49-F238E27FC236}">
                <a16:creationId xmlns:a16="http://schemas.microsoft.com/office/drawing/2014/main" id="{43C6CBAC-E45F-4929-AD91-7543142F39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4040" y="958451"/>
            <a:ext cx="8787551" cy="49565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4CC1A5-FA91-4EE9-BFED-6498CC3F5AB8}"/>
              </a:ext>
            </a:extLst>
          </p:cNvPr>
          <p:cNvGrpSpPr/>
          <p:nvPr userDrawn="1"/>
        </p:nvGrpSpPr>
        <p:grpSpPr>
          <a:xfrm>
            <a:off x="687893" y="1865918"/>
            <a:ext cx="7679844" cy="2498914"/>
            <a:chOff x="1200916" y="2068567"/>
            <a:chExt cx="6653802" cy="2165053"/>
          </a:xfrm>
        </p:grpSpPr>
        <p:sp>
          <p:nvSpPr>
            <p:cNvPr id="34" name="Freeform 10937">
              <a:extLst>
                <a:ext uri="{FF2B5EF4-FFF2-40B4-BE49-F238E27FC236}">
                  <a16:creationId xmlns:a16="http://schemas.microsoft.com/office/drawing/2014/main" id="{8F6B7FE0-5126-4F53-8AEE-9A9077C7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857" y="2389918"/>
              <a:ext cx="1285431" cy="1204250"/>
            </a:xfrm>
            <a:custGeom>
              <a:avLst/>
              <a:gdLst>
                <a:gd name="T0" fmla="*/ 383 w 9764"/>
                <a:gd name="T1" fmla="*/ 4952 h 9137"/>
                <a:gd name="T2" fmla="*/ 4185 w 9764"/>
                <a:gd name="T3" fmla="*/ 8754 h 9137"/>
                <a:gd name="T4" fmla="*/ 5578 w 9764"/>
                <a:gd name="T5" fmla="*/ 8754 h 9137"/>
                <a:gd name="T6" fmla="*/ 9380 w 9764"/>
                <a:gd name="T7" fmla="*/ 4952 h 9137"/>
                <a:gd name="T8" fmla="*/ 9380 w 9764"/>
                <a:gd name="T9" fmla="*/ 3558 h 9137"/>
                <a:gd name="T10" fmla="*/ 6972 w 9764"/>
                <a:gd name="T11" fmla="*/ 1150 h 9137"/>
                <a:gd name="T12" fmla="*/ 2791 w 9764"/>
                <a:gd name="T13" fmla="*/ 1150 h 9137"/>
                <a:gd name="T14" fmla="*/ 383 w 9764"/>
                <a:gd name="T15" fmla="*/ 3558 h 9137"/>
                <a:gd name="T16" fmla="*/ 383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5" y="9137"/>
                    <a:pt x="5578" y="8754"/>
                  </a:cubicBezTo>
                  <a:lnTo>
                    <a:pt x="9380" y="4952"/>
                  </a:lnTo>
                  <a:cubicBezTo>
                    <a:pt x="9764" y="4569"/>
                    <a:pt x="9764" y="3942"/>
                    <a:pt x="9380" y="3558"/>
                  </a:cubicBezTo>
                  <a:lnTo>
                    <a:pt x="6972" y="1150"/>
                  </a:lnTo>
                  <a:cubicBezTo>
                    <a:pt x="5822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9"/>
                    <a:pt x="383" y="4952"/>
                  </a:cubicBezTo>
                  <a:close/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0938">
              <a:extLst>
                <a:ext uri="{FF2B5EF4-FFF2-40B4-BE49-F238E27FC236}">
                  <a16:creationId xmlns:a16="http://schemas.microsoft.com/office/drawing/2014/main" id="{5D6B5723-9F8C-4164-A59A-90EB3604D2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5475" y="3026125"/>
              <a:ext cx="1204484" cy="1207495"/>
            </a:xfrm>
            <a:custGeom>
              <a:avLst/>
              <a:gdLst>
                <a:gd name="T0" fmla="*/ 1149 w 9137"/>
                <a:gd name="T1" fmla="*/ 2792 h 9137"/>
                <a:gd name="T2" fmla="*/ 3558 w 9137"/>
                <a:gd name="T3" fmla="*/ 384 h 9137"/>
                <a:gd name="T4" fmla="*/ 4951 w 9137"/>
                <a:gd name="T5" fmla="*/ 384 h 9137"/>
                <a:gd name="T6" fmla="*/ 8753 w 9137"/>
                <a:gd name="T7" fmla="*/ 4185 h 9137"/>
                <a:gd name="T8" fmla="*/ 8753 w 9137"/>
                <a:gd name="T9" fmla="*/ 5579 h 9137"/>
                <a:gd name="T10" fmla="*/ 6345 w 9137"/>
                <a:gd name="T11" fmla="*/ 7987 h 9137"/>
                <a:gd name="T12" fmla="*/ 2164 w 9137"/>
                <a:gd name="T13" fmla="*/ 7987 h 9137"/>
                <a:gd name="T14" fmla="*/ 1149 w 9137"/>
                <a:gd name="T15" fmla="*/ 6973 h 9137"/>
                <a:gd name="T16" fmla="*/ 1149 w 9137"/>
                <a:gd name="T17" fmla="*/ 279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7" h="9137">
                  <a:moveTo>
                    <a:pt x="1149" y="2792"/>
                  </a:moveTo>
                  <a:lnTo>
                    <a:pt x="3558" y="384"/>
                  </a:lnTo>
                  <a:cubicBezTo>
                    <a:pt x="3941" y="0"/>
                    <a:pt x="4568" y="0"/>
                    <a:pt x="4951" y="384"/>
                  </a:cubicBezTo>
                  <a:lnTo>
                    <a:pt x="8753" y="4185"/>
                  </a:lnTo>
                  <a:cubicBezTo>
                    <a:pt x="9137" y="4569"/>
                    <a:pt x="9137" y="5196"/>
                    <a:pt x="8753" y="5579"/>
                  </a:cubicBezTo>
                  <a:lnTo>
                    <a:pt x="6345" y="7987"/>
                  </a:lnTo>
                  <a:cubicBezTo>
                    <a:pt x="5195" y="9137"/>
                    <a:pt x="3314" y="9137"/>
                    <a:pt x="2164" y="7987"/>
                  </a:cubicBezTo>
                  <a:lnTo>
                    <a:pt x="1149" y="6973"/>
                  </a:lnTo>
                  <a:cubicBezTo>
                    <a:pt x="0" y="5823"/>
                    <a:pt x="0" y="3942"/>
                    <a:pt x="1149" y="2792"/>
                  </a:cubicBez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939">
              <a:extLst>
                <a:ext uri="{FF2B5EF4-FFF2-40B4-BE49-F238E27FC236}">
                  <a16:creationId xmlns:a16="http://schemas.microsoft.com/office/drawing/2014/main" id="{E046F490-7957-4F33-8208-7A7B0641E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1515" y="2389918"/>
              <a:ext cx="1285431" cy="1204250"/>
            </a:xfrm>
            <a:custGeom>
              <a:avLst/>
              <a:gdLst>
                <a:gd name="T0" fmla="*/ 383 w 9764"/>
                <a:gd name="T1" fmla="*/ 4952 h 9137"/>
                <a:gd name="T2" fmla="*/ 4185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2 w 9764"/>
                <a:gd name="T11" fmla="*/ 1150 h 9137"/>
                <a:gd name="T12" fmla="*/ 2791 w 9764"/>
                <a:gd name="T13" fmla="*/ 1150 h 9137"/>
                <a:gd name="T14" fmla="*/ 383 w 9764"/>
                <a:gd name="T15" fmla="*/ 3558 h 9137"/>
                <a:gd name="T16" fmla="*/ 383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6" y="9137"/>
                    <a:pt x="5579" y="8754"/>
                  </a:cubicBezTo>
                  <a:lnTo>
                    <a:pt x="9381" y="4952"/>
                  </a:lnTo>
                  <a:cubicBezTo>
                    <a:pt x="9764" y="4569"/>
                    <a:pt x="9764" y="3942"/>
                    <a:pt x="9381" y="3558"/>
                  </a:cubicBezTo>
                  <a:lnTo>
                    <a:pt x="6972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9"/>
                    <a:pt x="383" y="4952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0940">
              <a:extLst>
                <a:ext uri="{FF2B5EF4-FFF2-40B4-BE49-F238E27FC236}">
                  <a16:creationId xmlns:a16="http://schemas.microsoft.com/office/drawing/2014/main" id="{E5F50EAE-07CC-4A1C-B5B6-FC61CAC7A5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9186" y="3026125"/>
              <a:ext cx="1285431" cy="120749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4 h 9137"/>
                <a:gd name="T4" fmla="*/ 5579 w 9764"/>
                <a:gd name="T5" fmla="*/ 384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2 w 9764"/>
                <a:gd name="T11" fmla="*/ 7987 h 9137"/>
                <a:gd name="T12" fmla="*/ 2791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4"/>
                  </a:lnTo>
                  <a:cubicBezTo>
                    <a:pt x="4568" y="0"/>
                    <a:pt x="5195" y="0"/>
                    <a:pt x="5579" y="384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2" y="7987"/>
                  </a:lnTo>
                  <a:cubicBezTo>
                    <a:pt x="5823" y="9137"/>
                    <a:pt x="3941" y="9137"/>
                    <a:pt x="2791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941">
              <a:extLst>
                <a:ext uri="{FF2B5EF4-FFF2-40B4-BE49-F238E27FC236}">
                  <a16:creationId xmlns:a16="http://schemas.microsoft.com/office/drawing/2014/main" id="{91040361-30A2-42B8-BBAE-54B29534FA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9412" y="2389918"/>
              <a:ext cx="1285431" cy="1204250"/>
            </a:xfrm>
            <a:custGeom>
              <a:avLst/>
              <a:gdLst>
                <a:gd name="T0" fmla="*/ 384 w 9764"/>
                <a:gd name="T1" fmla="*/ 4952 h 9137"/>
                <a:gd name="T2" fmla="*/ 4185 w 9764"/>
                <a:gd name="T3" fmla="*/ 8754 h 9137"/>
                <a:gd name="T4" fmla="*/ 5579 w 9764"/>
                <a:gd name="T5" fmla="*/ 8754 h 9137"/>
                <a:gd name="T6" fmla="*/ 9381 w 9764"/>
                <a:gd name="T7" fmla="*/ 4952 h 9137"/>
                <a:gd name="T8" fmla="*/ 9381 w 9764"/>
                <a:gd name="T9" fmla="*/ 3558 h 9137"/>
                <a:gd name="T10" fmla="*/ 6973 w 9764"/>
                <a:gd name="T11" fmla="*/ 1150 h 9137"/>
                <a:gd name="T12" fmla="*/ 2792 w 9764"/>
                <a:gd name="T13" fmla="*/ 1150 h 9137"/>
                <a:gd name="T14" fmla="*/ 384 w 9764"/>
                <a:gd name="T15" fmla="*/ 3558 h 9137"/>
                <a:gd name="T16" fmla="*/ 384 w 9764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4" y="4952"/>
                  </a:moveTo>
                  <a:lnTo>
                    <a:pt x="4185" y="8754"/>
                  </a:lnTo>
                  <a:cubicBezTo>
                    <a:pt x="4569" y="9137"/>
                    <a:pt x="5196" y="9137"/>
                    <a:pt x="5579" y="8754"/>
                  </a:cubicBezTo>
                  <a:lnTo>
                    <a:pt x="9381" y="4952"/>
                  </a:lnTo>
                  <a:cubicBezTo>
                    <a:pt x="9764" y="4569"/>
                    <a:pt x="9764" y="3942"/>
                    <a:pt x="9381" y="3558"/>
                  </a:cubicBezTo>
                  <a:lnTo>
                    <a:pt x="6973" y="1150"/>
                  </a:lnTo>
                  <a:cubicBezTo>
                    <a:pt x="5823" y="0"/>
                    <a:pt x="3942" y="0"/>
                    <a:pt x="2792" y="1150"/>
                  </a:cubicBezTo>
                  <a:lnTo>
                    <a:pt x="384" y="3558"/>
                  </a:lnTo>
                  <a:cubicBezTo>
                    <a:pt x="0" y="3942"/>
                    <a:pt x="0" y="4569"/>
                    <a:pt x="384" y="4952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942">
              <a:extLst>
                <a:ext uri="{FF2B5EF4-FFF2-40B4-BE49-F238E27FC236}">
                  <a16:creationId xmlns:a16="http://schemas.microsoft.com/office/drawing/2014/main" id="{1906BE40-316F-425C-B53B-2058F968C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57083" y="3026125"/>
              <a:ext cx="1285431" cy="120749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4 h 9137"/>
                <a:gd name="T4" fmla="*/ 5579 w 9764"/>
                <a:gd name="T5" fmla="*/ 384 h 9137"/>
                <a:gd name="T6" fmla="*/ 9381 w 9764"/>
                <a:gd name="T7" fmla="*/ 4185 h 9137"/>
                <a:gd name="T8" fmla="*/ 9381 w 9764"/>
                <a:gd name="T9" fmla="*/ 5579 h 9137"/>
                <a:gd name="T10" fmla="*/ 6973 w 9764"/>
                <a:gd name="T11" fmla="*/ 7987 h 9137"/>
                <a:gd name="T12" fmla="*/ 2792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4"/>
                  </a:lnTo>
                  <a:cubicBezTo>
                    <a:pt x="4569" y="0"/>
                    <a:pt x="5196" y="0"/>
                    <a:pt x="5579" y="384"/>
                  </a:cubicBezTo>
                  <a:lnTo>
                    <a:pt x="9381" y="4185"/>
                  </a:lnTo>
                  <a:cubicBezTo>
                    <a:pt x="9764" y="4569"/>
                    <a:pt x="9764" y="5196"/>
                    <a:pt x="9381" y="5579"/>
                  </a:cubicBezTo>
                  <a:lnTo>
                    <a:pt x="6973" y="7987"/>
                  </a:lnTo>
                  <a:cubicBezTo>
                    <a:pt x="5823" y="9137"/>
                    <a:pt x="3942" y="9137"/>
                    <a:pt x="2792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943">
              <a:extLst>
                <a:ext uri="{FF2B5EF4-FFF2-40B4-BE49-F238E27FC236}">
                  <a16:creationId xmlns:a16="http://schemas.microsoft.com/office/drawing/2014/main" id="{0E3D702C-486B-4730-AD26-5E9B4D7ECF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217" y="3026125"/>
              <a:ext cx="1285431" cy="1207495"/>
            </a:xfrm>
            <a:custGeom>
              <a:avLst/>
              <a:gdLst>
                <a:gd name="T0" fmla="*/ 383 w 9764"/>
                <a:gd name="T1" fmla="*/ 4185 h 9137"/>
                <a:gd name="T2" fmla="*/ 4185 w 9764"/>
                <a:gd name="T3" fmla="*/ 384 h 9137"/>
                <a:gd name="T4" fmla="*/ 5578 w 9764"/>
                <a:gd name="T5" fmla="*/ 384 h 9137"/>
                <a:gd name="T6" fmla="*/ 9380 w 9764"/>
                <a:gd name="T7" fmla="*/ 4185 h 9137"/>
                <a:gd name="T8" fmla="*/ 9380 w 9764"/>
                <a:gd name="T9" fmla="*/ 5579 h 9137"/>
                <a:gd name="T10" fmla="*/ 6972 w 9764"/>
                <a:gd name="T11" fmla="*/ 7987 h 9137"/>
                <a:gd name="T12" fmla="*/ 2791 w 9764"/>
                <a:gd name="T13" fmla="*/ 7987 h 9137"/>
                <a:gd name="T14" fmla="*/ 383 w 9764"/>
                <a:gd name="T15" fmla="*/ 5579 h 9137"/>
                <a:gd name="T16" fmla="*/ 383 w 9764"/>
                <a:gd name="T17" fmla="*/ 4185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4" h="9137">
                  <a:moveTo>
                    <a:pt x="383" y="4185"/>
                  </a:moveTo>
                  <a:lnTo>
                    <a:pt x="4185" y="384"/>
                  </a:lnTo>
                  <a:cubicBezTo>
                    <a:pt x="4568" y="0"/>
                    <a:pt x="5195" y="0"/>
                    <a:pt x="5578" y="384"/>
                  </a:cubicBezTo>
                  <a:lnTo>
                    <a:pt x="9380" y="4185"/>
                  </a:lnTo>
                  <a:cubicBezTo>
                    <a:pt x="9764" y="4569"/>
                    <a:pt x="9764" y="5196"/>
                    <a:pt x="9380" y="5579"/>
                  </a:cubicBezTo>
                  <a:lnTo>
                    <a:pt x="6972" y="7987"/>
                  </a:lnTo>
                  <a:cubicBezTo>
                    <a:pt x="5822" y="9137"/>
                    <a:pt x="3941" y="9137"/>
                    <a:pt x="2791" y="7987"/>
                  </a:cubicBezTo>
                  <a:lnTo>
                    <a:pt x="383" y="5579"/>
                  </a:lnTo>
                  <a:cubicBezTo>
                    <a:pt x="0" y="5196"/>
                    <a:pt x="0" y="4569"/>
                    <a:pt x="383" y="4185"/>
                  </a:cubicBez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944">
              <a:extLst>
                <a:ext uri="{FF2B5EF4-FFF2-40B4-BE49-F238E27FC236}">
                  <a16:creationId xmlns:a16="http://schemas.microsoft.com/office/drawing/2014/main" id="{C78B8A0E-C823-4E2C-8C26-BD9E65D82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9400" y="2389918"/>
              <a:ext cx="1204484" cy="1204250"/>
            </a:xfrm>
            <a:custGeom>
              <a:avLst/>
              <a:gdLst>
                <a:gd name="T0" fmla="*/ 383 w 9137"/>
                <a:gd name="T1" fmla="*/ 4952 h 9137"/>
                <a:gd name="T2" fmla="*/ 4185 w 9137"/>
                <a:gd name="T3" fmla="*/ 8754 h 9137"/>
                <a:gd name="T4" fmla="*/ 5579 w 9137"/>
                <a:gd name="T5" fmla="*/ 8754 h 9137"/>
                <a:gd name="T6" fmla="*/ 7987 w 9137"/>
                <a:gd name="T7" fmla="*/ 6346 h 9137"/>
                <a:gd name="T8" fmla="*/ 7987 w 9137"/>
                <a:gd name="T9" fmla="*/ 2165 h 9137"/>
                <a:gd name="T10" fmla="*/ 6972 w 9137"/>
                <a:gd name="T11" fmla="*/ 1150 h 9137"/>
                <a:gd name="T12" fmla="*/ 2791 w 9137"/>
                <a:gd name="T13" fmla="*/ 1150 h 9137"/>
                <a:gd name="T14" fmla="*/ 383 w 9137"/>
                <a:gd name="T15" fmla="*/ 3558 h 9137"/>
                <a:gd name="T16" fmla="*/ 383 w 9137"/>
                <a:gd name="T17" fmla="*/ 4952 h 9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7" h="9137">
                  <a:moveTo>
                    <a:pt x="383" y="4952"/>
                  </a:moveTo>
                  <a:lnTo>
                    <a:pt x="4185" y="8754"/>
                  </a:lnTo>
                  <a:cubicBezTo>
                    <a:pt x="4568" y="9137"/>
                    <a:pt x="5195" y="9137"/>
                    <a:pt x="5579" y="8754"/>
                  </a:cubicBezTo>
                  <a:lnTo>
                    <a:pt x="7987" y="6346"/>
                  </a:lnTo>
                  <a:cubicBezTo>
                    <a:pt x="9137" y="5196"/>
                    <a:pt x="9137" y="3314"/>
                    <a:pt x="7987" y="2165"/>
                  </a:cubicBezTo>
                  <a:lnTo>
                    <a:pt x="6972" y="1150"/>
                  </a:lnTo>
                  <a:cubicBezTo>
                    <a:pt x="5823" y="0"/>
                    <a:pt x="3941" y="0"/>
                    <a:pt x="2791" y="1150"/>
                  </a:cubicBezTo>
                  <a:lnTo>
                    <a:pt x="383" y="3558"/>
                  </a:lnTo>
                  <a:cubicBezTo>
                    <a:pt x="0" y="3942"/>
                    <a:pt x="0" y="4569"/>
                    <a:pt x="383" y="4952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945">
              <a:extLst>
                <a:ext uri="{FF2B5EF4-FFF2-40B4-BE49-F238E27FC236}">
                  <a16:creationId xmlns:a16="http://schemas.microsoft.com/office/drawing/2014/main" id="{40B4D5CC-2252-4014-944D-7A54767D23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0916" y="2068567"/>
              <a:ext cx="6653802" cy="1502878"/>
            </a:xfrm>
            <a:custGeom>
              <a:avLst/>
              <a:gdLst>
                <a:gd name="T0" fmla="*/ 50534 w 50534"/>
                <a:gd name="T1" fmla="*/ 309 h 11378"/>
                <a:gd name="T2" fmla="*/ 49924 w 50534"/>
                <a:gd name="T3" fmla="*/ 2673 h 11378"/>
                <a:gd name="T4" fmla="*/ 49180 w 50534"/>
                <a:gd name="T5" fmla="*/ 1930 h 11378"/>
                <a:gd name="T6" fmla="*/ 49310 w 50534"/>
                <a:gd name="T7" fmla="*/ 1430 h 11378"/>
                <a:gd name="T8" fmla="*/ 47190 w 50534"/>
                <a:gd name="T9" fmla="*/ 3648 h 11378"/>
                <a:gd name="T10" fmla="*/ 46560 w 50534"/>
                <a:gd name="T11" fmla="*/ 3018 h 11378"/>
                <a:gd name="T12" fmla="*/ 45349 w 50534"/>
                <a:gd name="T13" fmla="*/ 2208 h 11378"/>
                <a:gd name="T14" fmla="*/ 43912 w 50534"/>
                <a:gd name="T15" fmla="*/ 1924 h 11378"/>
                <a:gd name="T16" fmla="*/ 42474 w 50534"/>
                <a:gd name="T17" fmla="*/ 2208 h 11378"/>
                <a:gd name="T18" fmla="*/ 41264 w 50534"/>
                <a:gd name="T19" fmla="*/ 3018 h 11378"/>
                <a:gd name="T20" fmla="*/ 35393 w 50534"/>
                <a:gd name="T21" fmla="*/ 3018 h 11378"/>
                <a:gd name="T22" fmla="*/ 34183 w 50534"/>
                <a:gd name="T23" fmla="*/ 2208 h 11378"/>
                <a:gd name="T24" fmla="*/ 32745 w 50534"/>
                <a:gd name="T25" fmla="*/ 1924 h 11378"/>
                <a:gd name="T26" fmla="*/ 31308 w 50534"/>
                <a:gd name="T27" fmla="*/ 2208 h 11378"/>
                <a:gd name="T28" fmla="*/ 30097 w 50534"/>
                <a:gd name="T29" fmla="*/ 3018 h 11378"/>
                <a:gd name="T30" fmla="*/ 24553 w 50534"/>
                <a:gd name="T31" fmla="*/ 3018 h 11378"/>
                <a:gd name="T32" fmla="*/ 23342 w 50534"/>
                <a:gd name="T33" fmla="*/ 2208 h 11378"/>
                <a:gd name="T34" fmla="*/ 21905 w 50534"/>
                <a:gd name="T35" fmla="*/ 1924 h 11378"/>
                <a:gd name="T36" fmla="*/ 20468 w 50534"/>
                <a:gd name="T37" fmla="*/ 2208 h 11378"/>
                <a:gd name="T38" fmla="*/ 19257 w 50534"/>
                <a:gd name="T39" fmla="*/ 3018 h 11378"/>
                <a:gd name="T40" fmla="*/ 13713 w 50534"/>
                <a:gd name="T41" fmla="*/ 3018 h 11378"/>
                <a:gd name="T42" fmla="*/ 12502 w 50534"/>
                <a:gd name="T43" fmla="*/ 2208 h 11378"/>
                <a:gd name="T44" fmla="*/ 11065 w 50534"/>
                <a:gd name="T45" fmla="*/ 1924 h 11378"/>
                <a:gd name="T46" fmla="*/ 9627 w 50534"/>
                <a:gd name="T47" fmla="*/ 2208 h 11378"/>
                <a:gd name="T48" fmla="*/ 309 w 50534"/>
                <a:gd name="T49" fmla="*/ 11378 h 11378"/>
                <a:gd name="T50" fmla="*/ 0 w 50534"/>
                <a:gd name="T51" fmla="*/ 11129 h 11378"/>
                <a:gd name="T52" fmla="*/ 9478 w 50534"/>
                <a:gd name="T53" fmla="*/ 1844 h 11378"/>
                <a:gd name="T54" fmla="*/ 11065 w 50534"/>
                <a:gd name="T55" fmla="*/ 1530 h 11378"/>
                <a:gd name="T56" fmla="*/ 12651 w 50534"/>
                <a:gd name="T57" fmla="*/ 1844 h 11378"/>
                <a:gd name="T58" fmla="*/ 13991 w 50534"/>
                <a:gd name="T59" fmla="*/ 2739 h 11378"/>
                <a:gd name="T60" fmla="*/ 18978 w 50534"/>
                <a:gd name="T61" fmla="*/ 2739 h 11378"/>
                <a:gd name="T62" fmla="*/ 20318 w 50534"/>
                <a:gd name="T63" fmla="*/ 1844 h 11378"/>
                <a:gd name="T64" fmla="*/ 21905 w 50534"/>
                <a:gd name="T65" fmla="*/ 1530 h 11378"/>
                <a:gd name="T66" fmla="*/ 23492 w 50534"/>
                <a:gd name="T67" fmla="*/ 1844 h 11378"/>
                <a:gd name="T68" fmla="*/ 24832 w 50534"/>
                <a:gd name="T69" fmla="*/ 2739 h 11378"/>
                <a:gd name="T70" fmla="*/ 29819 w 50534"/>
                <a:gd name="T71" fmla="*/ 2739 h 11378"/>
                <a:gd name="T72" fmla="*/ 31159 w 50534"/>
                <a:gd name="T73" fmla="*/ 1844 h 11378"/>
                <a:gd name="T74" fmla="*/ 32745 w 50534"/>
                <a:gd name="T75" fmla="*/ 1530 h 11378"/>
                <a:gd name="T76" fmla="*/ 34332 w 50534"/>
                <a:gd name="T77" fmla="*/ 1844 h 11378"/>
                <a:gd name="T78" fmla="*/ 35672 w 50534"/>
                <a:gd name="T79" fmla="*/ 2739 h 11378"/>
                <a:gd name="T80" fmla="*/ 40985 w 50534"/>
                <a:gd name="T81" fmla="*/ 2739 h 11378"/>
                <a:gd name="T82" fmla="*/ 42325 w 50534"/>
                <a:gd name="T83" fmla="*/ 1844 h 11378"/>
                <a:gd name="T84" fmla="*/ 43912 w 50534"/>
                <a:gd name="T85" fmla="*/ 1530 h 11378"/>
                <a:gd name="T86" fmla="*/ 45498 w 50534"/>
                <a:gd name="T87" fmla="*/ 1844 h 11378"/>
                <a:gd name="T88" fmla="*/ 46838 w 50534"/>
                <a:gd name="T89" fmla="*/ 2739 h 11378"/>
                <a:gd name="T90" fmla="*/ 47187 w 50534"/>
                <a:gd name="T91" fmla="*/ 3087 h 11378"/>
                <a:gd name="T92" fmla="*/ 48961 w 50534"/>
                <a:gd name="T93" fmla="*/ 1200 h 11378"/>
                <a:gd name="T94" fmla="*/ 48542 w 50534"/>
                <a:gd name="T95" fmla="*/ 1291 h 11378"/>
                <a:gd name="T96" fmla="*/ 47833 w 50534"/>
                <a:gd name="T97" fmla="*/ 583 h 11378"/>
                <a:gd name="T98" fmla="*/ 50225 w 50534"/>
                <a:gd name="T99" fmla="*/ 0 h 11378"/>
                <a:gd name="T100" fmla="*/ 50534 w 50534"/>
                <a:gd name="T101" fmla="*/ 309 h 1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534" h="11378">
                  <a:moveTo>
                    <a:pt x="50534" y="309"/>
                  </a:moveTo>
                  <a:lnTo>
                    <a:pt x="49924" y="2673"/>
                  </a:lnTo>
                  <a:lnTo>
                    <a:pt x="49180" y="1930"/>
                  </a:lnTo>
                  <a:lnTo>
                    <a:pt x="49310" y="1430"/>
                  </a:lnTo>
                  <a:cubicBezTo>
                    <a:pt x="48561" y="2220"/>
                    <a:pt x="48476" y="2361"/>
                    <a:pt x="47190" y="3648"/>
                  </a:cubicBezTo>
                  <a:lnTo>
                    <a:pt x="46560" y="3018"/>
                  </a:lnTo>
                  <a:cubicBezTo>
                    <a:pt x="46202" y="2659"/>
                    <a:pt x="45789" y="2390"/>
                    <a:pt x="45349" y="2208"/>
                  </a:cubicBezTo>
                  <a:cubicBezTo>
                    <a:pt x="44891" y="2019"/>
                    <a:pt x="44402" y="1924"/>
                    <a:pt x="43912" y="1924"/>
                  </a:cubicBezTo>
                  <a:cubicBezTo>
                    <a:pt x="43422" y="1924"/>
                    <a:pt x="42932" y="2019"/>
                    <a:pt x="42474" y="2208"/>
                  </a:cubicBezTo>
                  <a:cubicBezTo>
                    <a:pt x="42035" y="2390"/>
                    <a:pt x="41622" y="2659"/>
                    <a:pt x="41264" y="3018"/>
                  </a:cubicBezTo>
                  <a:cubicBezTo>
                    <a:pt x="37357" y="6924"/>
                    <a:pt x="39300" y="6924"/>
                    <a:pt x="35393" y="3018"/>
                  </a:cubicBezTo>
                  <a:cubicBezTo>
                    <a:pt x="35035" y="2659"/>
                    <a:pt x="34622" y="2390"/>
                    <a:pt x="34183" y="2208"/>
                  </a:cubicBezTo>
                  <a:cubicBezTo>
                    <a:pt x="33725" y="2019"/>
                    <a:pt x="33235" y="1924"/>
                    <a:pt x="32745" y="1924"/>
                  </a:cubicBezTo>
                  <a:cubicBezTo>
                    <a:pt x="32255" y="1924"/>
                    <a:pt x="31766" y="2019"/>
                    <a:pt x="31308" y="2208"/>
                  </a:cubicBezTo>
                  <a:cubicBezTo>
                    <a:pt x="30868" y="2390"/>
                    <a:pt x="30455" y="2659"/>
                    <a:pt x="30097" y="3018"/>
                  </a:cubicBezTo>
                  <a:cubicBezTo>
                    <a:pt x="26556" y="6559"/>
                    <a:pt x="28094" y="6559"/>
                    <a:pt x="24553" y="3018"/>
                  </a:cubicBezTo>
                  <a:cubicBezTo>
                    <a:pt x="24195" y="2659"/>
                    <a:pt x="23782" y="2390"/>
                    <a:pt x="23342" y="2208"/>
                  </a:cubicBezTo>
                  <a:cubicBezTo>
                    <a:pt x="22884" y="2019"/>
                    <a:pt x="22395" y="1924"/>
                    <a:pt x="21905" y="1924"/>
                  </a:cubicBezTo>
                  <a:cubicBezTo>
                    <a:pt x="21415" y="1924"/>
                    <a:pt x="20925" y="2019"/>
                    <a:pt x="20468" y="2208"/>
                  </a:cubicBezTo>
                  <a:cubicBezTo>
                    <a:pt x="20028" y="2390"/>
                    <a:pt x="19615" y="2659"/>
                    <a:pt x="19257" y="3018"/>
                  </a:cubicBezTo>
                  <a:cubicBezTo>
                    <a:pt x="15716" y="6559"/>
                    <a:pt x="17254" y="6559"/>
                    <a:pt x="13713" y="3018"/>
                  </a:cubicBezTo>
                  <a:cubicBezTo>
                    <a:pt x="13354" y="2659"/>
                    <a:pt x="12942" y="2390"/>
                    <a:pt x="12502" y="2208"/>
                  </a:cubicBezTo>
                  <a:cubicBezTo>
                    <a:pt x="12044" y="2019"/>
                    <a:pt x="11555" y="1924"/>
                    <a:pt x="11065" y="1924"/>
                  </a:cubicBezTo>
                  <a:cubicBezTo>
                    <a:pt x="10575" y="1924"/>
                    <a:pt x="10085" y="2019"/>
                    <a:pt x="9627" y="2208"/>
                  </a:cubicBezTo>
                  <a:cubicBezTo>
                    <a:pt x="8273" y="2767"/>
                    <a:pt x="1485" y="10202"/>
                    <a:pt x="309" y="11378"/>
                  </a:cubicBezTo>
                  <a:lnTo>
                    <a:pt x="0" y="11129"/>
                  </a:lnTo>
                  <a:cubicBezTo>
                    <a:pt x="1281" y="9849"/>
                    <a:pt x="7990" y="2459"/>
                    <a:pt x="9478" y="1844"/>
                  </a:cubicBezTo>
                  <a:cubicBezTo>
                    <a:pt x="9986" y="1635"/>
                    <a:pt x="10526" y="1530"/>
                    <a:pt x="11065" y="1530"/>
                  </a:cubicBezTo>
                  <a:cubicBezTo>
                    <a:pt x="11604" y="1530"/>
                    <a:pt x="12144" y="1635"/>
                    <a:pt x="12651" y="1844"/>
                  </a:cubicBezTo>
                  <a:cubicBezTo>
                    <a:pt x="13140" y="2046"/>
                    <a:pt x="13597" y="2345"/>
                    <a:pt x="13991" y="2739"/>
                  </a:cubicBezTo>
                  <a:cubicBezTo>
                    <a:pt x="17194" y="5942"/>
                    <a:pt x="15775" y="5942"/>
                    <a:pt x="18978" y="2739"/>
                  </a:cubicBezTo>
                  <a:cubicBezTo>
                    <a:pt x="19373" y="2345"/>
                    <a:pt x="19829" y="2046"/>
                    <a:pt x="20318" y="1844"/>
                  </a:cubicBezTo>
                  <a:cubicBezTo>
                    <a:pt x="20826" y="1635"/>
                    <a:pt x="21366" y="1530"/>
                    <a:pt x="21905" y="1530"/>
                  </a:cubicBezTo>
                  <a:cubicBezTo>
                    <a:pt x="22444" y="1530"/>
                    <a:pt x="22984" y="1635"/>
                    <a:pt x="23492" y="1844"/>
                  </a:cubicBezTo>
                  <a:cubicBezTo>
                    <a:pt x="23980" y="2046"/>
                    <a:pt x="24437" y="2345"/>
                    <a:pt x="24832" y="2739"/>
                  </a:cubicBezTo>
                  <a:cubicBezTo>
                    <a:pt x="28035" y="5942"/>
                    <a:pt x="26616" y="5942"/>
                    <a:pt x="29819" y="2739"/>
                  </a:cubicBezTo>
                  <a:cubicBezTo>
                    <a:pt x="30213" y="2345"/>
                    <a:pt x="30670" y="2046"/>
                    <a:pt x="31159" y="1844"/>
                  </a:cubicBezTo>
                  <a:cubicBezTo>
                    <a:pt x="31666" y="1635"/>
                    <a:pt x="32206" y="1530"/>
                    <a:pt x="32745" y="1530"/>
                  </a:cubicBezTo>
                  <a:cubicBezTo>
                    <a:pt x="33284" y="1530"/>
                    <a:pt x="33824" y="1635"/>
                    <a:pt x="34332" y="1844"/>
                  </a:cubicBezTo>
                  <a:cubicBezTo>
                    <a:pt x="34821" y="2046"/>
                    <a:pt x="35278" y="2345"/>
                    <a:pt x="35672" y="2739"/>
                  </a:cubicBezTo>
                  <a:cubicBezTo>
                    <a:pt x="39137" y="6204"/>
                    <a:pt x="37520" y="6204"/>
                    <a:pt x="40985" y="2739"/>
                  </a:cubicBezTo>
                  <a:cubicBezTo>
                    <a:pt x="41380" y="2345"/>
                    <a:pt x="41836" y="2046"/>
                    <a:pt x="42325" y="1844"/>
                  </a:cubicBezTo>
                  <a:cubicBezTo>
                    <a:pt x="42833" y="1635"/>
                    <a:pt x="43373" y="1530"/>
                    <a:pt x="43912" y="1530"/>
                  </a:cubicBezTo>
                  <a:cubicBezTo>
                    <a:pt x="44451" y="1530"/>
                    <a:pt x="44991" y="1635"/>
                    <a:pt x="45498" y="1844"/>
                  </a:cubicBezTo>
                  <a:cubicBezTo>
                    <a:pt x="45987" y="2046"/>
                    <a:pt x="46444" y="2345"/>
                    <a:pt x="46838" y="2739"/>
                  </a:cubicBezTo>
                  <a:lnTo>
                    <a:pt x="47187" y="3087"/>
                  </a:lnTo>
                  <a:cubicBezTo>
                    <a:pt x="47921" y="2325"/>
                    <a:pt x="47845" y="2349"/>
                    <a:pt x="48961" y="1200"/>
                  </a:cubicBezTo>
                  <a:lnTo>
                    <a:pt x="48542" y="1291"/>
                  </a:lnTo>
                  <a:lnTo>
                    <a:pt x="47833" y="583"/>
                  </a:lnTo>
                  <a:lnTo>
                    <a:pt x="50225" y="0"/>
                  </a:lnTo>
                  <a:lnTo>
                    <a:pt x="50534" y="309"/>
                  </a:ln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5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2ED111C-D5ED-4A71-A5A8-CD6A7A823ABF}"/>
              </a:ext>
            </a:extLst>
          </p:cNvPr>
          <p:cNvGrpSpPr/>
          <p:nvPr userDrawn="1"/>
        </p:nvGrpSpPr>
        <p:grpSpPr>
          <a:xfrm>
            <a:off x="1142999" y="1213964"/>
            <a:ext cx="6858002" cy="4561750"/>
            <a:chOff x="2024423" y="2156947"/>
            <a:chExt cx="4526397" cy="3010832"/>
          </a:xfrm>
        </p:grpSpPr>
        <p:sp>
          <p:nvSpPr>
            <p:cNvPr id="93" name="Rectangle 8449">
              <a:extLst>
                <a:ext uri="{FF2B5EF4-FFF2-40B4-BE49-F238E27FC236}">
                  <a16:creationId xmlns:a16="http://schemas.microsoft.com/office/drawing/2014/main" id="{36FF8A19-5B3D-458D-A485-D95A7E2B9F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79203" y="3071019"/>
              <a:ext cx="2030413" cy="1141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472">
              <a:extLst>
                <a:ext uri="{FF2B5EF4-FFF2-40B4-BE49-F238E27FC236}">
                  <a16:creationId xmlns:a16="http://schemas.microsoft.com/office/drawing/2014/main" id="{70E55D20-C3D3-483C-8D9E-96480E71A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24423" y="3117706"/>
              <a:ext cx="1610288" cy="1244927"/>
            </a:xfrm>
            <a:custGeom>
              <a:avLst/>
              <a:gdLst>
                <a:gd name="T0" fmla="*/ 5853 w 5853"/>
                <a:gd name="T1" fmla="*/ 3236 h 4518"/>
                <a:gd name="T2" fmla="*/ 4308 w 5853"/>
                <a:gd name="T3" fmla="*/ 2462 h 4518"/>
                <a:gd name="T4" fmla="*/ 3051 w 5853"/>
                <a:gd name="T5" fmla="*/ 419 h 4518"/>
                <a:gd name="T6" fmla="*/ 419 w 5853"/>
                <a:gd name="T7" fmla="*/ 1535 h 4518"/>
                <a:gd name="T8" fmla="*/ 1535 w 5853"/>
                <a:gd name="T9" fmla="*/ 4167 h 4518"/>
                <a:gd name="T10" fmla="*/ 3909 w 5853"/>
                <a:gd name="T11" fmla="*/ 3508 h 4518"/>
                <a:gd name="T12" fmla="*/ 5516 w 5853"/>
                <a:gd name="T13" fmla="*/ 4054 h 4518"/>
                <a:gd name="T14" fmla="*/ 5853 w 5853"/>
                <a:gd name="T15" fmla="*/ 3236 h 4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53" h="4518">
                  <a:moveTo>
                    <a:pt x="5853" y="3236"/>
                  </a:moveTo>
                  <a:cubicBezTo>
                    <a:pt x="5279" y="3598"/>
                    <a:pt x="4312" y="3139"/>
                    <a:pt x="4308" y="2462"/>
                  </a:cubicBezTo>
                  <a:cubicBezTo>
                    <a:pt x="4381" y="1602"/>
                    <a:pt x="3893" y="759"/>
                    <a:pt x="3051" y="419"/>
                  </a:cubicBezTo>
                  <a:cubicBezTo>
                    <a:pt x="2016" y="0"/>
                    <a:pt x="837" y="500"/>
                    <a:pt x="419" y="1535"/>
                  </a:cubicBezTo>
                  <a:cubicBezTo>
                    <a:pt x="0" y="2570"/>
                    <a:pt x="500" y="3748"/>
                    <a:pt x="1535" y="4167"/>
                  </a:cubicBezTo>
                  <a:cubicBezTo>
                    <a:pt x="2403" y="4518"/>
                    <a:pt x="3372" y="4223"/>
                    <a:pt x="3909" y="3508"/>
                  </a:cubicBezTo>
                  <a:cubicBezTo>
                    <a:pt x="4382" y="3081"/>
                    <a:pt x="5354" y="3420"/>
                    <a:pt x="5516" y="4054"/>
                  </a:cubicBezTo>
                  <a:cubicBezTo>
                    <a:pt x="5585" y="3761"/>
                    <a:pt x="5699" y="3485"/>
                    <a:pt x="5853" y="3236"/>
                  </a:cubicBez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8473">
              <a:extLst>
                <a:ext uri="{FF2B5EF4-FFF2-40B4-BE49-F238E27FC236}">
                  <a16:creationId xmlns:a16="http://schemas.microsoft.com/office/drawing/2014/main" id="{6CED05F1-19E1-4D5E-8B86-9396A3DF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8120" y="2163715"/>
              <a:ext cx="1238165" cy="1589991"/>
            </a:xfrm>
            <a:custGeom>
              <a:avLst/>
              <a:gdLst>
                <a:gd name="T0" fmla="*/ 4173 w 4517"/>
                <a:gd name="T1" fmla="*/ 5450 h 5767"/>
                <a:gd name="T2" fmla="*/ 3630 w 4517"/>
                <a:gd name="T3" fmla="*/ 3825 h 5767"/>
                <a:gd name="T4" fmla="*/ 4150 w 4517"/>
                <a:gd name="T5" fmla="*/ 1483 h 5767"/>
                <a:gd name="T6" fmla="*/ 1483 w 4517"/>
                <a:gd name="T7" fmla="*/ 451 h 5767"/>
                <a:gd name="T8" fmla="*/ 451 w 4517"/>
                <a:gd name="T9" fmla="*/ 3118 h 5767"/>
                <a:gd name="T10" fmla="*/ 2614 w 4517"/>
                <a:gd name="T11" fmla="*/ 4298 h 5767"/>
                <a:gd name="T12" fmla="*/ 3410 w 4517"/>
                <a:gd name="T13" fmla="*/ 5767 h 5767"/>
                <a:gd name="T14" fmla="*/ 4173 w 4517"/>
                <a:gd name="T15" fmla="*/ 5450 h 5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17" h="5767">
                  <a:moveTo>
                    <a:pt x="4173" y="5450"/>
                  </a:moveTo>
                  <a:cubicBezTo>
                    <a:pt x="3525" y="5291"/>
                    <a:pt x="3167" y="4307"/>
                    <a:pt x="3630" y="3825"/>
                  </a:cubicBezTo>
                  <a:cubicBezTo>
                    <a:pt x="4280" y="3258"/>
                    <a:pt x="4517" y="2314"/>
                    <a:pt x="4150" y="1483"/>
                  </a:cubicBezTo>
                  <a:cubicBezTo>
                    <a:pt x="3699" y="462"/>
                    <a:pt x="2505" y="0"/>
                    <a:pt x="1483" y="451"/>
                  </a:cubicBezTo>
                  <a:cubicBezTo>
                    <a:pt x="462" y="902"/>
                    <a:pt x="0" y="2096"/>
                    <a:pt x="451" y="3118"/>
                  </a:cubicBezTo>
                  <a:cubicBezTo>
                    <a:pt x="830" y="3974"/>
                    <a:pt x="1731" y="4437"/>
                    <a:pt x="2614" y="4298"/>
                  </a:cubicBezTo>
                  <a:cubicBezTo>
                    <a:pt x="3235" y="4320"/>
                    <a:pt x="3690" y="5196"/>
                    <a:pt x="3410" y="5767"/>
                  </a:cubicBezTo>
                  <a:cubicBezTo>
                    <a:pt x="3644" y="5625"/>
                    <a:pt x="3901" y="5518"/>
                    <a:pt x="4173" y="5450"/>
                  </a:cubicBezTo>
                  <a:close/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8474">
              <a:extLst>
                <a:ext uri="{FF2B5EF4-FFF2-40B4-BE49-F238E27FC236}">
                  <a16:creationId xmlns:a16="http://schemas.microsoft.com/office/drawing/2014/main" id="{BB434637-C7B9-44F1-BA80-767E53B0B0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7000" y="3110942"/>
              <a:ext cx="1623820" cy="1244927"/>
            </a:xfrm>
            <a:custGeom>
              <a:avLst/>
              <a:gdLst>
                <a:gd name="T0" fmla="*/ 0 w 5906"/>
                <a:gd name="T1" fmla="*/ 3200 h 4519"/>
                <a:gd name="T2" fmla="*/ 1597 w 5906"/>
                <a:gd name="T3" fmla="*/ 2462 h 4519"/>
                <a:gd name="T4" fmla="*/ 2855 w 5906"/>
                <a:gd name="T5" fmla="*/ 419 h 4519"/>
                <a:gd name="T6" fmla="*/ 5487 w 5906"/>
                <a:gd name="T7" fmla="*/ 1535 h 4519"/>
                <a:gd name="T8" fmla="*/ 4371 w 5906"/>
                <a:gd name="T9" fmla="*/ 4168 h 4519"/>
                <a:gd name="T10" fmla="*/ 1997 w 5906"/>
                <a:gd name="T11" fmla="*/ 3509 h 4519"/>
                <a:gd name="T12" fmla="*/ 380 w 5906"/>
                <a:gd name="T13" fmla="*/ 4096 h 4519"/>
                <a:gd name="T14" fmla="*/ 0 w 5906"/>
                <a:gd name="T15" fmla="*/ 3200 h 4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06" h="4519">
                  <a:moveTo>
                    <a:pt x="0" y="3200"/>
                  </a:moveTo>
                  <a:cubicBezTo>
                    <a:pt x="564" y="3628"/>
                    <a:pt x="1594" y="3161"/>
                    <a:pt x="1597" y="2462"/>
                  </a:cubicBezTo>
                  <a:cubicBezTo>
                    <a:pt x="1525" y="1602"/>
                    <a:pt x="2013" y="760"/>
                    <a:pt x="2855" y="419"/>
                  </a:cubicBezTo>
                  <a:cubicBezTo>
                    <a:pt x="3890" y="0"/>
                    <a:pt x="5068" y="500"/>
                    <a:pt x="5487" y="1535"/>
                  </a:cubicBezTo>
                  <a:cubicBezTo>
                    <a:pt x="5906" y="2570"/>
                    <a:pt x="5406" y="3749"/>
                    <a:pt x="4371" y="4168"/>
                  </a:cubicBezTo>
                  <a:cubicBezTo>
                    <a:pt x="3503" y="4519"/>
                    <a:pt x="2534" y="4224"/>
                    <a:pt x="1997" y="3509"/>
                  </a:cubicBezTo>
                  <a:cubicBezTo>
                    <a:pt x="1514" y="3073"/>
                    <a:pt x="509" y="3435"/>
                    <a:pt x="380" y="4096"/>
                  </a:cubicBezTo>
                  <a:cubicBezTo>
                    <a:pt x="306" y="3772"/>
                    <a:pt x="176" y="3470"/>
                    <a:pt x="0" y="3200"/>
                  </a:cubicBezTo>
                  <a:close/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8475">
              <a:extLst>
                <a:ext uri="{FF2B5EF4-FFF2-40B4-BE49-F238E27FC236}">
                  <a16:creationId xmlns:a16="http://schemas.microsoft.com/office/drawing/2014/main" id="{5AC0B7C1-FFA8-4E94-9162-E31219F091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8962" y="2156947"/>
              <a:ext cx="1244929" cy="1603523"/>
            </a:xfrm>
            <a:custGeom>
              <a:avLst/>
              <a:gdLst>
                <a:gd name="T0" fmla="*/ 276 w 4517"/>
                <a:gd name="T1" fmla="*/ 5464 h 5819"/>
                <a:gd name="T2" fmla="*/ 887 w 4517"/>
                <a:gd name="T3" fmla="*/ 3825 h 5819"/>
                <a:gd name="T4" fmla="*/ 367 w 4517"/>
                <a:gd name="T5" fmla="*/ 1484 h 5819"/>
                <a:gd name="T6" fmla="*/ 3033 w 4517"/>
                <a:gd name="T7" fmla="*/ 452 h 5819"/>
                <a:gd name="T8" fmla="*/ 4066 w 4517"/>
                <a:gd name="T9" fmla="*/ 3118 h 5819"/>
                <a:gd name="T10" fmla="*/ 1903 w 4517"/>
                <a:gd name="T11" fmla="*/ 4299 h 5819"/>
                <a:gd name="T12" fmla="*/ 1135 w 4517"/>
                <a:gd name="T13" fmla="*/ 5819 h 5819"/>
                <a:gd name="T14" fmla="*/ 276 w 4517"/>
                <a:gd name="T15" fmla="*/ 5464 h 5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17" h="5819">
                  <a:moveTo>
                    <a:pt x="276" y="5464"/>
                  </a:moveTo>
                  <a:cubicBezTo>
                    <a:pt x="966" y="5360"/>
                    <a:pt x="1366" y="4325"/>
                    <a:pt x="887" y="3825"/>
                  </a:cubicBezTo>
                  <a:cubicBezTo>
                    <a:pt x="237" y="3259"/>
                    <a:pt x="0" y="2314"/>
                    <a:pt x="367" y="1484"/>
                  </a:cubicBezTo>
                  <a:cubicBezTo>
                    <a:pt x="818" y="462"/>
                    <a:pt x="2012" y="0"/>
                    <a:pt x="3033" y="452"/>
                  </a:cubicBezTo>
                  <a:cubicBezTo>
                    <a:pt x="4055" y="903"/>
                    <a:pt x="4517" y="2097"/>
                    <a:pt x="4066" y="3118"/>
                  </a:cubicBezTo>
                  <a:cubicBezTo>
                    <a:pt x="3687" y="3975"/>
                    <a:pt x="2786" y="4438"/>
                    <a:pt x="1903" y="4299"/>
                  </a:cubicBezTo>
                  <a:cubicBezTo>
                    <a:pt x="1263" y="4321"/>
                    <a:pt x="799" y="5251"/>
                    <a:pt x="1135" y="5819"/>
                  </a:cubicBezTo>
                  <a:cubicBezTo>
                    <a:pt x="874" y="5655"/>
                    <a:pt x="585" y="5534"/>
                    <a:pt x="276" y="5464"/>
                  </a:cubicBezTo>
                  <a:close/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Oval 8476">
              <a:extLst>
                <a:ext uri="{FF2B5EF4-FFF2-40B4-BE49-F238E27FC236}">
                  <a16:creationId xmlns:a16="http://schemas.microsoft.com/office/drawing/2014/main" id="{E87770F2-94A9-4CDF-A7C1-C47FE1C63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26457" y="3645447"/>
              <a:ext cx="1522334" cy="1522332"/>
            </a:xfrm>
            <a:prstGeom prst="ellipse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8477">
              <a:extLst>
                <a:ext uri="{FF2B5EF4-FFF2-40B4-BE49-F238E27FC236}">
                  <a16:creationId xmlns:a16="http://schemas.microsoft.com/office/drawing/2014/main" id="{6382EDFD-2A51-497C-8B4C-DCB84C18D8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180" y="4450593"/>
              <a:ext cx="290937" cy="385659"/>
            </a:xfrm>
            <a:custGeom>
              <a:avLst/>
              <a:gdLst>
                <a:gd name="T0" fmla="*/ 559 w 1056"/>
                <a:gd name="T1" fmla="*/ 1406 h 1406"/>
                <a:gd name="T2" fmla="*/ 0 w 1056"/>
                <a:gd name="T3" fmla="*/ 56 h 1406"/>
                <a:gd name="T4" fmla="*/ 646 w 1056"/>
                <a:gd name="T5" fmla="*/ 0 h 1406"/>
                <a:gd name="T6" fmla="*/ 1056 w 1056"/>
                <a:gd name="T7" fmla="*/ 991 h 1406"/>
                <a:gd name="T8" fmla="*/ 559 w 1056"/>
                <a:gd name="T9" fmla="*/ 140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406">
                  <a:moveTo>
                    <a:pt x="559" y="1406"/>
                  </a:moveTo>
                  <a:cubicBezTo>
                    <a:pt x="241" y="1026"/>
                    <a:pt x="43" y="549"/>
                    <a:pt x="0" y="56"/>
                  </a:cubicBezTo>
                  <a:lnTo>
                    <a:pt x="646" y="0"/>
                  </a:lnTo>
                  <a:cubicBezTo>
                    <a:pt x="678" y="367"/>
                    <a:pt x="819" y="708"/>
                    <a:pt x="1056" y="991"/>
                  </a:cubicBezTo>
                  <a:lnTo>
                    <a:pt x="559" y="14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8478">
              <a:extLst>
                <a:ext uri="{FF2B5EF4-FFF2-40B4-BE49-F238E27FC236}">
                  <a16:creationId xmlns:a16="http://schemas.microsoft.com/office/drawing/2014/main" id="{AFC199F7-ADDD-4753-BC62-A16758FBE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7985" y="4782120"/>
              <a:ext cx="385659" cy="290936"/>
            </a:xfrm>
            <a:custGeom>
              <a:avLst/>
              <a:gdLst>
                <a:gd name="T0" fmla="*/ 1341 w 1397"/>
                <a:gd name="T1" fmla="*/ 1051 h 1051"/>
                <a:gd name="T2" fmla="*/ 0 w 1397"/>
                <a:gd name="T3" fmla="*/ 497 h 1051"/>
                <a:gd name="T4" fmla="*/ 413 w 1397"/>
                <a:gd name="T5" fmla="*/ 0 h 1051"/>
                <a:gd name="T6" fmla="*/ 1397 w 1397"/>
                <a:gd name="T7" fmla="*/ 407 h 1051"/>
                <a:gd name="T8" fmla="*/ 1341 w 1397"/>
                <a:gd name="T9" fmla="*/ 10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51">
                  <a:moveTo>
                    <a:pt x="1341" y="1051"/>
                  </a:moveTo>
                  <a:cubicBezTo>
                    <a:pt x="847" y="1006"/>
                    <a:pt x="381" y="814"/>
                    <a:pt x="0" y="497"/>
                  </a:cubicBezTo>
                  <a:lnTo>
                    <a:pt x="413" y="0"/>
                  </a:lnTo>
                  <a:cubicBezTo>
                    <a:pt x="691" y="232"/>
                    <a:pt x="1036" y="375"/>
                    <a:pt x="1397" y="407"/>
                  </a:cubicBezTo>
                  <a:lnTo>
                    <a:pt x="1341" y="10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8479">
              <a:extLst>
                <a:ext uri="{FF2B5EF4-FFF2-40B4-BE49-F238E27FC236}">
                  <a16:creationId xmlns:a16="http://schemas.microsoft.com/office/drawing/2014/main" id="{CE56D6BA-D4F8-48BC-A05B-FEFA76BDE6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180" y="3976979"/>
              <a:ext cx="290937" cy="385659"/>
            </a:xfrm>
            <a:custGeom>
              <a:avLst/>
              <a:gdLst>
                <a:gd name="T0" fmla="*/ 1056 w 1056"/>
                <a:gd name="T1" fmla="*/ 415 h 1406"/>
                <a:gd name="T2" fmla="*/ 646 w 1056"/>
                <a:gd name="T3" fmla="*/ 1406 h 1406"/>
                <a:gd name="T4" fmla="*/ 0 w 1056"/>
                <a:gd name="T5" fmla="*/ 1350 h 1406"/>
                <a:gd name="T6" fmla="*/ 559 w 1056"/>
                <a:gd name="T7" fmla="*/ 0 h 1406"/>
                <a:gd name="T8" fmla="*/ 1056 w 1056"/>
                <a:gd name="T9" fmla="*/ 41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406">
                  <a:moveTo>
                    <a:pt x="1056" y="415"/>
                  </a:moveTo>
                  <a:cubicBezTo>
                    <a:pt x="819" y="698"/>
                    <a:pt x="678" y="1038"/>
                    <a:pt x="646" y="1406"/>
                  </a:cubicBezTo>
                  <a:lnTo>
                    <a:pt x="0" y="1350"/>
                  </a:lnTo>
                  <a:cubicBezTo>
                    <a:pt x="43" y="856"/>
                    <a:pt x="241" y="380"/>
                    <a:pt x="559" y="0"/>
                  </a:cubicBezTo>
                  <a:lnTo>
                    <a:pt x="1056" y="415"/>
                  </a:lnTo>
                </a:path>
              </a:pathLst>
            </a:custGeom>
            <a:solidFill>
              <a:srgbClr val="465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8480">
              <a:extLst>
                <a:ext uri="{FF2B5EF4-FFF2-40B4-BE49-F238E27FC236}">
                  <a16:creationId xmlns:a16="http://schemas.microsoft.com/office/drawing/2014/main" id="{9568078B-1F2C-4D35-9CC6-44FC8412D9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7985" y="3740170"/>
              <a:ext cx="385659" cy="284168"/>
            </a:xfrm>
            <a:custGeom>
              <a:avLst/>
              <a:gdLst>
                <a:gd name="T0" fmla="*/ 1397 w 1397"/>
                <a:gd name="T1" fmla="*/ 644 h 1050"/>
                <a:gd name="T2" fmla="*/ 413 w 1397"/>
                <a:gd name="T3" fmla="*/ 1050 h 1050"/>
                <a:gd name="T4" fmla="*/ 0 w 1397"/>
                <a:gd name="T5" fmla="*/ 554 h 1050"/>
                <a:gd name="T6" fmla="*/ 1341 w 1397"/>
                <a:gd name="T7" fmla="*/ 0 h 1050"/>
                <a:gd name="T8" fmla="*/ 1397 w 1397"/>
                <a:gd name="T9" fmla="*/ 644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50">
                  <a:moveTo>
                    <a:pt x="1397" y="644"/>
                  </a:moveTo>
                  <a:cubicBezTo>
                    <a:pt x="1036" y="676"/>
                    <a:pt x="691" y="819"/>
                    <a:pt x="413" y="1050"/>
                  </a:cubicBezTo>
                  <a:lnTo>
                    <a:pt x="0" y="554"/>
                  </a:lnTo>
                  <a:cubicBezTo>
                    <a:pt x="381" y="236"/>
                    <a:pt x="847" y="44"/>
                    <a:pt x="1341" y="0"/>
                  </a:cubicBezTo>
                  <a:lnTo>
                    <a:pt x="1397" y="644"/>
                  </a:lnTo>
                </a:path>
              </a:pathLst>
            </a:custGeom>
            <a:solidFill>
              <a:srgbClr val="74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8481">
              <a:extLst>
                <a:ext uri="{FF2B5EF4-FFF2-40B4-BE49-F238E27FC236}">
                  <a16:creationId xmlns:a16="http://schemas.microsoft.com/office/drawing/2014/main" id="{E5877288-9163-4831-BD32-92CAC22C8B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3131" y="4450593"/>
              <a:ext cx="290937" cy="385659"/>
            </a:xfrm>
            <a:custGeom>
              <a:avLst/>
              <a:gdLst>
                <a:gd name="T0" fmla="*/ 0 w 1056"/>
                <a:gd name="T1" fmla="*/ 991 h 1406"/>
                <a:gd name="T2" fmla="*/ 410 w 1056"/>
                <a:gd name="T3" fmla="*/ 0 h 1406"/>
                <a:gd name="T4" fmla="*/ 1056 w 1056"/>
                <a:gd name="T5" fmla="*/ 56 h 1406"/>
                <a:gd name="T6" fmla="*/ 497 w 1056"/>
                <a:gd name="T7" fmla="*/ 1406 h 1406"/>
                <a:gd name="T8" fmla="*/ 0 w 1056"/>
                <a:gd name="T9" fmla="*/ 991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406">
                  <a:moveTo>
                    <a:pt x="0" y="991"/>
                  </a:moveTo>
                  <a:cubicBezTo>
                    <a:pt x="237" y="708"/>
                    <a:pt x="378" y="367"/>
                    <a:pt x="410" y="0"/>
                  </a:cubicBezTo>
                  <a:lnTo>
                    <a:pt x="1056" y="56"/>
                  </a:lnTo>
                  <a:cubicBezTo>
                    <a:pt x="1013" y="549"/>
                    <a:pt x="815" y="1026"/>
                    <a:pt x="497" y="1406"/>
                  </a:cubicBezTo>
                  <a:lnTo>
                    <a:pt x="0" y="9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8482">
              <a:extLst>
                <a:ext uri="{FF2B5EF4-FFF2-40B4-BE49-F238E27FC236}">
                  <a16:creationId xmlns:a16="http://schemas.microsoft.com/office/drawing/2014/main" id="{938FC54B-B15C-47DA-B9BF-7B9EE5B731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1599" y="4782120"/>
              <a:ext cx="385659" cy="290936"/>
            </a:xfrm>
            <a:custGeom>
              <a:avLst/>
              <a:gdLst>
                <a:gd name="T0" fmla="*/ 0 w 1397"/>
                <a:gd name="T1" fmla="*/ 407 h 1051"/>
                <a:gd name="T2" fmla="*/ 984 w 1397"/>
                <a:gd name="T3" fmla="*/ 0 h 1051"/>
                <a:gd name="T4" fmla="*/ 1397 w 1397"/>
                <a:gd name="T5" fmla="*/ 497 h 1051"/>
                <a:gd name="T6" fmla="*/ 56 w 1397"/>
                <a:gd name="T7" fmla="*/ 1051 h 1051"/>
                <a:gd name="T8" fmla="*/ 0 w 1397"/>
                <a:gd name="T9" fmla="*/ 40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51">
                  <a:moveTo>
                    <a:pt x="0" y="407"/>
                  </a:moveTo>
                  <a:cubicBezTo>
                    <a:pt x="360" y="375"/>
                    <a:pt x="706" y="232"/>
                    <a:pt x="984" y="0"/>
                  </a:cubicBezTo>
                  <a:lnTo>
                    <a:pt x="1397" y="497"/>
                  </a:lnTo>
                  <a:cubicBezTo>
                    <a:pt x="1016" y="814"/>
                    <a:pt x="550" y="1006"/>
                    <a:pt x="56" y="1051"/>
                  </a:cubicBezTo>
                  <a:lnTo>
                    <a:pt x="0" y="4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8483">
              <a:extLst>
                <a:ext uri="{FF2B5EF4-FFF2-40B4-BE49-F238E27FC236}">
                  <a16:creationId xmlns:a16="http://schemas.microsoft.com/office/drawing/2014/main" id="{4D5A9519-ACC7-4AFA-8B3F-30F4AF004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3131" y="3976979"/>
              <a:ext cx="290937" cy="385659"/>
            </a:xfrm>
            <a:custGeom>
              <a:avLst/>
              <a:gdLst>
                <a:gd name="T0" fmla="*/ 497 w 1056"/>
                <a:gd name="T1" fmla="*/ 0 h 1406"/>
                <a:gd name="T2" fmla="*/ 1056 w 1056"/>
                <a:gd name="T3" fmla="*/ 1350 h 1406"/>
                <a:gd name="T4" fmla="*/ 410 w 1056"/>
                <a:gd name="T5" fmla="*/ 1406 h 1406"/>
                <a:gd name="T6" fmla="*/ 0 w 1056"/>
                <a:gd name="T7" fmla="*/ 415 h 1406"/>
                <a:gd name="T8" fmla="*/ 497 w 1056"/>
                <a:gd name="T9" fmla="*/ 0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406">
                  <a:moveTo>
                    <a:pt x="497" y="0"/>
                  </a:moveTo>
                  <a:cubicBezTo>
                    <a:pt x="815" y="380"/>
                    <a:pt x="1013" y="856"/>
                    <a:pt x="1056" y="1350"/>
                  </a:cubicBezTo>
                  <a:lnTo>
                    <a:pt x="410" y="1406"/>
                  </a:lnTo>
                  <a:cubicBezTo>
                    <a:pt x="378" y="1039"/>
                    <a:pt x="237" y="698"/>
                    <a:pt x="0" y="415"/>
                  </a:cubicBezTo>
                  <a:lnTo>
                    <a:pt x="497" y="0"/>
                  </a:lnTo>
                </a:path>
              </a:pathLst>
            </a:custGeom>
            <a:solidFill>
              <a:srgbClr val="C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8484">
              <a:extLst>
                <a:ext uri="{FF2B5EF4-FFF2-40B4-BE49-F238E27FC236}">
                  <a16:creationId xmlns:a16="http://schemas.microsoft.com/office/drawing/2014/main" id="{E3A66F4A-B444-4300-B4BB-E9BAB00BD0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1599" y="3740170"/>
              <a:ext cx="385659" cy="284168"/>
            </a:xfrm>
            <a:custGeom>
              <a:avLst/>
              <a:gdLst>
                <a:gd name="T0" fmla="*/ 56 w 1397"/>
                <a:gd name="T1" fmla="*/ 0 h 1050"/>
                <a:gd name="T2" fmla="*/ 1397 w 1397"/>
                <a:gd name="T3" fmla="*/ 554 h 1050"/>
                <a:gd name="T4" fmla="*/ 984 w 1397"/>
                <a:gd name="T5" fmla="*/ 1050 h 1050"/>
                <a:gd name="T6" fmla="*/ 0 w 1397"/>
                <a:gd name="T7" fmla="*/ 644 h 1050"/>
                <a:gd name="T8" fmla="*/ 56 w 1397"/>
                <a:gd name="T9" fmla="*/ 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50">
                  <a:moveTo>
                    <a:pt x="56" y="0"/>
                  </a:moveTo>
                  <a:cubicBezTo>
                    <a:pt x="550" y="44"/>
                    <a:pt x="1016" y="236"/>
                    <a:pt x="1397" y="554"/>
                  </a:cubicBezTo>
                  <a:lnTo>
                    <a:pt x="984" y="1050"/>
                  </a:lnTo>
                  <a:cubicBezTo>
                    <a:pt x="706" y="819"/>
                    <a:pt x="360" y="676"/>
                    <a:pt x="0" y="644"/>
                  </a:cubicBezTo>
                  <a:lnTo>
                    <a:pt x="56" y="0"/>
                  </a:lnTo>
                </a:path>
              </a:pathLst>
            </a:custGeom>
            <a:solidFill>
              <a:srgbClr val="32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8485">
              <a:extLst>
                <a:ext uri="{FF2B5EF4-FFF2-40B4-BE49-F238E27FC236}">
                  <a16:creationId xmlns:a16="http://schemas.microsoft.com/office/drawing/2014/main" id="{8026627E-CBA5-4834-9818-F8FA329173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251" y="3787533"/>
              <a:ext cx="541273" cy="27064"/>
            </a:xfrm>
            <a:custGeom>
              <a:avLst/>
              <a:gdLst>
                <a:gd name="T0" fmla="*/ 46 w 1947"/>
                <a:gd name="T1" fmla="*/ 93 h 93"/>
                <a:gd name="T2" fmla="*/ 0 w 1947"/>
                <a:gd name="T3" fmla="*/ 47 h 93"/>
                <a:gd name="T4" fmla="*/ 46 w 1947"/>
                <a:gd name="T5" fmla="*/ 0 h 93"/>
                <a:gd name="T6" fmla="*/ 1901 w 1947"/>
                <a:gd name="T7" fmla="*/ 0 h 93"/>
                <a:gd name="T8" fmla="*/ 1947 w 1947"/>
                <a:gd name="T9" fmla="*/ 47 h 93"/>
                <a:gd name="T10" fmla="*/ 1901 w 1947"/>
                <a:gd name="T11" fmla="*/ 93 h 93"/>
                <a:gd name="T12" fmla="*/ 46 w 1947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7" h="93">
                  <a:moveTo>
                    <a:pt x="46" y="93"/>
                  </a:moveTo>
                  <a:cubicBezTo>
                    <a:pt x="21" y="93"/>
                    <a:pt x="0" y="72"/>
                    <a:pt x="0" y="47"/>
                  </a:cubicBezTo>
                  <a:cubicBezTo>
                    <a:pt x="0" y="21"/>
                    <a:pt x="21" y="0"/>
                    <a:pt x="46" y="0"/>
                  </a:cubicBezTo>
                  <a:lnTo>
                    <a:pt x="1901" y="0"/>
                  </a:lnTo>
                  <a:cubicBezTo>
                    <a:pt x="1927" y="0"/>
                    <a:pt x="1947" y="21"/>
                    <a:pt x="1947" y="47"/>
                  </a:cubicBezTo>
                  <a:cubicBezTo>
                    <a:pt x="1947" y="72"/>
                    <a:pt x="1927" y="93"/>
                    <a:pt x="1901" y="93"/>
                  </a:cubicBezTo>
                  <a:lnTo>
                    <a:pt x="46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8486">
              <a:extLst>
                <a:ext uri="{FF2B5EF4-FFF2-40B4-BE49-F238E27FC236}">
                  <a16:creationId xmlns:a16="http://schemas.microsoft.com/office/drawing/2014/main" id="{1C37014C-F2F2-433B-AE29-FEE25CF55D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06292" y="3388343"/>
              <a:ext cx="81191" cy="81191"/>
            </a:xfrm>
            <a:custGeom>
              <a:avLst/>
              <a:gdLst>
                <a:gd name="T0" fmla="*/ 305 w 305"/>
                <a:gd name="T1" fmla="*/ 152 h 304"/>
                <a:gd name="T2" fmla="*/ 153 w 305"/>
                <a:gd name="T3" fmla="*/ 0 h 304"/>
                <a:gd name="T4" fmla="*/ 0 w 305"/>
                <a:gd name="T5" fmla="*/ 152 h 304"/>
                <a:gd name="T6" fmla="*/ 102 w 305"/>
                <a:gd name="T7" fmla="*/ 296 h 304"/>
                <a:gd name="T8" fmla="*/ 153 w 305"/>
                <a:gd name="T9" fmla="*/ 304 h 304"/>
                <a:gd name="T10" fmla="*/ 203 w 305"/>
                <a:gd name="T11" fmla="*/ 296 h 304"/>
                <a:gd name="T12" fmla="*/ 305 w 305"/>
                <a:gd name="T13" fmla="*/ 152 h 304"/>
                <a:gd name="T14" fmla="*/ 153 w 305"/>
                <a:gd name="T15" fmla="*/ 229 h 304"/>
                <a:gd name="T16" fmla="*/ 76 w 305"/>
                <a:gd name="T17" fmla="*/ 152 h 304"/>
                <a:gd name="T18" fmla="*/ 153 w 305"/>
                <a:gd name="T19" fmla="*/ 76 h 304"/>
                <a:gd name="T20" fmla="*/ 229 w 305"/>
                <a:gd name="T21" fmla="*/ 152 h 304"/>
                <a:gd name="T22" fmla="*/ 153 w 305"/>
                <a:gd name="T23" fmla="*/ 22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5" h="304">
                  <a:moveTo>
                    <a:pt x="305" y="152"/>
                  </a:moveTo>
                  <a:cubicBezTo>
                    <a:pt x="305" y="68"/>
                    <a:pt x="237" y="0"/>
                    <a:pt x="153" y="0"/>
                  </a:cubicBezTo>
                  <a:cubicBezTo>
                    <a:pt x="69" y="0"/>
                    <a:pt x="0" y="68"/>
                    <a:pt x="0" y="152"/>
                  </a:cubicBezTo>
                  <a:cubicBezTo>
                    <a:pt x="0" y="218"/>
                    <a:pt x="43" y="275"/>
                    <a:pt x="102" y="296"/>
                  </a:cubicBezTo>
                  <a:cubicBezTo>
                    <a:pt x="118" y="301"/>
                    <a:pt x="135" y="304"/>
                    <a:pt x="153" y="304"/>
                  </a:cubicBezTo>
                  <a:cubicBezTo>
                    <a:pt x="170" y="304"/>
                    <a:pt x="187" y="301"/>
                    <a:pt x="203" y="296"/>
                  </a:cubicBezTo>
                  <a:cubicBezTo>
                    <a:pt x="262" y="275"/>
                    <a:pt x="305" y="218"/>
                    <a:pt x="305" y="152"/>
                  </a:cubicBezTo>
                  <a:close/>
                  <a:moveTo>
                    <a:pt x="153" y="229"/>
                  </a:moveTo>
                  <a:cubicBezTo>
                    <a:pt x="110" y="229"/>
                    <a:pt x="76" y="194"/>
                    <a:pt x="76" y="152"/>
                  </a:cubicBezTo>
                  <a:cubicBezTo>
                    <a:pt x="76" y="110"/>
                    <a:pt x="110" y="76"/>
                    <a:pt x="153" y="76"/>
                  </a:cubicBezTo>
                  <a:cubicBezTo>
                    <a:pt x="195" y="76"/>
                    <a:pt x="229" y="110"/>
                    <a:pt x="229" y="152"/>
                  </a:cubicBezTo>
                  <a:cubicBezTo>
                    <a:pt x="229" y="194"/>
                    <a:pt x="195" y="229"/>
                    <a:pt x="153" y="2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8487">
              <a:extLst>
                <a:ext uri="{FF2B5EF4-FFF2-40B4-BE49-F238E27FC236}">
                  <a16:creationId xmlns:a16="http://schemas.microsoft.com/office/drawing/2014/main" id="{0F030F20-34A3-4095-9735-89446B411C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8037" y="3571024"/>
              <a:ext cx="54127" cy="47363"/>
            </a:xfrm>
            <a:custGeom>
              <a:avLst/>
              <a:gdLst>
                <a:gd name="T0" fmla="*/ 5 w 8"/>
                <a:gd name="T1" fmla="*/ 0 h 7"/>
                <a:gd name="T2" fmla="*/ 2 w 8"/>
                <a:gd name="T3" fmla="*/ 3 h 7"/>
                <a:gd name="T4" fmla="*/ 0 w 8"/>
                <a:gd name="T5" fmla="*/ 6 h 7"/>
                <a:gd name="T6" fmla="*/ 4 w 8"/>
                <a:gd name="T7" fmla="*/ 7 h 7"/>
                <a:gd name="T8" fmla="*/ 8 w 8"/>
                <a:gd name="T9" fmla="*/ 7 h 7"/>
                <a:gd name="T10" fmla="*/ 6 w 8"/>
                <a:gd name="T11" fmla="*/ 4 h 7"/>
                <a:gd name="T12" fmla="*/ 5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lnTo>
                    <a:pt x="2" y="3"/>
                  </a:lnTo>
                  <a:lnTo>
                    <a:pt x="0" y="6"/>
                  </a:lnTo>
                  <a:lnTo>
                    <a:pt x="4" y="7"/>
                  </a:lnTo>
                  <a:lnTo>
                    <a:pt x="8" y="7"/>
                  </a:lnTo>
                  <a:lnTo>
                    <a:pt x="6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8488">
              <a:extLst>
                <a:ext uri="{FF2B5EF4-FFF2-40B4-BE49-F238E27FC236}">
                  <a16:creationId xmlns:a16="http://schemas.microsoft.com/office/drawing/2014/main" id="{89C0A722-70FE-444D-AFD2-4948E6473E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1610" y="3571024"/>
              <a:ext cx="54127" cy="47363"/>
            </a:xfrm>
            <a:custGeom>
              <a:avLst/>
              <a:gdLst>
                <a:gd name="T0" fmla="*/ 8 w 8"/>
                <a:gd name="T1" fmla="*/ 6 h 7"/>
                <a:gd name="T2" fmla="*/ 6 w 8"/>
                <a:gd name="T3" fmla="*/ 3 h 7"/>
                <a:gd name="T4" fmla="*/ 3 w 8"/>
                <a:gd name="T5" fmla="*/ 0 h 7"/>
                <a:gd name="T6" fmla="*/ 2 w 8"/>
                <a:gd name="T7" fmla="*/ 4 h 7"/>
                <a:gd name="T8" fmla="*/ 0 w 8"/>
                <a:gd name="T9" fmla="*/ 7 h 7"/>
                <a:gd name="T10" fmla="*/ 4 w 8"/>
                <a:gd name="T11" fmla="*/ 7 h 7"/>
                <a:gd name="T12" fmla="*/ 8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8" y="6"/>
                  </a:moveTo>
                  <a:lnTo>
                    <a:pt x="6" y="3"/>
                  </a:lnTo>
                  <a:lnTo>
                    <a:pt x="3" y="0"/>
                  </a:lnTo>
                  <a:lnTo>
                    <a:pt x="2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8489">
              <a:extLst>
                <a:ext uri="{FF2B5EF4-FFF2-40B4-BE49-F238E27FC236}">
                  <a16:creationId xmlns:a16="http://schemas.microsoft.com/office/drawing/2014/main" id="{9F96800D-3203-42E9-834A-17C3D7C29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4801" y="3476302"/>
              <a:ext cx="284169" cy="250341"/>
            </a:xfrm>
            <a:custGeom>
              <a:avLst/>
              <a:gdLst>
                <a:gd name="T0" fmla="*/ 1021 w 1029"/>
                <a:gd name="T1" fmla="*/ 585 h 921"/>
                <a:gd name="T2" fmla="*/ 1008 w 1029"/>
                <a:gd name="T3" fmla="*/ 534 h 921"/>
                <a:gd name="T4" fmla="*/ 966 w 1029"/>
                <a:gd name="T5" fmla="*/ 540 h 921"/>
                <a:gd name="T6" fmla="*/ 923 w 1029"/>
                <a:gd name="T7" fmla="*/ 546 h 921"/>
                <a:gd name="T8" fmla="*/ 872 w 1029"/>
                <a:gd name="T9" fmla="*/ 610 h 921"/>
                <a:gd name="T10" fmla="*/ 601 w 1029"/>
                <a:gd name="T11" fmla="*/ 609 h 921"/>
                <a:gd name="T12" fmla="*/ 572 w 1029"/>
                <a:gd name="T13" fmla="*/ 134 h 921"/>
                <a:gd name="T14" fmla="*/ 692 w 1029"/>
                <a:gd name="T15" fmla="*/ 134 h 921"/>
                <a:gd name="T16" fmla="*/ 728 w 1029"/>
                <a:gd name="T17" fmla="*/ 96 h 921"/>
                <a:gd name="T18" fmla="*/ 728 w 1029"/>
                <a:gd name="T19" fmla="*/ 95 h 921"/>
                <a:gd name="T20" fmla="*/ 692 w 1029"/>
                <a:gd name="T21" fmla="*/ 58 h 921"/>
                <a:gd name="T22" fmla="*/ 569 w 1029"/>
                <a:gd name="T23" fmla="*/ 58 h 921"/>
                <a:gd name="T24" fmla="*/ 567 w 1029"/>
                <a:gd name="T25" fmla="*/ 0 h 921"/>
                <a:gd name="T26" fmla="*/ 515 w 1029"/>
                <a:gd name="T27" fmla="*/ 8 h 921"/>
                <a:gd name="T28" fmla="*/ 463 w 1029"/>
                <a:gd name="T29" fmla="*/ 0 h 921"/>
                <a:gd name="T30" fmla="*/ 460 w 1029"/>
                <a:gd name="T31" fmla="*/ 58 h 921"/>
                <a:gd name="T32" fmla="*/ 337 w 1029"/>
                <a:gd name="T33" fmla="*/ 58 h 921"/>
                <a:gd name="T34" fmla="*/ 301 w 1029"/>
                <a:gd name="T35" fmla="*/ 95 h 921"/>
                <a:gd name="T36" fmla="*/ 301 w 1029"/>
                <a:gd name="T37" fmla="*/ 96 h 921"/>
                <a:gd name="T38" fmla="*/ 337 w 1029"/>
                <a:gd name="T39" fmla="*/ 134 h 921"/>
                <a:gd name="T40" fmla="*/ 458 w 1029"/>
                <a:gd name="T41" fmla="*/ 134 h 921"/>
                <a:gd name="T42" fmla="*/ 429 w 1029"/>
                <a:gd name="T43" fmla="*/ 609 h 921"/>
                <a:gd name="T44" fmla="*/ 158 w 1029"/>
                <a:gd name="T45" fmla="*/ 610 h 921"/>
                <a:gd name="T46" fmla="*/ 106 w 1029"/>
                <a:gd name="T47" fmla="*/ 546 h 921"/>
                <a:gd name="T48" fmla="*/ 64 w 1029"/>
                <a:gd name="T49" fmla="*/ 540 h 921"/>
                <a:gd name="T50" fmla="*/ 21 w 1029"/>
                <a:gd name="T51" fmla="*/ 534 h 921"/>
                <a:gd name="T52" fmla="*/ 9 w 1029"/>
                <a:gd name="T53" fmla="*/ 585 h 921"/>
                <a:gd name="T54" fmla="*/ 157 w 1029"/>
                <a:gd name="T55" fmla="*/ 760 h 921"/>
                <a:gd name="T56" fmla="*/ 224 w 1029"/>
                <a:gd name="T57" fmla="*/ 781 h 921"/>
                <a:gd name="T58" fmla="*/ 488 w 1029"/>
                <a:gd name="T59" fmla="*/ 905 h 921"/>
                <a:gd name="T60" fmla="*/ 541 w 1029"/>
                <a:gd name="T61" fmla="*/ 905 h 921"/>
                <a:gd name="T62" fmla="*/ 806 w 1029"/>
                <a:gd name="T63" fmla="*/ 781 h 921"/>
                <a:gd name="T64" fmla="*/ 872 w 1029"/>
                <a:gd name="T65" fmla="*/ 760 h 921"/>
                <a:gd name="T66" fmla="*/ 1021 w 1029"/>
                <a:gd name="T67" fmla="*/ 585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9" h="921">
                  <a:moveTo>
                    <a:pt x="1021" y="585"/>
                  </a:moveTo>
                  <a:cubicBezTo>
                    <a:pt x="1019" y="567"/>
                    <a:pt x="1015" y="550"/>
                    <a:pt x="1008" y="534"/>
                  </a:cubicBezTo>
                  <a:lnTo>
                    <a:pt x="966" y="540"/>
                  </a:lnTo>
                  <a:lnTo>
                    <a:pt x="923" y="546"/>
                  </a:lnTo>
                  <a:cubicBezTo>
                    <a:pt x="915" y="571"/>
                    <a:pt x="898" y="594"/>
                    <a:pt x="872" y="610"/>
                  </a:cubicBezTo>
                  <a:cubicBezTo>
                    <a:pt x="815" y="646"/>
                    <a:pt x="623" y="680"/>
                    <a:pt x="601" y="609"/>
                  </a:cubicBezTo>
                  <a:cubicBezTo>
                    <a:pt x="587" y="565"/>
                    <a:pt x="579" y="328"/>
                    <a:pt x="572" y="134"/>
                  </a:cubicBezTo>
                  <a:lnTo>
                    <a:pt x="692" y="134"/>
                  </a:lnTo>
                  <a:cubicBezTo>
                    <a:pt x="712" y="134"/>
                    <a:pt x="728" y="117"/>
                    <a:pt x="728" y="96"/>
                  </a:cubicBezTo>
                  <a:lnTo>
                    <a:pt x="728" y="95"/>
                  </a:lnTo>
                  <a:cubicBezTo>
                    <a:pt x="728" y="75"/>
                    <a:pt x="712" y="58"/>
                    <a:pt x="692" y="58"/>
                  </a:cubicBezTo>
                  <a:lnTo>
                    <a:pt x="569" y="58"/>
                  </a:lnTo>
                  <a:cubicBezTo>
                    <a:pt x="568" y="37"/>
                    <a:pt x="567" y="18"/>
                    <a:pt x="567" y="0"/>
                  </a:cubicBezTo>
                  <a:cubicBezTo>
                    <a:pt x="550" y="5"/>
                    <a:pt x="532" y="8"/>
                    <a:pt x="515" y="8"/>
                  </a:cubicBezTo>
                  <a:cubicBezTo>
                    <a:pt x="497" y="8"/>
                    <a:pt x="480" y="5"/>
                    <a:pt x="463" y="0"/>
                  </a:cubicBezTo>
                  <a:cubicBezTo>
                    <a:pt x="462" y="18"/>
                    <a:pt x="461" y="37"/>
                    <a:pt x="460" y="58"/>
                  </a:cubicBezTo>
                  <a:lnTo>
                    <a:pt x="337" y="58"/>
                  </a:lnTo>
                  <a:cubicBezTo>
                    <a:pt x="317" y="58"/>
                    <a:pt x="301" y="75"/>
                    <a:pt x="301" y="95"/>
                  </a:cubicBezTo>
                  <a:lnTo>
                    <a:pt x="301" y="96"/>
                  </a:lnTo>
                  <a:cubicBezTo>
                    <a:pt x="301" y="117"/>
                    <a:pt x="317" y="134"/>
                    <a:pt x="337" y="134"/>
                  </a:cubicBezTo>
                  <a:lnTo>
                    <a:pt x="458" y="134"/>
                  </a:lnTo>
                  <a:cubicBezTo>
                    <a:pt x="451" y="328"/>
                    <a:pt x="442" y="565"/>
                    <a:pt x="429" y="609"/>
                  </a:cubicBezTo>
                  <a:cubicBezTo>
                    <a:pt x="406" y="680"/>
                    <a:pt x="214" y="646"/>
                    <a:pt x="158" y="610"/>
                  </a:cubicBezTo>
                  <a:cubicBezTo>
                    <a:pt x="131" y="594"/>
                    <a:pt x="114" y="571"/>
                    <a:pt x="106" y="546"/>
                  </a:cubicBezTo>
                  <a:lnTo>
                    <a:pt x="64" y="540"/>
                  </a:lnTo>
                  <a:lnTo>
                    <a:pt x="21" y="534"/>
                  </a:lnTo>
                  <a:cubicBezTo>
                    <a:pt x="15" y="550"/>
                    <a:pt x="10" y="567"/>
                    <a:pt x="9" y="585"/>
                  </a:cubicBezTo>
                  <a:cubicBezTo>
                    <a:pt x="0" y="681"/>
                    <a:pt x="80" y="729"/>
                    <a:pt x="157" y="760"/>
                  </a:cubicBezTo>
                  <a:cubicBezTo>
                    <a:pt x="179" y="769"/>
                    <a:pt x="201" y="775"/>
                    <a:pt x="224" y="781"/>
                  </a:cubicBezTo>
                  <a:cubicBezTo>
                    <a:pt x="333" y="812"/>
                    <a:pt x="425" y="830"/>
                    <a:pt x="488" y="905"/>
                  </a:cubicBezTo>
                  <a:cubicBezTo>
                    <a:pt x="502" y="921"/>
                    <a:pt x="528" y="921"/>
                    <a:pt x="541" y="905"/>
                  </a:cubicBezTo>
                  <a:cubicBezTo>
                    <a:pt x="605" y="830"/>
                    <a:pt x="696" y="812"/>
                    <a:pt x="806" y="781"/>
                  </a:cubicBezTo>
                  <a:cubicBezTo>
                    <a:pt x="828" y="775"/>
                    <a:pt x="851" y="769"/>
                    <a:pt x="872" y="760"/>
                  </a:cubicBezTo>
                  <a:cubicBezTo>
                    <a:pt x="949" y="729"/>
                    <a:pt x="1029" y="681"/>
                    <a:pt x="1021" y="5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8497">
              <a:extLst>
                <a:ext uri="{FF2B5EF4-FFF2-40B4-BE49-F238E27FC236}">
                  <a16:creationId xmlns:a16="http://schemas.microsoft.com/office/drawing/2014/main" id="{6CC5AD04-C470-48AC-B3DD-702F71F4D7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7719" y="3787533"/>
              <a:ext cx="534510" cy="27064"/>
            </a:xfrm>
            <a:custGeom>
              <a:avLst/>
              <a:gdLst>
                <a:gd name="T0" fmla="*/ 47 w 1948"/>
                <a:gd name="T1" fmla="*/ 93 h 93"/>
                <a:gd name="T2" fmla="*/ 0 w 1948"/>
                <a:gd name="T3" fmla="*/ 47 h 93"/>
                <a:gd name="T4" fmla="*/ 47 w 1948"/>
                <a:gd name="T5" fmla="*/ 0 h 93"/>
                <a:gd name="T6" fmla="*/ 1901 w 1948"/>
                <a:gd name="T7" fmla="*/ 0 h 93"/>
                <a:gd name="T8" fmla="*/ 1948 w 1948"/>
                <a:gd name="T9" fmla="*/ 47 h 93"/>
                <a:gd name="T10" fmla="*/ 1901 w 1948"/>
                <a:gd name="T11" fmla="*/ 93 h 93"/>
                <a:gd name="T12" fmla="*/ 47 w 1948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8" h="93">
                  <a:moveTo>
                    <a:pt x="47" y="93"/>
                  </a:moveTo>
                  <a:cubicBezTo>
                    <a:pt x="21" y="93"/>
                    <a:pt x="0" y="72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lnTo>
                    <a:pt x="1901" y="0"/>
                  </a:lnTo>
                  <a:cubicBezTo>
                    <a:pt x="1927" y="0"/>
                    <a:pt x="1948" y="21"/>
                    <a:pt x="1948" y="47"/>
                  </a:cubicBezTo>
                  <a:cubicBezTo>
                    <a:pt x="1948" y="72"/>
                    <a:pt x="1927" y="93"/>
                    <a:pt x="1901" y="93"/>
                  </a:cubicBezTo>
                  <a:lnTo>
                    <a:pt x="47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8505">
              <a:extLst>
                <a:ext uri="{FF2B5EF4-FFF2-40B4-BE49-F238E27FC236}">
                  <a16:creationId xmlns:a16="http://schemas.microsoft.com/office/drawing/2014/main" id="{E3CE09CA-93D0-483C-B6A0-6AC6622A9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93037" y="3462770"/>
              <a:ext cx="270637" cy="270636"/>
            </a:xfrm>
            <a:custGeom>
              <a:avLst/>
              <a:gdLst>
                <a:gd name="T0" fmla="*/ 997 w 997"/>
                <a:gd name="T1" fmla="*/ 131 h 975"/>
                <a:gd name="T2" fmla="*/ 0 w 997"/>
                <a:gd name="T3" fmla="*/ 131 h 975"/>
                <a:gd name="T4" fmla="*/ 34 w 997"/>
                <a:gd name="T5" fmla="*/ 244 h 975"/>
                <a:gd name="T6" fmla="*/ 0 w 997"/>
                <a:gd name="T7" fmla="*/ 357 h 975"/>
                <a:gd name="T8" fmla="*/ 0 w 997"/>
                <a:gd name="T9" fmla="*/ 456 h 975"/>
                <a:gd name="T10" fmla="*/ 34 w 997"/>
                <a:gd name="T11" fmla="*/ 569 h 975"/>
                <a:gd name="T12" fmla="*/ 0 w 997"/>
                <a:gd name="T13" fmla="*/ 681 h 975"/>
                <a:gd name="T14" fmla="*/ 0 w 997"/>
                <a:gd name="T15" fmla="*/ 781 h 975"/>
                <a:gd name="T16" fmla="*/ 499 w 997"/>
                <a:gd name="T17" fmla="*/ 975 h 975"/>
                <a:gd name="T18" fmla="*/ 997 w 997"/>
                <a:gd name="T19" fmla="*/ 781 h 975"/>
                <a:gd name="T20" fmla="*/ 997 w 997"/>
                <a:gd name="T21" fmla="*/ 681 h 975"/>
                <a:gd name="T22" fmla="*/ 964 w 997"/>
                <a:gd name="T23" fmla="*/ 569 h 975"/>
                <a:gd name="T24" fmla="*/ 997 w 997"/>
                <a:gd name="T25" fmla="*/ 456 h 975"/>
                <a:gd name="T26" fmla="*/ 997 w 997"/>
                <a:gd name="T27" fmla="*/ 357 h 975"/>
                <a:gd name="T28" fmla="*/ 964 w 997"/>
                <a:gd name="T29" fmla="*/ 244 h 975"/>
                <a:gd name="T30" fmla="*/ 499 w 997"/>
                <a:gd name="T31" fmla="*/ 19 h 975"/>
                <a:gd name="T32" fmla="*/ 499 w 997"/>
                <a:gd name="T33" fmla="*/ 243 h 975"/>
                <a:gd name="T34" fmla="*/ 499 w 997"/>
                <a:gd name="T35" fmla="*/ 19 h 975"/>
                <a:gd name="T36" fmla="*/ 499 w 997"/>
                <a:gd name="T37" fmla="*/ 893 h 975"/>
                <a:gd name="T38" fmla="*/ 52 w 997"/>
                <a:gd name="T39" fmla="*/ 742 h 975"/>
                <a:gd name="T40" fmla="*/ 945 w 997"/>
                <a:gd name="T41" fmla="*/ 742 h 975"/>
                <a:gd name="T42" fmla="*/ 979 w 997"/>
                <a:gd name="T43" fmla="*/ 618 h 975"/>
                <a:gd name="T44" fmla="*/ 19 w 997"/>
                <a:gd name="T45" fmla="*/ 618 h 975"/>
                <a:gd name="T46" fmla="*/ 499 w 997"/>
                <a:gd name="T47" fmla="*/ 650 h 975"/>
                <a:gd name="T48" fmla="*/ 979 w 997"/>
                <a:gd name="T49" fmla="*/ 618 h 975"/>
                <a:gd name="T50" fmla="*/ 499 w 997"/>
                <a:gd name="T51" fmla="*/ 568 h 975"/>
                <a:gd name="T52" fmla="*/ 52 w 997"/>
                <a:gd name="T53" fmla="*/ 417 h 975"/>
                <a:gd name="T54" fmla="*/ 946 w 997"/>
                <a:gd name="T55" fmla="*/ 417 h 975"/>
                <a:gd name="T56" fmla="*/ 979 w 997"/>
                <a:gd name="T57" fmla="*/ 293 h 975"/>
                <a:gd name="T58" fmla="*/ 19 w 997"/>
                <a:gd name="T59" fmla="*/ 293 h 975"/>
                <a:gd name="T60" fmla="*/ 499 w 997"/>
                <a:gd name="T61" fmla="*/ 325 h 975"/>
                <a:gd name="T62" fmla="*/ 979 w 997"/>
                <a:gd name="T63" fmla="*/ 293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7" h="975">
                  <a:moveTo>
                    <a:pt x="997" y="194"/>
                  </a:moveTo>
                  <a:lnTo>
                    <a:pt x="997" y="131"/>
                  </a:lnTo>
                  <a:cubicBezTo>
                    <a:pt x="997" y="46"/>
                    <a:pt x="741" y="0"/>
                    <a:pt x="499" y="0"/>
                  </a:cubicBezTo>
                  <a:cubicBezTo>
                    <a:pt x="257" y="0"/>
                    <a:pt x="0" y="46"/>
                    <a:pt x="0" y="131"/>
                  </a:cubicBezTo>
                  <a:lnTo>
                    <a:pt x="0" y="194"/>
                  </a:lnTo>
                  <a:cubicBezTo>
                    <a:pt x="0" y="213"/>
                    <a:pt x="12" y="229"/>
                    <a:pt x="34" y="244"/>
                  </a:cubicBezTo>
                  <a:cubicBezTo>
                    <a:pt x="12" y="259"/>
                    <a:pt x="0" y="275"/>
                    <a:pt x="0" y="293"/>
                  </a:cubicBezTo>
                  <a:lnTo>
                    <a:pt x="0" y="357"/>
                  </a:lnTo>
                  <a:cubicBezTo>
                    <a:pt x="0" y="375"/>
                    <a:pt x="12" y="392"/>
                    <a:pt x="34" y="406"/>
                  </a:cubicBezTo>
                  <a:cubicBezTo>
                    <a:pt x="13" y="421"/>
                    <a:pt x="0" y="437"/>
                    <a:pt x="0" y="456"/>
                  </a:cubicBezTo>
                  <a:lnTo>
                    <a:pt x="0" y="519"/>
                  </a:lnTo>
                  <a:cubicBezTo>
                    <a:pt x="0" y="537"/>
                    <a:pt x="12" y="554"/>
                    <a:pt x="34" y="569"/>
                  </a:cubicBezTo>
                  <a:cubicBezTo>
                    <a:pt x="13" y="583"/>
                    <a:pt x="0" y="600"/>
                    <a:pt x="0" y="618"/>
                  </a:cubicBezTo>
                  <a:lnTo>
                    <a:pt x="0" y="681"/>
                  </a:lnTo>
                  <a:cubicBezTo>
                    <a:pt x="0" y="700"/>
                    <a:pt x="12" y="716"/>
                    <a:pt x="34" y="731"/>
                  </a:cubicBezTo>
                  <a:cubicBezTo>
                    <a:pt x="12" y="746"/>
                    <a:pt x="0" y="762"/>
                    <a:pt x="0" y="781"/>
                  </a:cubicBezTo>
                  <a:lnTo>
                    <a:pt x="0" y="844"/>
                  </a:lnTo>
                  <a:cubicBezTo>
                    <a:pt x="0" y="929"/>
                    <a:pt x="257" y="975"/>
                    <a:pt x="499" y="975"/>
                  </a:cubicBezTo>
                  <a:cubicBezTo>
                    <a:pt x="741" y="975"/>
                    <a:pt x="997" y="929"/>
                    <a:pt x="997" y="844"/>
                  </a:cubicBezTo>
                  <a:lnTo>
                    <a:pt x="997" y="781"/>
                  </a:lnTo>
                  <a:cubicBezTo>
                    <a:pt x="997" y="762"/>
                    <a:pt x="985" y="746"/>
                    <a:pt x="964" y="731"/>
                  </a:cubicBezTo>
                  <a:cubicBezTo>
                    <a:pt x="985" y="716"/>
                    <a:pt x="997" y="700"/>
                    <a:pt x="997" y="681"/>
                  </a:cubicBezTo>
                  <a:lnTo>
                    <a:pt x="997" y="618"/>
                  </a:lnTo>
                  <a:cubicBezTo>
                    <a:pt x="997" y="600"/>
                    <a:pt x="985" y="583"/>
                    <a:pt x="964" y="569"/>
                  </a:cubicBezTo>
                  <a:cubicBezTo>
                    <a:pt x="985" y="554"/>
                    <a:pt x="997" y="537"/>
                    <a:pt x="997" y="519"/>
                  </a:cubicBezTo>
                  <a:lnTo>
                    <a:pt x="997" y="456"/>
                  </a:lnTo>
                  <a:cubicBezTo>
                    <a:pt x="997" y="437"/>
                    <a:pt x="985" y="421"/>
                    <a:pt x="964" y="406"/>
                  </a:cubicBezTo>
                  <a:cubicBezTo>
                    <a:pt x="985" y="392"/>
                    <a:pt x="997" y="375"/>
                    <a:pt x="997" y="357"/>
                  </a:cubicBezTo>
                  <a:lnTo>
                    <a:pt x="997" y="293"/>
                  </a:lnTo>
                  <a:cubicBezTo>
                    <a:pt x="997" y="275"/>
                    <a:pt x="985" y="259"/>
                    <a:pt x="964" y="244"/>
                  </a:cubicBezTo>
                  <a:cubicBezTo>
                    <a:pt x="985" y="229"/>
                    <a:pt x="997" y="213"/>
                    <a:pt x="997" y="194"/>
                  </a:cubicBezTo>
                  <a:close/>
                  <a:moveTo>
                    <a:pt x="499" y="19"/>
                  </a:moveTo>
                  <a:cubicBezTo>
                    <a:pt x="782" y="19"/>
                    <a:pt x="979" y="78"/>
                    <a:pt x="979" y="131"/>
                  </a:cubicBezTo>
                  <a:cubicBezTo>
                    <a:pt x="979" y="184"/>
                    <a:pt x="782" y="243"/>
                    <a:pt x="499" y="243"/>
                  </a:cubicBezTo>
                  <a:cubicBezTo>
                    <a:pt x="216" y="243"/>
                    <a:pt x="19" y="184"/>
                    <a:pt x="19" y="131"/>
                  </a:cubicBezTo>
                  <a:cubicBezTo>
                    <a:pt x="19" y="78"/>
                    <a:pt x="216" y="19"/>
                    <a:pt x="499" y="19"/>
                  </a:cubicBezTo>
                  <a:close/>
                  <a:moveTo>
                    <a:pt x="979" y="781"/>
                  </a:moveTo>
                  <a:cubicBezTo>
                    <a:pt x="979" y="833"/>
                    <a:pt x="782" y="893"/>
                    <a:pt x="499" y="893"/>
                  </a:cubicBezTo>
                  <a:cubicBezTo>
                    <a:pt x="216" y="893"/>
                    <a:pt x="19" y="833"/>
                    <a:pt x="19" y="781"/>
                  </a:cubicBezTo>
                  <a:cubicBezTo>
                    <a:pt x="19" y="768"/>
                    <a:pt x="31" y="755"/>
                    <a:pt x="52" y="742"/>
                  </a:cubicBezTo>
                  <a:cubicBezTo>
                    <a:pt x="139" y="788"/>
                    <a:pt x="323" y="812"/>
                    <a:pt x="499" y="812"/>
                  </a:cubicBezTo>
                  <a:cubicBezTo>
                    <a:pt x="675" y="812"/>
                    <a:pt x="858" y="788"/>
                    <a:pt x="945" y="742"/>
                  </a:cubicBezTo>
                  <a:cubicBezTo>
                    <a:pt x="967" y="755"/>
                    <a:pt x="979" y="768"/>
                    <a:pt x="979" y="781"/>
                  </a:cubicBezTo>
                  <a:close/>
                  <a:moveTo>
                    <a:pt x="979" y="618"/>
                  </a:moveTo>
                  <a:cubicBezTo>
                    <a:pt x="979" y="671"/>
                    <a:pt x="782" y="730"/>
                    <a:pt x="499" y="730"/>
                  </a:cubicBezTo>
                  <a:cubicBezTo>
                    <a:pt x="216" y="730"/>
                    <a:pt x="19" y="671"/>
                    <a:pt x="19" y="618"/>
                  </a:cubicBezTo>
                  <a:cubicBezTo>
                    <a:pt x="19" y="605"/>
                    <a:pt x="31" y="592"/>
                    <a:pt x="52" y="580"/>
                  </a:cubicBezTo>
                  <a:cubicBezTo>
                    <a:pt x="139" y="625"/>
                    <a:pt x="323" y="650"/>
                    <a:pt x="499" y="650"/>
                  </a:cubicBezTo>
                  <a:cubicBezTo>
                    <a:pt x="675" y="650"/>
                    <a:pt x="858" y="625"/>
                    <a:pt x="946" y="580"/>
                  </a:cubicBezTo>
                  <a:cubicBezTo>
                    <a:pt x="967" y="592"/>
                    <a:pt x="979" y="605"/>
                    <a:pt x="979" y="618"/>
                  </a:cubicBezTo>
                  <a:close/>
                  <a:moveTo>
                    <a:pt x="979" y="456"/>
                  </a:moveTo>
                  <a:cubicBezTo>
                    <a:pt x="979" y="509"/>
                    <a:pt x="782" y="568"/>
                    <a:pt x="499" y="568"/>
                  </a:cubicBezTo>
                  <a:cubicBezTo>
                    <a:pt x="216" y="568"/>
                    <a:pt x="19" y="509"/>
                    <a:pt x="19" y="456"/>
                  </a:cubicBezTo>
                  <a:cubicBezTo>
                    <a:pt x="19" y="443"/>
                    <a:pt x="31" y="430"/>
                    <a:pt x="52" y="417"/>
                  </a:cubicBezTo>
                  <a:cubicBezTo>
                    <a:pt x="139" y="463"/>
                    <a:pt x="323" y="487"/>
                    <a:pt x="499" y="487"/>
                  </a:cubicBezTo>
                  <a:cubicBezTo>
                    <a:pt x="675" y="487"/>
                    <a:pt x="858" y="463"/>
                    <a:pt x="946" y="417"/>
                  </a:cubicBezTo>
                  <a:cubicBezTo>
                    <a:pt x="967" y="430"/>
                    <a:pt x="979" y="443"/>
                    <a:pt x="979" y="456"/>
                  </a:cubicBezTo>
                  <a:close/>
                  <a:moveTo>
                    <a:pt x="979" y="293"/>
                  </a:moveTo>
                  <a:cubicBezTo>
                    <a:pt x="979" y="346"/>
                    <a:pt x="782" y="405"/>
                    <a:pt x="499" y="405"/>
                  </a:cubicBezTo>
                  <a:cubicBezTo>
                    <a:pt x="216" y="405"/>
                    <a:pt x="19" y="346"/>
                    <a:pt x="19" y="293"/>
                  </a:cubicBezTo>
                  <a:cubicBezTo>
                    <a:pt x="19" y="281"/>
                    <a:pt x="31" y="268"/>
                    <a:pt x="52" y="255"/>
                  </a:cubicBezTo>
                  <a:cubicBezTo>
                    <a:pt x="139" y="301"/>
                    <a:pt x="323" y="325"/>
                    <a:pt x="499" y="325"/>
                  </a:cubicBezTo>
                  <a:cubicBezTo>
                    <a:pt x="675" y="325"/>
                    <a:pt x="858" y="301"/>
                    <a:pt x="946" y="255"/>
                  </a:cubicBezTo>
                  <a:cubicBezTo>
                    <a:pt x="967" y="268"/>
                    <a:pt x="979" y="281"/>
                    <a:pt x="979" y="2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8506">
              <a:extLst>
                <a:ext uri="{FF2B5EF4-FFF2-40B4-BE49-F238E27FC236}">
                  <a16:creationId xmlns:a16="http://schemas.microsoft.com/office/drawing/2014/main" id="{C1F1CE05-4375-423D-A64B-960BF98788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6711" y="2853838"/>
              <a:ext cx="534510" cy="27064"/>
            </a:xfrm>
            <a:custGeom>
              <a:avLst/>
              <a:gdLst>
                <a:gd name="T0" fmla="*/ 47 w 1948"/>
                <a:gd name="T1" fmla="*/ 93 h 93"/>
                <a:gd name="T2" fmla="*/ 0 w 1948"/>
                <a:gd name="T3" fmla="*/ 46 h 93"/>
                <a:gd name="T4" fmla="*/ 47 w 1948"/>
                <a:gd name="T5" fmla="*/ 0 h 93"/>
                <a:gd name="T6" fmla="*/ 1902 w 1948"/>
                <a:gd name="T7" fmla="*/ 0 h 93"/>
                <a:gd name="T8" fmla="*/ 1948 w 1948"/>
                <a:gd name="T9" fmla="*/ 46 h 93"/>
                <a:gd name="T10" fmla="*/ 1902 w 1948"/>
                <a:gd name="T11" fmla="*/ 93 h 93"/>
                <a:gd name="T12" fmla="*/ 47 w 1948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8" h="93">
                  <a:moveTo>
                    <a:pt x="47" y="93"/>
                  </a:move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7" y="0"/>
                  </a:cubicBezTo>
                  <a:lnTo>
                    <a:pt x="1902" y="0"/>
                  </a:lnTo>
                  <a:cubicBezTo>
                    <a:pt x="1927" y="0"/>
                    <a:pt x="1948" y="21"/>
                    <a:pt x="1948" y="46"/>
                  </a:cubicBezTo>
                  <a:cubicBezTo>
                    <a:pt x="1948" y="72"/>
                    <a:pt x="1927" y="93"/>
                    <a:pt x="1902" y="93"/>
                  </a:cubicBezTo>
                  <a:lnTo>
                    <a:pt x="47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8514">
              <a:extLst>
                <a:ext uri="{FF2B5EF4-FFF2-40B4-BE49-F238E27FC236}">
                  <a16:creationId xmlns:a16="http://schemas.microsoft.com/office/drawing/2014/main" id="{679DCF76-0CC1-46CD-A897-02299B08C4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99393" y="2468179"/>
              <a:ext cx="236809" cy="216509"/>
            </a:xfrm>
            <a:custGeom>
              <a:avLst/>
              <a:gdLst>
                <a:gd name="T0" fmla="*/ 440 w 840"/>
                <a:gd name="T1" fmla="*/ 787 h 787"/>
                <a:gd name="T2" fmla="*/ 185 w 840"/>
                <a:gd name="T3" fmla="*/ 693 h 787"/>
                <a:gd name="T4" fmla="*/ 140 w 840"/>
                <a:gd name="T5" fmla="*/ 139 h 787"/>
                <a:gd name="T6" fmla="*/ 440 w 840"/>
                <a:gd name="T7" fmla="*/ 0 h 787"/>
                <a:gd name="T8" fmla="*/ 694 w 840"/>
                <a:gd name="T9" fmla="*/ 94 h 787"/>
                <a:gd name="T10" fmla="*/ 832 w 840"/>
                <a:gd name="T11" fmla="*/ 361 h 787"/>
                <a:gd name="T12" fmla="*/ 739 w 840"/>
                <a:gd name="T13" fmla="*/ 648 h 787"/>
                <a:gd name="T14" fmla="*/ 440 w 840"/>
                <a:gd name="T15" fmla="*/ 787 h 787"/>
                <a:gd name="T16" fmla="*/ 440 w 840"/>
                <a:gd name="T17" fmla="*/ 108 h 787"/>
                <a:gd name="T18" fmla="*/ 222 w 840"/>
                <a:gd name="T19" fmla="*/ 209 h 787"/>
                <a:gd name="T20" fmla="*/ 255 w 840"/>
                <a:gd name="T21" fmla="*/ 611 h 787"/>
                <a:gd name="T22" fmla="*/ 440 w 840"/>
                <a:gd name="T23" fmla="*/ 679 h 787"/>
                <a:gd name="T24" fmla="*/ 657 w 840"/>
                <a:gd name="T25" fmla="*/ 578 h 787"/>
                <a:gd name="T26" fmla="*/ 724 w 840"/>
                <a:gd name="T27" fmla="*/ 370 h 787"/>
                <a:gd name="T28" fmla="*/ 624 w 840"/>
                <a:gd name="T29" fmla="*/ 176 h 787"/>
                <a:gd name="T30" fmla="*/ 440 w 840"/>
                <a:gd name="T31" fmla="*/ 108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0" h="787">
                  <a:moveTo>
                    <a:pt x="440" y="787"/>
                  </a:moveTo>
                  <a:cubicBezTo>
                    <a:pt x="347" y="787"/>
                    <a:pt x="256" y="753"/>
                    <a:pt x="185" y="693"/>
                  </a:cubicBezTo>
                  <a:cubicBezTo>
                    <a:pt x="20" y="553"/>
                    <a:pt x="0" y="304"/>
                    <a:pt x="140" y="139"/>
                  </a:cubicBezTo>
                  <a:cubicBezTo>
                    <a:pt x="215" y="51"/>
                    <a:pt x="324" y="0"/>
                    <a:pt x="440" y="0"/>
                  </a:cubicBezTo>
                  <a:cubicBezTo>
                    <a:pt x="533" y="0"/>
                    <a:pt x="623" y="33"/>
                    <a:pt x="694" y="94"/>
                  </a:cubicBezTo>
                  <a:cubicBezTo>
                    <a:pt x="774" y="162"/>
                    <a:pt x="823" y="257"/>
                    <a:pt x="832" y="361"/>
                  </a:cubicBezTo>
                  <a:cubicBezTo>
                    <a:pt x="840" y="466"/>
                    <a:pt x="807" y="568"/>
                    <a:pt x="739" y="648"/>
                  </a:cubicBezTo>
                  <a:cubicBezTo>
                    <a:pt x="664" y="736"/>
                    <a:pt x="555" y="787"/>
                    <a:pt x="440" y="787"/>
                  </a:cubicBezTo>
                  <a:close/>
                  <a:moveTo>
                    <a:pt x="440" y="108"/>
                  </a:moveTo>
                  <a:cubicBezTo>
                    <a:pt x="356" y="108"/>
                    <a:pt x="276" y="145"/>
                    <a:pt x="222" y="209"/>
                  </a:cubicBezTo>
                  <a:cubicBezTo>
                    <a:pt x="120" y="329"/>
                    <a:pt x="135" y="509"/>
                    <a:pt x="255" y="611"/>
                  </a:cubicBezTo>
                  <a:cubicBezTo>
                    <a:pt x="306" y="655"/>
                    <a:pt x="372" y="679"/>
                    <a:pt x="440" y="679"/>
                  </a:cubicBezTo>
                  <a:cubicBezTo>
                    <a:pt x="524" y="679"/>
                    <a:pt x="603" y="642"/>
                    <a:pt x="657" y="578"/>
                  </a:cubicBezTo>
                  <a:cubicBezTo>
                    <a:pt x="707" y="520"/>
                    <a:pt x="730" y="446"/>
                    <a:pt x="724" y="370"/>
                  </a:cubicBezTo>
                  <a:cubicBezTo>
                    <a:pt x="718" y="294"/>
                    <a:pt x="683" y="225"/>
                    <a:pt x="624" y="176"/>
                  </a:cubicBezTo>
                  <a:cubicBezTo>
                    <a:pt x="573" y="132"/>
                    <a:pt x="507" y="108"/>
                    <a:pt x="440" y="1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8515">
              <a:extLst>
                <a:ext uri="{FF2B5EF4-FFF2-40B4-BE49-F238E27FC236}">
                  <a16:creationId xmlns:a16="http://schemas.microsoft.com/office/drawing/2014/main" id="{AECA2ED4-0587-4EB6-817F-09BFAC3C4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9689" y="2637329"/>
              <a:ext cx="54127" cy="54127"/>
            </a:xfrm>
            <a:custGeom>
              <a:avLst/>
              <a:gdLst>
                <a:gd name="T0" fmla="*/ 3 w 8"/>
                <a:gd name="T1" fmla="*/ 8 h 8"/>
                <a:gd name="T2" fmla="*/ 0 w 8"/>
                <a:gd name="T3" fmla="*/ 6 h 8"/>
                <a:gd name="T4" fmla="*/ 5 w 8"/>
                <a:gd name="T5" fmla="*/ 0 h 8"/>
                <a:gd name="T6" fmla="*/ 8 w 8"/>
                <a:gd name="T7" fmla="*/ 3 h 8"/>
                <a:gd name="T8" fmla="*/ 3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8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8" y="3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8516">
              <a:extLst>
                <a:ext uri="{FF2B5EF4-FFF2-40B4-BE49-F238E27FC236}">
                  <a16:creationId xmlns:a16="http://schemas.microsoft.com/office/drawing/2014/main" id="{039F3238-DB6F-47EA-B005-83ED700CF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2030" y="2671156"/>
              <a:ext cx="94723" cy="101491"/>
            </a:xfrm>
            <a:custGeom>
              <a:avLst/>
              <a:gdLst>
                <a:gd name="T0" fmla="*/ 157 w 354"/>
                <a:gd name="T1" fmla="*/ 351 h 377"/>
                <a:gd name="T2" fmla="*/ 81 w 354"/>
                <a:gd name="T3" fmla="*/ 357 h 377"/>
                <a:gd name="T4" fmla="*/ 26 w 354"/>
                <a:gd name="T5" fmla="*/ 311 h 377"/>
                <a:gd name="T6" fmla="*/ 19 w 354"/>
                <a:gd name="T7" fmla="*/ 235 h 377"/>
                <a:gd name="T8" fmla="*/ 197 w 354"/>
                <a:gd name="T9" fmla="*/ 25 h 377"/>
                <a:gd name="T10" fmla="*/ 273 w 354"/>
                <a:gd name="T11" fmla="*/ 19 h 377"/>
                <a:gd name="T12" fmla="*/ 328 w 354"/>
                <a:gd name="T13" fmla="*/ 66 h 377"/>
                <a:gd name="T14" fmla="*/ 334 w 354"/>
                <a:gd name="T15" fmla="*/ 142 h 377"/>
                <a:gd name="T16" fmla="*/ 157 w 354"/>
                <a:gd name="T17" fmla="*/ 351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77">
                  <a:moveTo>
                    <a:pt x="157" y="351"/>
                  </a:moveTo>
                  <a:cubicBezTo>
                    <a:pt x="137" y="374"/>
                    <a:pt x="103" y="377"/>
                    <a:pt x="81" y="357"/>
                  </a:cubicBezTo>
                  <a:lnTo>
                    <a:pt x="26" y="311"/>
                  </a:lnTo>
                  <a:cubicBezTo>
                    <a:pt x="3" y="291"/>
                    <a:pt x="0" y="257"/>
                    <a:pt x="19" y="235"/>
                  </a:cubicBezTo>
                  <a:lnTo>
                    <a:pt x="197" y="25"/>
                  </a:lnTo>
                  <a:cubicBezTo>
                    <a:pt x="217" y="3"/>
                    <a:pt x="250" y="0"/>
                    <a:pt x="273" y="19"/>
                  </a:cubicBezTo>
                  <a:lnTo>
                    <a:pt x="328" y="66"/>
                  </a:lnTo>
                  <a:cubicBezTo>
                    <a:pt x="351" y="85"/>
                    <a:pt x="354" y="119"/>
                    <a:pt x="334" y="142"/>
                  </a:cubicBezTo>
                  <a:lnTo>
                    <a:pt x="157" y="3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8517">
              <a:extLst>
                <a:ext uri="{FF2B5EF4-FFF2-40B4-BE49-F238E27FC236}">
                  <a16:creationId xmlns:a16="http://schemas.microsoft.com/office/drawing/2014/main" id="{2409DD28-7FE0-4D82-9CDB-0F8B1C0246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3816" y="2508774"/>
              <a:ext cx="74427" cy="40595"/>
            </a:xfrm>
            <a:custGeom>
              <a:avLst/>
              <a:gdLst>
                <a:gd name="T0" fmla="*/ 257 w 267"/>
                <a:gd name="T1" fmla="*/ 53 h 152"/>
                <a:gd name="T2" fmla="*/ 135 w 267"/>
                <a:gd name="T3" fmla="*/ 71 h 152"/>
                <a:gd name="T4" fmla="*/ 9 w 267"/>
                <a:gd name="T5" fmla="*/ 113 h 152"/>
                <a:gd name="T6" fmla="*/ 116 w 267"/>
                <a:gd name="T7" fmla="*/ 12 h 152"/>
                <a:gd name="T8" fmla="*/ 257 w 267"/>
                <a:gd name="T9" fmla="*/ 5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152">
                  <a:moveTo>
                    <a:pt x="257" y="53"/>
                  </a:moveTo>
                  <a:cubicBezTo>
                    <a:pt x="267" y="92"/>
                    <a:pt x="203" y="55"/>
                    <a:pt x="135" y="71"/>
                  </a:cubicBezTo>
                  <a:cubicBezTo>
                    <a:pt x="66" y="87"/>
                    <a:pt x="18" y="152"/>
                    <a:pt x="9" y="113"/>
                  </a:cubicBezTo>
                  <a:cubicBezTo>
                    <a:pt x="0" y="74"/>
                    <a:pt x="75" y="23"/>
                    <a:pt x="116" y="12"/>
                  </a:cubicBezTo>
                  <a:cubicBezTo>
                    <a:pt x="163" y="0"/>
                    <a:pt x="248" y="14"/>
                    <a:pt x="257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8518">
              <a:extLst>
                <a:ext uri="{FF2B5EF4-FFF2-40B4-BE49-F238E27FC236}">
                  <a16:creationId xmlns:a16="http://schemas.microsoft.com/office/drawing/2014/main" id="{9D7C7652-871F-4E2A-8B61-3AEE63BC56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8243" y="2515542"/>
              <a:ext cx="20300" cy="20300"/>
            </a:xfrm>
            <a:custGeom>
              <a:avLst/>
              <a:gdLst>
                <a:gd name="T0" fmla="*/ 67 w 72"/>
                <a:gd name="T1" fmla="*/ 46 h 63"/>
                <a:gd name="T2" fmla="*/ 24 w 72"/>
                <a:gd name="T3" fmla="*/ 51 h 63"/>
                <a:gd name="T4" fmla="*/ 6 w 72"/>
                <a:gd name="T5" fmla="*/ 25 h 63"/>
                <a:gd name="T6" fmla="*/ 31 w 72"/>
                <a:gd name="T7" fmla="*/ 6 h 63"/>
                <a:gd name="T8" fmla="*/ 67 w 72"/>
                <a:gd name="T9" fmla="*/ 4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3">
                  <a:moveTo>
                    <a:pt x="67" y="46"/>
                  </a:moveTo>
                  <a:cubicBezTo>
                    <a:pt x="61" y="63"/>
                    <a:pt x="41" y="56"/>
                    <a:pt x="24" y="51"/>
                  </a:cubicBezTo>
                  <a:cubicBezTo>
                    <a:pt x="8" y="45"/>
                    <a:pt x="0" y="42"/>
                    <a:pt x="6" y="25"/>
                  </a:cubicBezTo>
                  <a:cubicBezTo>
                    <a:pt x="11" y="8"/>
                    <a:pt x="15" y="0"/>
                    <a:pt x="31" y="6"/>
                  </a:cubicBezTo>
                  <a:cubicBezTo>
                    <a:pt x="48" y="12"/>
                    <a:pt x="72" y="29"/>
                    <a:pt x="67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8519">
              <a:extLst>
                <a:ext uri="{FF2B5EF4-FFF2-40B4-BE49-F238E27FC236}">
                  <a16:creationId xmlns:a16="http://schemas.microsoft.com/office/drawing/2014/main" id="{A380169F-0FBA-4FB4-81C1-B51571516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27" y="2853838"/>
              <a:ext cx="534510" cy="27064"/>
            </a:xfrm>
            <a:custGeom>
              <a:avLst/>
              <a:gdLst>
                <a:gd name="T0" fmla="*/ 46 w 1947"/>
                <a:gd name="T1" fmla="*/ 93 h 93"/>
                <a:gd name="T2" fmla="*/ 0 w 1947"/>
                <a:gd name="T3" fmla="*/ 46 h 93"/>
                <a:gd name="T4" fmla="*/ 46 w 1947"/>
                <a:gd name="T5" fmla="*/ 0 h 93"/>
                <a:gd name="T6" fmla="*/ 1901 w 1947"/>
                <a:gd name="T7" fmla="*/ 0 h 93"/>
                <a:gd name="T8" fmla="*/ 1947 w 1947"/>
                <a:gd name="T9" fmla="*/ 46 h 93"/>
                <a:gd name="T10" fmla="*/ 1901 w 1947"/>
                <a:gd name="T11" fmla="*/ 93 h 93"/>
                <a:gd name="T12" fmla="*/ 46 w 1947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7" h="93">
                  <a:moveTo>
                    <a:pt x="46" y="93"/>
                  </a:moveTo>
                  <a:cubicBezTo>
                    <a:pt x="20" y="93"/>
                    <a:pt x="0" y="72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lnTo>
                    <a:pt x="1901" y="0"/>
                  </a:lnTo>
                  <a:cubicBezTo>
                    <a:pt x="1926" y="0"/>
                    <a:pt x="1947" y="21"/>
                    <a:pt x="1947" y="46"/>
                  </a:cubicBezTo>
                  <a:cubicBezTo>
                    <a:pt x="1947" y="72"/>
                    <a:pt x="1926" y="93"/>
                    <a:pt x="1901" y="93"/>
                  </a:cubicBezTo>
                  <a:lnTo>
                    <a:pt x="46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8527">
              <a:extLst>
                <a:ext uri="{FF2B5EF4-FFF2-40B4-BE49-F238E27FC236}">
                  <a16:creationId xmlns:a16="http://schemas.microsoft.com/office/drawing/2014/main" id="{64520335-6A66-4D38-90D6-8566A7E35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7300" y="2644093"/>
              <a:ext cx="20300" cy="33832"/>
            </a:xfrm>
            <a:custGeom>
              <a:avLst/>
              <a:gdLst>
                <a:gd name="T0" fmla="*/ 0 w 64"/>
                <a:gd name="T1" fmla="*/ 53 h 106"/>
                <a:gd name="T2" fmla="*/ 64 w 64"/>
                <a:gd name="T3" fmla="*/ 106 h 106"/>
                <a:gd name="T4" fmla="*/ 64 w 64"/>
                <a:gd name="T5" fmla="*/ 0 h 106"/>
                <a:gd name="T6" fmla="*/ 18 w 64"/>
                <a:gd name="T7" fmla="*/ 14 h 106"/>
                <a:gd name="T8" fmla="*/ 0 w 64"/>
                <a:gd name="T9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6">
                  <a:moveTo>
                    <a:pt x="0" y="53"/>
                  </a:moveTo>
                  <a:cubicBezTo>
                    <a:pt x="0" y="83"/>
                    <a:pt x="21" y="101"/>
                    <a:pt x="64" y="106"/>
                  </a:cubicBezTo>
                  <a:lnTo>
                    <a:pt x="64" y="0"/>
                  </a:lnTo>
                  <a:cubicBezTo>
                    <a:pt x="46" y="0"/>
                    <a:pt x="30" y="5"/>
                    <a:pt x="18" y="14"/>
                  </a:cubicBezTo>
                  <a:cubicBezTo>
                    <a:pt x="6" y="23"/>
                    <a:pt x="0" y="36"/>
                    <a:pt x="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8528">
              <a:extLst>
                <a:ext uri="{FF2B5EF4-FFF2-40B4-BE49-F238E27FC236}">
                  <a16:creationId xmlns:a16="http://schemas.microsoft.com/office/drawing/2014/main" id="{DE2E82AC-DC98-4316-ACEB-38298E4D66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4363" y="2698220"/>
              <a:ext cx="20300" cy="33832"/>
            </a:xfrm>
            <a:custGeom>
              <a:avLst/>
              <a:gdLst>
                <a:gd name="T0" fmla="*/ 0 w 71"/>
                <a:gd name="T1" fmla="*/ 0 h 122"/>
                <a:gd name="T2" fmla="*/ 0 w 71"/>
                <a:gd name="T3" fmla="*/ 122 h 122"/>
                <a:gd name="T4" fmla="*/ 50 w 71"/>
                <a:gd name="T5" fmla="*/ 104 h 122"/>
                <a:gd name="T6" fmla="*/ 70 w 71"/>
                <a:gd name="T7" fmla="*/ 59 h 122"/>
                <a:gd name="T8" fmla="*/ 0 w 7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22">
                  <a:moveTo>
                    <a:pt x="0" y="0"/>
                  </a:moveTo>
                  <a:lnTo>
                    <a:pt x="0" y="122"/>
                  </a:lnTo>
                  <a:cubicBezTo>
                    <a:pt x="20" y="121"/>
                    <a:pt x="37" y="115"/>
                    <a:pt x="50" y="104"/>
                  </a:cubicBezTo>
                  <a:cubicBezTo>
                    <a:pt x="64" y="93"/>
                    <a:pt x="70" y="78"/>
                    <a:pt x="70" y="59"/>
                  </a:cubicBezTo>
                  <a:cubicBezTo>
                    <a:pt x="71" y="28"/>
                    <a:pt x="47" y="8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8529">
              <a:extLst>
                <a:ext uri="{FF2B5EF4-FFF2-40B4-BE49-F238E27FC236}">
                  <a16:creationId xmlns:a16="http://schemas.microsoft.com/office/drawing/2014/main" id="{B7D1C991-04B7-4690-B105-FC6549DDA7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3172" y="2454647"/>
              <a:ext cx="155618" cy="67659"/>
            </a:xfrm>
            <a:custGeom>
              <a:avLst/>
              <a:gdLst>
                <a:gd name="T0" fmla="*/ 408 w 564"/>
                <a:gd name="T1" fmla="*/ 251 h 254"/>
                <a:gd name="T2" fmla="*/ 413 w 564"/>
                <a:gd name="T3" fmla="*/ 252 h 254"/>
                <a:gd name="T4" fmla="*/ 499 w 564"/>
                <a:gd name="T5" fmla="*/ 116 h 254"/>
                <a:gd name="T6" fmla="*/ 280 w 564"/>
                <a:gd name="T7" fmla="*/ 3 h 254"/>
                <a:gd name="T8" fmla="*/ 58 w 564"/>
                <a:gd name="T9" fmla="*/ 116 h 254"/>
                <a:gd name="T10" fmla="*/ 144 w 564"/>
                <a:gd name="T11" fmla="*/ 254 h 254"/>
                <a:gd name="T12" fmla="*/ 153 w 564"/>
                <a:gd name="T13" fmla="*/ 251 h 254"/>
                <a:gd name="T14" fmla="*/ 408 w 564"/>
                <a:gd name="T15" fmla="*/ 2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4" h="254">
                  <a:moveTo>
                    <a:pt x="408" y="251"/>
                  </a:moveTo>
                  <a:cubicBezTo>
                    <a:pt x="410" y="251"/>
                    <a:pt x="412" y="252"/>
                    <a:pt x="413" y="252"/>
                  </a:cubicBezTo>
                  <a:cubicBezTo>
                    <a:pt x="438" y="219"/>
                    <a:pt x="465" y="174"/>
                    <a:pt x="499" y="116"/>
                  </a:cubicBezTo>
                  <a:cubicBezTo>
                    <a:pt x="564" y="3"/>
                    <a:pt x="401" y="3"/>
                    <a:pt x="280" y="3"/>
                  </a:cubicBezTo>
                  <a:cubicBezTo>
                    <a:pt x="158" y="3"/>
                    <a:pt x="0" y="0"/>
                    <a:pt x="58" y="116"/>
                  </a:cubicBezTo>
                  <a:cubicBezTo>
                    <a:pt x="86" y="173"/>
                    <a:pt x="115" y="219"/>
                    <a:pt x="144" y="254"/>
                  </a:cubicBezTo>
                  <a:cubicBezTo>
                    <a:pt x="147" y="252"/>
                    <a:pt x="150" y="251"/>
                    <a:pt x="153" y="251"/>
                  </a:cubicBezTo>
                  <a:lnTo>
                    <a:pt x="408" y="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8530">
              <a:extLst>
                <a:ext uri="{FF2B5EF4-FFF2-40B4-BE49-F238E27FC236}">
                  <a16:creationId xmlns:a16="http://schemas.microsoft.com/office/drawing/2014/main" id="{621266D6-0B9D-4D20-823E-76085727C3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32277" y="2542606"/>
              <a:ext cx="277405" cy="277404"/>
            </a:xfrm>
            <a:custGeom>
              <a:avLst/>
              <a:gdLst>
                <a:gd name="T0" fmla="*/ 660 w 1001"/>
                <a:gd name="T1" fmla="*/ 10 h 1012"/>
                <a:gd name="T2" fmla="*/ 629 w 1001"/>
                <a:gd name="T3" fmla="*/ 46 h 1012"/>
                <a:gd name="T4" fmla="*/ 374 w 1001"/>
                <a:gd name="T5" fmla="*/ 46 h 1012"/>
                <a:gd name="T6" fmla="*/ 342 w 1001"/>
                <a:gd name="T7" fmla="*/ 0 h 1012"/>
                <a:gd name="T8" fmla="*/ 0 w 1001"/>
                <a:gd name="T9" fmla="*/ 638 h 1012"/>
                <a:gd name="T10" fmla="*/ 500 w 1001"/>
                <a:gd name="T11" fmla="*/ 1012 h 1012"/>
                <a:gd name="T12" fmla="*/ 1001 w 1001"/>
                <a:gd name="T13" fmla="*/ 638 h 1012"/>
                <a:gd name="T14" fmla="*/ 660 w 1001"/>
                <a:gd name="T15" fmla="*/ 10 h 1012"/>
                <a:gd name="T16" fmla="*/ 620 w 1001"/>
                <a:gd name="T17" fmla="*/ 708 h 1012"/>
                <a:gd name="T18" fmla="*/ 516 w 1001"/>
                <a:gd name="T19" fmla="*/ 749 h 1012"/>
                <a:gd name="T20" fmla="*/ 516 w 1001"/>
                <a:gd name="T21" fmla="*/ 807 h 1012"/>
                <a:gd name="T22" fmla="*/ 473 w 1001"/>
                <a:gd name="T23" fmla="*/ 807 h 1012"/>
                <a:gd name="T24" fmla="*/ 473 w 1001"/>
                <a:gd name="T25" fmla="*/ 749 h 1012"/>
                <a:gd name="T26" fmla="*/ 322 w 1001"/>
                <a:gd name="T27" fmla="*/ 634 h 1012"/>
                <a:gd name="T28" fmla="*/ 390 w 1001"/>
                <a:gd name="T29" fmla="*/ 618 h 1012"/>
                <a:gd name="T30" fmla="*/ 473 w 1001"/>
                <a:gd name="T31" fmla="*/ 691 h 1012"/>
                <a:gd name="T32" fmla="*/ 473 w 1001"/>
                <a:gd name="T33" fmla="*/ 565 h 1012"/>
                <a:gd name="T34" fmla="*/ 364 w 1001"/>
                <a:gd name="T35" fmla="*/ 516 h 1012"/>
                <a:gd name="T36" fmla="*/ 338 w 1001"/>
                <a:gd name="T37" fmla="*/ 445 h 1012"/>
                <a:gd name="T38" fmla="*/ 473 w 1001"/>
                <a:gd name="T39" fmla="*/ 321 h 1012"/>
                <a:gd name="T40" fmla="*/ 473 w 1001"/>
                <a:gd name="T41" fmla="*/ 275 h 1012"/>
                <a:gd name="T42" fmla="*/ 516 w 1001"/>
                <a:gd name="T43" fmla="*/ 275 h 1012"/>
                <a:gd name="T44" fmla="*/ 516 w 1001"/>
                <a:gd name="T45" fmla="*/ 321 h 1012"/>
                <a:gd name="T46" fmla="*/ 641 w 1001"/>
                <a:gd name="T47" fmla="*/ 419 h 1012"/>
                <a:gd name="T48" fmla="*/ 577 w 1001"/>
                <a:gd name="T49" fmla="*/ 432 h 1012"/>
                <a:gd name="T50" fmla="*/ 516 w 1001"/>
                <a:gd name="T51" fmla="*/ 380 h 1012"/>
                <a:gd name="T52" fmla="*/ 516 w 1001"/>
                <a:gd name="T53" fmla="*/ 491 h 1012"/>
                <a:gd name="T54" fmla="*/ 600 w 1001"/>
                <a:gd name="T55" fmla="*/ 518 h 1012"/>
                <a:gd name="T56" fmla="*/ 639 w 1001"/>
                <a:gd name="T57" fmla="*/ 555 h 1012"/>
                <a:gd name="T58" fmla="*/ 656 w 1001"/>
                <a:gd name="T59" fmla="*/ 620 h 1012"/>
                <a:gd name="T60" fmla="*/ 620 w 1001"/>
                <a:gd name="T61" fmla="*/ 708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1" h="1012">
                  <a:moveTo>
                    <a:pt x="660" y="10"/>
                  </a:moveTo>
                  <a:cubicBezTo>
                    <a:pt x="655" y="31"/>
                    <a:pt x="643" y="46"/>
                    <a:pt x="629" y="46"/>
                  </a:cubicBezTo>
                  <a:lnTo>
                    <a:pt x="374" y="46"/>
                  </a:lnTo>
                  <a:cubicBezTo>
                    <a:pt x="358" y="46"/>
                    <a:pt x="345" y="26"/>
                    <a:pt x="342" y="0"/>
                  </a:cubicBezTo>
                  <a:cubicBezTo>
                    <a:pt x="154" y="115"/>
                    <a:pt x="0" y="407"/>
                    <a:pt x="0" y="638"/>
                  </a:cubicBezTo>
                  <a:cubicBezTo>
                    <a:pt x="0" y="931"/>
                    <a:pt x="224" y="1012"/>
                    <a:pt x="500" y="1012"/>
                  </a:cubicBezTo>
                  <a:cubicBezTo>
                    <a:pt x="777" y="1012"/>
                    <a:pt x="1001" y="931"/>
                    <a:pt x="1001" y="638"/>
                  </a:cubicBezTo>
                  <a:cubicBezTo>
                    <a:pt x="1001" y="413"/>
                    <a:pt x="836" y="130"/>
                    <a:pt x="660" y="10"/>
                  </a:cubicBezTo>
                  <a:close/>
                  <a:moveTo>
                    <a:pt x="620" y="708"/>
                  </a:moveTo>
                  <a:cubicBezTo>
                    <a:pt x="597" y="731"/>
                    <a:pt x="562" y="745"/>
                    <a:pt x="516" y="749"/>
                  </a:cubicBezTo>
                  <a:lnTo>
                    <a:pt x="516" y="807"/>
                  </a:lnTo>
                  <a:lnTo>
                    <a:pt x="473" y="807"/>
                  </a:lnTo>
                  <a:lnTo>
                    <a:pt x="473" y="749"/>
                  </a:lnTo>
                  <a:cubicBezTo>
                    <a:pt x="395" y="742"/>
                    <a:pt x="344" y="704"/>
                    <a:pt x="322" y="634"/>
                  </a:cubicBezTo>
                  <a:lnTo>
                    <a:pt x="390" y="618"/>
                  </a:lnTo>
                  <a:cubicBezTo>
                    <a:pt x="403" y="663"/>
                    <a:pt x="430" y="687"/>
                    <a:pt x="473" y="691"/>
                  </a:cubicBezTo>
                  <a:lnTo>
                    <a:pt x="473" y="565"/>
                  </a:lnTo>
                  <a:cubicBezTo>
                    <a:pt x="417" y="552"/>
                    <a:pt x="381" y="536"/>
                    <a:pt x="364" y="516"/>
                  </a:cubicBezTo>
                  <a:cubicBezTo>
                    <a:pt x="347" y="496"/>
                    <a:pt x="338" y="472"/>
                    <a:pt x="338" y="445"/>
                  </a:cubicBezTo>
                  <a:cubicBezTo>
                    <a:pt x="338" y="373"/>
                    <a:pt x="383" y="332"/>
                    <a:pt x="473" y="321"/>
                  </a:cubicBezTo>
                  <a:lnTo>
                    <a:pt x="473" y="275"/>
                  </a:lnTo>
                  <a:lnTo>
                    <a:pt x="516" y="275"/>
                  </a:lnTo>
                  <a:lnTo>
                    <a:pt x="516" y="321"/>
                  </a:lnTo>
                  <a:cubicBezTo>
                    <a:pt x="582" y="330"/>
                    <a:pt x="624" y="362"/>
                    <a:pt x="641" y="419"/>
                  </a:cubicBezTo>
                  <a:lnTo>
                    <a:pt x="577" y="432"/>
                  </a:lnTo>
                  <a:cubicBezTo>
                    <a:pt x="566" y="400"/>
                    <a:pt x="545" y="382"/>
                    <a:pt x="516" y="380"/>
                  </a:cubicBezTo>
                  <a:lnTo>
                    <a:pt x="516" y="491"/>
                  </a:lnTo>
                  <a:cubicBezTo>
                    <a:pt x="558" y="502"/>
                    <a:pt x="586" y="512"/>
                    <a:pt x="600" y="518"/>
                  </a:cubicBezTo>
                  <a:cubicBezTo>
                    <a:pt x="615" y="524"/>
                    <a:pt x="627" y="537"/>
                    <a:pt x="639" y="555"/>
                  </a:cubicBezTo>
                  <a:cubicBezTo>
                    <a:pt x="651" y="573"/>
                    <a:pt x="656" y="595"/>
                    <a:pt x="656" y="620"/>
                  </a:cubicBezTo>
                  <a:cubicBezTo>
                    <a:pt x="656" y="655"/>
                    <a:pt x="644" y="684"/>
                    <a:pt x="620" y="7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Oval 8540">
              <a:extLst>
                <a:ext uri="{FF2B5EF4-FFF2-40B4-BE49-F238E27FC236}">
                  <a16:creationId xmlns:a16="http://schemas.microsoft.com/office/drawing/2014/main" id="{BE8EDCC5-A6F9-4ABD-A8BE-65B2D20861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30112" y="4119061"/>
              <a:ext cx="115023" cy="1217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8541">
              <a:extLst>
                <a:ext uri="{FF2B5EF4-FFF2-40B4-BE49-F238E27FC236}">
                  <a16:creationId xmlns:a16="http://schemas.microsoft.com/office/drawing/2014/main" id="{CE6D553F-27F3-482C-A481-E1A7EDBE3D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2749" y="4254379"/>
              <a:ext cx="209746" cy="135318"/>
            </a:xfrm>
            <a:custGeom>
              <a:avLst/>
              <a:gdLst>
                <a:gd name="T0" fmla="*/ 674 w 745"/>
                <a:gd name="T1" fmla="*/ 498 h 498"/>
                <a:gd name="T2" fmla="*/ 745 w 745"/>
                <a:gd name="T3" fmla="*/ 427 h 498"/>
                <a:gd name="T4" fmla="*/ 745 w 745"/>
                <a:gd name="T5" fmla="*/ 378 h 498"/>
                <a:gd name="T6" fmla="*/ 373 w 745"/>
                <a:gd name="T7" fmla="*/ 0 h 498"/>
                <a:gd name="T8" fmla="*/ 0 w 745"/>
                <a:gd name="T9" fmla="*/ 372 h 498"/>
                <a:gd name="T10" fmla="*/ 0 w 745"/>
                <a:gd name="T11" fmla="*/ 427 h 498"/>
                <a:gd name="T12" fmla="*/ 71 w 745"/>
                <a:gd name="T13" fmla="*/ 498 h 498"/>
                <a:gd name="T14" fmla="*/ 674 w 745"/>
                <a:gd name="T1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5" h="498">
                  <a:moveTo>
                    <a:pt x="674" y="498"/>
                  </a:moveTo>
                  <a:cubicBezTo>
                    <a:pt x="713" y="498"/>
                    <a:pt x="745" y="467"/>
                    <a:pt x="745" y="427"/>
                  </a:cubicBezTo>
                  <a:lnTo>
                    <a:pt x="745" y="378"/>
                  </a:lnTo>
                  <a:cubicBezTo>
                    <a:pt x="745" y="226"/>
                    <a:pt x="635" y="0"/>
                    <a:pt x="373" y="0"/>
                  </a:cubicBezTo>
                  <a:cubicBezTo>
                    <a:pt x="120" y="0"/>
                    <a:pt x="0" y="217"/>
                    <a:pt x="0" y="372"/>
                  </a:cubicBezTo>
                  <a:lnTo>
                    <a:pt x="0" y="427"/>
                  </a:lnTo>
                  <a:cubicBezTo>
                    <a:pt x="0" y="467"/>
                    <a:pt x="32" y="498"/>
                    <a:pt x="71" y="498"/>
                  </a:cubicBezTo>
                  <a:lnTo>
                    <a:pt x="674" y="4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Oval 8542">
              <a:extLst>
                <a:ext uri="{FF2B5EF4-FFF2-40B4-BE49-F238E27FC236}">
                  <a16:creationId xmlns:a16="http://schemas.microsoft.com/office/drawing/2014/main" id="{FBF27BBD-4AEA-4940-8134-133C35FF1B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1858" y="4152893"/>
              <a:ext cx="81191" cy="947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8543">
              <a:extLst>
                <a:ext uri="{FF2B5EF4-FFF2-40B4-BE49-F238E27FC236}">
                  <a16:creationId xmlns:a16="http://schemas.microsoft.com/office/drawing/2014/main" id="{15121539-2045-4FDB-9717-1E5000899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8026" y="4254379"/>
              <a:ext cx="121787" cy="101491"/>
            </a:xfrm>
            <a:custGeom>
              <a:avLst/>
              <a:gdLst>
                <a:gd name="T0" fmla="*/ 452 w 452"/>
                <a:gd name="T1" fmla="*/ 66 h 363"/>
                <a:gd name="T2" fmla="*/ 272 w 452"/>
                <a:gd name="T3" fmla="*/ 0 h 363"/>
                <a:gd name="T4" fmla="*/ 1 w 452"/>
                <a:gd name="T5" fmla="*/ 247 h 363"/>
                <a:gd name="T6" fmla="*/ 0 w 452"/>
                <a:gd name="T7" fmla="*/ 247 h 363"/>
                <a:gd name="T8" fmla="*/ 117 w 452"/>
                <a:gd name="T9" fmla="*/ 363 h 363"/>
                <a:gd name="T10" fmla="*/ 315 w 452"/>
                <a:gd name="T11" fmla="*/ 363 h 363"/>
                <a:gd name="T12" fmla="*/ 452 w 452"/>
                <a:gd name="T13" fmla="*/ 6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363">
                  <a:moveTo>
                    <a:pt x="452" y="66"/>
                  </a:moveTo>
                  <a:cubicBezTo>
                    <a:pt x="404" y="25"/>
                    <a:pt x="340" y="0"/>
                    <a:pt x="272" y="0"/>
                  </a:cubicBezTo>
                  <a:cubicBezTo>
                    <a:pt x="130" y="0"/>
                    <a:pt x="14" y="108"/>
                    <a:pt x="1" y="247"/>
                  </a:cubicBezTo>
                  <a:lnTo>
                    <a:pt x="0" y="247"/>
                  </a:lnTo>
                  <a:cubicBezTo>
                    <a:pt x="0" y="311"/>
                    <a:pt x="52" y="363"/>
                    <a:pt x="117" y="363"/>
                  </a:cubicBezTo>
                  <a:lnTo>
                    <a:pt x="315" y="363"/>
                  </a:lnTo>
                  <a:cubicBezTo>
                    <a:pt x="313" y="239"/>
                    <a:pt x="370" y="135"/>
                    <a:pt x="452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Oval 8544">
              <a:extLst>
                <a:ext uri="{FF2B5EF4-FFF2-40B4-BE49-F238E27FC236}">
                  <a16:creationId xmlns:a16="http://schemas.microsoft.com/office/drawing/2014/main" id="{ADF03E19-6FB8-4046-82D3-3FB1CF2453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65431" y="4152893"/>
              <a:ext cx="87959" cy="947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8545">
              <a:extLst>
                <a:ext uri="{FF2B5EF4-FFF2-40B4-BE49-F238E27FC236}">
                  <a16:creationId xmlns:a16="http://schemas.microsoft.com/office/drawing/2014/main" id="{B0C35983-C8E4-4AE9-BA18-A62F19438F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58663" y="4254379"/>
              <a:ext cx="128555" cy="101491"/>
            </a:xfrm>
            <a:custGeom>
              <a:avLst/>
              <a:gdLst>
                <a:gd name="T0" fmla="*/ 0 w 452"/>
                <a:gd name="T1" fmla="*/ 66 h 363"/>
                <a:gd name="T2" fmla="*/ 180 w 452"/>
                <a:gd name="T3" fmla="*/ 0 h 363"/>
                <a:gd name="T4" fmla="*/ 451 w 452"/>
                <a:gd name="T5" fmla="*/ 247 h 363"/>
                <a:gd name="T6" fmla="*/ 452 w 452"/>
                <a:gd name="T7" fmla="*/ 247 h 363"/>
                <a:gd name="T8" fmla="*/ 335 w 452"/>
                <a:gd name="T9" fmla="*/ 363 h 363"/>
                <a:gd name="T10" fmla="*/ 136 w 452"/>
                <a:gd name="T11" fmla="*/ 363 h 363"/>
                <a:gd name="T12" fmla="*/ 0 w 452"/>
                <a:gd name="T13" fmla="*/ 6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363">
                  <a:moveTo>
                    <a:pt x="0" y="66"/>
                  </a:moveTo>
                  <a:cubicBezTo>
                    <a:pt x="47" y="25"/>
                    <a:pt x="112" y="0"/>
                    <a:pt x="180" y="0"/>
                  </a:cubicBezTo>
                  <a:cubicBezTo>
                    <a:pt x="322" y="0"/>
                    <a:pt x="438" y="108"/>
                    <a:pt x="451" y="247"/>
                  </a:cubicBezTo>
                  <a:lnTo>
                    <a:pt x="452" y="247"/>
                  </a:lnTo>
                  <a:cubicBezTo>
                    <a:pt x="452" y="311"/>
                    <a:pt x="400" y="363"/>
                    <a:pt x="335" y="363"/>
                  </a:cubicBezTo>
                  <a:lnTo>
                    <a:pt x="136" y="363"/>
                  </a:lnTo>
                  <a:cubicBezTo>
                    <a:pt x="139" y="239"/>
                    <a:pt x="82" y="135"/>
                    <a:pt x="0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2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3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090" y="6540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090" y="2060927"/>
            <a:ext cx="7886700" cy="405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2E167-3386-4B11-A894-5213D02ABBD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7F73-DB4C-4FE8-A542-2CF7115E0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10915">
            <a:extLst>
              <a:ext uri="{FF2B5EF4-FFF2-40B4-BE49-F238E27FC236}">
                <a16:creationId xmlns:a16="http://schemas.microsoft.com/office/drawing/2014/main" id="{7184E2A3-2DF4-40C4-BFD5-FB7A9E35EF3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77944" y="413377"/>
            <a:ext cx="106783" cy="135904"/>
          </a:xfrm>
          <a:custGeom>
            <a:avLst/>
            <a:gdLst>
              <a:gd name="T0" fmla="*/ 285 w 796"/>
              <a:gd name="T1" fmla="*/ 470 h 1037"/>
              <a:gd name="T2" fmla="*/ 435 w 796"/>
              <a:gd name="T3" fmla="*/ 470 h 1037"/>
              <a:gd name="T4" fmla="*/ 484 w 796"/>
              <a:gd name="T5" fmla="*/ 446 h 1037"/>
              <a:gd name="T6" fmla="*/ 506 w 796"/>
              <a:gd name="T7" fmla="*/ 359 h 1037"/>
              <a:gd name="T8" fmla="*/ 480 w 796"/>
              <a:gd name="T9" fmla="*/ 272 h 1037"/>
              <a:gd name="T10" fmla="*/ 428 w 796"/>
              <a:gd name="T11" fmla="*/ 248 h 1037"/>
              <a:gd name="T12" fmla="*/ 285 w 796"/>
              <a:gd name="T13" fmla="*/ 248 h 1037"/>
              <a:gd name="T14" fmla="*/ 285 w 796"/>
              <a:gd name="T15" fmla="*/ 470 h 1037"/>
              <a:gd name="T16" fmla="*/ 0 w 796"/>
              <a:gd name="T17" fmla="*/ 1037 h 1037"/>
              <a:gd name="T18" fmla="*/ 0 w 796"/>
              <a:gd name="T19" fmla="*/ 0 h 1037"/>
              <a:gd name="T20" fmla="*/ 447 w 796"/>
              <a:gd name="T21" fmla="*/ 0 h 1037"/>
              <a:gd name="T22" fmla="*/ 587 w 796"/>
              <a:gd name="T23" fmla="*/ 32 h 1037"/>
              <a:gd name="T24" fmla="*/ 697 w 796"/>
              <a:gd name="T25" fmla="*/ 113 h 1037"/>
              <a:gd name="T26" fmla="*/ 769 w 796"/>
              <a:gd name="T27" fmla="*/ 229 h 1037"/>
              <a:gd name="T28" fmla="*/ 796 w 796"/>
              <a:gd name="T29" fmla="*/ 359 h 1037"/>
              <a:gd name="T30" fmla="*/ 771 w 796"/>
              <a:gd name="T31" fmla="*/ 493 h 1037"/>
              <a:gd name="T32" fmla="*/ 701 w 796"/>
              <a:gd name="T33" fmla="*/ 608 h 1037"/>
              <a:gd name="T34" fmla="*/ 593 w 796"/>
              <a:gd name="T35" fmla="*/ 689 h 1037"/>
              <a:gd name="T36" fmla="*/ 454 w 796"/>
              <a:gd name="T37" fmla="*/ 719 h 1037"/>
              <a:gd name="T38" fmla="*/ 285 w 796"/>
              <a:gd name="T39" fmla="*/ 719 h 1037"/>
              <a:gd name="T40" fmla="*/ 285 w 796"/>
              <a:gd name="T41" fmla="*/ 1037 h 1037"/>
              <a:gd name="T42" fmla="*/ 0 w 796"/>
              <a:gd name="T43" fmla="*/ 1037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6" h="1037">
                <a:moveTo>
                  <a:pt x="285" y="470"/>
                </a:moveTo>
                <a:lnTo>
                  <a:pt x="435" y="470"/>
                </a:lnTo>
                <a:cubicBezTo>
                  <a:pt x="452" y="470"/>
                  <a:pt x="469" y="462"/>
                  <a:pt x="484" y="446"/>
                </a:cubicBezTo>
                <a:cubicBezTo>
                  <a:pt x="499" y="430"/>
                  <a:pt x="506" y="401"/>
                  <a:pt x="506" y="359"/>
                </a:cubicBezTo>
                <a:cubicBezTo>
                  <a:pt x="506" y="316"/>
                  <a:pt x="498" y="287"/>
                  <a:pt x="480" y="272"/>
                </a:cubicBezTo>
                <a:cubicBezTo>
                  <a:pt x="463" y="256"/>
                  <a:pt x="445" y="248"/>
                  <a:pt x="428" y="248"/>
                </a:cubicBezTo>
                <a:lnTo>
                  <a:pt x="285" y="248"/>
                </a:lnTo>
                <a:lnTo>
                  <a:pt x="285" y="470"/>
                </a:lnTo>
                <a:close/>
                <a:moveTo>
                  <a:pt x="0" y="1037"/>
                </a:moveTo>
                <a:lnTo>
                  <a:pt x="0" y="0"/>
                </a:lnTo>
                <a:lnTo>
                  <a:pt x="447" y="0"/>
                </a:lnTo>
                <a:cubicBezTo>
                  <a:pt x="497" y="0"/>
                  <a:pt x="544" y="11"/>
                  <a:pt x="587" y="32"/>
                </a:cubicBezTo>
                <a:cubicBezTo>
                  <a:pt x="630" y="52"/>
                  <a:pt x="666" y="80"/>
                  <a:pt x="697" y="113"/>
                </a:cubicBezTo>
                <a:cubicBezTo>
                  <a:pt x="728" y="147"/>
                  <a:pt x="752" y="185"/>
                  <a:pt x="769" y="229"/>
                </a:cubicBezTo>
                <a:cubicBezTo>
                  <a:pt x="787" y="272"/>
                  <a:pt x="796" y="316"/>
                  <a:pt x="796" y="359"/>
                </a:cubicBezTo>
                <a:cubicBezTo>
                  <a:pt x="796" y="405"/>
                  <a:pt x="787" y="450"/>
                  <a:pt x="771" y="493"/>
                </a:cubicBezTo>
                <a:cubicBezTo>
                  <a:pt x="754" y="536"/>
                  <a:pt x="731" y="575"/>
                  <a:pt x="701" y="608"/>
                </a:cubicBezTo>
                <a:cubicBezTo>
                  <a:pt x="672" y="642"/>
                  <a:pt x="636" y="669"/>
                  <a:pt x="593" y="689"/>
                </a:cubicBezTo>
                <a:cubicBezTo>
                  <a:pt x="551" y="709"/>
                  <a:pt x="504" y="719"/>
                  <a:pt x="454" y="719"/>
                </a:cubicBezTo>
                <a:lnTo>
                  <a:pt x="285" y="719"/>
                </a:lnTo>
                <a:lnTo>
                  <a:pt x="285" y="1037"/>
                </a:lnTo>
                <a:lnTo>
                  <a:pt x="0" y="1037"/>
                </a:lnTo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Freeform 10916">
            <a:extLst>
              <a:ext uri="{FF2B5EF4-FFF2-40B4-BE49-F238E27FC236}">
                <a16:creationId xmlns:a16="http://schemas.microsoft.com/office/drawing/2014/main" id="{9459A30B-B39A-4797-8A83-4D5B431EAE67}"/>
              </a:ext>
            </a:extLst>
          </p:cNvPr>
          <p:cNvSpPr>
            <a:spLocks/>
          </p:cNvSpPr>
          <p:nvPr userDrawn="1"/>
        </p:nvSpPr>
        <p:spPr bwMode="auto">
          <a:xfrm>
            <a:off x="1091198" y="445735"/>
            <a:ext cx="67953" cy="103546"/>
          </a:xfrm>
          <a:custGeom>
            <a:avLst/>
            <a:gdLst>
              <a:gd name="T0" fmla="*/ 521 w 521"/>
              <a:gd name="T1" fmla="*/ 251 h 783"/>
              <a:gd name="T2" fmla="*/ 375 w 521"/>
              <a:gd name="T3" fmla="*/ 269 h 783"/>
              <a:gd name="T4" fmla="*/ 277 w 521"/>
              <a:gd name="T5" fmla="*/ 327 h 783"/>
              <a:gd name="T6" fmla="*/ 277 w 521"/>
              <a:gd name="T7" fmla="*/ 783 h 783"/>
              <a:gd name="T8" fmla="*/ 0 w 521"/>
              <a:gd name="T9" fmla="*/ 783 h 783"/>
              <a:gd name="T10" fmla="*/ 0 w 521"/>
              <a:gd name="T11" fmla="*/ 15 h 783"/>
              <a:gd name="T12" fmla="*/ 254 w 521"/>
              <a:gd name="T13" fmla="*/ 15 h 783"/>
              <a:gd name="T14" fmla="*/ 254 w 521"/>
              <a:gd name="T15" fmla="*/ 161 h 783"/>
              <a:gd name="T16" fmla="*/ 355 w 521"/>
              <a:gd name="T17" fmla="*/ 42 h 783"/>
              <a:gd name="T18" fmla="*/ 486 w 521"/>
              <a:gd name="T19" fmla="*/ 0 h 783"/>
              <a:gd name="T20" fmla="*/ 521 w 521"/>
              <a:gd name="T21" fmla="*/ 2 h 783"/>
              <a:gd name="T22" fmla="*/ 521 w 521"/>
              <a:gd name="T23" fmla="*/ 251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1" h="783">
                <a:moveTo>
                  <a:pt x="521" y="251"/>
                </a:moveTo>
                <a:cubicBezTo>
                  <a:pt x="468" y="251"/>
                  <a:pt x="419" y="257"/>
                  <a:pt x="375" y="269"/>
                </a:cubicBezTo>
                <a:cubicBezTo>
                  <a:pt x="331" y="281"/>
                  <a:pt x="299" y="300"/>
                  <a:pt x="277" y="327"/>
                </a:cubicBezTo>
                <a:lnTo>
                  <a:pt x="277" y="783"/>
                </a:lnTo>
                <a:lnTo>
                  <a:pt x="0" y="783"/>
                </a:lnTo>
                <a:lnTo>
                  <a:pt x="0" y="15"/>
                </a:lnTo>
                <a:lnTo>
                  <a:pt x="254" y="15"/>
                </a:lnTo>
                <a:lnTo>
                  <a:pt x="254" y="161"/>
                </a:lnTo>
                <a:cubicBezTo>
                  <a:pt x="281" y="109"/>
                  <a:pt x="315" y="70"/>
                  <a:pt x="355" y="42"/>
                </a:cubicBezTo>
                <a:cubicBezTo>
                  <a:pt x="396" y="14"/>
                  <a:pt x="439" y="0"/>
                  <a:pt x="486" y="0"/>
                </a:cubicBezTo>
                <a:cubicBezTo>
                  <a:pt x="505" y="0"/>
                  <a:pt x="516" y="1"/>
                  <a:pt x="521" y="2"/>
                </a:cubicBezTo>
                <a:lnTo>
                  <a:pt x="521" y="251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10917">
            <a:extLst>
              <a:ext uri="{FF2B5EF4-FFF2-40B4-BE49-F238E27FC236}">
                <a16:creationId xmlns:a16="http://schemas.microsoft.com/office/drawing/2014/main" id="{3F3A6D63-FE7E-4613-8F40-EBF28069A7C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2386" y="445735"/>
            <a:ext cx="110018" cy="106783"/>
          </a:xfrm>
          <a:custGeom>
            <a:avLst/>
            <a:gdLst>
              <a:gd name="T0" fmla="*/ 284 w 841"/>
              <a:gd name="T1" fmla="*/ 399 h 797"/>
              <a:gd name="T2" fmla="*/ 322 w 841"/>
              <a:gd name="T3" fmla="*/ 520 h 797"/>
              <a:gd name="T4" fmla="*/ 420 w 841"/>
              <a:gd name="T5" fmla="*/ 564 h 797"/>
              <a:gd name="T6" fmla="*/ 518 w 841"/>
              <a:gd name="T7" fmla="*/ 520 h 797"/>
              <a:gd name="T8" fmla="*/ 556 w 841"/>
              <a:gd name="T9" fmla="*/ 399 h 797"/>
              <a:gd name="T10" fmla="*/ 518 w 841"/>
              <a:gd name="T11" fmla="*/ 278 h 797"/>
              <a:gd name="T12" fmla="*/ 420 w 841"/>
              <a:gd name="T13" fmla="*/ 234 h 797"/>
              <a:gd name="T14" fmla="*/ 322 w 841"/>
              <a:gd name="T15" fmla="*/ 278 h 797"/>
              <a:gd name="T16" fmla="*/ 284 w 841"/>
              <a:gd name="T17" fmla="*/ 399 h 797"/>
              <a:gd name="T18" fmla="*/ 420 w 841"/>
              <a:gd name="T19" fmla="*/ 797 h 797"/>
              <a:gd name="T20" fmla="*/ 238 w 841"/>
              <a:gd name="T21" fmla="*/ 765 h 797"/>
              <a:gd name="T22" fmla="*/ 107 w 841"/>
              <a:gd name="T23" fmla="*/ 677 h 797"/>
              <a:gd name="T24" fmla="*/ 27 w 841"/>
              <a:gd name="T25" fmla="*/ 550 h 797"/>
              <a:gd name="T26" fmla="*/ 0 w 841"/>
              <a:gd name="T27" fmla="*/ 399 h 797"/>
              <a:gd name="T28" fmla="*/ 27 w 841"/>
              <a:gd name="T29" fmla="*/ 248 h 797"/>
              <a:gd name="T30" fmla="*/ 107 w 841"/>
              <a:gd name="T31" fmla="*/ 121 h 797"/>
              <a:gd name="T32" fmla="*/ 238 w 841"/>
              <a:gd name="T33" fmla="*/ 33 h 797"/>
              <a:gd name="T34" fmla="*/ 420 w 841"/>
              <a:gd name="T35" fmla="*/ 0 h 797"/>
              <a:gd name="T36" fmla="*/ 601 w 841"/>
              <a:gd name="T37" fmla="*/ 33 h 797"/>
              <a:gd name="T38" fmla="*/ 733 w 841"/>
              <a:gd name="T39" fmla="*/ 121 h 797"/>
              <a:gd name="T40" fmla="*/ 814 w 841"/>
              <a:gd name="T41" fmla="*/ 248 h 797"/>
              <a:gd name="T42" fmla="*/ 841 w 841"/>
              <a:gd name="T43" fmla="*/ 399 h 797"/>
              <a:gd name="T44" fmla="*/ 814 w 841"/>
              <a:gd name="T45" fmla="*/ 550 h 797"/>
              <a:gd name="T46" fmla="*/ 733 w 841"/>
              <a:gd name="T47" fmla="*/ 677 h 797"/>
              <a:gd name="T48" fmla="*/ 601 w 841"/>
              <a:gd name="T49" fmla="*/ 765 h 797"/>
              <a:gd name="T50" fmla="*/ 420 w 841"/>
              <a:gd name="T51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41" h="797">
                <a:moveTo>
                  <a:pt x="284" y="399"/>
                </a:moveTo>
                <a:cubicBezTo>
                  <a:pt x="284" y="450"/>
                  <a:pt x="297" y="491"/>
                  <a:pt x="322" y="520"/>
                </a:cubicBezTo>
                <a:cubicBezTo>
                  <a:pt x="348" y="549"/>
                  <a:pt x="380" y="564"/>
                  <a:pt x="420" y="564"/>
                </a:cubicBezTo>
                <a:cubicBezTo>
                  <a:pt x="460" y="564"/>
                  <a:pt x="493" y="549"/>
                  <a:pt x="518" y="520"/>
                </a:cubicBezTo>
                <a:cubicBezTo>
                  <a:pt x="543" y="491"/>
                  <a:pt x="556" y="450"/>
                  <a:pt x="556" y="399"/>
                </a:cubicBezTo>
                <a:cubicBezTo>
                  <a:pt x="556" y="347"/>
                  <a:pt x="543" y="307"/>
                  <a:pt x="518" y="278"/>
                </a:cubicBezTo>
                <a:cubicBezTo>
                  <a:pt x="493" y="248"/>
                  <a:pt x="460" y="234"/>
                  <a:pt x="420" y="234"/>
                </a:cubicBezTo>
                <a:cubicBezTo>
                  <a:pt x="380" y="234"/>
                  <a:pt x="348" y="248"/>
                  <a:pt x="322" y="278"/>
                </a:cubicBezTo>
                <a:cubicBezTo>
                  <a:pt x="297" y="307"/>
                  <a:pt x="284" y="347"/>
                  <a:pt x="284" y="399"/>
                </a:cubicBezTo>
                <a:close/>
                <a:moveTo>
                  <a:pt x="420" y="797"/>
                </a:moveTo>
                <a:cubicBezTo>
                  <a:pt x="351" y="797"/>
                  <a:pt x="290" y="787"/>
                  <a:pt x="238" y="765"/>
                </a:cubicBezTo>
                <a:cubicBezTo>
                  <a:pt x="186" y="743"/>
                  <a:pt x="142" y="714"/>
                  <a:pt x="107" y="677"/>
                </a:cubicBezTo>
                <a:cubicBezTo>
                  <a:pt x="71" y="640"/>
                  <a:pt x="45" y="598"/>
                  <a:pt x="27" y="550"/>
                </a:cubicBezTo>
                <a:cubicBezTo>
                  <a:pt x="9" y="502"/>
                  <a:pt x="0" y="451"/>
                  <a:pt x="0" y="399"/>
                </a:cubicBezTo>
                <a:cubicBezTo>
                  <a:pt x="0" y="346"/>
                  <a:pt x="9" y="296"/>
                  <a:pt x="27" y="248"/>
                </a:cubicBezTo>
                <a:cubicBezTo>
                  <a:pt x="45" y="200"/>
                  <a:pt x="71" y="157"/>
                  <a:pt x="107" y="121"/>
                </a:cubicBezTo>
                <a:cubicBezTo>
                  <a:pt x="142" y="84"/>
                  <a:pt x="186" y="55"/>
                  <a:pt x="238" y="33"/>
                </a:cubicBezTo>
                <a:cubicBezTo>
                  <a:pt x="290" y="11"/>
                  <a:pt x="351" y="0"/>
                  <a:pt x="420" y="0"/>
                </a:cubicBezTo>
                <a:cubicBezTo>
                  <a:pt x="488" y="0"/>
                  <a:pt x="549" y="11"/>
                  <a:pt x="601" y="33"/>
                </a:cubicBezTo>
                <a:cubicBezTo>
                  <a:pt x="654" y="55"/>
                  <a:pt x="698" y="84"/>
                  <a:pt x="733" y="121"/>
                </a:cubicBezTo>
                <a:cubicBezTo>
                  <a:pt x="769" y="157"/>
                  <a:pt x="796" y="200"/>
                  <a:pt x="814" y="248"/>
                </a:cubicBezTo>
                <a:cubicBezTo>
                  <a:pt x="832" y="296"/>
                  <a:pt x="841" y="346"/>
                  <a:pt x="841" y="399"/>
                </a:cubicBezTo>
                <a:cubicBezTo>
                  <a:pt x="841" y="451"/>
                  <a:pt x="832" y="502"/>
                  <a:pt x="814" y="550"/>
                </a:cubicBezTo>
                <a:cubicBezTo>
                  <a:pt x="796" y="598"/>
                  <a:pt x="769" y="640"/>
                  <a:pt x="733" y="677"/>
                </a:cubicBezTo>
                <a:cubicBezTo>
                  <a:pt x="698" y="714"/>
                  <a:pt x="654" y="743"/>
                  <a:pt x="601" y="765"/>
                </a:cubicBezTo>
                <a:cubicBezTo>
                  <a:pt x="549" y="787"/>
                  <a:pt x="488" y="797"/>
                  <a:pt x="420" y="797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10918">
            <a:extLst>
              <a:ext uri="{FF2B5EF4-FFF2-40B4-BE49-F238E27FC236}">
                <a16:creationId xmlns:a16="http://schemas.microsoft.com/office/drawing/2014/main" id="{A68F38FF-2994-49C8-9738-1E3912C6018B}"/>
              </a:ext>
            </a:extLst>
          </p:cNvPr>
          <p:cNvSpPr>
            <a:spLocks/>
          </p:cNvSpPr>
          <p:nvPr userDrawn="1"/>
        </p:nvSpPr>
        <p:spPr bwMode="auto">
          <a:xfrm>
            <a:off x="1275639" y="445735"/>
            <a:ext cx="103546" cy="106783"/>
          </a:xfrm>
          <a:custGeom>
            <a:avLst/>
            <a:gdLst>
              <a:gd name="T0" fmla="*/ 0 w 797"/>
              <a:gd name="T1" fmla="*/ 399 h 797"/>
              <a:gd name="T2" fmla="*/ 27 w 797"/>
              <a:gd name="T3" fmla="*/ 248 h 797"/>
              <a:gd name="T4" fmla="*/ 108 w 797"/>
              <a:gd name="T5" fmla="*/ 121 h 797"/>
              <a:gd name="T6" fmla="*/ 240 w 797"/>
              <a:gd name="T7" fmla="*/ 33 h 797"/>
              <a:gd name="T8" fmla="*/ 421 w 797"/>
              <a:gd name="T9" fmla="*/ 0 h 797"/>
              <a:gd name="T10" fmla="*/ 656 w 797"/>
              <a:gd name="T11" fmla="*/ 59 h 797"/>
              <a:gd name="T12" fmla="*/ 797 w 797"/>
              <a:gd name="T13" fmla="*/ 209 h 797"/>
              <a:gd name="T14" fmla="*/ 527 w 797"/>
              <a:gd name="T15" fmla="*/ 291 h 797"/>
              <a:gd name="T16" fmla="*/ 420 w 797"/>
              <a:gd name="T17" fmla="*/ 234 h 797"/>
              <a:gd name="T18" fmla="*/ 324 w 797"/>
              <a:gd name="T19" fmla="*/ 277 h 797"/>
              <a:gd name="T20" fmla="*/ 284 w 797"/>
              <a:gd name="T21" fmla="*/ 399 h 797"/>
              <a:gd name="T22" fmla="*/ 324 w 797"/>
              <a:gd name="T23" fmla="*/ 521 h 797"/>
              <a:gd name="T24" fmla="*/ 420 w 797"/>
              <a:gd name="T25" fmla="*/ 564 h 797"/>
              <a:gd name="T26" fmla="*/ 527 w 797"/>
              <a:gd name="T27" fmla="*/ 507 h 797"/>
              <a:gd name="T28" fmla="*/ 797 w 797"/>
              <a:gd name="T29" fmla="*/ 589 h 797"/>
              <a:gd name="T30" fmla="*/ 656 w 797"/>
              <a:gd name="T31" fmla="*/ 739 h 797"/>
              <a:gd name="T32" fmla="*/ 421 w 797"/>
              <a:gd name="T33" fmla="*/ 797 h 797"/>
              <a:gd name="T34" fmla="*/ 240 w 797"/>
              <a:gd name="T35" fmla="*/ 765 h 797"/>
              <a:gd name="T36" fmla="*/ 108 w 797"/>
              <a:gd name="T37" fmla="*/ 677 h 797"/>
              <a:gd name="T38" fmla="*/ 27 w 797"/>
              <a:gd name="T39" fmla="*/ 550 h 797"/>
              <a:gd name="T40" fmla="*/ 0 w 797"/>
              <a:gd name="T41" fmla="*/ 399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7" h="797">
                <a:moveTo>
                  <a:pt x="0" y="399"/>
                </a:moveTo>
                <a:cubicBezTo>
                  <a:pt x="0" y="346"/>
                  <a:pt x="9" y="296"/>
                  <a:pt x="27" y="248"/>
                </a:cubicBezTo>
                <a:cubicBezTo>
                  <a:pt x="46" y="200"/>
                  <a:pt x="73" y="157"/>
                  <a:pt x="108" y="121"/>
                </a:cubicBezTo>
                <a:cubicBezTo>
                  <a:pt x="144" y="84"/>
                  <a:pt x="188" y="55"/>
                  <a:pt x="240" y="33"/>
                </a:cubicBezTo>
                <a:cubicBezTo>
                  <a:pt x="293" y="11"/>
                  <a:pt x="353" y="0"/>
                  <a:pt x="421" y="0"/>
                </a:cubicBezTo>
                <a:cubicBezTo>
                  <a:pt x="515" y="0"/>
                  <a:pt x="593" y="20"/>
                  <a:pt x="656" y="59"/>
                </a:cubicBezTo>
                <a:cubicBezTo>
                  <a:pt x="719" y="98"/>
                  <a:pt x="766" y="148"/>
                  <a:pt x="797" y="209"/>
                </a:cubicBezTo>
                <a:lnTo>
                  <a:pt x="527" y="291"/>
                </a:lnTo>
                <a:cubicBezTo>
                  <a:pt x="500" y="253"/>
                  <a:pt x="465" y="234"/>
                  <a:pt x="420" y="234"/>
                </a:cubicBezTo>
                <a:cubicBezTo>
                  <a:pt x="382" y="234"/>
                  <a:pt x="350" y="248"/>
                  <a:pt x="324" y="277"/>
                </a:cubicBezTo>
                <a:cubicBezTo>
                  <a:pt x="297" y="306"/>
                  <a:pt x="284" y="346"/>
                  <a:pt x="284" y="399"/>
                </a:cubicBezTo>
                <a:cubicBezTo>
                  <a:pt x="284" y="451"/>
                  <a:pt x="297" y="492"/>
                  <a:pt x="324" y="521"/>
                </a:cubicBezTo>
                <a:cubicBezTo>
                  <a:pt x="350" y="549"/>
                  <a:pt x="382" y="564"/>
                  <a:pt x="420" y="564"/>
                </a:cubicBezTo>
                <a:cubicBezTo>
                  <a:pt x="465" y="564"/>
                  <a:pt x="500" y="545"/>
                  <a:pt x="527" y="507"/>
                </a:cubicBezTo>
                <a:lnTo>
                  <a:pt x="797" y="589"/>
                </a:lnTo>
                <a:cubicBezTo>
                  <a:pt x="766" y="650"/>
                  <a:pt x="719" y="700"/>
                  <a:pt x="656" y="739"/>
                </a:cubicBezTo>
                <a:cubicBezTo>
                  <a:pt x="593" y="778"/>
                  <a:pt x="515" y="797"/>
                  <a:pt x="421" y="797"/>
                </a:cubicBezTo>
                <a:cubicBezTo>
                  <a:pt x="353" y="797"/>
                  <a:pt x="293" y="787"/>
                  <a:pt x="240" y="765"/>
                </a:cubicBezTo>
                <a:cubicBezTo>
                  <a:pt x="188" y="743"/>
                  <a:pt x="144" y="714"/>
                  <a:pt x="108" y="677"/>
                </a:cubicBezTo>
                <a:cubicBezTo>
                  <a:pt x="73" y="640"/>
                  <a:pt x="46" y="598"/>
                  <a:pt x="27" y="550"/>
                </a:cubicBezTo>
                <a:cubicBezTo>
                  <a:pt x="9" y="502"/>
                  <a:pt x="0" y="451"/>
                  <a:pt x="0" y="399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0919">
            <a:extLst>
              <a:ext uri="{FF2B5EF4-FFF2-40B4-BE49-F238E27FC236}">
                <a16:creationId xmlns:a16="http://schemas.microsoft.com/office/drawing/2014/main" id="{924CC746-E8DF-41A6-9D69-3BA4B162898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379185" y="445735"/>
            <a:ext cx="113255" cy="106783"/>
          </a:xfrm>
          <a:custGeom>
            <a:avLst/>
            <a:gdLst>
              <a:gd name="T0" fmla="*/ 543 w 841"/>
              <a:gd name="T1" fmla="*/ 317 h 797"/>
              <a:gd name="T2" fmla="*/ 502 w 841"/>
              <a:gd name="T3" fmla="*/ 229 h 797"/>
              <a:gd name="T4" fmla="*/ 416 w 841"/>
              <a:gd name="T5" fmla="*/ 197 h 797"/>
              <a:gd name="T6" fmla="*/ 330 w 841"/>
              <a:gd name="T7" fmla="*/ 229 h 797"/>
              <a:gd name="T8" fmla="*/ 289 w 841"/>
              <a:gd name="T9" fmla="*/ 317 h 797"/>
              <a:gd name="T10" fmla="*/ 543 w 841"/>
              <a:gd name="T11" fmla="*/ 317 h 797"/>
              <a:gd name="T12" fmla="*/ 420 w 841"/>
              <a:gd name="T13" fmla="*/ 797 h 797"/>
              <a:gd name="T14" fmla="*/ 240 w 841"/>
              <a:gd name="T15" fmla="*/ 766 h 797"/>
              <a:gd name="T16" fmla="*/ 108 w 841"/>
              <a:gd name="T17" fmla="*/ 681 h 797"/>
              <a:gd name="T18" fmla="*/ 27 w 841"/>
              <a:gd name="T19" fmla="*/ 557 h 797"/>
              <a:gd name="T20" fmla="*/ 0 w 841"/>
              <a:gd name="T21" fmla="*/ 409 h 797"/>
              <a:gd name="T22" fmla="*/ 27 w 841"/>
              <a:gd name="T23" fmla="*/ 251 h 797"/>
              <a:gd name="T24" fmla="*/ 107 w 841"/>
              <a:gd name="T25" fmla="*/ 121 h 797"/>
              <a:gd name="T26" fmla="*/ 238 w 841"/>
              <a:gd name="T27" fmla="*/ 33 h 797"/>
              <a:gd name="T28" fmla="*/ 420 w 841"/>
              <a:gd name="T29" fmla="*/ 0 h 797"/>
              <a:gd name="T30" fmla="*/ 601 w 841"/>
              <a:gd name="T31" fmla="*/ 33 h 797"/>
              <a:gd name="T32" fmla="*/ 733 w 841"/>
              <a:gd name="T33" fmla="*/ 121 h 797"/>
              <a:gd name="T34" fmla="*/ 814 w 841"/>
              <a:gd name="T35" fmla="*/ 248 h 797"/>
              <a:gd name="T36" fmla="*/ 841 w 841"/>
              <a:gd name="T37" fmla="*/ 399 h 797"/>
              <a:gd name="T38" fmla="*/ 838 w 841"/>
              <a:gd name="T39" fmla="*/ 443 h 797"/>
              <a:gd name="T40" fmla="*/ 833 w 841"/>
              <a:gd name="T41" fmla="*/ 484 h 797"/>
              <a:gd name="T42" fmla="*/ 295 w 841"/>
              <a:gd name="T43" fmla="*/ 484 h 797"/>
              <a:gd name="T44" fmla="*/ 340 w 841"/>
              <a:gd name="T45" fmla="*/ 572 h 797"/>
              <a:gd name="T46" fmla="*/ 429 w 841"/>
              <a:gd name="T47" fmla="*/ 599 h 797"/>
              <a:gd name="T48" fmla="*/ 514 w 841"/>
              <a:gd name="T49" fmla="*/ 578 h 797"/>
              <a:gd name="T50" fmla="*/ 568 w 841"/>
              <a:gd name="T51" fmla="*/ 522 h 797"/>
              <a:gd name="T52" fmla="*/ 803 w 841"/>
              <a:gd name="T53" fmla="*/ 589 h 797"/>
              <a:gd name="T54" fmla="*/ 659 w 841"/>
              <a:gd name="T55" fmla="*/ 739 h 797"/>
              <a:gd name="T56" fmla="*/ 420 w 841"/>
              <a:gd name="T57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41" h="797">
                <a:moveTo>
                  <a:pt x="543" y="317"/>
                </a:moveTo>
                <a:cubicBezTo>
                  <a:pt x="538" y="280"/>
                  <a:pt x="524" y="251"/>
                  <a:pt x="502" y="229"/>
                </a:cubicBezTo>
                <a:cubicBezTo>
                  <a:pt x="479" y="208"/>
                  <a:pt x="451" y="197"/>
                  <a:pt x="416" y="197"/>
                </a:cubicBezTo>
                <a:cubicBezTo>
                  <a:pt x="381" y="197"/>
                  <a:pt x="352" y="208"/>
                  <a:pt x="330" y="229"/>
                </a:cubicBezTo>
                <a:cubicBezTo>
                  <a:pt x="307" y="251"/>
                  <a:pt x="294" y="280"/>
                  <a:pt x="289" y="317"/>
                </a:cubicBezTo>
                <a:lnTo>
                  <a:pt x="543" y="317"/>
                </a:lnTo>
                <a:close/>
                <a:moveTo>
                  <a:pt x="420" y="797"/>
                </a:moveTo>
                <a:cubicBezTo>
                  <a:pt x="353" y="797"/>
                  <a:pt x="293" y="787"/>
                  <a:pt x="240" y="766"/>
                </a:cubicBezTo>
                <a:cubicBezTo>
                  <a:pt x="188" y="745"/>
                  <a:pt x="144" y="717"/>
                  <a:pt x="108" y="681"/>
                </a:cubicBezTo>
                <a:cubicBezTo>
                  <a:pt x="73" y="645"/>
                  <a:pt x="46" y="603"/>
                  <a:pt x="27" y="557"/>
                </a:cubicBezTo>
                <a:cubicBezTo>
                  <a:pt x="9" y="510"/>
                  <a:pt x="0" y="461"/>
                  <a:pt x="0" y="409"/>
                </a:cubicBezTo>
                <a:cubicBezTo>
                  <a:pt x="0" y="354"/>
                  <a:pt x="9" y="301"/>
                  <a:pt x="27" y="251"/>
                </a:cubicBezTo>
                <a:cubicBezTo>
                  <a:pt x="45" y="202"/>
                  <a:pt x="71" y="158"/>
                  <a:pt x="107" y="121"/>
                </a:cubicBezTo>
                <a:cubicBezTo>
                  <a:pt x="142" y="84"/>
                  <a:pt x="186" y="55"/>
                  <a:pt x="238" y="33"/>
                </a:cubicBezTo>
                <a:cubicBezTo>
                  <a:pt x="290" y="11"/>
                  <a:pt x="351" y="0"/>
                  <a:pt x="420" y="0"/>
                </a:cubicBezTo>
                <a:cubicBezTo>
                  <a:pt x="488" y="0"/>
                  <a:pt x="549" y="11"/>
                  <a:pt x="601" y="33"/>
                </a:cubicBezTo>
                <a:cubicBezTo>
                  <a:pt x="654" y="55"/>
                  <a:pt x="698" y="84"/>
                  <a:pt x="733" y="121"/>
                </a:cubicBezTo>
                <a:cubicBezTo>
                  <a:pt x="769" y="157"/>
                  <a:pt x="796" y="200"/>
                  <a:pt x="814" y="248"/>
                </a:cubicBezTo>
                <a:cubicBezTo>
                  <a:pt x="832" y="296"/>
                  <a:pt x="841" y="346"/>
                  <a:pt x="841" y="399"/>
                </a:cubicBezTo>
                <a:cubicBezTo>
                  <a:pt x="841" y="413"/>
                  <a:pt x="840" y="428"/>
                  <a:pt x="838" y="443"/>
                </a:cubicBezTo>
                <a:cubicBezTo>
                  <a:pt x="837" y="458"/>
                  <a:pt x="835" y="472"/>
                  <a:pt x="833" y="484"/>
                </a:cubicBezTo>
                <a:lnTo>
                  <a:pt x="295" y="484"/>
                </a:lnTo>
                <a:cubicBezTo>
                  <a:pt x="297" y="524"/>
                  <a:pt x="312" y="554"/>
                  <a:pt x="340" y="572"/>
                </a:cubicBezTo>
                <a:cubicBezTo>
                  <a:pt x="367" y="590"/>
                  <a:pt x="397" y="599"/>
                  <a:pt x="429" y="599"/>
                </a:cubicBezTo>
                <a:cubicBezTo>
                  <a:pt x="459" y="599"/>
                  <a:pt x="487" y="592"/>
                  <a:pt x="514" y="578"/>
                </a:cubicBezTo>
                <a:cubicBezTo>
                  <a:pt x="541" y="565"/>
                  <a:pt x="559" y="546"/>
                  <a:pt x="568" y="522"/>
                </a:cubicBezTo>
                <a:lnTo>
                  <a:pt x="803" y="589"/>
                </a:lnTo>
                <a:cubicBezTo>
                  <a:pt x="771" y="650"/>
                  <a:pt x="724" y="700"/>
                  <a:pt x="659" y="739"/>
                </a:cubicBezTo>
                <a:cubicBezTo>
                  <a:pt x="594" y="778"/>
                  <a:pt x="514" y="797"/>
                  <a:pt x="420" y="797"/>
                </a:cubicBezTo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10920">
            <a:extLst>
              <a:ext uri="{FF2B5EF4-FFF2-40B4-BE49-F238E27FC236}">
                <a16:creationId xmlns:a16="http://schemas.microsoft.com/office/drawing/2014/main" id="{FDB29205-6BF7-4FD5-8EC3-EA3781B0ADF1}"/>
              </a:ext>
            </a:extLst>
          </p:cNvPr>
          <p:cNvSpPr>
            <a:spLocks/>
          </p:cNvSpPr>
          <p:nvPr userDrawn="1"/>
        </p:nvSpPr>
        <p:spPr bwMode="auto">
          <a:xfrm>
            <a:off x="1492440" y="445735"/>
            <a:ext cx="90603" cy="106783"/>
          </a:xfrm>
          <a:custGeom>
            <a:avLst/>
            <a:gdLst>
              <a:gd name="T0" fmla="*/ 360 w 680"/>
              <a:gd name="T1" fmla="*/ 798 h 798"/>
              <a:gd name="T2" fmla="*/ 163 w 680"/>
              <a:gd name="T3" fmla="*/ 766 h 798"/>
              <a:gd name="T4" fmla="*/ 0 w 680"/>
              <a:gd name="T5" fmla="*/ 670 h 798"/>
              <a:gd name="T6" fmla="*/ 95 w 680"/>
              <a:gd name="T7" fmla="*/ 503 h 798"/>
              <a:gd name="T8" fmla="*/ 233 w 680"/>
              <a:gd name="T9" fmla="*/ 578 h 798"/>
              <a:gd name="T10" fmla="*/ 355 w 680"/>
              <a:gd name="T11" fmla="*/ 604 h 798"/>
              <a:gd name="T12" fmla="*/ 413 w 680"/>
              <a:gd name="T13" fmla="*/ 568 h 798"/>
              <a:gd name="T14" fmla="*/ 390 w 680"/>
              <a:gd name="T15" fmla="*/ 533 h 798"/>
              <a:gd name="T16" fmla="*/ 302 w 680"/>
              <a:gd name="T17" fmla="*/ 499 h 798"/>
              <a:gd name="T18" fmla="*/ 166 w 680"/>
              <a:gd name="T19" fmla="*/ 453 h 798"/>
              <a:gd name="T20" fmla="*/ 76 w 680"/>
              <a:gd name="T21" fmla="*/ 404 h 798"/>
              <a:gd name="T22" fmla="*/ 28 w 680"/>
              <a:gd name="T23" fmla="*/ 346 h 798"/>
              <a:gd name="T24" fmla="*/ 13 w 680"/>
              <a:gd name="T25" fmla="*/ 270 h 798"/>
              <a:gd name="T26" fmla="*/ 36 w 680"/>
              <a:gd name="T27" fmla="*/ 162 h 798"/>
              <a:gd name="T28" fmla="*/ 101 w 680"/>
              <a:gd name="T29" fmla="*/ 76 h 798"/>
              <a:gd name="T30" fmla="*/ 201 w 680"/>
              <a:gd name="T31" fmla="*/ 19 h 798"/>
              <a:gd name="T32" fmla="*/ 327 w 680"/>
              <a:gd name="T33" fmla="*/ 0 h 798"/>
              <a:gd name="T34" fmla="*/ 488 w 680"/>
              <a:gd name="T35" fmla="*/ 22 h 798"/>
              <a:gd name="T36" fmla="*/ 642 w 680"/>
              <a:gd name="T37" fmla="*/ 111 h 798"/>
              <a:gd name="T38" fmla="*/ 537 w 680"/>
              <a:gd name="T39" fmla="*/ 277 h 798"/>
              <a:gd name="T40" fmla="*/ 417 w 680"/>
              <a:gd name="T41" fmla="*/ 211 h 798"/>
              <a:gd name="T42" fmla="*/ 327 w 680"/>
              <a:gd name="T43" fmla="*/ 191 h 798"/>
              <a:gd name="T44" fmla="*/ 286 w 680"/>
              <a:gd name="T45" fmla="*/ 201 h 798"/>
              <a:gd name="T46" fmla="*/ 270 w 680"/>
              <a:gd name="T47" fmla="*/ 230 h 798"/>
              <a:gd name="T48" fmla="*/ 293 w 680"/>
              <a:gd name="T49" fmla="*/ 266 h 798"/>
              <a:gd name="T50" fmla="*/ 385 w 680"/>
              <a:gd name="T51" fmla="*/ 298 h 798"/>
              <a:gd name="T52" fmla="*/ 525 w 680"/>
              <a:gd name="T53" fmla="*/ 344 h 798"/>
              <a:gd name="T54" fmla="*/ 617 w 680"/>
              <a:gd name="T55" fmla="*/ 396 h 798"/>
              <a:gd name="T56" fmla="*/ 666 w 680"/>
              <a:gd name="T57" fmla="*/ 460 h 798"/>
              <a:gd name="T58" fmla="*/ 680 w 680"/>
              <a:gd name="T59" fmla="*/ 543 h 798"/>
              <a:gd name="T60" fmla="*/ 658 w 680"/>
              <a:gd name="T61" fmla="*/ 650 h 798"/>
              <a:gd name="T62" fmla="*/ 595 w 680"/>
              <a:gd name="T63" fmla="*/ 730 h 798"/>
              <a:gd name="T64" fmla="*/ 494 w 680"/>
              <a:gd name="T65" fmla="*/ 781 h 798"/>
              <a:gd name="T66" fmla="*/ 360 w 680"/>
              <a:gd name="T67" fmla="*/ 798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798">
                <a:moveTo>
                  <a:pt x="360" y="798"/>
                </a:moveTo>
                <a:cubicBezTo>
                  <a:pt x="293" y="798"/>
                  <a:pt x="228" y="788"/>
                  <a:pt x="163" y="766"/>
                </a:cubicBezTo>
                <a:cubicBezTo>
                  <a:pt x="99" y="744"/>
                  <a:pt x="45" y="712"/>
                  <a:pt x="0" y="670"/>
                </a:cubicBezTo>
                <a:lnTo>
                  <a:pt x="95" y="503"/>
                </a:lnTo>
                <a:cubicBezTo>
                  <a:pt x="142" y="536"/>
                  <a:pt x="188" y="560"/>
                  <a:pt x="233" y="578"/>
                </a:cubicBezTo>
                <a:cubicBezTo>
                  <a:pt x="277" y="596"/>
                  <a:pt x="318" y="604"/>
                  <a:pt x="355" y="604"/>
                </a:cubicBezTo>
                <a:cubicBezTo>
                  <a:pt x="394" y="604"/>
                  <a:pt x="413" y="592"/>
                  <a:pt x="413" y="568"/>
                </a:cubicBezTo>
                <a:cubicBezTo>
                  <a:pt x="413" y="554"/>
                  <a:pt x="405" y="542"/>
                  <a:pt x="390" y="533"/>
                </a:cubicBezTo>
                <a:cubicBezTo>
                  <a:pt x="375" y="523"/>
                  <a:pt x="346" y="512"/>
                  <a:pt x="302" y="499"/>
                </a:cubicBezTo>
                <a:cubicBezTo>
                  <a:pt x="248" y="484"/>
                  <a:pt x="202" y="468"/>
                  <a:pt x="166" y="453"/>
                </a:cubicBezTo>
                <a:cubicBezTo>
                  <a:pt x="129" y="438"/>
                  <a:pt x="99" y="422"/>
                  <a:pt x="76" y="404"/>
                </a:cubicBezTo>
                <a:cubicBezTo>
                  <a:pt x="54" y="387"/>
                  <a:pt x="37" y="367"/>
                  <a:pt x="28" y="346"/>
                </a:cubicBezTo>
                <a:cubicBezTo>
                  <a:pt x="18" y="324"/>
                  <a:pt x="13" y="299"/>
                  <a:pt x="13" y="270"/>
                </a:cubicBezTo>
                <a:cubicBezTo>
                  <a:pt x="13" y="231"/>
                  <a:pt x="21" y="195"/>
                  <a:pt x="36" y="162"/>
                </a:cubicBezTo>
                <a:cubicBezTo>
                  <a:pt x="52" y="129"/>
                  <a:pt x="74" y="100"/>
                  <a:pt x="101" y="76"/>
                </a:cubicBezTo>
                <a:cubicBezTo>
                  <a:pt x="129" y="51"/>
                  <a:pt x="162" y="33"/>
                  <a:pt x="201" y="19"/>
                </a:cubicBezTo>
                <a:cubicBezTo>
                  <a:pt x="239" y="6"/>
                  <a:pt x="281" y="0"/>
                  <a:pt x="327" y="0"/>
                </a:cubicBezTo>
                <a:cubicBezTo>
                  <a:pt x="383" y="0"/>
                  <a:pt x="437" y="7"/>
                  <a:pt x="488" y="22"/>
                </a:cubicBezTo>
                <a:cubicBezTo>
                  <a:pt x="539" y="36"/>
                  <a:pt x="591" y="66"/>
                  <a:pt x="642" y="111"/>
                </a:cubicBezTo>
                <a:lnTo>
                  <a:pt x="537" y="277"/>
                </a:lnTo>
                <a:cubicBezTo>
                  <a:pt x="489" y="246"/>
                  <a:pt x="450" y="224"/>
                  <a:pt x="417" y="211"/>
                </a:cubicBezTo>
                <a:cubicBezTo>
                  <a:pt x="385" y="198"/>
                  <a:pt x="355" y="191"/>
                  <a:pt x="327" y="191"/>
                </a:cubicBezTo>
                <a:cubicBezTo>
                  <a:pt x="310" y="191"/>
                  <a:pt x="297" y="194"/>
                  <a:pt x="286" y="201"/>
                </a:cubicBezTo>
                <a:cubicBezTo>
                  <a:pt x="275" y="207"/>
                  <a:pt x="270" y="217"/>
                  <a:pt x="270" y="230"/>
                </a:cubicBezTo>
                <a:cubicBezTo>
                  <a:pt x="270" y="245"/>
                  <a:pt x="278" y="257"/>
                  <a:pt x="293" y="266"/>
                </a:cubicBezTo>
                <a:cubicBezTo>
                  <a:pt x="309" y="275"/>
                  <a:pt x="340" y="286"/>
                  <a:pt x="385" y="298"/>
                </a:cubicBezTo>
                <a:cubicBezTo>
                  <a:pt x="441" y="312"/>
                  <a:pt x="487" y="328"/>
                  <a:pt x="525" y="344"/>
                </a:cubicBezTo>
                <a:cubicBezTo>
                  <a:pt x="563" y="360"/>
                  <a:pt x="594" y="377"/>
                  <a:pt x="617" y="396"/>
                </a:cubicBezTo>
                <a:cubicBezTo>
                  <a:pt x="640" y="415"/>
                  <a:pt x="656" y="437"/>
                  <a:pt x="666" y="460"/>
                </a:cubicBezTo>
                <a:cubicBezTo>
                  <a:pt x="675" y="484"/>
                  <a:pt x="680" y="512"/>
                  <a:pt x="680" y="543"/>
                </a:cubicBezTo>
                <a:cubicBezTo>
                  <a:pt x="680" y="583"/>
                  <a:pt x="673" y="618"/>
                  <a:pt x="658" y="650"/>
                </a:cubicBezTo>
                <a:cubicBezTo>
                  <a:pt x="644" y="681"/>
                  <a:pt x="623" y="707"/>
                  <a:pt x="595" y="730"/>
                </a:cubicBezTo>
                <a:cubicBezTo>
                  <a:pt x="567" y="752"/>
                  <a:pt x="533" y="769"/>
                  <a:pt x="494" y="781"/>
                </a:cubicBezTo>
                <a:cubicBezTo>
                  <a:pt x="455" y="793"/>
                  <a:pt x="410" y="798"/>
                  <a:pt x="360" y="798"/>
                </a:cubicBezTo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10921">
            <a:extLst>
              <a:ext uri="{FF2B5EF4-FFF2-40B4-BE49-F238E27FC236}">
                <a16:creationId xmlns:a16="http://schemas.microsoft.com/office/drawing/2014/main" id="{812B3320-7ED2-4376-8022-90F2BDC9C771}"/>
              </a:ext>
            </a:extLst>
          </p:cNvPr>
          <p:cNvSpPr>
            <a:spLocks/>
          </p:cNvSpPr>
          <p:nvPr userDrawn="1"/>
        </p:nvSpPr>
        <p:spPr bwMode="auto">
          <a:xfrm>
            <a:off x="1583043" y="445735"/>
            <a:ext cx="90603" cy="106783"/>
          </a:xfrm>
          <a:custGeom>
            <a:avLst/>
            <a:gdLst>
              <a:gd name="T0" fmla="*/ 360 w 680"/>
              <a:gd name="T1" fmla="*/ 798 h 798"/>
              <a:gd name="T2" fmla="*/ 163 w 680"/>
              <a:gd name="T3" fmla="*/ 766 h 798"/>
              <a:gd name="T4" fmla="*/ 0 w 680"/>
              <a:gd name="T5" fmla="*/ 670 h 798"/>
              <a:gd name="T6" fmla="*/ 95 w 680"/>
              <a:gd name="T7" fmla="*/ 503 h 798"/>
              <a:gd name="T8" fmla="*/ 233 w 680"/>
              <a:gd name="T9" fmla="*/ 578 h 798"/>
              <a:gd name="T10" fmla="*/ 355 w 680"/>
              <a:gd name="T11" fmla="*/ 604 h 798"/>
              <a:gd name="T12" fmla="*/ 413 w 680"/>
              <a:gd name="T13" fmla="*/ 568 h 798"/>
              <a:gd name="T14" fmla="*/ 390 w 680"/>
              <a:gd name="T15" fmla="*/ 533 h 798"/>
              <a:gd name="T16" fmla="*/ 302 w 680"/>
              <a:gd name="T17" fmla="*/ 499 h 798"/>
              <a:gd name="T18" fmla="*/ 166 w 680"/>
              <a:gd name="T19" fmla="*/ 453 h 798"/>
              <a:gd name="T20" fmla="*/ 76 w 680"/>
              <a:gd name="T21" fmla="*/ 404 h 798"/>
              <a:gd name="T22" fmla="*/ 28 w 680"/>
              <a:gd name="T23" fmla="*/ 346 h 798"/>
              <a:gd name="T24" fmla="*/ 13 w 680"/>
              <a:gd name="T25" fmla="*/ 270 h 798"/>
              <a:gd name="T26" fmla="*/ 36 w 680"/>
              <a:gd name="T27" fmla="*/ 162 h 798"/>
              <a:gd name="T28" fmla="*/ 101 w 680"/>
              <a:gd name="T29" fmla="*/ 76 h 798"/>
              <a:gd name="T30" fmla="*/ 201 w 680"/>
              <a:gd name="T31" fmla="*/ 19 h 798"/>
              <a:gd name="T32" fmla="*/ 327 w 680"/>
              <a:gd name="T33" fmla="*/ 0 h 798"/>
              <a:gd name="T34" fmla="*/ 488 w 680"/>
              <a:gd name="T35" fmla="*/ 22 h 798"/>
              <a:gd name="T36" fmla="*/ 642 w 680"/>
              <a:gd name="T37" fmla="*/ 111 h 798"/>
              <a:gd name="T38" fmla="*/ 537 w 680"/>
              <a:gd name="T39" fmla="*/ 277 h 798"/>
              <a:gd name="T40" fmla="*/ 417 w 680"/>
              <a:gd name="T41" fmla="*/ 211 h 798"/>
              <a:gd name="T42" fmla="*/ 327 w 680"/>
              <a:gd name="T43" fmla="*/ 191 h 798"/>
              <a:gd name="T44" fmla="*/ 286 w 680"/>
              <a:gd name="T45" fmla="*/ 201 h 798"/>
              <a:gd name="T46" fmla="*/ 270 w 680"/>
              <a:gd name="T47" fmla="*/ 230 h 798"/>
              <a:gd name="T48" fmla="*/ 293 w 680"/>
              <a:gd name="T49" fmla="*/ 266 h 798"/>
              <a:gd name="T50" fmla="*/ 385 w 680"/>
              <a:gd name="T51" fmla="*/ 298 h 798"/>
              <a:gd name="T52" fmla="*/ 525 w 680"/>
              <a:gd name="T53" fmla="*/ 344 h 798"/>
              <a:gd name="T54" fmla="*/ 617 w 680"/>
              <a:gd name="T55" fmla="*/ 396 h 798"/>
              <a:gd name="T56" fmla="*/ 666 w 680"/>
              <a:gd name="T57" fmla="*/ 460 h 798"/>
              <a:gd name="T58" fmla="*/ 680 w 680"/>
              <a:gd name="T59" fmla="*/ 543 h 798"/>
              <a:gd name="T60" fmla="*/ 658 w 680"/>
              <a:gd name="T61" fmla="*/ 650 h 798"/>
              <a:gd name="T62" fmla="*/ 595 w 680"/>
              <a:gd name="T63" fmla="*/ 730 h 798"/>
              <a:gd name="T64" fmla="*/ 494 w 680"/>
              <a:gd name="T65" fmla="*/ 781 h 798"/>
              <a:gd name="T66" fmla="*/ 360 w 680"/>
              <a:gd name="T67" fmla="*/ 798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798">
                <a:moveTo>
                  <a:pt x="360" y="798"/>
                </a:moveTo>
                <a:cubicBezTo>
                  <a:pt x="293" y="798"/>
                  <a:pt x="228" y="788"/>
                  <a:pt x="163" y="766"/>
                </a:cubicBezTo>
                <a:cubicBezTo>
                  <a:pt x="99" y="744"/>
                  <a:pt x="45" y="712"/>
                  <a:pt x="0" y="670"/>
                </a:cubicBezTo>
                <a:lnTo>
                  <a:pt x="95" y="503"/>
                </a:lnTo>
                <a:cubicBezTo>
                  <a:pt x="142" y="536"/>
                  <a:pt x="188" y="560"/>
                  <a:pt x="233" y="578"/>
                </a:cubicBezTo>
                <a:cubicBezTo>
                  <a:pt x="277" y="596"/>
                  <a:pt x="318" y="604"/>
                  <a:pt x="355" y="604"/>
                </a:cubicBezTo>
                <a:cubicBezTo>
                  <a:pt x="394" y="604"/>
                  <a:pt x="413" y="592"/>
                  <a:pt x="413" y="568"/>
                </a:cubicBezTo>
                <a:cubicBezTo>
                  <a:pt x="413" y="554"/>
                  <a:pt x="405" y="542"/>
                  <a:pt x="390" y="533"/>
                </a:cubicBezTo>
                <a:cubicBezTo>
                  <a:pt x="375" y="523"/>
                  <a:pt x="346" y="512"/>
                  <a:pt x="302" y="499"/>
                </a:cubicBezTo>
                <a:cubicBezTo>
                  <a:pt x="248" y="484"/>
                  <a:pt x="202" y="468"/>
                  <a:pt x="166" y="453"/>
                </a:cubicBezTo>
                <a:cubicBezTo>
                  <a:pt x="129" y="438"/>
                  <a:pt x="99" y="422"/>
                  <a:pt x="76" y="404"/>
                </a:cubicBezTo>
                <a:cubicBezTo>
                  <a:pt x="54" y="387"/>
                  <a:pt x="37" y="367"/>
                  <a:pt x="28" y="346"/>
                </a:cubicBezTo>
                <a:cubicBezTo>
                  <a:pt x="18" y="324"/>
                  <a:pt x="13" y="299"/>
                  <a:pt x="13" y="270"/>
                </a:cubicBezTo>
                <a:cubicBezTo>
                  <a:pt x="13" y="231"/>
                  <a:pt x="21" y="195"/>
                  <a:pt x="36" y="162"/>
                </a:cubicBezTo>
                <a:cubicBezTo>
                  <a:pt x="52" y="129"/>
                  <a:pt x="74" y="100"/>
                  <a:pt x="101" y="76"/>
                </a:cubicBezTo>
                <a:cubicBezTo>
                  <a:pt x="129" y="51"/>
                  <a:pt x="162" y="33"/>
                  <a:pt x="201" y="19"/>
                </a:cubicBezTo>
                <a:cubicBezTo>
                  <a:pt x="239" y="6"/>
                  <a:pt x="281" y="0"/>
                  <a:pt x="327" y="0"/>
                </a:cubicBezTo>
                <a:cubicBezTo>
                  <a:pt x="383" y="0"/>
                  <a:pt x="437" y="7"/>
                  <a:pt x="488" y="22"/>
                </a:cubicBezTo>
                <a:cubicBezTo>
                  <a:pt x="539" y="36"/>
                  <a:pt x="591" y="66"/>
                  <a:pt x="642" y="111"/>
                </a:cubicBezTo>
                <a:lnTo>
                  <a:pt x="537" y="277"/>
                </a:lnTo>
                <a:cubicBezTo>
                  <a:pt x="489" y="246"/>
                  <a:pt x="450" y="224"/>
                  <a:pt x="417" y="211"/>
                </a:cubicBezTo>
                <a:cubicBezTo>
                  <a:pt x="385" y="198"/>
                  <a:pt x="355" y="191"/>
                  <a:pt x="327" y="191"/>
                </a:cubicBezTo>
                <a:cubicBezTo>
                  <a:pt x="310" y="191"/>
                  <a:pt x="297" y="194"/>
                  <a:pt x="286" y="201"/>
                </a:cubicBezTo>
                <a:cubicBezTo>
                  <a:pt x="275" y="207"/>
                  <a:pt x="270" y="217"/>
                  <a:pt x="270" y="230"/>
                </a:cubicBezTo>
                <a:cubicBezTo>
                  <a:pt x="270" y="245"/>
                  <a:pt x="278" y="257"/>
                  <a:pt x="293" y="266"/>
                </a:cubicBezTo>
                <a:cubicBezTo>
                  <a:pt x="309" y="275"/>
                  <a:pt x="340" y="286"/>
                  <a:pt x="385" y="298"/>
                </a:cubicBezTo>
                <a:cubicBezTo>
                  <a:pt x="441" y="312"/>
                  <a:pt x="487" y="328"/>
                  <a:pt x="525" y="344"/>
                </a:cubicBezTo>
                <a:cubicBezTo>
                  <a:pt x="563" y="360"/>
                  <a:pt x="594" y="377"/>
                  <a:pt x="617" y="396"/>
                </a:cubicBezTo>
                <a:cubicBezTo>
                  <a:pt x="640" y="415"/>
                  <a:pt x="656" y="437"/>
                  <a:pt x="666" y="460"/>
                </a:cubicBezTo>
                <a:cubicBezTo>
                  <a:pt x="675" y="484"/>
                  <a:pt x="680" y="512"/>
                  <a:pt x="680" y="543"/>
                </a:cubicBezTo>
                <a:cubicBezTo>
                  <a:pt x="680" y="583"/>
                  <a:pt x="673" y="618"/>
                  <a:pt x="658" y="650"/>
                </a:cubicBezTo>
                <a:cubicBezTo>
                  <a:pt x="644" y="681"/>
                  <a:pt x="623" y="707"/>
                  <a:pt x="595" y="730"/>
                </a:cubicBezTo>
                <a:cubicBezTo>
                  <a:pt x="567" y="752"/>
                  <a:pt x="534" y="769"/>
                  <a:pt x="494" y="781"/>
                </a:cubicBezTo>
                <a:cubicBezTo>
                  <a:pt x="455" y="793"/>
                  <a:pt x="410" y="798"/>
                  <a:pt x="360" y="798"/>
                </a:cubicBezTo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0922">
            <a:extLst>
              <a:ext uri="{FF2B5EF4-FFF2-40B4-BE49-F238E27FC236}">
                <a16:creationId xmlns:a16="http://schemas.microsoft.com/office/drawing/2014/main" id="{48CC103B-6391-4616-A8EA-251F4B72754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22182" y="413377"/>
            <a:ext cx="103546" cy="135904"/>
          </a:xfrm>
          <a:custGeom>
            <a:avLst/>
            <a:gdLst>
              <a:gd name="T0" fmla="*/ 284 w 795"/>
              <a:gd name="T1" fmla="*/ 470 h 1037"/>
              <a:gd name="T2" fmla="*/ 435 w 795"/>
              <a:gd name="T3" fmla="*/ 470 h 1037"/>
              <a:gd name="T4" fmla="*/ 484 w 795"/>
              <a:gd name="T5" fmla="*/ 446 h 1037"/>
              <a:gd name="T6" fmla="*/ 506 w 795"/>
              <a:gd name="T7" fmla="*/ 359 h 1037"/>
              <a:gd name="T8" fmla="*/ 480 w 795"/>
              <a:gd name="T9" fmla="*/ 272 h 1037"/>
              <a:gd name="T10" fmla="*/ 427 w 795"/>
              <a:gd name="T11" fmla="*/ 248 h 1037"/>
              <a:gd name="T12" fmla="*/ 284 w 795"/>
              <a:gd name="T13" fmla="*/ 248 h 1037"/>
              <a:gd name="T14" fmla="*/ 284 w 795"/>
              <a:gd name="T15" fmla="*/ 470 h 1037"/>
              <a:gd name="T16" fmla="*/ 0 w 795"/>
              <a:gd name="T17" fmla="*/ 1037 h 1037"/>
              <a:gd name="T18" fmla="*/ 0 w 795"/>
              <a:gd name="T19" fmla="*/ 0 h 1037"/>
              <a:gd name="T20" fmla="*/ 446 w 795"/>
              <a:gd name="T21" fmla="*/ 0 h 1037"/>
              <a:gd name="T22" fmla="*/ 587 w 795"/>
              <a:gd name="T23" fmla="*/ 32 h 1037"/>
              <a:gd name="T24" fmla="*/ 697 w 795"/>
              <a:gd name="T25" fmla="*/ 113 h 1037"/>
              <a:gd name="T26" fmla="*/ 769 w 795"/>
              <a:gd name="T27" fmla="*/ 229 h 1037"/>
              <a:gd name="T28" fmla="*/ 795 w 795"/>
              <a:gd name="T29" fmla="*/ 359 h 1037"/>
              <a:gd name="T30" fmla="*/ 771 w 795"/>
              <a:gd name="T31" fmla="*/ 493 h 1037"/>
              <a:gd name="T32" fmla="*/ 701 w 795"/>
              <a:gd name="T33" fmla="*/ 608 h 1037"/>
              <a:gd name="T34" fmla="*/ 593 w 795"/>
              <a:gd name="T35" fmla="*/ 689 h 1037"/>
              <a:gd name="T36" fmla="*/ 454 w 795"/>
              <a:gd name="T37" fmla="*/ 719 h 1037"/>
              <a:gd name="T38" fmla="*/ 284 w 795"/>
              <a:gd name="T39" fmla="*/ 719 h 1037"/>
              <a:gd name="T40" fmla="*/ 284 w 795"/>
              <a:gd name="T41" fmla="*/ 1037 h 1037"/>
              <a:gd name="T42" fmla="*/ 0 w 795"/>
              <a:gd name="T43" fmla="*/ 1037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5" h="1037">
                <a:moveTo>
                  <a:pt x="284" y="470"/>
                </a:moveTo>
                <a:lnTo>
                  <a:pt x="435" y="470"/>
                </a:lnTo>
                <a:cubicBezTo>
                  <a:pt x="452" y="470"/>
                  <a:pt x="469" y="462"/>
                  <a:pt x="484" y="446"/>
                </a:cubicBezTo>
                <a:cubicBezTo>
                  <a:pt x="499" y="430"/>
                  <a:pt x="506" y="401"/>
                  <a:pt x="506" y="359"/>
                </a:cubicBezTo>
                <a:cubicBezTo>
                  <a:pt x="506" y="316"/>
                  <a:pt x="498" y="287"/>
                  <a:pt x="480" y="272"/>
                </a:cubicBezTo>
                <a:cubicBezTo>
                  <a:pt x="463" y="256"/>
                  <a:pt x="445" y="248"/>
                  <a:pt x="427" y="248"/>
                </a:cubicBezTo>
                <a:lnTo>
                  <a:pt x="284" y="248"/>
                </a:lnTo>
                <a:lnTo>
                  <a:pt x="284" y="470"/>
                </a:lnTo>
                <a:close/>
                <a:moveTo>
                  <a:pt x="0" y="1037"/>
                </a:moveTo>
                <a:lnTo>
                  <a:pt x="0" y="0"/>
                </a:lnTo>
                <a:lnTo>
                  <a:pt x="446" y="0"/>
                </a:lnTo>
                <a:cubicBezTo>
                  <a:pt x="497" y="0"/>
                  <a:pt x="544" y="11"/>
                  <a:pt x="587" y="32"/>
                </a:cubicBezTo>
                <a:cubicBezTo>
                  <a:pt x="629" y="52"/>
                  <a:pt x="666" y="80"/>
                  <a:pt x="697" y="113"/>
                </a:cubicBezTo>
                <a:cubicBezTo>
                  <a:pt x="728" y="147"/>
                  <a:pt x="752" y="185"/>
                  <a:pt x="769" y="229"/>
                </a:cubicBezTo>
                <a:cubicBezTo>
                  <a:pt x="787" y="272"/>
                  <a:pt x="795" y="316"/>
                  <a:pt x="795" y="359"/>
                </a:cubicBezTo>
                <a:cubicBezTo>
                  <a:pt x="795" y="405"/>
                  <a:pt x="787" y="450"/>
                  <a:pt x="771" y="493"/>
                </a:cubicBezTo>
                <a:cubicBezTo>
                  <a:pt x="754" y="536"/>
                  <a:pt x="731" y="575"/>
                  <a:pt x="701" y="608"/>
                </a:cubicBezTo>
                <a:cubicBezTo>
                  <a:pt x="672" y="642"/>
                  <a:pt x="636" y="669"/>
                  <a:pt x="593" y="689"/>
                </a:cubicBezTo>
                <a:cubicBezTo>
                  <a:pt x="551" y="709"/>
                  <a:pt x="504" y="719"/>
                  <a:pt x="454" y="719"/>
                </a:cubicBezTo>
                <a:lnTo>
                  <a:pt x="284" y="719"/>
                </a:lnTo>
                <a:lnTo>
                  <a:pt x="284" y="1037"/>
                </a:lnTo>
                <a:lnTo>
                  <a:pt x="0" y="1037"/>
                </a:ln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0923">
            <a:extLst>
              <a:ext uri="{FF2B5EF4-FFF2-40B4-BE49-F238E27FC236}">
                <a16:creationId xmlns:a16="http://schemas.microsoft.com/office/drawing/2014/main" id="{C0B0D840-78CC-4102-A11F-EE26A20589E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828965" y="445735"/>
            <a:ext cx="106783" cy="106783"/>
          </a:xfrm>
          <a:custGeom>
            <a:avLst/>
            <a:gdLst>
              <a:gd name="T0" fmla="*/ 352 w 817"/>
              <a:gd name="T1" fmla="*/ 599 h 797"/>
              <a:gd name="T2" fmla="*/ 403 w 817"/>
              <a:gd name="T3" fmla="*/ 591 h 797"/>
              <a:gd name="T4" fmla="*/ 450 w 817"/>
              <a:gd name="T5" fmla="*/ 570 h 797"/>
              <a:gd name="T6" fmla="*/ 476 w 817"/>
              <a:gd name="T7" fmla="*/ 544 h 797"/>
              <a:gd name="T8" fmla="*/ 487 w 817"/>
              <a:gd name="T9" fmla="*/ 516 h 797"/>
              <a:gd name="T10" fmla="*/ 487 w 817"/>
              <a:gd name="T11" fmla="*/ 459 h 797"/>
              <a:gd name="T12" fmla="*/ 433 w 817"/>
              <a:gd name="T13" fmla="*/ 444 h 797"/>
              <a:gd name="T14" fmla="*/ 380 w 817"/>
              <a:gd name="T15" fmla="*/ 438 h 797"/>
              <a:gd name="T16" fmla="*/ 295 w 817"/>
              <a:gd name="T17" fmla="*/ 463 h 797"/>
              <a:gd name="T18" fmla="*/ 262 w 817"/>
              <a:gd name="T19" fmla="*/ 526 h 797"/>
              <a:gd name="T20" fmla="*/ 287 w 817"/>
              <a:gd name="T21" fmla="*/ 578 h 797"/>
              <a:gd name="T22" fmla="*/ 352 w 817"/>
              <a:gd name="T23" fmla="*/ 599 h 797"/>
              <a:gd name="T24" fmla="*/ 269 w 817"/>
              <a:gd name="T25" fmla="*/ 797 h 797"/>
              <a:gd name="T26" fmla="*/ 163 w 817"/>
              <a:gd name="T27" fmla="*/ 778 h 797"/>
              <a:gd name="T28" fmla="*/ 77 w 817"/>
              <a:gd name="T29" fmla="*/ 727 h 797"/>
              <a:gd name="T30" fmla="*/ 21 w 817"/>
              <a:gd name="T31" fmla="*/ 649 h 797"/>
              <a:gd name="T32" fmla="*/ 0 w 817"/>
              <a:gd name="T33" fmla="*/ 551 h 797"/>
              <a:gd name="T34" fmla="*/ 25 w 817"/>
              <a:gd name="T35" fmla="*/ 444 h 797"/>
              <a:gd name="T36" fmla="*/ 94 w 817"/>
              <a:gd name="T37" fmla="*/ 361 h 797"/>
              <a:gd name="T38" fmla="*/ 198 w 817"/>
              <a:gd name="T39" fmla="*/ 307 h 797"/>
              <a:gd name="T40" fmla="*/ 332 w 817"/>
              <a:gd name="T41" fmla="*/ 288 h 797"/>
              <a:gd name="T42" fmla="*/ 487 w 817"/>
              <a:gd name="T43" fmla="*/ 317 h 797"/>
              <a:gd name="T44" fmla="*/ 487 w 817"/>
              <a:gd name="T45" fmla="*/ 294 h 797"/>
              <a:gd name="T46" fmla="*/ 455 w 817"/>
              <a:gd name="T47" fmla="*/ 213 h 797"/>
              <a:gd name="T48" fmla="*/ 354 w 817"/>
              <a:gd name="T49" fmla="*/ 187 h 797"/>
              <a:gd name="T50" fmla="*/ 233 w 817"/>
              <a:gd name="T51" fmla="*/ 208 h 797"/>
              <a:gd name="T52" fmla="*/ 116 w 817"/>
              <a:gd name="T53" fmla="*/ 270 h 797"/>
              <a:gd name="T54" fmla="*/ 35 w 817"/>
              <a:gd name="T55" fmla="*/ 98 h 797"/>
              <a:gd name="T56" fmla="*/ 382 w 817"/>
              <a:gd name="T57" fmla="*/ 0 h 797"/>
              <a:gd name="T58" fmla="*/ 665 w 817"/>
              <a:gd name="T59" fmla="*/ 82 h 797"/>
              <a:gd name="T60" fmla="*/ 764 w 817"/>
              <a:gd name="T61" fmla="*/ 327 h 797"/>
              <a:gd name="T62" fmla="*/ 764 w 817"/>
              <a:gd name="T63" fmla="*/ 476 h 797"/>
              <a:gd name="T64" fmla="*/ 776 w 817"/>
              <a:gd name="T65" fmla="*/ 531 h 797"/>
              <a:gd name="T66" fmla="*/ 817 w 817"/>
              <a:gd name="T67" fmla="*/ 549 h 797"/>
              <a:gd name="T68" fmla="*/ 817 w 817"/>
              <a:gd name="T69" fmla="*/ 783 h 797"/>
              <a:gd name="T70" fmla="*/ 753 w 817"/>
              <a:gd name="T71" fmla="*/ 794 h 797"/>
              <a:gd name="T72" fmla="*/ 700 w 817"/>
              <a:gd name="T73" fmla="*/ 797 h 797"/>
              <a:gd name="T74" fmla="*/ 587 w 817"/>
              <a:gd name="T75" fmla="*/ 770 h 797"/>
              <a:gd name="T76" fmla="*/ 536 w 817"/>
              <a:gd name="T77" fmla="*/ 691 h 797"/>
              <a:gd name="T78" fmla="*/ 530 w 817"/>
              <a:gd name="T79" fmla="*/ 663 h 797"/>
              <a:gd name="T80" fmla="*/ 412 w 817"/>
              <a:gd name="T81" fmla="*/ 763 h 797"/>
              <a:gd name="T82" fmla="*/ 269 w 817"/>
              <a:gd name="T83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7" h="797">
                <a:moveTo>
                  <a:pt x="352" y="599"/>
                </a:moveTo>
                <a:cubicBezTo>
                  <a:pt x="369" y="599"/>
                  <a:pt x="386" y="596"/>
                  <a:pt x="403" y="591"/>
                </a:cubicBezTo>
                <a:cubicBezTo>
                  <a:pt x="421" y="586"/>
                  <a:pt x="437" y="578"/>
                  <a:pt x="450" y="570"/>
                </a:cubicBezTo>
                <a:cubicBezTo>
                  <a:pt x="461" y="562"/>
                  <a:pt x="470" y="553"/>
                  <a:pt x="476" y="544"/>
                </a:cubicBezTo>
                <a:cubicBezTo>
                  <a:pt x="483" y="535"/>
                  <a:pt x="487" y="525"/>
                  <a:pt x="487" y="516"/>
                </a:cubicBezTo>
                <a:lnTo>
                  <a:pt x="487" y="459"/>
                </a:lnTo>
                <a:cubicBezTo>
                  <a:pt x="470" y="453"/>
                  <a:pt x="452" y="448"/>
                  <a:pt x="433" y="444"/>
                </a:cubicBezTo>
                <a:cubicBezTo>
                  <a:pt x="413" y="440"/>
                  <a:pt x="396" y="438"/>
                  <a:pt x="380" y="438"/>
                </a:cubicBezTo>
                <a:cubicBezTo>
                  <a:pt x="346" y="438"/>
                  <a:pt x="318" y="447"/>
                  <a:pt x="295" y="463"/>
                </a:cubicBezTo>
                <a:cubicBezTo>
                  <a:pt x="273" y="480"/>
                  <a:pt x="262" y="501"/>
                  <a:pt x="262" y="526"/>
                </a:cubicBezTo>
                <a:cubicBezTo>
                  <a:pt x="262" y="547"/>
                  <a:pt x="270" y="565"/>
                  <a:pt x="287" y="578"/>
                </a:cubicBezTo>
                <a:cubicBezTo>
                  <a:pt x="304" y="592"/>
                  <a:pt x="326" y="599"/>
                  <a:pt x="352" y="599"/>
                </a:cubicBezTo>
                <a:close/>
                <a:moveTo>
                  <a:pt x="269" y="797"/>
                </a:moveTo>
                <a:cubicBezTo>
                  <a:pt x="231" y="797"/>
                  <a:pt x="196" y="791"/>
                  <a:pt x="163" y="778"/>
                </a:cubicBezTo>
                <a:cubicBezTo>
                  <a:pt x="129" y="766"/>
                  <a:pt x="101" y="749"/>
                  <a:pt x="77" y="727"/>
                </a:cubicBezTo>
                <a:cubicBezTo>
                  <a:pt x="53" y="705"/>
                  <a:pt x="35" y="679"/>
                  <a:pt x="21" y="649"/>
                </a:cubicBezTo>
                <a:cubicBezTo>
                  <a:pt x="7" y="618"/>
                  <a:pt x="0" y="586"/>
                  <a:pt x="0" y="551"/>
                </a:cubicBezTo>
                <a:cubicBezTo>
                  <a:pt x="0" y="512"/>
                  <a:pt x="9" y="476"/>
                  <a:pt x="25" y="444"/>
                </a:cubicBezTo>
                <a:cubicBezTo>
                  <a:pt x="42" y="412"/>
                  <a:pt x="65" y="384"/>
                  <a:pt x="94" y="361"/>
                </a:cubicBezTo>
                <a:cubicBezTo>
                  <a:pt x="123" y="337"/>
                  <a:pt x="158" y="320"/>
                  <a:pt x="198" y="307"/>
                </a:cubicBezTo>
                <a:cubicBezTo>
                  <a:pt x="239" y="294"/>
                  <a:pt x="283" y="288"/>
                  <a:pt x="332" y="288"/>
                </a:cubicBezTo>
                <a:cubicBezTo>
                  <a:pt x="394" y="288"/>
                  <a:pt x="446" y="298"/>
                  <a:pt x="487" y="317"/>
                </a:cubicBezTo>
                <a:lnTo>
                  <a:pt x="487" y="294"/>
                </a:lnTo>
                <a:cubicBezTo>
                  <a:pt x="487" y="258"/>
                  <a:pt x="476" y="231"/>
                  <a:pt x="455" y="213"/>
                </a:cubicBezTo>
                <a:cubicBezTo>
                  <a:pt x="434" y="196"/>
                  <a:pt x="401" y="187"/>
                  <a:pt x="354" y="187"/>
                </a:cubicBezTo>
                <a:cubicBezTo>
                  <a:pt x="310" y="187"/>
                  <a:pt x="270" y="194"/>
                  <a:pt x="233" y="208"/>
                </a:cubicBezTo>
                <a:cubicBezTo>
                  <a:pt x="196" y="222"/>
                  <a:pt x="157" y="243"/>
                  <a:pt x="116" y="270"/>
                </a:cubicBezTo>
                <a:lnTo>
                  <a:pt x="35" y="98"/>
                </a:lnTo>
                <a:cubicBezTo>
                  <a:pt x="137" y="33"/>
                  <a:pt x="252" y="0"/>
                  <a:pt x="382" y="0"/>
                </a:cubicBezTo>
                <a:cubicBezTo>
                  <a:pt x="504" y="0"/>
                  <a:pt x="599" y="27"/>
                  <a:pt x="665" y="82"/>
                </a:cubicBezTo>
                <a:cubicBezTo>
                  <a:pt x="731" y="136"/>
                  <a:pt x="764" y="218"/>
                  <a:pt x="764" y="327"/>
                </a:cubicBezTo>
                <a:lnTo>
                  <a:pt x="764" y="476"/>
                </a:lnTo>
                <a:cubicBezTo>
                  <a:pt x="764" y="502"/>
                  <a:pt x="768" y="521"/>
                  <a:pt x="776" y="531"/>
                </a:cubicBezTo>
                <a:cubicBezTo>
                  <a:pt x="784" y="541"/>
                  <a:pt x="797" y="547"/>
                  <a:pt x="817" y="549"/>
                </a:cubicBezTo>
                <a:lnTo>
                  <a:pt x="817" y="783"/>
                </a:lnTo>
                <a:cubicBezTo>
                  <a:pt x="794" y="788"/>
                  <a:pt x="773" y="791"/>
                  <a:pt x="753" y="794"/>
                </a:cubicBezTo>
                <a:cubicBezTo>
                  <a:pt x="733" y="796"/>
                  <a:pt x="715" y="797"/>
                  <a:pt x="700" y="797"/>
                </a:cubicBezTo>
                <a:cubicBezTo>
                  <a:pt x="650" y="797"/>
                  <a:pt x="612" y="788"/>
                  <a:pt x="587" y="770"/>
                </a:cubicBezTo>
                <a:cubicBezTo>
                  <a:pt x="561" y="752"/>
                  <a:pt x="544" y="726"/>
                  <a:pt x="536" y="691"/>
                </a:cubicBezTo>
                <a:lnTo>
                  <a:pt x="530" y="663"/>
                </a:lnTo>
                <a:cubicBezTo>
                  <a:pt x="496" y="707"/>
                  <a:pt x="457" y="740"/>
                  <a:pt x="412" y="763"/>
                </a:cubicBezTo>
                <a:cubicBezTo>
                  <a:pt x="367" y="786"/>
                  <a:pt x="320" y="797"/>
                  <a:pt x="269" y="797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10924">
            <a:extLst>
              <a:ext uri="{FF2B5EF4-FFF2-40B4-BE49-F238E27FC236}">
                <a16:creationId xmlns:a16="http://schemas.microsoft.com/office/drawing/2014/main" id="{876C1DEB-5369-47A1-B08A-649F0C57268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38983" y="445735"/>
            <a:ext cx="110018" cy="145613"/>
          </a:xfrm>
          <a:custGeom>
            <a:avLst/>
            <a:gdLst>
              <a:gd name="T0" fmla="*/ 433 w 843"/>
              <a:gd name="T1" fmla="*/ 564 h 1108"/>
              <a:gd name="T2" fmla="*/ 507 w 843"/>
              <a:gd name="T3" fmla="*/ 544 h 1108"/>
              <a:gd name="T4" fmla="*/ 566 w 843"/>
              <a:gd name="T5" fmla="*/ 485 h 1108"/>
              <a:gd name="T6" fmla="*/ 566 w 843"/>
              <a:gd name="T7" fmla="*/ 348 h 1108"/>
              <a:gd name="T8" fmla="*/ 505 w 843"/>
              <a:gd name="T9" fmla="*/ 264 h 1108"/>
              <a:gd name="T10" fmla="*/ 421 w 843"/>
              <a:gd name="T11" fmla="*/ 234 h 1108"/>
              <a:gd name="T12" fmla="*/ 367 w 843"/>
              <a:gd name="T13" fmla="*/ 248 h 1108"/>
              <a:gd name="T14" fmla="*/ 322 w 843"/>
              <a:gd name="T15" fmla="*/ 284 h 1108"/>
              <a:gd name="T16" fmla="*/ 293 w 843"/>
              <a:gd name="T17" fmla="*/ 338 h 1108"/>
              <a:gd name="T18" fmla="*/ 283 w 843"/>
              <a:gd name="T19" fmla="*/ 405 h 1108"/>
              <a:gd name="T20" fmla="*/ 325 w 843"/>
              <a:gd name="T21" fmla="*/ 520 h 1108"/>
              <a:gd name="T22" fmla="*/ 433 w 843"/>
              <a:gd name="T23" fmla="*/ 564 h 1108"/>
              <a:gd name="T24" fmla="*/ 334 w 843"/>
              <a:gd name="T25" fmla="*/ 783 h 1108"/>
              <a:gd name="T26" fmla="*/ 197 w 843"/>
              <a:gd name="T27" fmla="*/ 753 h 1108"/>
              <a:gd name="T28" fmla="*/ 92 w 843"/>
              <a:gd name="T29" fmla="*/ 671 h 1108"/>
              <a:gd name="T30" fmla="*/ 24 w 843"/>
              <a:gd name="T31" fmla="*/ 549 h 1108"/>
              <a:gd name="T32" fmla="*/ 0 w 843"/>
              <a:gd name="T33" fmla="*/ 397 h 1108"/>
              <a:gd name="T34" fmla="*/ 26 w 843"/>
              <a:gd name="T35" fmla="*/ 238 h 1108"/>
              <a:gd name="T36" fmla="*/ 100 w 843"/>
              <a:gd name="T37" fmla="*/ 113 h 1108"/>
              <a:gd name="T38" fmla="*/ 213 w 843"/>
              <a:gd name="T39" fmla="*/ 30 h 1108"/>
              <a:gd name="T40" fmla="*/ 357 w 843"/>
              <a:gd name="T41" fmla="*/ 0 h 1108"/>
              <a:gd name="T42" fmla="*/ 503 w 843"/>
              <a:gd name="T43" fmla="*/ 33 h 1108"/>
              <a:gd name="T44" fmla="*/ 603 w 843"/>
              <a:gd name="T45" fmla="*/ 129 h 1108"/>
              <a:gd name="T46" fmla="*/ 603 w 843"/>
              <a:gd name="T47" fmla="*/ 15 h 1108"/>
              <a:gd name="T48" fmla="*/ 843 w 843"/>
              <a:gd name="T49" fmla="*/ 15 h 1108"/>
              <a:gd name="T50" fmla="*/ 843 w 843"/>
              <a:gd name="T51" fmla="*/ 713 h 1108"/>
              <a:gd name="T52" fmla="*/ 810 w 843"/>
              <a:gd name="T53" fmla="*/ 876 h 1108"/>
              <a:gd name="T54" fmla="*/ 715 w 843"/>
              <a:gd name="T55" fmla="*/ 1000 h 1108"/>
              <a:gd name="T56" fmla="*/ 568 w 843"/>
              <a:gd name="T57" fmla="*/ 1080 h 1108"/>
              <a:gd name="T58" fmla="*/ 376 w 843"/>
              <a:gd name="T59" fmla="*/ 1108 h 1108"/>
              <a:gd name="T60" fmla="*/ 163 w 843"/>
              <a:gd name="T61" fmla="*/ 1070 h 1108"/>
              <a:gd name="T62" fmla="*/ 2 w 843"/>
              <a:gd name="T63" fmla="*/ 961 h 1108"/>
              <a:gd name="T64" fmla="*/ 148 w 843"/>
              <a:gd name="T65" fmla="*/ 809 h 1108"/>
              <a:gd name="T66" fmla="*/ 250 w 843"/>
              <a:gd name="T67" fmla="*/ 876 h 1108"/>
              <a:gd name="T68" fmla="*/ 376 w 843"/>
              <a:gd name="T69" fmla="*/ 903 h 1108"/>
              <a:gd name="T70" fmla="*/ 449 w 843"/>
              <a:gd name="T71" fmla="*/ 892 h 1108"/>
              <a:gd name="T72" fmla="*/ 509 w 843"/>
              <a:gd name="T73" fmla="*/ 860 h 1108"/>
              <a:gd name="T74" fmla="*/ 551 w 843"/>
              <a:gd name="T75" fmla="*/ 800 h 1108"/>
              <a:gd name="T76" fmla="*/ 566 w 843"/>
              <a:gd name="T77" fmla="*/ 713 h 1108"/>
              <a:gd name="T78" fmla="*/ 566 w 843"/>
              <a:gd name="T79" fmla="*/ 663 h 1108"/>
              <a:gd name="T80" fmla="*/ 470 w 843"/>
              <a:gd name="T81" fmla="*/ 754 h 1108"/>
              <a:gd name="T82" fmla="*/ 334 w 843"/>
              <a:gd name="T83" fmla="*/ 783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43" h="1108">
                <a:moveTo>
                  <a:pt x="433" y="564"/>
                </a:moveTo>
                <a:cubicBezTo>
                  <a:pt x="461" y="564"/>
                  <a:pt x="486" y="557"/>
                  <a:pt x="507" y="544"/>
                </a:cubicBezTo>
                <a:cubicBezTo>
                  <a:pt x="528" y="531"/>
                  <a:pt x="548" y="511"/>
                  <a:pt x="566" y="485"/>
                </a:cubicBezTo>
                <a:lnTo>
                  <a:pt x="566" y="348"/>
                </a:lnTo>
                <a:cubicBezTo>
                  <a:pt x="552" y="313"/>
                  <a:pt x="532" y="285"/>
                  <a:pt x="505" y="264"/>
                </a:cubicBezTo>
                <a:cubicBezTo>
                  <a:pt x="479" y="244"/>
                  <a:pt x="451" y="234"/>
                  <a:pt x="421" y="234"/>
                </a:cubicBezTo>
                <a:cubicBezTo>
                  <a:pt x="402" y="234"/>
                  <a:pt x="384" y="238"/>
                  <a:pt x="367" y="248"/>
                </a:cubicBezTo>
                <a:cubicBezTo>
                  <a:pt x="350" y="257"/>
                  <a:pt x="335" y="269"/>
                  <a:pt x="322" y="284"/>
                </a:cubicBezTo>
                <a:cubicBezTo>
                  <a:pt x="310" y="299"/>
                  <a:pt x="300" y="317"/>
                  <a:pt x="293" y="338"/>
                </a:cubicBezTo>
                <a:cubicBezTo>
                  <a:pt x="286" y="359"/>
                  <a:pt x="283" y="381"/>
                  <a:pt x="283" y="405"/>
                </a:cubicBezTo>
                <a:cubicBezTo>
                  <a:pt x="283" y="452"/>
                  <a:pt x="297" y="491"/>
                  <a:pt x="325" y="520"/>
                </a:cubicBezTo>
                <a:cubicBezTo>
                  <a:pt x="353" y="549"/>
                  <a:pt x="389" y="564"/>
                  <a:pt x="433" y="564"/>
                </a:cubicBezTo>
                <a:close/>
                <a:moveTo>
                  <a:pt x="334" y="783"/>
                </a:moveTo>
                <a:cubicBezTo>
                  <a:pt x="284" y="783"/>
                  <a:pt x="239" y="773"/>
                  <a:pt x="197" y="753"/>
                </a:cubicBezTo>
                <a:cubicBezTo>
                  <a:pt x="156" y="733"/>
                  <a:pt x="121" y="706"/>
                  <a:pt x="92" y="671"/>
                </a:cubicBezTo>
                <a:cubicBezTo>
                  <a:pt x="62" y="637"/>
                  <a:pt x="40" y="596"/>
                  <a:pt x="24" y="549"/>
                </a:cubicBezTo>
                <a:cubicBezTo>
                  <a:pt x="8" y="502"/>
                  <a:pt x="0" y="452"/>
                  <a:pt x="0" y="397"/>
                </a:cubicBezTo>
                <a:cubicBezTo>
                  <a:pt x="0" y="340"/>
                  <a:pt x="8" y="287"/>
                  <a:pt x="26" y="238"/>
                </a:cubicBezTo>
                <a:cubicBezTo>
                  <a:pt x="43" y="190"/>
                  <a:pt x="68" y="148"/>
                  <a:pt x="100" y="113"/>
                </a:cubicBezTo>
                <a:cubicBezTo>
                  <a:pt x="131" y="78"/>
                  <a:pt x="169" y="50"/>
                  <a:pt x="213" y="30"/>
                </a:cubicBezTo>
                <a:cubicBezTo>
                  <a:pt x="257" y="10"/>
                  <a:pt x="305" y="0"/>
                  <a:pt x="357" y="0"/>
                </a:cubicBezTo>
                <a:cubicBezTo>
                  <a:pt x="413" y="0"/>
                  <a:pt x="461" y="11"/>
                  <a:pt x="503" y="33"/>
                </a:cubicBezTo>
                <a:cubicBezTo>
                  <a:pt x="545" y="55"/>
                  <a:pt x="578" y="87"/>
                  <a:pt x="603" y="129"/>
                </a:cubicBezTo>
                <a:lnTo>
                  <a:pt x="603" y="15"/>
                </a:lnTo>
                <a:lnTo>
                  <a:pt x="843" y="15"/>
                </a:lnTo>
                <a:lnTo>
                  <a:pt x="843" y="713"/>
                </a:lnTo>
                <a:cubicBezTo>
                  <a:pt x="843" y="773"/>
                  <a:pt x="832" y="828"/>
                  <a:pt x="810" y="876"/>
                </a:cubicBezTo>
                <a:cubicBezTo>
                  <a:pt x="788" y="925"/>
                  <a:pt x="756" y="966"/>
                  <a:pt x="715" y="1000"/>
                </a:cubicBezTo>
                <a:cubicBezTo>
                  <a:pt x="674" y="1034"/>
                  <a:pt x="625" y="1061"/>
                  <a:pt x="568" y="1080"/>
                </a:cubicBezTo>
                <a:cubicBezTo>
                  <a:pt x="510" y="1099"/>
                  <a:pt x="446" y="1108"/>
                  <a:pt x="376" y="1108"/>
                </a:cubicBezTo>
                <a:cubicBezTo>
                  <a:pt x="294" y="1108"/>
                  <a:pt x="223" y="1096"/>
                  <a:pt x="163" y="1070"/>
                </a:cubicBezTo>
                <a:cubicBezTo>
                  <a:pt x="103" y="1045"/>
                  <a:pt x="49" y="1009"/>
                  <a:pt x="2" y="961"/>
                </a:cubicBezTo>
                <a:lnTo>
                  <a:pt x="148" y="809"/>
                </a:lnTo>
                <a:cubicBezTo>
                  <a:pt x="177" y="835"/>
                  <a:pt x="211" y="858"/>
                  <a:pt x="250" y="876"/>
                </a:cubicBezTo>
                <a:cubicBezTo>
                  <a:pt x="289" y="894"/>
                  <a:pt x="331" y="903"/>
                  <a:pt x="376" y="903"/>
                </a:cubicBezTo>
                <a:cubicBezTo>
                  <a:pt x="402" y="903"/>
                  <a:pt x="426" y="899"/>
                  <a:pt x="449" y="892"/>
                </a:cubicBezTo>
                <a:cubicBezTo>
                  <a:pt x="471" y="886"/>
                  <a:pt x="492" y="875"/>
                  <a:pt x="509" y="860"/>
                </a:cubicBezTo>
                <a:cubicBezTo>
                  <a:pt x="527" y="844"/>
                  <a:pt x="541" y="825"/>
                  <a:pt x="551" y="800"/>
                </a:cubicBezTo>
                <a:cubicBezTo>
                  <a:pt x="561" y="776"/>
                  <a:pt x="566" y="747"/>
                  <a:pt x="566" y="713"/>
                </a:cubicBezTo>
                <a:lnTo>
                  <a:pt x="566" y="663"/>
                </a:lnTo>
                <a:cubicBezTo>
                  <a:pt x="544" y="704"/>
                  <a:pt x="512" y="734"/>
                  <a:pt x="470" y="754"/>
                </a:cubicBezTo>
                <a:cubicBezTo>
                  <a:pt x="429" y="773"/>
                  <a:pt x="384" y="783"/>
                  <a:pt x="334" y="783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0925">
            <a:extLst>
              <a:ext uri="{FF2B5EF4-FFF2-40B4-BE49-F238E27FC236}">
                <a16:creationId xmlns:a16="http://schemas.microsoft.com/office/drawing/2014/main" id="{613E6755-016C-40E5-BDBD-CD15627052F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058707" y="445735"/>
            <a:ext cx="110018" cy="106783"/>
          </a:xfrm>
          <a:custGeom>
            <a:avLst/>
            <a:gdLst>
              <a:gd name="T0" fmla="*/ 543 w 841"/>
              <a:gd name="T1" fmla="*/ 317 h 797"/>
              <a:gd name="T2" fmla="*/ 502 w 841"/>
              <a:gd name="T3" fmla="*/ 229 h 797"/>
              <a:gd name="T4" fmla="*/ 416 w 841"/>
              <a:gd name="T5" fmla="*/ 197 h 797"/>
              <a:gd name="T6" fmla="*/ 330 w 841"/>
              <a:gd name="T7" fmla="*/ 229 h 797"/>
              <a:gd name="T8" fmla="*/ 289 w 841"/>
              <a:gd name="T9" fmla="*/ 317 h 797"/>
              <a:gd name="T10" fmla="*/ 543 w 841"/>
              <a:gd name="T11" fmla="*/ 317 h 797"/>
              <a:gd name="T12" fmla="*/ 420 w 841"/>
              <a:gd name="T13" fmla="*/ 797 h 797"/>
              <a:gd name="T14" fmla="*/ 241 w 841"/>
              <a:gd name="T15" fmla="*/ 766 h 797"/>
              <a:gd name="T16" fmla="*/ 109 w 841"/>
              <a:gd name="T17" fmla="*/ 681 h 797"/>
              <a:gd name="T18" fmla="*/ 28 w 841"/>
              <a:gd name="T19" fmla="*/ 557 h 797"/>
              <a:gd name="T20" fmla="*/ 0 w 841"/>
              <a:gd name="T21" fmla="*/ 409 h 797"/>
              <a:gd name="T22" fmla="*/ 27 w 841"/>
              <a:gd name="T23" fmla="*/ 251 h 797"/>
              <a:gd name="T24" fmla="*/ 107 w 841"/>
              <a:gd name="T25" fmla="*/ 121 h 797"/>
              <a:gd name="T26" fmla="*/ 239 w 841"/>
              <a:gd name="T27" fmla="*/ 33 h 797"/>
              <a:gd name="T28" fmla="*/ 420 w 841"/>
              <a:gd name="T29" fmla="*/ 0 h 797"/>
              <a:gd name="T30" fmla="*/ 601 w 841"/>
              <a:gd name="T31" fmla="*/ 33 h 797"/>
              <a:gd name="T32" fmla="*/ 734 w 841"/>
              <a:gd name="T33" fmla="*/ 121 h 797"/>
              <a:gd name="T34" fmla="*/ 814 w 841"/>
              <a:gd name="T35" fmla="*/ 248 h 797"/>
              <a:gd name="T36" fmla="*/ 841 w 841"/>
              <a:gd name="T37" fmla="*/ 399 h 797"/>
              <a:gd name="T38" fmla="*/ 839 w 841"/>
              <a:gd name="T39" fmla="*/ 443 h 797"/>
              <a:gd name="T40" fmla="*/ 834 w 841"/>
              <a:gd name="T41" fmla="*/ 484 h 797"/>
              <a:gd name="T42" fmla="*/ 295 w 841"/>
              <a:gd name="T43" fmla="*/ 484 h 797"/>
              <a:gd name="T44" fmla="*/ 340 w 841"/>
              <a:gd name="T45" fmla="*/ 572 h 797"/>
              <a:gd name="T46" fmla="*/ 429 w 841"/>
              <a:gd name="T47" fmla="*/ 599 h 797"/>
              <a:gd name="T48" fmla="*/ 514 w 841"/>
              <a:gd name="T49" fmla="*/ 578 h 797"/>
              <a:gd name="T50" fmla="*/ 568 w 841"/>
              <a:gd name="T51" fmla="*/ 522 h 797"/>
              <a:gd name="T52" fmla="*/ 803 w 841"/>
              <a:gd name="T53" fmla="*/ 589 h 797"/>
              <a:gd name="T54" fmla="*/ 659 w 841"/>
              <a:gd name="T55" fmla="*/ 739 h 797"/>
              <a:gd name="T56" fmla="*/ 420 w 841"/>
              <a:gd name="T57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41" h="797">
                <a:moveTo>
                  <a:pt x="543" y="317"/>
                </a:moveTo>
                <a:cubicBezTo>
                  <a:pt x="538" y="280"/>
                  <a:pt x="524" y="251"/>
                  <a:pt x="502" y="229"/>
                </a:cubicBezTo>
                <a:cubicBezTo>
                  <a:pt x="480" y="208"/>
                  <a:pt x="451" y="197"/>
                  <a:pt x="416" y="197"/>
                </a:cubicBezTo>
                <a:cubicBezTo>
                  <a:pt x="381" y="197"/>
                  <a:pt x="352" y="208"/>
                  <a:pt x="330" y="229"/>
                </a:cubicBezTo>
                <a:cubicBezTo>
                  <a:pt x="307" y="251"/>
                  <a:pt x="294" y="280"/>
                  <a:pt x="289" y="317"/>
                </a:cubicBezTo>
                <a:lnTo>
                  <a:pt x="543" y="317"/>
                </a:lnTo>
                <a:close/>
                <a:moveTo>
                  <a:pt x="420" y="797"/>
                </a:moveTo>
                <a:cubicBezTo>
                  <a:pt x="353" y="797"/>
                  <a:pt x="293" y="787"/>
                  <a:pt x="241" y="766"/>
                </a:cubicBezTo>
                <a:cubicBezTo>
                  <a:pt x="188" y="745"/>
                  <a:pt x="144" y="717"/>
                  <a:pt x="109" y="681"/>
                </a:cubicBezTo>
                <a:cubicBezTo>
                  <a:pt x="73" y="645"/>
                  <a:pt x="46" y="603"/>
                  <a:pt x="28" y="557"/>
                </a:cubicBezTo>
                <a:cubicBezTo>
                  <a:pt x="9" y="510"/>
                  <a:pt x="0" y="461"/>
                  <a:pt x="0" y="409"/>
                </a:cubicBezTo>
                <a:cubicBezTo>
                  <a:pt x="0" y="354"/>
                  <a:pt x="9" y="301"/>
                  <a:pt x="27" y="251"/>
                </a:cubicBezTo>
                <a:cubicBezTo>
                  <a:pt x="45" y="202"/>
                  <a:pt x="72" y="158"/>
                  <a:pt x="107" y="121"/>
                </a:cubicBezTo>
                <a:cubicBezTo>
                  <a:pt x="143" y="84"/>
                  <a:pt x="186" y="55"/>
                  <a:pt x="239" y="33"/>
                </a:cubicBezTo>
                <a:cubicBezTo>
                  <a:pt x="291" y="11"/>
                  <a:pt x="351" y="0"/>
                  <a:pt x="420" y="0"/>
                </a:cubicBezTo>
                <a:cubicBezTo>
                  <a:pt x="488" y="0"/>
                  <a:pt x="549" y="11"/>
                  <a:pt x="601" y="33"/>
                </a:cubicBezTo>
                <a:cubicBezTo>
                  <a:pt x="654" y="55"/>
                  <a:pt x="698" y="84"/>
                  <a:pt x="734" y="121"/>
                </a:cubicBezTo>
                <a:cubicBezTo>
                  <a:pt x="769" y="157"/>
                  <a:pt x="796" y="200"/>
                  <a:pt x="814" y="248"/>
                </a:cubicBezTo>
                <a:cubicBezTo>
                  <a:pt x="832" y="296"/>
                  <a:pt x="841" y="346"/>
                  <a:pt x="841" y="399"/>
                </a:cubicBezTo>
                <a:cubicBezTo>
                  <a:pt x="841" y="413"/>
                  <a:pt x="840" y="428"/>
                  <a:pt x="839" y="443"/>
                </a:cubicBezTo>
                <a:cubicBezTo>
                  <a:pt x="837" y="458"/>
                  <a:pt x="835" y="472"/>
                  <a:pt x="834" y="484"/>
                </a:cubicBezTo>
                <a:lnTo>
                  <a:pt x="295" y="484"/>
                </a:lnTo>
                <a:cubicBezTo>
                  <a:pt x="298" y="524"/>
                  <a:pt x="313" y="554"/>
                  <a:pt x="340" y="572"/>
                </a:cubicBezTo>
                <a:cubicBezTo>
                  <a:pt x="367" y="590"/>
                  <a:pt x="397" y="599"/>
                  <a:pt x="429" y="599"/>
                </a:cubicBezTo>
                <a:cubicBezTo>
                  <a:pt x="459" y="599"/>
                  <a:pt x="488" y="592"/>
                  <a:pt x="514" y="578"/>
                </a:cubicBezTo>
                <a:cubicBezTo>
                  <a:pt x="541" y="565"/>
                  <a:pt x="559" y="546"/>
                  <a:pt x="568" y="522"/>
                </a:cubicBezTo>
                <a:lnTo>
                  <a:pt x="803" y="589"/>
                </a:lnTo>
                <a:cubicBezTo>
                  <a:pt x="772" y="650"/>
                  <a:pt x="724" y="700"/>
                  <a:pt x="659" y="739"/>
                </a:cubicBezTo>
                <a:cubicBezTo>
                  <a:pt x="594" y="778"/>
                  <a:pt x="515" y="797"/>
                  <a:pt x="420" y="797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0926">
            <a:extLst>
              <a:ext uri="{FF2B5EF4-FFF2-40B4-BE49-F238E27FC236}">
                <a16:creationId xmlns:a16="http://schemas.microsoft.com/office/drawing/2014/main" id="{5AA5538A-9DC3-4362-AFFB-2E4BD6E6EB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61944" y="575168"/>
            <a:ext cx="110018" cy="25887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Rectangle 10927">
            <a:extLst>
              <a:ext uri="{FF2B5EF4-FFF2-40B4-BE49-F238E27FC236}">
                <a16:creationId xmlns:a16="http://schemas.microsoft.com/office/drawing/2014/main" id="{86C7EAAA-0278-465C-A1A6-DF2329FC0E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22182" y="575168"/>
            <a:ext cx="197386" cy="25887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Rectangle 10928">
            <a:extLst>
              <a:ext uri="{FF2B5EF4-FFF2-40B4-BE49-F238E27FC236}">
                <a16:creationId xmlns:a16="http://schemas.microsoft.com/office/drawing/2014/main" id="{64A2B1F1-1D00-47EB-9577-31C0D2D258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49621" y="575168"/>
            <a:ext cx="5442645" cy="25887"/>
          </a:xfrm>
          <a:prstGeom prst="rect">
            <a:avLst/>
          </a:pr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Rectangle 10929">
            <a:extLst>
              <a:ext uri="{FF2B5EF4-FFF2-40B4-BE49-F238E27FC236}">
                <a16:creationId xmlns:a16="http://schemas.microsoft.com/office/drawing/2014/main" id="{98732D7B-497B-43BA-84E1-F785574837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48919" y="6171310"/>
            <a:ext cx="495081" cy="165028"/>
          </a:xfrm>
          <a:prstGeom prst="rect">
            <a:avLst/>
          </a:pr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10930">
            <a:extLst>
              <a:ext uri="{FF2B5EF4-FFF2-40B4-BE49-F238E27FC236}">
                <a16:creationId xmlns:a16="http://schemas.microsoft.com/office/drawing/2014/main" id="{EB2D6047-C2DD-4DEB-89F1-E6B7043F62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06234" y="6171310"/>
            <a:ext cx="200621" cy="16502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10931">
            <a:extLst>
              <a:ext uri="{FF2B5EF4-FFF2-40B4-BE49-F238E27FC236}">
                <a16:creationId xmlns:a16="http://schemas.microsoft.com/office/drawing/2014/main" id="{F251BAAC-C8BE-4D82-A390-3B351054E8A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769925" y="416614"/>
            <a:ext cx="608334" cy="184443"/>
          </a:xfrm>
          <a:custGeom>
            <a:avLst/>
            <a:gdLst>
              <a:gd name="T0" fmla="*/ 4094 w 4621"/>
              <a:gd name="T1" fmla="*/ 342 h 1417"/>
              <a:gd name="T2" fmla="*/ 4287 w 4621"/>
              <a:gd name="T3" fmla="*/ 626 h 1417"/>
              <a:gd name="T4" fmla="*/ 4094 w 4621"/>
              <a:gd name="T5" fmla="*/ 738 h 1417"/>
              <a:gd name="T6" fmla="*/ 4318 w 4621"/>
              <a:gd name="T7" fmla="*/ 1074 h 1417"/>
              <a:gd name="T8" fmla="*/ 3962 w 4621"/>
              <a:gd name="T9" fmla="*/ 1195 h 1417"/>
              <a:gd name="T10" fmla="*/ 4318 w 4621"/>
              <a:gd name="T11" fmla="*/ 219 h 1417"/>
              <a:gd name="T12" fmla="*/ 3832 w 4621"/>
              <a:gd name="T13" fmla="*/ 687 h 1417"/>
              <a:gd name="T14" fmla="*/ 3685 w 4621"/>
              <a:gd name="T15" fmla="*/ 766 h 1417"/>
              <a:gd name="T16" fmla="*/ 3635 w 4621"/>
              <a:gd name="T17" fmla="*/ 765 h 1417"/>
              <a:gd name="T18" fmla="*/ 3606 w 4621"/>
              <a:gd name="T19" fmla="*/ 1195 h 1417"/>
              <a:gd name="T20" fmla="*/ 3474 w 4621"/>
              <a:gd name="T21" fmla="*/ 219 h 1417"/>
              <a:gd name="T22" fmla="*/ 3817 w 4621"/>
              <a:gd name="T23" fmla="*/ 275 h 1417"/>
              <a:gd name="T24" fmla="*/ 3832 w 4621"/>
              <a:gd name="T25" fmla="*/ 687 h 1417"/>
              <a:gd name="T26" fmla="*/ 3209 w 4621"/>
              <a:gd name="T27" fmla="*/ 1195 h 1417"/>
              <a:gd name="T28" fmla="*/ 3078 w 4621"/>
              <a:gd name="T29" fmla="*/ 788 h 1417"/>
              <a:gd name="T30" fmla="*/ 2884 w 4621"/>
              <a:gd name="T31" fmla="*/ 331 h 1417"/>
              <a:gd name="T32" fmla="*/ 2742 w 4621"/>
              <a:gd name="T33" fmla="*/ 1195 h 1417"/>
              <a:gd name="T34" fmla="*/ 2609 w 4621"/>
              <a:gd name="T35" fmla="*/ 331 h 1417"/>
              <a:gd name="T36" fmla="*/ 2457 w 4621"/>
              <a:gd name="T37" fmla="*/ 219 h 1417"/>
              <a:gd name="T38" fmla="*/ 3026 w 4621"/>
              <a:gd name="T39" fmla="*/ 219 h 1417"/>
              <a:gd name="T40" fmla="*/ 3168 w 4621"/>
              <a:gd name="T41" fmla="*/ 524 h 1417"/>
              <a:gd name="T42" fmla="*/ 3393 w 4621"/>
              <a:gd name="T43" fmla="*/ 219 h 1417"/>
              <a:gd name="T44" fmla="*/ 2359 w 4621"/>
              <a:gd name="T45" fmla="*/ 1079 h 1417"/>
              <a:gd name="T46" fmla="*/ 1980 w 4621"/>
              <a:gd name="T47" fmla="*/ 1111 h 1417"/>
              <a:gd name="T48" fmla="*/ 1958 w 4621"/>
              <a:gd name="T49" fmla="*/ 365 h 1417"/>
              <a:gd name="T50" fmla="*/ 2152 w 4621"/>
              <a:gd name="T51" fmla="*/ 219 h 1417"/>
              <a:gd name="T52" fmla="*/ 2406 w 4621"/>
              <a:gd name="T53" fmla="*/ 729 h 1417"/>
              <a:gd name="T54" fmla="*/ 1816 w 4621"/>
              <a:gd name="T55" fmla="*/ 859 h 1417"/>
              <a:gd name="T56" fmla="*/ 1562 w 4621"/>
              <a:gd name="T57" fmla="*/ 1216 h 1417"/>
              <a:gd name="T58" fmla="*/ 1318 w 4621"/>
              <a:gd name="T59" fmla="*/ 739 h 1417"/>
              <a:gd name="T60" fmla="*/ 1396 w 4621"/>
              <a:gd name="T61" fmla="*/ 291 h 1417"/>
              <a:gd name="T62" fmla="*/ 1718 w 4621"/>
              <a:gd name="T63" fmla="*/ 258 h 1417"/>
              <a:gd name="T64" fmla="*/ 1685 w 4621"/>
              <a:gd name="T65" fmla="*/ 453 h 1417"/>
              <a:gd name="T66" fmla="*/ 1579 w 4621"/>
              <a:gd name="T67" fmla="*/ 330 h 1417"/>
              <a:gd name="T68" fmla="*/ 1574 w 4621"/>
              <a:gd name="T69" fmla="*/ 330 h 1417"/>
              <a:gd name="T70" fmla="*/ 1461 w 4621"/>
              <a:gd name="T71" fmla="*/ 566 h 1417"/>
              <a:gd name="T72" fmla="*/ 1496 w 4621"/>
              <a:gd name="T73" fmla="*/ 1026 h 1417"/>
              <a:gd name="T74" fmla="*/ 1577 w 4621"/>
              <a:gd name="T75" fmla="*/ 1103 h 1417"/>
              <a:gd name="T76" fmla="*/ 1652 w 4621"/>
              <a:gd name="T77" fmla="*/ 1048 h 1417"/>
              <a:gd name="T78" fmla="*/ 1685 w 4621"/>
              <a:gd name="T79" fmla="*/ 788 h 1417"/>
              <a:gd name="T80" fmla="*/ 1572 w 4621"/>
              <a:gd name="T81" fmla="*/ 676 h 1417"/>
              <a:gd name="T82" fmla="*/ 1816 w 4621"/>
              <a:gd name="T83" fmla="*/ 859 h 1417"/>
              <a:gd name="T84" fmla="*/ 973 w 4621"/>
              <a:gd name="T85" fmla="*/ 1216 h 1417"/>
              <a:gd name="T86" fmla="*/ 709 w 4621"/>
              <a:gd name="T87" fmla="*/ 739 h 1417"/>
              <a:gd name="T88" fmla="*/ 953 w 4621"/>
              <a:gd name="T89" fmla="*/ 220 h 1417"/>
              <a:gd name="T90" fmla="*/ 1145 w 4621"/>
              <a:gd name="T91" fmla="*/ 345 h 1417"/>
              <a:gd name="T92" fmla="*/ 1159 w 4621"/>
              <a:gd name="T93" fmla="*/ 1079 h 1417"/>
              <a:gd name="T94" fmla="*/ 302 w 4621"/>
              <a:gd name="T95" fmla="*/ 1195 h 1417"/>
              <a:gd name="T96" fmla="*/ 434 w 4621"/>
              <a:gd name="T97" fmla="*/ 219 h 1417"/>
              <a:gd name="T98" fmla="*/ 658 w 4621"/>
              <a:gd name="T99" fmla="*/ 1083 h 1417"/>
              <a:gd name="T100" fmla="*/ 0 w 4621"/>
              <a:gd name="T101" fmla="*/ 0 h 1417"/>
              <a:gd name="T102" fmla="*/ 4621 w 4621"/>
              <a:gd name="T103" fmla="*/ 1417 h 1417"/>
              <a:gd name="T104" fmla="*/ 0 w 4621"/>
              <a:gd name="T105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21" h="1417">
                <a:moveTo>
                  <a:pt x="4318" y="342"/>
                </a:moveTo>
                <a:lnTo>
                  <a:pt x="4094" y="342"/>
                </a:lnTo>
                <a:lnTo>
                  <a:pt x="4094" y="626"/>
                </a:lnTo>
                <a:lnTo>
                  <a:pt x="4287" y="626"/>
                </a:lnTo>
                <a:lnTo>
                  <a:pt x="4287" y="738"/>
                </a:lnTo>
                <a:lnTo>
                  <a:pt x="4094" y="738"/>
                </a:lnTo>
                <a:lnTo>
                  <a:pt x="4094" y="1074"/>
                </a:lnTo>
                <a:lnTo>
                  <a:pt x="4318" y="1074"/>
                </a:lnTo>
                <a:lnTo>
                  <a:pt x="4318" y="1195"/>
                </a:lnTo>
                <a:lnTo>
                  <a:pt x="3962" y="1195"/>
                </a:lnTo>
                <a:lnTo>
                  <a:pt x="3962" y="219"/>
                </a:lnTo>
                <a:lnTo>
                  <a:pt x="4318" y="219"/>
                </a:lnTo>
                <a:lnTo>
                  <a:pt x="4318" y="342"/>
                </a:lnTo>
                <a:close/>
                <a:moveTo>
                  <a:pt x="3832" y="687"/>
                </a:moveTo>
                <a:cubicBezTo>
                  <a:pt x="3793" y="731"/>
                  <a:pt x="3750" y="756"/>
                  <a:pt x="3703" y="764"/>
                </a:cubicBezTo>
                <a:cubicBezTo>
                  <a:pt x="3697" y="765"/>
                  <a:pt x="3691" y="765"/>
                  <a:pt x="3685" y="766"/>
                </a:cubicBezTo>
                <a:cubicBezTo>
                  <a:pt x="3679" y="766"/>
                  <a:pt x="3673" y="766"/>
                  <a:pt x="3666" y="766"/>
                </a:cubicBezTo>
                <a:cubicBezTo>
                  <a:pt x="3656" y="766"/>
                  <a:pt x="3646" y="766"/>
                  <a:pt x="3635" y="765"/>
                </a:cubicBezTo>
                <a:cubicBezTo>
                  <a:pt x="3625" y="763"/>
                  <a:pt x="3615" y="761"/>
                  <a:pt x="3606" y="759"/>
                </a:cubicBezTo>
                <a:lnTo>
                  <a:pt x="3606" y="1195"/>
                </a:lnTo>
                <a:lnTo>
                  <a:pt x="3474" y="1195"/>
                </a:lnTo>
                <a:lnTo>
                  <a:pt x="3474" y="219"/>
                </a:lnTo>
                <a:lnTo>
                  <a:pt x="3637" y="219"/>
                </a:lnTo>
                <a:cubicBezTo>
                  <a:pt x="3708" y="220"/>
                  <a:pt x="3768" y="238"/>
                  <a:pt x="3817" y="275"/>
                </a:cubicBezTo>
                <a:cubicBezTo>
                  <a:pt x="3867" y="311"/>
                  <a:pt x="3891" y="377"/>
                  <a:pt x="3891" y="475"/>
                </a:cubicBezTo>
                <a:cubicBezTo>
                  <a:pt x="3891" y="573"/>
                  <a:pt x="3872" y="644"/>
                  <a:pt x="3832" y="687"/>
                </a:cubicBezTo>
                <a:close/>
                <a:moveTo>
                  <a:pt x="3209" y="788"/>
                </a:moveTo>
                <a:lnTo>
                  <a:pt x="3209" y="1195"/>
                </a:lnTo>
                <a:lnTo>
                  <a:pt x="3078" y="1195"/>
                </a:lnTo>
                <a:lnTo>
                  <a:pt x="3078" y="788"/>
                </a:lnTo>
                <a:lnTo>
                  <a:pt x="2884" y="219"/>
                </a:lnTo>
                <a:lnTo>
                  <a:pt x="2884" y="331"/>
                </a:lnTo>
                <a:lnTo>
                  <a:pt x="2742" y="331"/>
                </a:lnTo>
                <a:lnTo>
                  <a:pt x="2742" y="1195"/>
                </a:lnTo>
                <a:lnTo>
                  <a:pt x="2609" y="1195"/>
                </a:lnTo>
                <a:lnTo>
                  <a:pt x="2609" y="331"/>
                </a:lnTo>
                <a:lnTo>
                  <a:pt x="2457" y="331"/>
                </a:lnTo>
                <a:lnTo>
                  <a:pt x="2457" y="219"/>
                </a:lnTo>
                <a:lnTo>
                  <a:pt x="2884" y="219"/>
                </a:lnTo>
                <a:lnTo>
                  <a:pt x="3026" y="219"/>
                </a:lnTo>
                <a:lnTo>
                  <a:pt x="3149" y="676"/>
                </a:lnTo>
                <a:lnTo>
                  <a:pt x="3168" y="524"/>
                </a:lnTo>
                <a:lnTo>
                  <a:pt x="3249" y="219"/>
                </a:lnTo>
                <a:lnTo>
                  <a:pt x="3393" y="219"/>
                </a:lnTo>
                <a:lnTo>
                  <a:pt x="3209" y="788"/>
                </a:lnTo>
                <a:close/>
                <a:moveTo>
                  <a:pt x="2359" y="1079"/>
                </a:moveTo>
                <a:cubicBezTo>
                  <a:pt x="2327" y="1170"/>
                  <a:pt x="2265" y="1216"/>
                  <a:pt x="2173" y="1216"/>
                </a:cubicBezTo>
                <a:cubicBezTo>
                  <a:pt x="2092" y="1216"/>
                  <a:pt x="2027" y="1181"/>
                  <a:pt x="1980" y="1111"/>
                </a:cubicBezTo>
                <a:cubicBezTo>
                  <a:pt x="1932" y="1040"/>
                  <a:pt x="1908" y="917"/>
                  <a:pt x="1908" y="739"/>
                </a:cubicBezTo>
                <a:cubicBezTo>
                  <a:pt x="1908" y="586"/>
                  <a:pt x="1925" y="461"/>
                  <a:pt x="1958" y="365"/>
                </a:cubicBezTo>
                <a:cubicBezTo>
                  <a:pt x="1991" y="269"/>
                  <a:pt x="2056" y="220"/>
                  <a:pt x="2152" y="220"/>
                </a:cubicBezTo>
                <a:lnTo>
                  <a:pt x="2152" y="219"/>
                </a:lnTo>
                <a:cubicBezTo>
                  <a:pt x="2239" y="220"/>
                  <a:pt x="2303" y="262"/>
                  <a:pt x="2344" y="345"/>
                </a:cubicBezTo>
                <a:cubicBezTo>
                  <a:pt x="2386" y="428"/>
                  <a:pt x="2406" y="556"/>
                  <a:pt x="2406" y="729"/>
                </a:cubicBezTo>
                <a:cubicBezTo>
                  <a:pt x="2406" y="871"/>
                  <a:pt x="2390" y="988"/>
                  <a:pt x="2359" y="1079"/>
                </a:cubicBezTo>
                <a:close/>
                <a:moveTo>
                  <a:pt x="1816" y="859"/>
                </a:moveTo>
                <a:cubicBezTo>
                  <a:pt x="1816" y="982"/>
                  <a:pt x="1795" y="1073"/>
                  <a:pt x="1751" y="1130"/>
                </a:cubicBezTo>
                <a:cubicBezTo>
                  <a:pt x="1707" y="1187"/>
                  <a:pt x="1644" y="1216"/>
                  <a:pt x="1562" y="1216"/>
                </a:cubicBezTo>
                <a:cubicBezTo>
                  <a:pt x="1481" y="1216"/>
                  <a:pt x="1420" y="1174"/>
                  <a:pt x="1379" y="1092"/>
                </a:cubicBezTo>
                <a:cubicBezTo>
                  <a:pt x="1338" y="1009"/>
                  <a:pt x="1318" y="892"/>
                  <a:pt x="1318" y="739"/>
                </a:cubicBezTo>
                <a:lnTo>
                  <a:pt x="1318" y="595"/>
                </a:lnTo>
                <a:cubicBezTo>
                  <a:pt x="1318" y="452"/>
                  <a:pt x="1344" y="350"/>
                  <a:pt x="1396" y="291"/>
                </a:cubicBezTo>
                <a:cubicBezTo>
                  <a:pt x="1447" y="231"/>
                  <a:pt x="1504" y="201"/>
                  <a:pt x="1566" y="201"/>
                </a:cubicBezTo>
                <a:cubicBezTo>
                  <a:pt x="1620" y="201"/>
                  <a:pt x="1671" y="220"/>
                  <a:pt x="1718" y="258"/>
                </a:cubicBezTo>
                <a:cubicBezTo>
                  <a:pt x="1766" y="296"/>
                  <a:pt x="1795" y="344"/>
                  <a:pt x="1806" y="404"/>
                </a:cubicBezTo>
                <a:lnTo>
                  <a:pt x="1685" y="453"/>
                </a:lnTo>
                <a:cubicBezTo>
                  <a:pt x="1678" y="417"/>
                  <a:pt x="1664" y="389"/>
                  <a:pt x="1644" y="366"/>
                </a:cubicBezTo>
                <a:cubicBezTo>
                  <a:pt x="1624" y="344"/>
                  <a:pt x="1602" y="332"/>
                  <a:pt x="1579" y="330"/>
                </a:cubicBezTo>
                <a:lnTo>
                  <a:pt x="1576" y="330"/>
                </a:lnTo>
                <a:lnTo>
                  <a:pt x="1574" y="330"/>
                </a:lnTo>
                <a:cubicBezTo>
                  <a:pt x="1545" y="330"/>
                  <a:pt x="1520" y="348"/>
                  <a:pt x="1496" y="384"/>
                </a:cubicBezTo>
                <a:cubicBezTo>
                  <a:pt x="1473" y="420"/>
                  <a:pt x="1461" y="481"/>
                  <a:pt x="1461" y="566"/>
                </a:cubicBezTo>
                <a:lnTo>
                  <a:pt x="1461" y="809"/>
                </a:lnTo>
                <a:cubicBezTo>
                  <a:pt x="1461" y="906"/>
                  <a:pt x="1473" y="979"/>
                  <a:pt x="1496" y="1026"/>
                </a:cubicBezTo>
                <a:cubicBezTo>
                  <a:pt x="1520" y="1073"/>
                  <a:pt x="1545" y="1099"/>
                  <a:pt x="1572" y="1103"/>
                </a:cubicBezTo>
                <a:lnTo>
                  <a:pt x="1577" y="1103"/>
                </a:lnTo>
                <a:lnTo>
                  <a:pt x="1580" y="1103"/>
                </a:lnTo>
                <a:cubicBezTo>
                  <a:pt x="1607" y="1103"/>
                  <a:pt x="1631" y="1085"/>
                  <a:pt x="1652" y="1048"/>
                </a:cubicBezTo>
                <a:cubicBezTo>
                  <a:pt x="1674" y="1012"/>
                  <a:pt x="1685" y="960"/>
                  <a:pt x="1685" y="892"/>
                </a:cubicBezTo>
                <a:lnTo>
                  <a:pt x="1685" y="788"/>
                </a:lnTo>
                <a:lnTo>
                  <a:pt x="1572" y="788"/>
                </a:lnTo>
                <a:lnTo>
                  <a:pt x="1572" y="676"/>
                </a:lnTo>
                <a:lnTo>
                  <a:pt x="1816" y="676"/>
                </a:lnTo>
                <a:lnTo>
                  <a:pt x="1816" y="859"/>
                </a:lnTo>
                <a:close/>
                <a:moveTo>
                  <a:pt x="1159" y="1079"/>
                </a:moveTo>
                <a:cubicBezTo>
                  <a:pt x="1127" y="1170"/>
                  <a:pt x="1065" y="1216"/>
                  <a:pt x="973" y="1216"/>
                </a:cubicBezTo>
                <a:cubicBezTo>
                  <a:pt x="892" y="1216"/>
                  <a:pt x="828" y="1181"/>
                  <a:pt x="780" y="1111"/>
                </a:cubicBezTo>
                <a:cubicBezTo>
                  <a:pt x="733" y="1040"/>
                  <a:pt x="709" y="917"/>
                  <a:pt x="709" y="739"/>
                </a:cubicBezTo>
                <a:cubicBezTo>
                  <a:pt x="709" y="586"/>
                  <a:pt x="725" y="461"/>
                  <a:pt x="758" y="365"/>
                </a:cubicBezTo>
                <a:cubicBezTo>
                  <a:pt x="792" y="269"/>
                  <a:pt x="856" y="220"/>
                  <a:pt x="953" y="220"/>
                </a:cubicBezTo>
                <a:lnTo>
                  <a:pt x="953" y="219"/>
                </a:lnTo>
                <a:cubicBezTo>
                  <a:pt x="1040" y="220"/>
                  <a:pt x="1104" y="262"/>
                  <a:pt x="1145" y="345"/>
                </a:cubicBezTo>
                <a:cubicBezTo>
                  <a:pt x="1186" y="428"/>
                  <a:pt x="1207" y="556"/>
                  <a:pt x="1207" y="729"/>
                </a:cubicBezTo>
                <a:cubicBezTo>
                  <a:pt x="1207" y="871"/>
                  <a:pt x="1191" y="988"/>
                  <a:pt x="1159" y="1079"/>
                </a:cubicBezTo>
                <a:close/>
                <a:moveTo>
                  <a:pt x="658" y="1195"/>
                </a:moveTo>
                <a:lnTo>
                  <a:pt x="302" y="1195"/>
                </a:lnTo>
                <a:lnTo>
                  <a:pt x="302" y="219"/>
                </a:lnTo>
                <a:lnTo>
                  <a:pt x="434" y="219"/>
                </a:lnTo>
                <a:lnTo>
                  <a:pt x="434" y="1083"/>
                </a:lnTo>
                <a:lnTo>
                  <a:pt x="658" y="1083"/>
                </a:lnTo>
                <a:lnTo>
                  <a:pt x="658" y="1195"/>
                </a:lnTo>
                <a:close/>
                <a:moveTo>
                  <a:pt x="0" y="0"/>
                </a:moveTo>
                <a:lnTo>
                  <a:pt x="0" y="1417"/>
                </a:lnTo>
                <a:lnTo>
                  <a:pt x="4621" y="1417"/>
                </a:lnTo>
                <a:lnTo>
                  <a:pt x="4621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0932">
            <a:extLst>
              <a:ext uri="{FF2B5EF4-FFF2-40B4-BE49-F238E27FC236}">
                <a16:creationId xmlns:a16="http://schemas.microsoft.com/office/drawing/2014/main" id="{E5EFA21C-051F-4EBA-96B7-180FC42E0E01}"/>
              </a:ext>
            </a:extLst>
          </p:cNvPr>
          <p:cNvSpPr>
            <a:spLocks/>
          </p:cNvSpPr>
          <p:nvPr userDrawn="1"/>
        </p:nvSpPr>
        <p:spPr bwMode="auto">
          <a:xfrm>
            <a:off x="8242354" y="458678"/>
            <a:ext cx="19415" cy="42067"/>
          </a:xfrm>
          <a:custGeom>
            <a:avLst/>
            <a:gdLst>
              <a:gd name="T0" fmla="*/ 19 w 143"/>
              <a:gd name="T1" fmla="*/ 0 h 327"/>
              <a:gd name="T2" fmla="*/ 14 w 143"/>
              <a:gd name="T3" fmla="*/ 0 h 327"/>
              <a:gd name="T4" fmla="*/ 10 w 143"/>
              <a:gd name="T5" fmla="*/ 0 h 327"/>
              <a:gd name="T6" fmla="*/ 5 w 143"/>
              <a:gd name="T7" fmla="*/ 2 h 327"/>
              <a:gd name="T8" fmla="*/ 0 w 143"/>
              <a:gd name="T9" fmla="*/ 2 h 327"/>
              <a:gd name="T10" fmla="*/ 0 w 143"/>
              <a:gd name="T11" fmla="*/ 326 h 327"/>
              <a:gd name="T12" fmla="*/ 110 w 143"/>
              <a:gd name="T13" fmla="*/ 291 h 327"/>
              <a:gd name="T14" fmla="*/ 143 w 143"/>
              <a:gd name="T15" fmla="*/ 164 h 327"/>
              <a:gd name="T16" fmla="*/ 117 w 143"/>
              <a:gd name="T17" fmla="*/ 50 h 327"/>
              <a:gd name="T18" fmla="*/ 19 w 143"/>
              <a:gd name="T19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327">
                <a:moveTo>
                  <a:pt x="19" y="0"/>
                </a:moveTo>
                <a:lnTo>
                  <a:pt x="14" y="0"/>
                </a:lnTo>
                <a:lnTo>
                  <a:pt x="10" y="0"/>
                </a:lnTo>
                <a:cubicBezTo>
                  <a:pt x="8" y="1"/>
                  <a:pt x="7" y="2"/>
                  <a:pt x="5" y="2"/>
                </a:cubicBezTo>
                <a:lnTo>
                  <a:pt x="0" y="2"/>
                </a:lnTo>
                <a:lnTo>
                  <a:pt x="0" y="326"/>
                </a:lnTo>
                <a:cubicBezTo>
                  <a:pt x="56" y="327"/>
                  <a:pt x="92" y="315"/>
                  <a:pt x="110" y="291"/>
                </a:cubicBezTo>
                <a:cubicBezTo>
                  <a:pt x="127" y="267"/>
                  <a:pt x="138" y="225"/>
                  <a:pt x="143" y="164"/>
                </a:cubicBezTo>
                <a:cubicBezTo>
                  <a:pt x="143" y="121"/>
                  <a:pt x="135" y="83"/>
                  <a:pt x="117" y="50"/>
                </a:cubicBezTo>
                <a:cubicBezTo>
                  <a:pt x="100" y="17"/>
                  <a:pt x="67" y="0"/>
                  <a:pt x="19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10933">
            <a:extLst>
              <a:ext uri="{FF2B5EF4-FFF2-40B4-BE49-F238E27FC236}">
                <a16:creationId xmlns:a16="http://schemas.microsoft.com/office/drawing/2014/main" id="{9976DF30-5F46-4B04-A386-0A83CE9B55EA}"/>
              </a:ext>
            </a:extLst>
          </p:cNvPr>
          <p:cNvSpPr>
            <a:spLocks/>
          </p:cNvSpPr>
          <p:nvPr userDrawn="1"/>
        </p:nvSpPr>
        <p:spPr bwMode="auto">
          <a:xfrm>
            <a:off x="7879943" y="458678"/>
            <a:ext cx="32358" cy="100311"/>
          </a:xfrm>
          <a:custGeom>
            <a:avLst/>
            <a:gdLst>
              <a:gd name="T0" fmla="*/ 111 w 233"/>
              <a:gd name="T1" fmla="*/ 1 h 763"/>
              <a:gd name="T2" fmla="*/ 111 w 233"/>
              <a:gd name="T3" fmla="*/ 0 h 763"/>
              <a:gd name="T4" fmla="*/ 21 w 233"/>
              <a:gd name="T5" fmla="*/ 107 h 763"/>
              <a:gd name="T6" fmla="*/ 0 w 233"/>
              <a:gd name="T7" fmla="*/ 366 h 763"/>
              <a:gd name="T8" fmla="*/ 34 w 233"/>
              <a:gd name="T9" fmla="*/ 675 h 763"/>
              <a:gd name="T10" fmla="*/ 121 w 233"/>
              <a:gd name="T11" fmla="*/ 763 h 763"/>
              <a:gd name="T12" fmla="*/ 208 w 233"/>
              <a:gd name="T13" fmla="*/ 664 h 763"/>
              <a:gd name="T14" fmla="*/ 233 w 233"/>
              <a:gd name="T15" fmla="*/ 366 h 763"/>
              <a:gd name="T16" fmla="*/ 202 w 233"/>
              <a:gd name="T17" fmla="*/ 84 h 763"/>
              <a:gd name="T18" fmla="*/ 111 w 233"/>
              <a:gd name="T19" fmla="*/ 1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763">
                <a:moveTo>
                  <a:pt x="111" y="1"/>
                </a:moveTo>
                <a:lnTo>
                  <a:pt x="111" y="0"/>
                </a:lnTo>
                <a:cubicBezTo>
                  <a:pt x="65" y="1"/>
                  <a:pt x="35" y="36"/>
                  <a:pt x="21" y="107"/>
                </a:cubicBezTo>
                <a:cubicBezTo>
                  <a:pt x="7" y="178"/>
                  <a:pt x="0" y="265"/>
                  <a:pt x="0" y="366"/>
                </a:cubicBezTo>
                <a:cubicBezTo>
                  <a:pt x="0" y="513"/>
                  <a:pt x="11" y="616"/>
                  <a:pt x="34" y="675"/>
                </a:cubicBezTo>
                <a:cubicBezTo>
                  <a:pt x="57" y="733"/>
                  <a:pt x="86" y="763"/>
                  <a:pt x="121" y="763"/>
                </a:cubicBezTo>
                <a:cubicBezTo>
                  <a:pt x="162" y="763"/>
                  <a:pt x="190" y="730"/>
                  <a:pt x="208" y="664"/>
                </a:cubicBezTo>
                <a:cubicBezTo>
                  <a:pt x="225" y="598"/>
                  <a:pt x="233" y="499"/>
                  <a:pt x="233" y="366"/>
                </a:cubicBezTo>
                <a:cubicBezTo>
                  <a:pt x="233" y="234"/>
                  <a:pt x="223" y="140"/>
                  <a:pt x="202" y="84"/>
                </a:cubicBezTo>
                <a:cubicBezTo>
                  <a:pt x="182" y="29"/>
                  <a:pt x="151" y="1"/>
                  <a:pt x="111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10934">
            <a:extLst>
              <a:ext uri="{FF2B5EF4-FFF2-40B4-BE49-F238E27FC236}">
                <a16:creationId xmlns:a16="http://schemas.microsoft.com/office/drawing/2014/main" id="{4C123FE3-473C-463B-BBF6-651CB60AFEF3}"/>
              </a:ext>
            </a:extLst>
          </p:cNvPr>
          <p:cNvSpPr>
            <a:spLocks/>
          </p:cNvSpPr>
          <p:nvPr userDrawn="1"/>
        </p:nvSpPr>
        <p:spPr bwMode="auto">
          <a:xfrm>
            <a:off x="8038497" y="458678"/>
            <a:ext cx="29123" cy="100311"/>
          </a:xfrm>
          <a:custGeom>
            <a:avLst/>
            <a:gdLst>
              <a:gd name="T0" fmla="*/ 111 w 234"/>
              <a:gd name="T1" fmla="*/ 1 h 763"/>
              <a:gd name="T2" fmla="*/ 111 w 234"/>
              <a:gd name="T3" fmla="*/ 0 h 763"/>
              <a:gd name="T4" fmla="*/ 21 w 234"/>
              <a:gd name="T5" fmla="*/ 107 h 763"/>
              <a:gd name="T6" fmla="*/ 0 w 234"/>
              <a:gd name="T7" fmla="*/ 366 h 763"/>
              <a:gd name="T8" fmla="*/ 34 w 234"/>
              <a:gd name="T9" fmla="*/ 675 h 763"/>
              <a:gd name="T10" fmla="*/ 121 w 234"/>
              <a:gd name="T11" fmla="*/ 763 h 763"/>
              <a:gd name="T12" fmla="*/ 208 w 234"/>
              <a:gd name="T13" fmla="*/ 664 h 763"/>
              <a:gd name="T14" fmla="*/ 234 w 234"/>
              <a:gd name="T15" fmla="*/ 366 h 763"/>
              <a:gd name="T16" fmla="*/ 203 w 234"/>
              <a:gd name="T17" fmla="*/ 84 h 763"/>
              <a:gd name="T18" fmla="*/ 111 w 234"/>
              <a:gd name="T19" fmla="*/ 1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" h="763">
                <a:moveTo>
                  <a:pt x="111" y="1"/>
                </a:moveTo>
                <a:lnTo>
                  <a:pt x="111" y="0"/>
                </a:lnTo>
                <a:cubicBezTo>
                  <a:pt x="65" y="1"/>
                  <a:pt x="36" y="36"/>
                  <a:pt x="21" y="107"/>
                </a:cubicBezTo>
                <a:cubicBezTo>
                  <a:pt x="7" y="178"/>
                  <a:pt x="0" y="265"/>
                  <a:pt x="0" y="366"/>
                </a:cubicBezTo>
                <a:cubicBezTo>
                  <a:pt x="0" y="513"/>
                  <a:pt x="11" y="616"/>
                  <a:pt x="34" y="675"/>
                </a:cubicBezTo>
                <a:cubicBezTo>
                  <a:pt x="57" y="733"/>
                  <a:pt x="86" y="763"/>
                  <a:pt x="121" y="763"/>
                </a:cubicBezTo>
                <a:cubicBezTo>
                  <a:pt x="162" y="763"/>
                  <a:pt x="191" y="730"/>
                  <a:pt x="208" y="664"/>
                </a:cubicBezTo>
                <a:cubicBezTo>
                  <a:pt x="225" y="598"/>
                  <a:pt x="234" y="499"/>
                  <a:pt x="234" y="366"/>
                </a:cubicBezTo>
                <a:cubicBezTo>
                  <a:pt x="234" y="234"/>
                  <a:pt x="223" y="140"/>
                  <a:pt x="203" y="84"/>
                </a:cubicBezTo>
                <a:cubicBezTo>
                  <a:pt x="182" y="29"/>
                  <a:pt x="151" y="1"/>
                  <a:pt x="111" y="1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10935">
            <a:extLst>
              <a:ext uri="{FF2B5EF4-FFF2-40B4-BE49-F238E27FC236}">
                <a16:creationId xmlns:a16="http://schemas.microsoft.com/office/drawing/2014/main" id="{0A569F53-3A1E-4D69-A242-079B0E02D094}"/>
              </a:ext>
            </a:extLst>
          </p:cNvPr>
          <p:cNvSpPr>
            <a:spLocks/>
          </p:cNvSpPr>
          <p:nvPr userDrawn="1"/>
        </p:nvSpPr>
        <p:spPr bwMode="auto">
          <a:xfrm>
            <a:off x="8448298" y="6223083"/>
            <a:ext cx="51773" cy="74425"/>
          </a:xfrm>
          <a:custGeom>
            <a:avLst/>
            <a:gdLst>
              <a:gd name="T0" fmla="*/ 213 w 403"/>
              <a:gd name="T1" fmla="*/ 205 h 586"/>
              <a:gd name="T2" fmla="*/ 288 w 403"/>
              <a:gd name="T3" fmla="*/ 219 h 586"/>
              <a:gd name="T4" fmla="*/ 349 w 403"/>
              <a:gd name="T5" fmla="*/ 256 h 586"/>
              <a:gd name="T6" fmla="*/ 388 w 403"/>
              <a:gd name="T7" fmla="*/ 315 h 586"/>
              <a:gd name="T8" fmla="*/ 403 w 403"/>
              <a:gd name="T9" fmla="*/ 391 h 586"/>
              <a:gd name="T10" fmla="*/ 387 w 403"/>
              <a:gd name="T11" fmla="*/ 471 h 586"/>
              <a:gd name="T12" fmla="*/ 342 w 403"/>
              <a:gd name="T13" fmla="*/ 532 h 586"/>
              <a:gd name="T14" fmla="*/ 275 w 403"/>
              <a:gd name="T15" fmla="*/ 572 h 586"/>
              <a:gd name="T16" fmla="*/ 190 w 403"/>
              <a:gd name="T17" fmla="*/ 586 h 586"/>
              <a:gd name="T18" fmla="*/ 76 w 403"/>
              <a:gd name="T19" fmla="*/ 560 h 586"/>
              <a:gd name="T20" fmla="*/ 0 w 403"/>
              <a:gd name="T21" fmla="*/ 486 h 586"/>
              <a:gd name="T22" fmla="*/ 63 w 403"/>
              <a:gd name="T23" fmla="*/ 421 h 586"/>
              <a:gd name="T24" fmla="*/ 120 w 403"/>
              <a:gd name="T25" fmla="*/ 472 h 586"/>
              <a:gd name="T26" fmla="*/ 191 w 403"/>
              <a:gd name="T27" fmla="*/ 490 h 586"/>
              <a:gd name="T28" fmla="*/ 263 w 403"/>
              <a:gd name="T29" fmla="*/ 464 h 586"/>
              <a:gd name="T30" fmla="*/ 291 w 403"/>
              <a:gd name="T31" fmla="*/ 393 h 586"/>
              <a:gd name="T32" fmla="*/ 264 w 403"/>
              <a:gd name="T33" fmla="*/ 325 h 586"/>
              <a:gd name="T34" fmla="*/ 197 w 403"/>
              <a:gd name="T35" fmla="*/ 299 h 586"/>
              <a:gd name="T36" fmla="*/ 147 w 403"/>
              <a:gd name="T37" fmla="*/ 311 h 586"/>
              <a:gd name="T38" fmla="*/ 110 w 403"/>
              <a:gd name="T39" fmla="*/ 344 h 586"/>
              <a:gd name="T40" fmla="*/ 15 w 403"/>
              <a:gd name="T41" fmla="*/ 344 h 586"/>
              <a:gd name="T42" fmla="*/ 18 w 403"/>
              <a:gd name="T43" fmla="*/ 326 h 586"/>
              <a:gd name="T44" fmla="*/ 26 w 403"/>
              <a:gd name="T45" fmla="*/ 285 h 586"/>
              <a:gd name="T46" fmla="*/ 37 w 403"/>
              <a:gd name="T47" fmla="*/ 230 h 586"/>
              <a:gd name="T48" fmla="*/ 49 w 403"/>
              <a:gd name="T49" fmla="*/ 168 h 586"/>
              <a:gd name="T50" fmla="*/ 81 w 403"/>
              <a:gd name="T51" fmla="*/ 0 h 586"/>
              <a:gd name="T52" fmla="*/ 367 w 403"/>
              <a:gd name="T53" fmla="*/ 0 h 586"/>
              <a:gd name="T54" fmla="*/ 367 w 403"/>
              <a:gd name="T55" fmla="*/ 99 h 586"/>
              <a:gd name="T56" fmla="*/ 161 w 403"/>
              <a:gd name="T57" fmla="*/ 99 h 586"/>
              <a:gd name="T58" fmla="*/ 137 w 403"/>
              <a:gd name="T59" fmla="*/ 229 h 586"/>
              <a:gd name="T60" fmla="*/ 166 w 403"/>
              <a:gd name="T61" fmla="*/ 212 h 586"/>
              <a:gd name="T62" fmla="*/ 213 w 403"/>
              <a:gd name="T63" fmla="*/ 20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3" h="586">
                <a:moveTo>
                  <a:pt x="213" y="205"/>
                </a:moveTo>
                <a:cubicBezTo>
                  <a:pt x="240" y="205"/>
                  <a:pt x="265" y="210"/>
                  <a:pt x="288" y="219"/>
                </a:cubicBezTo>
                <a:cubicBezTo>
                  <a:pt x="312" y="227"/>
                  <a:pt x="332" y="240"/>
                  <a:pt x="349" y="256"/>
                </a:cubicBezTo>
                <a:cubicBezTo>
                  <a:pt x="366" y="273"/>
                  <a:pt x="379" y="292"/>
                  <a:pt x="388" y="315"/>
                </a:cubicBezTo>
                <a:cubicBezTo>
                  <a:pt x="398" y="338"/>
                  <a:pt x="403" y="363"/>
                  <a:pt x="403" y="391"/>
                </a:cubicBezTo>
                <a:cubicBezTo>
                  <a:pt x="403" y="420"/>
                  <a:pt x="397" y="447"/>
                  <a:pt x="387" y="471"/>
                </a:cubicBezTo>
                <a:cubicBezTo>
                  <a:pt x="376" y="495"/>
                  <a:pt x="361" y="515"/>
                  <a:pt x="342" y="532"/>
                </a:cubicBezTo>
                <a:cubicBezTo>
                  <a:pt x="323" y="549"/>
                  <a:pt x="301" y="563"/>
                  <a:pt x="275" y="572"/>
                </a:cubicBezTo>
                <a:cubicBezTo>
                  <a:pt x="249" y="582"/>
                  <a:pt x="220" y="586"/>
                  <a:pt x="190" y="586"/>
                </a:cubicBezTo>
                <a:cubicBezTo>
                  <a:pt x="147" y="586"/>
                  <a:pt x="110" y="577"/>
                  <a:pt x="76" y="560"/>
                </a:cubicBezTo>
                <a:cubicBezTo>
                  <a:pt x="43" y="542"/>
                  <a:pt x="17" y="517"/>
                  <a:pt x="0" y="486"/>
                </a:cubicBezTo>
                <a:lnTo>
                  <a:pt x="63" y="421"/>
                </a:lnTo>
                <a:cubicBezTo>
                  <a:pt x="78" y="442"/>
                  <a:pt x="97" y="459"/>
                  <a:pt x="120" y="472"/>
                </a:cubicBezTo>
                <a:cubicBezTo>
                  <a:pt x="143" y="484"/>
                  <a:pt x="166" y="490"/>
                  <a:pt x="191" y="490"/>
                </a:cubicBezTo>
                <a:cubicBezTo>
                  <a:pt x="220" y="490"/>
                  <a:pt x="244" y="481"/>
                  <a:pt x="263" y="464"/>
                </a:cubicBezTo>
                <a:cubicBezTo>
                  <a:pt x="282" y="446"/>
                  <a:pt x="291" y="423"/>
                  <a:pt x="291" y="393"/>
                </a:cubicBezTo>
                <a:cubicBezTo>
                  <a:pt x="291" y="365"/>
                  <a:pt x="282" y="342"/>
                  <a:pt x="264" y="325"/>
                </a:cubicBezTo>
                <a:cubicBezTo>
                  <a:pt x="247" y="307"/>
                  <a:pt x="224" y="299"/>
                  <a:pt x="197" y="299"/>
                </a:cubicBezTo>
                <a:cubicBezTo>
                  <a:pt x="179" y="299"/>
                  <a:pt x="163" y="303"/>
                  <a:pt x="147" y="311"/>
                </a:cubicBezTo>
                <a:cubicBezTo>
                  <a:pt x="132" y="319"/>
                  <a:pt x="119" y="330"/>
                  <a:pt x="110" y="344"/>
                </a:cubicBezTo>
                <a:lnTo>
                  <a:pt x="15" y="344"/>
                </a:lnTo>
                <a:cubicBezTo>
                  <a:pt x="15" y="343"/>
                  <a:pt x="16" y="337"/>
                  <a:pt x="18" y="326"/>
                </a:cubicBezTo>
                <a:cubicBezTo>
                  <a:pt x="20" y="316"/>
                  <a:pt x="23" y="302"/>
                  <a:pt x="26" y="285"/>
                </a:cubicBezTo>
                <a:cubicBezTo>
                  <a:pt x="29" y="269"/>
                  <a:pt x="33" y="250"/>
                  <a:pt x="37" y="230"/>
                </a:cubicBezTo>
                <a:cubicBezTo>
                  <a:pt x="40" y="210"/>
                  <a:pt x="45" y="189"/>
                  <a:pt x="49" y="168"/>
                </a:cubicBezTo>
                <a:cubicBezTo>
                  <a:pt x="59" y="118"/>
                  <a:pt x="70" y="62"/>
                  <a:pt x="81" y="0"/>
                </a:cubicBezTo>
                <a:lnTo>
                  <a:pt x="367" y="0"/>
                </a:lnTo>
                <a:lnTo>
                  <a:pt x="367" y="99"/>
                </a:lnTo>
                <a:lnTo>
                  <a:pt x="161" y="99"/>
                </a:lnTo>
                <a:lnTo>
                  <a:pt x="137" y="229"/>
                </a:lnTo>
                <a:cubicBezTo>
                  <a:pt x="143" y="222"/>
                  <a:pt x="153" y="216"/>
                  <a:pt x="166" y="212"/>
                </a:cubicBezTo>
                <a:cubicBezTo>
                  <a:pt x="179" y="207"/>
                  <a:pt x="194" y="205"/>
                  <a:pt x="213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10936">
            <a:extLst>
              <a:ext uri="{FF2B5EF4-FFF2-40B4-BE49-F238E27FC236}">
                <a16:creationId xmlns:a16="http://schemas.microsoft.com/office/drawing/2014/main" id="{E1F57030-467A-4C52-AE56-EC59DF52952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509780" y="6219849"/>
            <a:ext cx="55010" cy="64716"/>
          </a:xfrm>
          <a:custGeom>
            <a:avLst/>
            <a:gdLst>
              <a:gd name="T0" fmla="*/ 310 w 420"/>
              <a:gd name="T1" fmla="*/ 247 h 494"/>
              <a:gd name="T2" fmla="*/ 303 w 420"/>
              <a:gd name="T3" fmla="*/ 187 h 494"/>
              <a:gd name="T4" fmla="*/ 282 w 420"/>
              <a:gd name="T5" fmla="*/ 141 h 494"/>
              <a:gd name="T6" fmla="*/ 250 w 420"/>
              <a:gd name="T7" fmla="*/ 110 h 494"/>
              <a:gd name="T8" fmla="*/ 210 w 420"/>
              <a:gd name="T9" fmla="*/ 100 h 494"/>
              <a:gd name="T10" fmla="*/ 169 w 420"/>
              <a:gd name="T11" fmla="*/ 110 h 494"/>
              <a:gd name="T12" fmla="*/ 137 w 420"/>
              <a:gd name="T13" fmla="*/ 141 h 494"/>
              <a:gd name="T14" fmla="*/ 116 w 420"/>
              <a:gd name="T15" fmla="*/ 187 h 494"/>
              <a:gd name="T16" fmla="*/ 109 w 420"/>
              <a:gd name="T17" fmla="*/ 247 h 494"/>
              <a:gd name="T18" fmla="*/ 116 w 420"/>
              <a:gd name="T19" fmla="*/ 307 h 494"/>
              <a:gd name="T20" fmla="*/ 137 w 420"/>
              <a:gd name="T21" fmla="*/ 353 h 494"/>
              <a:gd name="T22" fmla="*/ 169 w 420"/>
              <a:gd name="T23" fmla="*/ 383 h 494"/>
              <a:gd name="T24" fmla="*/ 210 w 420"/>
              <a:gd name="T25" fmla="*/ 394 h 494"/>
              <a:gd name="T26" fmla="*/ 250 w 420"/>
              <a:gd name="T27" fmla="*/ 383 h 494"/>
              <a:gd name="T28" fmla="*/ 282 w 420"/>
              <a:gd name="T29" fmla="*/ 353 h 494"/>
              <a:gd name="T30" fmla="*/ 303 w 420"/>
              <a:gd name="T31" fmla="*/ 307 h 494"/>
              <a:gd name="T32" fmla="*/ 310 w 420"/>
              <a:gd name="T33" fmla="*/ 247 h 494"/>
              <a:gd name="T34" fmla="*/ 420 w 420"/>
              <a:gd name="T35" fmla="*/ 247 h 494"/>
              <a:gd name="T36" fmla="*/ 404 w 420"/>
              <a:gd name="T37" fmla="*/ 346 h 494"/>
              <a:gd name="T38" fmla="*/ 360 w 420"/>
              <a:gd name="T39" fmla="*/ 424 h 494"/>
              <a:gd name="T40" fmla="*/ 293 w 420"/>
              <a:gd name="T41" fmla="*/ 476 h 494"/>
              <a:gd name="T42" fmla="*/ 210 w 420"/>
              <a:gd name="T43" fmla="*/ 494 h 494"/>
              <a:gd name="T44" fmla="*/ 126 w 420"/>
              <a:gd name="T45" fmla="*/ 476 h 494"/>
              <a:gd name="T46" fmla="*/ 60 w 420"/>
              <a:gd name="T47" fmla="*/ 424 h 494"/>
              <a:gd name="T48" fmla="*/ 16 w 420"/>
              <a:gd name="T49" fmla="*/ 346 h 494"/>
              <a:gd name="T50" fmla="*/ 0 w 420"/>
              <a:gd name="T51" fmla="*/ 247 h 494"/>
              <a:gd name="T52" fmla="*/ 16 w 420"/>
              <a:gd name="T53" fmla="*/ 148 h 494"/>
              <a:gd name="T54" fmla="*/ 60 w 420"/>
              <a:gd name="T55" fmla="*/ 70 h 494"/>
              <a:gd name="T56" fmla="*/ 126 w 420"/>
              <a:gd name="T57" fmla="*/ 18 h 494"/>
              <a:gd name="T58" fmla="*/ 210 w 420"/>
              <a:gd name="T59" fmla="*/ 0 h 494"/>
              <a:gd name="T60" fmla="*/ 293 w 420"/>
              <a:gd name="T61" fmla="*/ 18 h 494"/>
              <a:gd name="T62" fmla="*/ 360 w 420"/>
              <a:gd name="T63" fmla="*/ 70 h 494"/>
              <a:gd name="T64" fmla="*/ 404 w 420"/>
              <a:gd name="T65" fmla="*/ 148 h 494"/>
              <a:gd name="T66" fmla="*/ 420 w 420"/>
              <a:gd name="T67" fmla="*/ 247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20" h="494">
                <a:moveTo>
                  <a:pt x="310" y="247"/>
                </a:moveTo>
                <a:cubicBezTo>
                  <a:pt x="310" y="226"/>
                  <a:pt x="308" y="206"/>
                  <a:pt x="303" y="187"/>
                </a:cubicBezTo>
                <a:cubicBezTo>
                  <a:pt x="298" y="169"/>
                  <a:pt x="291" y="154"/>
                  <a:pt x="282" y="141"/>
                </a:cubicBezTo>
                <a:cubicBezTo>
                  <a:pt x="273" y="127"/>
                  <a:pt x="262" y="117"/>
                  <a:pt x="250" y="110"/>
                </a:cubicBezTo>
                <a:cubicBezTo>
                  <a:pt x="238" y="103"/>
                  <a:pt x="225" y="100"/>
                  <a:pt x="210" y="100"/>
                </a:cubicBezTo>
                <a:cubicBezTo>
                  <a:pt x="195" y="100"/>
                  <a:pt x="181" y="103"/>
                  <a:pt x="169" y="110"/>
                </a:cubicBezTo>
                <a:cubicBezTo>
                  <a:pt x="157" y="117"/>
                  <a:pt x="146" y="127"/>
                  <a:pt x="137" y="141"/>
                </a:cubicBezTo>
                <a:cubicBezTo>
                  <a:pt x="128" y="154"/>
                  <a:pt x="121" y="169"/>
                  <a:pt x="116" y="187"/>
                </a:cubicBezTo>
                <a:cubicBezTo>
                  <a:pt x="111" y="206"/>
                  <a:pt x="109" y="226"/>
                  <a:pt x="109" y="247"/>
                </a:cubicBezTo>
                <a:cubicBezTo>
                  <a:pt x="109" y="269"/>
                  <a:pt x="111" y="289"/>
                  <a:pt x="116" y="307"/>
                </a:cubicBezTo>
                <a:cubicBezTo>
                  <a:pt x="121" y="325"/>
                  <a:pt x="128" y="340"/>
                  <a:pt x="137" y="353"/>
                </a:cubicBezTo>
                <a:cubicBezTo>
                  <a:pt x="146" y="366"/>
                  <a:pt x="157" y="376"/>
                  <a:pt x="169" y="383"/>
                </a:cubicBezTo>
                <a:cubicBezTo>
                  <a:pt x="181" y="390"/>
                  <a:pt x="195" y="394"/>
                  <a:pt x="210" y="394"/>
                </a:cubicBezTo>
                <a:cubicBezTo>
                  <a:pt x="225" y="394"/>
                  <a:pt x="238" y="390"/>
                  <a:pt x="250" y="383"/>
                </a:cubicBezTo>
                <a:cubicBezTo>
                  <a:pt x="262" y="376"/>
                  <a:pt x="273" y="366"/>
                  <a:pt x="282" y="353"/>
                </a:cubicBezTo>
                <a:cubicBezTo>
                  <a:pt x="291" y="340"/>
                  <a:pt x="298" y="325"/>
                  <a:pt x="303" y="307"/>
                </a:cubicBezTo>
                <a:cubicBezTo>
                  <a:pt x="308" y="289"/>
                  <a:pt x="310" y="269"/>
                  <a:pt x="310" y="247"/>
                </a:cubicBezTo>
                <a:close/>
                <a:moveTo>
                  <a:pt x="420" y="247"/>
                </a:moveTo>
                <a:cubicBezTo>
                  <a:pt x="420" y="283"/>
                  <a:pt x="415" y="316"/>
                  <a:pt x="404" y="346"/>
                </a:cubicBezTo>
                <a:cubicBezTo>
                  <a:pt x="394" y="376"/>
                  <a:pt x="379" y="402"/>
                  <a:pt x="360" y="424"/>
                </a:cubicBezTo>
                <a:cubicBezTo>
                  <a:pt x="342" y="447"/>
                  <a:pt x="319" y="464"/>
                  <a:pt x="293" y="476"/>
                </a:cubicBezTo>
                <a:cubicBezTo>
                  <a:pt x="268" y="488"/>
                  <a:pt x="240" y="494"/>
                  <a:pt x="210" y="494"/>
                </a:cubicBezTo>
                <a:cubicBezTo>
                  <a:pt x="180" y="494"/>
                  <a:pt x="152" y="488"/>
                  <a:pt x="126" y="476"/>
                </a:cubicBezTo>
                <a:cubicBezTo>
                  <a:pt x="100" y="464"/>
                  <a:pt x="78" y="447"/>
                  <a:pt x="60" y="424"/>
                </a:cubicBezTo>
                <a:cubicBezTo>
                  <a:pt x="41" y="402"/>
                  <a:pt x="26" y="376"/>
                  <a:pt x="16" y="346"/>
                </a:cubicBezTo>
                <a:cubicBezTo>
                  <a:pt x="5" y="316"/>
                  <a:pt x="0" y="283"/>
                  <a:pt x="0" y="247"/>
                </a:cubicBezTo>
                <a:cubicBezTo>
                  <a:pt x="0" y="211"/>
                  <a:pt x="5" y="178"/>
                  <a:pt x="16" y="148"/>
                </a:cubicBezTo>
                <a:cubicBezTo>
                  <a:pt x="26" y="118"/>
                  <a:pt x="41" y="92"/>
                  <a:pt x="60" y="70"/>
                </a:cubicBezTo>
                <a:cubicBezTo>
                  <a:pt x="78" y="48"/>
                  <a:pt x="100" y="31"/>
                  <a:pt x="126" y="18"/>
                </a:cubicBezTo>
                <a:cubicBezTo>
                  <a:pt x="152" y="6"/>
                  <a:pt x="180" y="0"/>
                  <a:pt x="210" y="0"/>
                </a:cubicBezTo>
                <a:cubicBezTo>
                  <a:pt x="240" y="0"/>
                  <a:pt x="268" y="6"/>
                  <a:pt x="293" y="18"/>
                </a:cubicBezTo>
                <a:cubicBezTo>
                  <a:pt x="319" y="31"/>
                  <a:pt x="342" y="48"/>
                  <a:pt x="360" y="70"/>
                </a:cubicBezTo>
                <a:cubicBezTo>
                  <a:pt x="379" y="92"/>
                  <a:pt x="394" y="118"/>
                  <a:pt x="404" y="148"/>
                </a:cubicBezTo>
                <a:cubicBezTo>
                  <a:pt x="415" y="178"/>
                  <a:pt x="420" y="211"/>
                  <a:pt x="420" y="2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7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C16150-49F1-4B5F-A7BD-F2B75ED5C6E2}"/>
              </a:ext>
            </a:extLst>
          </p:cNvPr>
          <p:cNvSpPr txBox="1"/>
          <p:nvPr/>
        </p:nvSpPr>
        <p:spPr>
          <a:xfrm>
            <a:off x="506900" y="723229"/>
            <a:ext cx="12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12282" y="1092561"/>
            <a:ext cx="8892570" cy="5569091"/>
            <a:chOff x="12891" y="1088906"/>
            <a:chExt cx="8892570" cy="5569091"/>
          </a:xfrm>
        </p:grpSpPr>
        <p:sp>
          <p:nvSpPr>
            <p:cNvPr id="5" name="타원 4"/>
            <p:cNvSpPr/>
            <p:nvPr/>
          </p:nvSpPr>
          <p:spPr>
            <a:xfrm>
              <a:off x="12891" y="3546126"/>
              <a:ext cx="1095267" cy="4512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admin</a:t>
              </a:r>
              <a:endParaRPr lang="ko-KR" altLang="en-US" sz="1600" b="1" dirty="0"/>
            </a:p>
          </p:txBody>
        </p:sp>
        <p:cxnSp>
          <p:nvCxnSpPr>
            <p:cNvPr id="42" name="꺾인 연결선 41"/>
            <p:cNvCxnSpPr/>
            <p:nvPr/>
          </p:nvCxnSpPr>
          <p:spPr>
            <a:xfrm flipV="1">
              <a:off x="2786756" y="6066766"/>
              <a:ext cx="707160" cy="2351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/>
            <p:nvPr/>
          </p:nvCxnSpPr>
          <p:spPr>
            <a:xfrm>
              <a:off x="2786756" y="6301950"/>
              <a:ext cx="707160" cy="2674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1760701" y="1088906"/>
              <a:ext cx="1012234" cy="45427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Admin page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1760700" y="6064593"/>
              <a:ext cx="1012235" cy="45829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Login/</a:t>
              </a:r>
            </a:p>
            <a:p>
              <a:pPr algn="ctr"/>
              <a:r>
                <a:rPr lang="en-US" altLang="ko-KR" sz="1200" dirty="0" smtClean="0"/>
                <a:t>logout</a:t>
              </a:r>
              <a:endParaRPr lang="ko-KR" altLang="en-US" sz="1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1928947" y="1957050"/>
              <a:ext cx="1254349" cy="51500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Member fix</a:t>
              </a:r>
              <a:endParaRPr lang="ko-KR" altLang="en-US" sz="1200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2063264" y="3002542"/>
              <a:ext cx="1028593" cy="44948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Order fix</a:t>
              </a:r>
              <a:endParaRPr lang="ko-KR" altLang="en-US" sz="12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2075344" y="4025773"/>
              <a:ext cx="1067393" cy="45829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Product fix</a:t>
              </a:r>
              <a:endParaRPr lang="ko-KR" altLang="en-US" sz="12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2035935" y="5004949"/>
              <a:ext cx="940495" cy="45829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Notice fix</a:t>
              </a:r>
              <a:endParaRPr lang="ko-KR" altLang="en-US" sz="1200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2783170" y="1332775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4229075" y="6569190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4229076" y="6064593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3111642" y="3222021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4503710" y="3219848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꺾인 연결선 63"/>
            <p:cNvCxnSpPr/>
            <p:nvPr/>
          </p:nvCxnSpPr>
          <p:spPr>
            <a:xfrm flipV="1">
              <a:off x="3150561" y="4002187"/>
              <a:ext cx="383220" cy="2484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/>
            <p:nvPr/>
          </p:nvCxnSpPr>
          <p:spPr>
            <a:xfrm>
              <a:off x="3150561" y="4250604"/>
              <a:ext cx="383220" cy="28248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4608034" y="4031617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6000102" y="4029444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>
              <a:off x="3454985" y="3573578"/>
              <a:ext cx="4033280" cy="194536"/>
              <a:chOff x="3454985" y="3573578"/>
              <a:chExt cx="4033280" cy="19453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6096197" y="3591577"/>
                <a:ext cx="1392068" cy="17436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상품</a:t>
                </a:r>
                <a:r>
                  <a:rPr lang="en-US" altLang="ko-KR" sz="900" dirty="0"/>
                  <a:t>/</a:t>
                </a:r>
                <a:r>
                  <a:rPr lang="ko-KR" altLang="en-US" sz="900" dirty="0"/>
                  <a:t>공지사항 내역</a:t>
                </a: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3454985" y="3573578"/>
                <a:ext cx="910838" cy="19445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search</a:t>
                </a:r>
                <a:endParaRPr lang="ko-KR" altLang="en-US" sz="1000" dirty="0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4704129" y="3591900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검색</a:t>
                </a:r>
              </a:p>
            </p:txBody>
          </p:sp>
          <p:cxnSp>
            <p:nvCxnSpPr>
              <p:cNvPr id="73" name="직선 화살표 연결선 72"/>
              <p:cNvCxnSpPr/>
              <p:nvPr/>
            </p:nvCxnSpPr>
            <p:spPr>
              <a:xfrm>
                <a:off x="4354344" y="3666989"/>
                <a:ext cx="32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5767725" y="3677834"/>
                <a:ext cx="32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77" name="직선 화살표 연결선 76"/>
            <p:cNvCxnSpPr/>
            <p:nvPr/>
          </p:nvCxnSpPr>
          <p:spPr>
            <a:xfrm>
              <a:off x="7392170" y="4014991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>
              <a:off x="3008753" y="5282561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>
              <a:off x="4152288" y="1335354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3173139" y="2221743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4562544" y="2221743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5895778" y="3219848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꺾인 연결선 121"/>
            <p:cNvCxnSpPr>
              <a:stCxn id="60" idx="0"/>
            </p:cNvCxnSpPr>
            <p:nvPr/>
          </p:nvCxnSpPr>
          <p:spPr>
            <a:xfrm rot="5400000" flipH="1" flipV="1">
              <a:off x="3998784" y="2903624"/>
              <a:ext cx="196157" cy="2644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>
              <a:off x="4433140" y="4525919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/>
            <p:nvPr/>
          </p:nvCxnSpPr>
          <p:spPr>
            <a:xfrm>
              <a:off x="5812995" y="4504719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/>
            <p:nvPr/>
          </p:nvCxnSpPr>
          <p:spPr>
            <a:xfrm>
              <a:off x="7527918" y="4504719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꺾인 연결선 133"/>
            <p:cNvCxnSpPr/>
            <p:nvPr/>
          </p:nvCxnSpPr>
          <p:spPr>
            <a:xfrm flipV="1">
              <a:off x="4385293" y="5038624"/>
              <a:ext cx="707160" cy="2351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/>
            <p:nvPr/>
          </p:nvCxnSpPr>
          <p:spPr>
            <a:xfrm>
              <a:off x="4385293" y="5273808"/>
              <a:ext cx="707160" cy="2674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>
              <a:off x="6524637" y="5030678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/>
            <p:cNvGrpSpPr/>
            <p:nvPr/>
          </p:nvGrpSpPr>
          <p:grpSpPr>
            <a:xfrm>
              <a:off x="3111642" y="1244668"/>
              <a:ext cx="5793819" cy="5413329"/>
              <a:chOff x="3111642" y="1244668"/>
              <a:chExt cx="5793819" cy="541332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28574" y="3941337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상품상세내역</a:t>
                </a:r>
                <a:endParaRPr lang="ko-KR" altLang="en-US" sz="900" dirty="0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3493917" y="5978659"/>
                <a:ext cx="735159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회원가입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3493916" y="6480759"/>
                <a:ext cx="735159" cy="17723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로그인</a:t>
                </a: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3111642" y="1244668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관리자 정보</a:t>
                </a:r>
                <a:endParaRPr lang="ko-KR" altLang="en-US" sz="900" dirty="0"/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4557547" y="6480759"/>
                <a:ext cx="1311340" cy="17723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id</a:t>
                </a:r>
                <a:r>
                  <a:rPr lang="ko-KR" altLang="en-US" sz="1000" dirty="0"/>
                  <a:t>찾기</a:t>
                </a:r>
                <a:r>
                  <a:rPr lang="en-US" altLang="ko-KR" sz="1000" dirty="0"/>
                  <a:t>/pw</a:t>
                </a:r>
                <a:r>
                  <a:rPr lang="ko-KR" altLang="en-US" sz="1000" dirty="0"/>
                  <a:t>재설정</a:t>
                </a:r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4557547" y="5976486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회원정보입력</a:t>
                </a: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440114" y="3133914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주문전체관리</a:t>
                </a:r>
                <a:endParaRPr lang="ko-KR" altLang="en-US" sz="900" dirty="0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4832182" y="3131741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주문상세정보</a:t>
                </a:r>
                <a:endParaRPr lang="ko-KR" altLang="en-US" sz="900" dirty="0"/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3518428" y="3943510"/>
                <a:ext cx="1090865" cy="17723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galaxy / </a:t>
                </a:r>
                <a:r>
                  <a:rPr lang="en-US" altLang="ko-KR" sz="1000" dirty="0" err="1" smtClean="0"/>
                  <a:t>Iphone</a:t>
                </a:r>
                <a:endParaRPr lang="ko-KR" altLang="en-US" sz="1000" dirty="0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4936506" y="3943510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상품 내역</a:t>
                </a:r>
                <a:endParaRPr lang="ko-KR" altLang="en-US" sz="900" dirty="0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7720642" y="3926884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수정</a:t>
                </a:r>
                <a:r>
                  <a:rPr lang="en-US" altLang="ko-KR" sz="900" dirty="0"/>
                  <a:t>/</a:t>
                </a:r>
                <a:r>
                  <a:rPr lang="ko-KR" altLang="en-US" sz="900" dirty="0"/>
                  <a:t>삭제</a:t>
                </a:r>
                <a:endParaRPr lang="ko-KR" altLang="en-US" sz="900" dirty="0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3332957" y="5193647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공지사항내역</a:t>
                </a:r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4480760" y="1247247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멤버 목록</a:t>
                </a:r>
                <a:endParaRPr lang="ko-KR" altLang="en-US" sz="900" dirty="0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3502660" y="2139828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고객관리내역</a:t>
                </a:r>
                <a:endParaRPr lang="ko-KR" altLang="en-US" sz="900" dirty="0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4892066" y="2139828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회원정보</a:t>
                </a:r>
                <a:endParaRPr lang="ko-KR" altLang="en-US" sz="900" dirty="0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6224250" y="3131741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수정</a:t>
                </a:r>
                <a:r>
                  <a:rPr lang="en-US" altLang="ko-KR" sz="900" dirty="0" smtClean="0"/>
                  <a:t>/</a:t>
                </a:r>
                <a:r>
                  <a:rPr lang="ko-KR" altLang="en-US" sz="900" dirty="0" smtClean="0"/>
                  <a:t>삭제</a:t>
                </a:r>
                <a:endParaRPr lang="ko-KR" altLang="en-US" sz="900" dirty="0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4220324" y="2835389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상태 수정</a:t>
                </a:r>
                <a:endParaRPr lang="ko-KR" altLang="en-US" sz="900" dirty="0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6141467" y="4418462"/>
                <a:ext cx="1392068" cy="17436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상품등록 및 전송</a:t>
                </a:r>
                <a:endParaRPr lang="ko-KR" altLang="en-US" sz="900" dirty="0"/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3533781" y="4432508"/>
                <a:ext cx="910838" cy="19445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상품 목</a:t>
                </a:r>
                <a:r>
                  <a:rPr lang="ko-KR" altLang="en-US" sz="1000" dirty="0" smtClean="0"/>
                  <a:t>록</a:t>
                </a:r>
                <a:endParaRPr lang="ko-KR" altLang="en-US" sz="1000" dirty="0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4749399" y="4418785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상품등록</a:t>
                </a:r>
                <a:endParaRPr lang="ko-KR" altLang="en-US" sz="900" dirty="0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7856390" y="4416612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상품상세내역</a:t>
                </a:r>
                <a:endParaRPr lang="ko-KR" altLang="en-US" sz="900" dirty="0"/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5092453" y="4942571"/>
                <a:ext cx="1408862" cy="18416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공지사항 상세 내역</a:t>
                </a:r>
                <a:endParaRPr lang="ko-KR" altLang="en-US" sz="900" dirty="0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5092452" y="5432431"/>
                <a:ext cx="1236122" cy="19742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smtClean="0"/>
                  <a:t>공지사항 등록</a:t>
                </a:r>
                <a:endParaRPr lang="ko-KR" altLang="en-US" sz="1000" dirty="0"/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6853109" y="4942571"/>
                <a:ext cx="1049071" cy="17621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수정</a:t>
                </a:r>
                <a:r>
                  <a:rPr lang="en-US" altLang="ko-KR" sz="900" dirty="0" smtClean="0"/>
                  <a:t>/</a:t>
                </a:r>
                <a:r>
                  <a:rPr lang="ko-KR" altLang="en-US" sz="900" dirty="0" smtClean="0"/>
                  <a:t>삭제</a:t>
                </a:r>
                <a:endParaRPr lang="ko-KR" altLang="en-US" sz="900" dirty="0"/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6681611" y="5437667"/>
                <a:ext cx="1392068" cy="17436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상품등록 및 전송</a:t>
                </a:r>
                <a:endParaRPr lang="ko-KR" altLang="en-US" sz="900" dirty="0"/>
              </a:p>
            </p:txBody>
          </p:sp>
        </p:grpSp>
        <p:cxnSp>
          <p:nvCxnSpPr>
            <p:cNvPr id="141" name="직선 화살표 연결선 140"/>
            <p:cNvCxnSpPr/>
            <p:nvPr/>
          </p:nvCxnSpPr>
          <p:spPr>
            <a:xfrm>
              <a:off x="6353140" y="5523924"/>
              <a:ext cx="32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/>
            <p:cNvGrpSpPr/>
            <p:nvPr/>
          </p:nvGrpSpPr>
          <p:grpSpPr>
            <a:xfrm>
              <a:off x="1108158" y="1543184"/>
              <a:ext cx="2331955" cy="4588525"/>
              <a:chOff x="1108158" y="1543184"/>
              <a:chExt cx="2331955" cy="4588525"/>
            </a:xfrm>
          </p:grpSpPr>
          <p:cxnSp>
            <p:nvCxnSpPr>
              <p:cNvPr id="17" name="직선 화살표 연결선 16"/>
              <p:cNvCxnSpPr>
                <a:stCxn id="5" idx="6"/>
              </p:cNvCxnSpPr>
              <p:nvPr/>
            </p:nvCxnSpPr>
            <p:spPr>
              <a:xfrm flipV="1">
                <a:off x="1108158" y="2395756"/>
                <a:ext cx="966505" cy="1369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9" name="직선 화살표 연결선 18"/>
              <p:cNvCxnSpPr>
                <a:stCxn id="5" idx="6"/>
              </p:cNvCxnSpPr>
              <p:nvPr/>
            </p:nvCxnSpPr>
            <p:spPr>
              <a:xfrm flipV="1">
                <a:off x="1108158" y="3297002"/>
                <a:ext cx="965080" cy="4683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38" name="직선 화살표 연결선 37"/>
              <p:cNvCxnSpPr>
                <a:stCxn id="5" idx="6"/>
              </p:cNvCxnSpPr>
              <p:nvPr/>
            </p:nvCxnSpPr>
            <p:spPr>
              <a:xfrm>
                <a:off x="1108158" y="3765347"/>
                <a:ext cx="965080" cy="451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40" name="직선 화살표 연결선 39"/>
              <p:cNvCxnSpPr>
                <a:stCxn id="5" idx="6"/>
              </p:cNvCxnSpPr>
              <p:nvPr/>
            </p:nvCxnSpPr>
            <p:spPr>
              <a:xfrm>
                <a:off x="1108158" y="3765347"/>
                <a:ext cx="965080" cy="1342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10" name="직선 화살표 연결선 109"/>
              <p:cNvCxnSpPr>
                <a:stCxn id="5" idx="6"/>
              </p:cNvCxnSpPr>
              <p:nvPr/>
            </p:nvCxnSpPr>
            <p:spPr>
              <a:xfrm flipV="1">
                <a:off x="1108158" y="1543184"/>
                <a:ext cx="965080" cy="22285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12" name="직선 화살표 연결선 111"/>
              <p:cNvCxnSpPr>
                <a:stCxn id="5" idx="6"/>
                <a:endCxn id="20" idx="1"/>
              </p:cNvCxnSpPr>
              <p:nvPr/>
            </p:nvCxnSpPr>
            <p:spPr>
              <a:xfrm>
                <a:off x="1108158" y="3771769"/>
                <a:ext cx="800780" cy="2359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43" name="직선 화살표 연결선 142"/>
              <p:cNvCxnSpPr>
                <a:stCxn id="5" idx="6"/>
              </p:cNvCxnSpPr>
              <p:nvPr/>
            </p:nvCxnSpPr>
            <p:spPr>
              <a:xfrm flipV="1">
                <a:off x="1108158" y="3687417"/>
                <a:ext cx="2331955" cy="843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570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72</Words>
  <Application>Microsoft Office PowerPoint</Application>
  <PresentationFormat>화면 슬라이드 쇼(4:3)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jaehwan pak</dc:creator>
  <cp:lastModifiedBy>USER</cp:lastModifiedBy>
  <cp:revision>82</cp:revision>
  <dcterms:created xsi:type="dcterms:W3CDTF">2024-07-23T10:58:56Z</dcterms:created>
  <dcterms:modified xsi:type="dcterms:W3CDTF">2024-07-26T03:11:38Z</dcterms:modified>
</cp:coreProperties>
</file>