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5" r:id="rId4"/>
    <p:sldId id="266" r:id="rId5"/>
    <p:sldId id="268" r:id="rId6"/>
    <p:sldId id="267" r:id="rId7"/>
    <p:sldId id="270" r:id="rId8"/>
    <p:sldId id="258" r:id="rId9"/>
    <p:sldId id="259" r:id="rId10"/>
    <p:sldId id="264" r:id="rId11"/>
    <p:sldId id="260" r:id="rId12"/>
    <p:sldId id="262" r:id="rId13"/>
    <p:sldId id="261" r:id="rId14"/>
    <p:sldId id="263" r:id="rId15"/>
    <p:sldId id="280" r:id="rId16"/>
    <p:sldId id="271" r:id="rId17"/>
    <p:sldId id="274" r:id="rId18"/>
    <p:sldId id="272" r:id="rId19"/>
    <p:sldId id="273" r:id="rId20"/>
    <p:sldId id="275" r:id="rId21"/>
    <p:sldId id="276" r:id="rId22"/>
    <p:sldId id="278" r:id="rId23"/>
    <p:sldId id="279" r:id="rId24"/>
    <p:sldId id="281" r:id="rId25"/>
    <p:sldId id="277" r:id="rId26"/>
    <p:sldId id="2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952" autoAdjust="0"/>
  </p:normalViewPr>
  <p:slideViewPr>
    <p:cSldViewPr snapToGrid="0">
      <p:cViewPr>
        <p:scale>
          <a:sx n="81" d="100"/>
          <a:sy n="81" d="100"/>
        </p:scale>
        <p:origin x="-728" y="-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F8A2D-E7B3-454F-8012-4612E4E4A1D5}" type="doc">
      <dgm:prSet loTypeId="urn:microsoft.com/office/officeart/2008/layout/LinedList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TW" altLang="en-US"/>
        </a:p>
      </dgm:t>
    </dgm:pt>
    <dgm:pt modelId="{96031E4D-D28D-48C4-868F-2D42AA82C740}">
      <dgm:prSet phldrT="[文字]"/>
      <dgm:spPr/>
      <dgm:t>
        <a:bodyPr/>
        <a:lstStyle/>
        <a:p>
          <a:r>
            <a:rPr lang="en-US" altLang="zh-TW" dirty="0"/>
            <a:t>RD</a:t>
          </a:r>
          <a:endParaRPr lang="zh-TW" altLang="en-US" dirty="0"/>
        </a:p>
      </dgm:t>
    </dgm:pt>
    <dgm:pt modelId="{7DA60BC2-91EA-424B-9AD6-B4A67D422A37}" type="parTrans" cxnId="{37984722-EE2D-4818-8E4F-F21FDB10B31C}">
      <dgm:prSet/>
      <dgm:spPr/>
      <dgm:t>
        <a:bodyPr/>
        <a:lstStyle/>
        <a:p>
          <a:endParaRPr lang="zh-TW" altLang="en-US"/>
        </a:p>
      </dgm:t>
    </dgm:pt>
    <dgm:pt modelId="{0EC2B64F-15EE-4EDC-B5F7-299942D0B37A}" type="sibTrans" cxnId="{37984722-EE2D-4818-8E4F-F21FDB10B31C}">
      <dgm:prSet/>
      <dgm:spPr/>
      <dgm:t>
        <a:bodyPr/>
        <a:lstStyle/>
        <a:p>
          <a:endParaRPr lang="zh-TW" altLang="en-US"/>
        </a:p>
      </dgm:t>
    </dgm:pt>
    <dgm:pt modelId="{3C92D4E1-BACD-4765-A80C-6925FC3491C8}">
      <dgm:prSet phldrT="[文字]"/>
      <dgm:spPr/>
      <dgm:t>
        <a:bodyPr/>
        <a:lstStyle/>
        <a:p>
          <a:r>
            <a:rPr lang="zh-TW" altLang="en-US" dirty="0"/>
            <a:t>硬體</a:t>
          </a:r>
        </a:p>
      </dgm:t>
    </dgm:pt>
    <dgm:pt modelId="{EC76B721-BD35-41F2-9655-33AD1CF09C10}" type="parTrans" cxnId="{12B5FE97-B1F7-4F80-B7E1-1B97C1D5F1F1}">
      <dgm:prSet/>
      <dgm:spPr/>
      <dgm:t>
        <a:bodyPr/>
        <a:lstStyle/>
        <a:p>
          <a:endParaRPr lang="zh-TW" altLang="en-US"/>
        </a:p>
      </dgm:t>
    </dgm:pt>
    <dgm:pt modelId="{1B93309B-54C1-467E-B53A-FB0BDA699B37}" type="sibTrans" cxnId="{12B5FE97-B1F7-4F80-B7E1-1B97C1D5F1F1}">
      <dgm:prSet/>
      <dgm:spPr/>
    </dgm:pt>
    <dgm:pt modelId="{44BD5099-CC45-486F-8BF4-7858357AA37C}">
      <dgm:prSet phldrT="[文字]"/>
      <dgm:spPr/>
      <dgm:t>
        <a:bodyPr/>
        <a:lstStyle/>
        <a:p>
          <a:r>
            <a:rPr lang="zh-TW" altLang="en-US" dirty="0"/>
            <a:t>軟體</a:t>
          </a:r>
        </a:p>
      </dgm:t>
    </dgm:pt>
    <dgm:pt modelId="{283454BE-4076-4F97-9805-15D09A25FDB1}" type="parTrans" cxnId="{8B4E0D57-61D1-4383-8ACB-14868BFACDD7}">
      <dgm:prSet/>
      <dgm:spPr/>
      <dgm:t>
        <a:bodyPr/>
        <a:lstStyle/>
        <a:p>
          <a:endParaRPr lang="zh-TW" altLang="en-US"/>
        </a:p>
      </dgm:t>
    </dgm:pt>
    <dgm:pt modelId="{93C84D85-D524-43E1-BB92-47D51F6FAA14}" type="sibTrans" cxnId="{8B4E0D57-61D1-4383-8ACB-14868BFACDD7}">
      <dgm:prSet/>
      <dgm:spPr/>
      <dgm:t>
        <a:bodyPr/>
        <a:lstStyle/>
        <a:p>
          <a:endParaRPr lang="zh-TW" altLang="en-US"/>
        </a:p>
      </dgm:t>
    </dgm:pt>
    <dgm:pt modelId="{E0F15334-F44E-4E4B-94E6-79BC028F29CB}">
      <dgm:prSet phldrT="[文字]"/>
      <dgm:spPr/>
      <dgm:t>
        <a:bodyPr/>
        <a:lstStyle/>
        <a:p>
          <a:r>
            <a:rPr lang="zh-TW" altLang="en-US" dirty="0"/>
            <a:t>安規問題 </a:t>
          </a:r>
          <a:r>
            <a:rPr lang="en-US" altLang="zh-TW" dirty="0"/>
            <a:t>(Safety &amp; Regulation)</a:t>
          </a:r>
          <a:endParaRPr lang="zh-TW" altLang="en-US" dirty="0"/>
        </a:p>
      </dgm:t>
    </dgm:pt>
    <dgm:pt modelId="{3A3D332E-63A8-4E95-B650-294582E4DA98}" type="parTrans" cxnId="{F78052B0-F2AA-4B17-8E6C-7B5636C60725}">
      <dgm:prSet/>
      <dgm:spPr/>
      <dgm:t>
        <a:bodyPr/>
        <a:lstStyle/>
        <a:p>
          <a:endParaRPr lang="zh-TW" altLang="en-US"/>
        </a:p>
      </dgm:t>
    </dgm:pt>
    <dgm:pt modelId="{D781A2E4-8EE6-4BAE-82CD-FB3E31775FCA}" type="sibTrans" cxnId="{F78052B0-F2AA-4B17-8E6C-7B5636C60725}">
      <dgm:prSet/>
      <dgm:spPr/>
      <dgm:t>
        <a:bodyPr/>
        <a:lstStyle/>
        <a:p>
          <a:endParaRPr lang="zh-TW" altLang="en-US"/>
        </a:p>
      </dgm:t>
    </dgm:pt>
    <dgm:pt modelId="{69494D02-ED62-4FBA-9DAB-63B8C8C868F0}">
      <dgm:prSet phldrT="[文字]"/>
      <dgm:spPr/>
      <dgm:t>
        <a:bodyPr/>
        <a:lstStyle/>
        <a:p>
          <a:r>
            <a:rPr lang="zh-TW" altLang="en-US" dirty="0"/>
            <a:t>線路</a:t>
          </a:r>
          <a:r>
            <a:rPr lang="en-US" altLang="zh-TW" dirty="0"/>
            <a:t>PCB</a:t>
          </a:r>
          <a:r>
            <a:rPr lang="zh-TW" altLang="en-US" dirty="0"/>
            <a:t>問題 </a:t>
          </a:r>
          <a:r>
            <a:rPr lang="en-US" altLang="zh-TW" dirty="0"/>
            <a:t>(Schematic &amp; Layout)</a:t>
          </a:r>
          <a:endParaRPr lang="zh-TW" altLang="en-US" dirty="0"/>
        </a:p>
      </dgm:t>
    </dgm:pt>
    <dgm:pt modelId="{7A7A7F10-F36C-4F96-81A2-62F6C74E20A2}" type="parTrans" cxnId="{DF32CB89-9997-4B54-963B-DC801984B99C}">
      <dgm:prSet/>
      <dgm:spPr/>
      <dgm:t>
        <a:bodyPr/>
        <a:lstStyle/>
        <a:p>
          <a:endParaRPr lang="zh-TW" altLang="en-US"/>
        </a:p>
      </dgm:t>
    </dgm:pt>
    <dgm:pt modelId="{33BCAD37-5D5D-4B32-BE9F-189BFFEDC77D}" type="sibTrans" cxnId="{DF32CB89-9997-4B54-963B-DC801984B99C}">
      <dgm:prSet/>
      <dgm:spPr/>
      <dgm:t>
        <a:bodyPr/>
        <a:lstStyle/>
        <a:p>
          <a:endParaRPr lang="zh-TW" altLang="en-US"/>
        </a:p>
      </dgm:t>
    </dgm:pt>
    <dgm:pt modelId="{BA7AA3E8-7CAE-4CF1-992F-BE91FC0B1C3D}">
      <dgm:prSet phldrT="[文字]"/>
      <dgm:spPr/>
      <dgm:t>
        <a:bodyPr/>
        <a:lstStyle/>
        <a:p>
          <a:r>
            <a:rPr lang="zh-TW" altLang="en-US" dirty="0"/>
            <a:t>零件問題 </a:t>
          </a:r>
          <a:r>
            <a:rPr lang="en-US" altLang="zh-TW" dirty="0"/>
            <a:t>(Components)</a:t>
          </a:r>
          <a:endParaRPr lang="zh-TW" altLang="en-US" dirty="0"/>
        </a:p>
      </dgm:t>
    </dgm:pt>
    <dgm:pt modelId="{85A89F06-121F-484D-B9B6-2807CDFC2151}" type="parTrans" cxnId="{B2099234-5C36-45BB-B65F-7324D484B0CC}">
      <dgm:prSet/>
      <dgm:spPr/>
      <dgm:t>
        <a:bodyPr/>
        <a:lstStyle/>
        <a:p>
          <a:endParaRPr lang="zh-TW" altLang="en-US"/>
        </a:p>
      </dgm:t>
    </dgm:pt>
    <dgm:pt modelId="{FD8F9414-11B6-4D5E-B1C7-57044E21A15E}" type="sibTrans" cxnId="{B2099234-5C36-45BB-B65F-7324D484B0CC}">
      <dgm:prSet/>
      <dgm:spPr/>
      <dgm:t>
        <a:bodyPr/>
        <a:lstStyle/>
        <a:p>
          <a:endParaRPr lang="zh-TW" altLang="en-US"/>
        </a:p>
      </dgm:t>
    </dgm:pt>
    <dgm:pt modelId="{3EFCFA70-BAA8-42FA-BAED-67A769D28B5A}">
      <dgm:prSet phldrT="[文字]"/>
      <dgm:spPr/>
      <dgm:t>
        <a:bodyPr/>
        <a:lstStyle/>
        <a:p>
          <a:r>
            <a:rPr lang="zh-TW" altLang="en-US" dirty="0"/>
            <a:t>其他</a:t>
          </a:r>
        </a:p>
      </dgm:t>
    </dgm:pt>
    <dgm:pt modelId="{D189DDDF-B0F7-4856-ADAE-6E0DC638297E}" type="parTrans" cxnId="{005DB20C-82AC-429A-A013-71D3040DC160}">
      <dgm:prSet/>
      <dgm:spPr/>
      <dgm:t>
        <a:bodyPr/>
        <a:lstStyle/>
        <a:p>
          <a:endParaRPr lang="zh-TW" altLang="en-US"/>
        </a:p>
      </dgm:t>
    </dgm:pt>
    <dgm:pt modelId="{84ABBB50-F6C1-4AC3-A7A5-F242F33E4E5C}" type="sibTrans" cxnId="{005DB20C-82AC-429A-A013-71D3040DC160}">
      <dgm:prSet/>
      <dgm:spPr/>
      <dgm:t>
        <a:bodyPr/>
        <a:lstStyle/>
        <a:p>
          <a:endParaRPr lang="zh-TW" altLang="en-US"/>
        </a:p>
      </dgm:t>
    </dgm:pt>
    <dgm:pt modelId="{969DBCC2-BD27-4667-A20C-0A1156DF7ABE}">
      <dgm:prSet phldrT="[文字]"/>
      <dgm:spPr/>
      <dgm:t>
        <a:bodyPr/>
        <a:lstStyle/>
        <a:p>
          <a:r>
            <a:rPr lang="en-US" altLang="zh-TW" dirty="0"/>
            <a:t>Flash/Firmware </a:t>
          </a:r>
          <a:r>
            <a:rPr lang="zh-TW" altLang="en-US" dirty="0"/>
            <a:t>問題</a:t>
          </a:r>
        </a:p>
      </dgm:t>
    </dgm:pt>
    <dgm:pt modelId="{481BFB05-D447-462D-B8FB-8270FAE24C59}" type="parTrans" cxnId="{56793554-8C77-4DA6-9A8E-DFC8622D71CC}">
      <dgm:prSet/>
      <dgm:spPr/>
      <dgm:t>
        <a:bodyPr/>
        <a:lstStyle/>
        <a:p>
          <a:endParaRPr lang="zh-TW" altLang="en-US"/>
        </a:p>
      </dgm:t>
    </dgm:pt>
    <dgm:pt modelId="{B18759AC-CA8E-45F4-8420-647921A2A4B4}" type="sibTrans" cxnId="{56793554-8C77-4DA6-9A8E-DFC8622D71CC}">
      <dgm:prSet/>
      <dgm:spPr/>
      <dgm:t>
        <a:bodyPr/>
        <a:lstStyle/>
        <a:p>
          <a:endParaRPr lang="zh-TW" altLang="en-US"/>
        </a:p>
      </dgm:t>
    </dgm:pt>
    <dgm:pt modelId="{CD7D9F0F-9E18-41E1-AC1A-7633ADF1EB15}">
      <dgm:prSet phldrT="[文字]"/>
      <dgm:spPr/>
      <dgm:t>
        <a:bodyPr/>
        <a:lstStyle/>
        <a:p>
          <a:r>
            <a:rPr lang="zh-TW" altLang="en-US" dirty="0"/>
            <a:t>使用者經驗問題</a:t>
          </a:r>
          <a:r>
            <a:rPr lang="en-US" altLang="zh-TW" dirty="0"/>
            <a:t>(User Experience)</a:t>
          </a:r>
          <a:endParaRPr lang="zh-TW" altLang="en-US" dirty="0"/>
        </a:p>
      </dgm:t>
    </dgm:pt>
    <dgm:pt modelId="{75ADBF8C-26E7-4967-8E03-44CB04D6A146}" type="parTrans" cxnId="{04718EFD-C0A2-47A2-BC44-F035485EB4EB}">
      <dgm:prSet/>
      <dgm:spPr/>
      <dgm:t>
        <a:bodyPr/>
        <a:lstStyle/>
        <a:p>
          <a:endParaRPr lang="zh-TW" altLang="en-US"/>
        </a:p>
      </dgm:t>
    </dgm:pt>
    <dgm:pt modelId="{09936DD6-0A36-4A6C-A396-ECAC698D3DB2}" type="sibTrans" cxnId="{04718EFD-C0A2-47A2-BC44-F035485EB4EB}">
      <dgm:prSet/>
      <dgm:spPr/>
      <dgm:t>
        <a:bodyPr/>
        <a:lstStyle/>
        <a:p>
          <a:endParaRPr lang="zh-TW" altLang="en-US"/>
        </a:p>
      </dgm:t>
    </dgm:pt>
    <dgm:pt modelId="{9B9F1E8D-F6AF-4A92-A512-18F16225FAC0}">
      <dgm:prSet phldrT="[文字]"/>
      <dgm:spPr/>
      <dgm:t>
        <a:bodyPr/>
        <a:lstStyle/>
        <a:p>
          <a:r>
            <a:rPr lang="en-US" altLang="zh-TW" dirty="0"/>
            <a:t>GUI </a:t>
          </a:r>
          <a:r>
            <a:rPr lang="zh-TW" altLang="en-US" dirty="0"/>
            <a:t>問題</a:t>
          </a:r>
        </a:p>
      </dgm:t>
    </dgm:pt>
    <dgm:pt modelId="{1A85425E-7F54-45D2-93CD-9A0E1074AE4D}" type="parTrans" cxnId="{464AB5CD-68E0-4055-AA90-E005A914716D}">
      <dgm:prSet/>
      <dgm:spPr/>
      <dgm:t>
        <a:bodyPr/>
        <a:lstStyle/>
        <a:p>
          <a:endParaRPr lang="zh-TW" altLang="en-US"/>
        </a:p>
      </dgm:t>
    </dgm:pt>
    <dgm:pt modelId="{4344E2B4-8668-4BA9-86FA-B2E7EDAA6232}" type="sibTrans" cxnId="{464AB5CD-68E0-4055-AA90-E005A914716D}">
      <dgm:prSet/>
      <dgm:spPr/>
      <dgm:t>
        <a:bodyPr/>
        <a:lstStyle/>
        <a:p>
          <a:endParaRPr lang="zh-TW" altLang="en-US"/>
        </a:p>
      </dgm:t>
    </dgm:pt>
    <dgm:pt modelId="{0D317010-6340-4490-A05A-BF99E7BDA71B}">
      <dgm:prSet phldrT="[文字]"/>
      <dgm:spPr/>
      <dgm:t>
        <a:bodyPr/>
        <a:lstStyle/>
        <a:p>
          <a:r>
            <a:rPr lang="zh-TW" altLang="en-US" dirty="0"/>
            <a:t>其他</a:t>
          </a:r>
        </a:p>
      </dgm:t>
    </dgm:pt>
    <dgm:pt modelId="{53CDD806-D5EB-4BC5-BE28-44377F546C60}" type="parTrans" cxnId="{5F4D8B75-375E-4D9F-945D-323B81E88C76}">
      <dgm:prSet/>
      <dgm:spPr/>
      <dgm:t>
        <a:bodyPr/>
        <a:lstStyle/>
        <a:p>
          <a:endParaRPr lang="zh-TW" altLang="en-US"/>
        </a:p>
      </dgm:t>
    </dgm:pt>
    <dgm:pt modelId="{23EB1B20-E89E-485B-B9FA-CA8CB98548B0}" type="sibTrans" cxnId="{5F4D8B75-375E-4D9F-945D-323B81E88C76}">
      <dgm:prSet/>
      <dgm:spPr/>
      <dgm:t>
        <a:bodyPr/>
        <a:lstStyle/>
        <a:p>
          <a:endParaRPr lang="zh-TW" altLang="en-US"/>
        </a:p>
      </dgm:t>
    </dgm:pt>
    <dgm:pt modelId="{C183BD9E-6DC4-49F1-862F-18FFEA645AEA}" type="pres">
      <dgm:prSet presAssocID="{30AF8A2D-E7B3-454F-8012-4612E4E4A1D5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47A26EB-9F96-480B-8666-08739B05EB88}" type="pres">
      <dgm:prSet presAssocID="{96031E4D-D28D-48C4-868F-2D42AA82C740}" presName="thickLine" presStyleLbl="alignNode1" presStyleIdx="0" presStyleCnt="1"/>
      <dgm:spPr/>
    </dgm:pt>
    <dgm:pt modelId="{354605B2-B49C-4390-98AB-7F8772143CB6}" type="pres">
      <dgm:prSet presAssocID="{96031E4D-D28D-48C4-868F-2D42AA82C740}" presName="horz1" presStyleCnt="0"/>
      <dgm:spPr/>
    </dgm:pt>
    <dgm:pt modelId="{91FFA521-B1CB-49FE-960F-AFC6E4887FD4}" type="pres">
      <dgm:prSet presAssocID="{96031E4D-D28D-48C4-868F-2D42AA82C740}" presName="tx1" presStyleLbl="revTx" presStyleIdx="0" presStyleCnt="11"/>
      <dgm:spPr/>
      <dgm:t>
        <a:bodyPr/>
        <a:lstStyle/>
        <a:p>
          <a:endParaRPr lang="en-US"/>
        </a:p>
      </dgm:t>
    </dgm:pt>
    <dgm:pt modelId="{B27266A7-02F1-4848-82C1-80CAEFFFB229}" type="pres">
      <dgm:prSet presAssocID="{96031E4D-D28D-48C4-868F-2D42AA82C740}" presName="vert1" presStyleCnt="0"/>
      <dgm:spPr/>
    </dgm:pt>
    <dgm:pt modelId="{F96A3E57-3437-4386-9F42-8F71AF915C0C}" type="pres">
      <dgm:prSet presAssocID="{3C92D4E1-BACD-4765-A80C-6925FC3491C8}" presName="vertSpace2a" presStyleCnt="0"/>
      <dgm:spPr/>
    </dgm:pt>
    <dgm:pt modelId="{E884E283-1846-486B-B9F3-515407ADAB4E}" type="pres">
      <dgm:prSet presAssocID="{3C92D4E1-BACD-4765-A80C-6925FC3491C8}" presName="horz2" presStyleCnt="0"/>
      <dgm:spPr/>
    </dgm:pt>
    <dgm:pt modelId="{BC251BBF-43F9-4D23-A2BC-945CEF5AE445}" type="pres">
      <dgm:prSet presAssocID="{3C92D4E1-BACD-4765-A80C-6925FC3491C8}" presName="horzSpace2" presStyleCnt="0"/>
      <dgm:spPr/>
    </dgm:pt>
    <dgm:pt modelId="{B5F33425-1A3E-4E10-A6FC-2FE4F08D0981}" type="pres">
      <dgm:prSet presAssocID="{3C92D4E1-BACD-4765-A80C-6925FC3491C8}" presName="tx2" presStyleLbl="revTx" presStyleIdx="1" presStyleCnt="11"/>
      <dgm:spPr/>
      <dgm:t>
        <a:bodyPr/>
        <a:lstStyle/>
        <a:p>
          <a:endParaRPr lang="en-US"/>
        </a:p>
      </dgm:t>
    </dgm:pt>
    <dgm:pt modelId="{D9F83588-672F-4C50-9BBC-967A66F61CB5}" type="pres">
      <dgm:prSet presAssocID="{3C92D4E1-BACD-4765-A80C-6925FC3491C8}" presName="vert2" presStyleCnt="0"/>
      <dgm:spPr/>
    </dgm:pt>
    <dgm:pt modelId="{6287EE1C-BFA0-40E4-BD79-9F29974522DF}" type="pres">
      <dgm:prSet presAssocID="{69494D02-ED62-4FBA-9DAB-63B8C8C868F0}" presName="horz3" presStyleCnt="0"/>
      <dgm:spPr/>
    </dgm:pt>
    <dgm:pt modelId="{946A1F01-8E2B-44E0-8D87-C3616A8AD5F8}" type="pres">
      <dgm:prSet presAssocID="{69494D02-ED62-4FBA-9DAB-63B8C8C868F0}" presName="horzSpace3" presStyleCnt="0"/>
      <dgm:spPr/>
    </dgm:pt>
    <dgm:pt modelId="{F0668A97-EF06-438E-BF04-8260DA1282DE}" type="pres">
      <dgm:prSet presAssocID="{69494D02-ED62-4FBA-9DAB-63B8C8C868F0}" presName="tx3" presStyleLbl="revTx" presStyleIdx="2" presStyleCnt="11"/>
      <dgm:spPr/>
      <dgm:t>
        <a:bodyPr/>
        <a:lstStyle/>
        <a:p>
          <a:endParaRPr lang="en-US"/>
        </a:p>
      </dgm:t>
    </dgm:pt>
    <dgm:pt modelId="{0B6C4C33-03E3-4986-8045-097D1B097D5A}" type="pres">
      <dgm:prSet presAssocID="{69494D02-ED62-4FBA-9DAB-63B8C8C868F0}" presName="vert3" presStyleCnt="0"/>
      <dgm:spPr/>
    </dgm:pt>
    <dgm:pt modelId="{91E5A354-C8F6-456E-A9B6-94CB2814421C}" type="pres">
      <dgm:prSet presAssocID="{33BCAD37-5D5D-4B32-BE9F-189BFFEDC77D}" presName="thinLine3" presStyleLbl="callout" presStyleIdx="0" presStyleCnt="8"/>
      <dgm:spPr/>
    </dgm:pt>
    <dgm:pt modelId="{E2E1649B-95CF-4B1F-BB49-7D005C14FCB8}" type="pres">
      <dgm:prSet presAssocID="{E0F15334-F44E-4E4B-94E6-79BC028F29CB}" presName="horz3" presStyleCnt="0"/>
      <dgm:spPr/>
    </dgm:pt>
    <dgm:pt modelId="{56222140-6C6D-4EF4-8949-62A1B56FFCFE}" type="pres">
      <dgm:prSet presAssocID="{E0F15334-F44E-4E4B-94E6-79BC028F29CB}" presName="horzSpace3" presStyleCnt="0"/>
      <dgm:spPr/>
    </dgm:pt>
    <dgm:pt modelId="{5A91AF73-8B57-4057-8B7D-7E22A06F3012}" type="pres">
      <dgm:prSet presAssocID="{E0F15334-F44E-4E4B-94E6-79BC028F29CB}" presName="tx3" presStyleLbl="revTx" presStyleIdx="3" presStyleCnt="11"/>
      <dgm:spPr/>
      <dgm:t>
        <a:bodyPr/>
        <a:lstStyle/>
        <a:p>
          <a:endParaRPr lang="en-US"/>
        </a:p>
      </dgm:t>
    </dgm:pt>
    <dgm:pt modelId="{8FA428F7-7AC0-47E8-8349-AA5CAC5A512C}" type="pres">
      <dgm:prSet presAssocID="{E0F15334-F44E-4E4B-94E6-79BC028F29CB}" presName="vert3" presStyleCnt="0"/>
      <dgm:spPr/>
    </dgm:pt>
    <dgm:pt modelId="{5186EC6B-80EC-4330-8CD7-24FFFC6160DC}" type="pres">
      <dgm:prSet presAssocID="{D781A2E4-8EE6-4BAE-82CD-FB3E31775FCA}" presName="thinLine3" presStyleLbl="callout" presStyleIdx="1" presStyleCnt="8"/>
      <dgm:spPr/>
    </dgm:pt>
    <dgm:pt modelId="{13B59F57-EB46-404C-9EEE-1521100B3596}" type="pres">
      <dgm:prSet presAssocID="{BA7AA3E8-7CAE-4CF1-992F-BE91FC0B1C3D}" presName="horz3" presStyleCnt="0"/>
      <dgm:spPr/>
    </dgm:pt>
    <dgm:pt modelId="{9136C420-5C98-42FA-888B-1B07F5770AFC}" type="pres">
      <dgm:prSet presAssocID="{BA7AA3E8-7CAE-4CF1-992F-BE91FC0B1C3D}" presName="horzSpace3" presStyleCnt="0"/>
      <dgm:spPr/>
    </dgm:pt>
    <dgm:pt modelId="{DDE61A8D-8170-4F8D-B6E8-B23AA8157E42}" type="pres">
      <dgm:prSet presAssocID="{BA7AA3E8-7CAE-4CF1-992F-BE91FC0B1C3D}" presName="tx3" presStyleLbl="revTx" presStyleIdx="4" presStyleCnt="11"/>
      <dgm:spPr/>
      <dgm:t>
        <a:bodyPr/>
        <a:lstStyle/>
        <a:p>
          <a:endParaRPr lang="en-US"/>
        </a:p>
      </dgm:t>
    </dgm:pt>
    <dgm:pt modelId="{CFB63D1E-EA44-4741-84A5-894527C4237C}" type="pres">
      <dgm:prSet presAssocID="{BA7AA3E8-7CAE-4CF1-992F-BE91FC0B1C3D}" presName="vert3" presStyleCnt="0"/>
      <dgm:spPr/>
    </dgm:pt>
    <dgm:pt modelId="{13CA16E0-FE3B-4B0F-AF41-AAB5447A4D3E}" type="pres">
      <dgm:prSet presAssocID="{FD8F9414-11B6-4D5E-B1C7-57044E21A15E}" presName="thinLine3" presStyleLbl="callout" presStyleIdx="2" presStyleCnt="8"/>
      <dgm:spPr/>
    </dgm:pt>
    <dgm:pt modelId="{700B495E-BAE1-45D6-AFA1-D0E6A2D9F810}" type="pres">
      <dgm:prSet presAssocID="{3EFCFA70-BAA8-42FA-BAED-67A769D28B5A}" presName="horz3" presStyleCnt="0"/>
      <dgm:spPr/>
    </dgm:pt>
    <dgm:pt modelId="{4AD29B6A-8748-469B-B3BB-B01017252E8B}" type="pres">
      <dgm:prSet presAssocID="{3EFCFA70-BAA8-42FA-BAED-67A769D28B5A}" presName="horzSpace3" presStyleCnt="0"/>
      <dgm:spPr/>
    </dgm:pt>
    <dgm:pt modelId="{5AB2F9B3-2CA9-4F6E-9CBC-8A955EC6C7AD}" type="pres">
      <dgm:prSet presAssocID="{3EFCFA70-BAA8-42FA-BAED-67A769D28B5A}" presName="tx3" presStyleLbl="revTx" presStyleIdx="5" presStyleCnt="11"/>
      <dgm:spPr/>
      <dgm:t>
        <a:bodyPr/>
        <a:lstStyle/>
        <a:p>
          <a:endParaRPr lang="en-US"/>
        </a:p>
      </dgm:t>
    </dgm:pt>
    <dgm:pt modelId="{DAB02059-B5CB-445D-9F20-C0A1E1F7A420}" type="pres">
      <dgm:prSet presAssocID="{3EFCFA70-BAA8-42FA-BAED-67A769D28B5A}" presName="vert3" presStyleCnt="0"/>
      <dgm:spPr/>
    </dgm:pt>
    <dgm:pt modelId="{26DC930E-6E21-4E30-BE11-0EFFF6E1EDD3}" type="pres">
      <dgm:prSet presAssocID="{3C92D4E1-BACD-4765-A80C-6925FC3491C8}" presName="thinLine2b" presStyleLbl="callout" presStyleIdx="3" presStyleCnt="8"/>
      <dgm:spPr/>
    </dgm:pt>
    <dgm:pt modelId="{9F593CEF-3C6D-4A97-A32A-63E594173930}" type="pres">
      <dgm:prSet presAssocID="{3C92D4E1-BACD-4765-A80C-6925FC3491C8}" presName="vertSpace2b" presStyleCnt="0"/>
      <dgm:spPr/>
    </dgm:pt>
    <dgm:pt modelId="{8118B74D-AD83-45C1-BCA8-0E3F51CBEB72}" type="pres">
      <dgm:prSet presAssocID="{44BD5099-CC45-486F-8BF4-7858357AA37C}" presName="horz2" presStyleCnt="0"/>
      <dgm:spPr/>
    </dgm:pt>
    <dgm:pt modelId="{983BE3F3-E6C6-4A84-BB1C-D08195F94E41}" type="pres">
      <dgm:prSet presAssocID="{44BD5099-CC45-486F-8BF4-7858357AA37C}" presName="horzSpace2" presStyleCnt="0"/>
      <dgm:spPr/>
    </dgm:pt>
    <dgm:pt modelId="{1FBF18C2-C522-4934-8209-0F41BA8036A7}" type="pres">
      <dgm:prSet presAssocID="{44BD5099-CC45-486F-8BF4-7858357AA37C}" presName="tx2" presStyleLbl="revTx" presStyleIdx="6" presStyleCnt="11"/>
      <dgm:spPr/>
      <dgm:t>
        <a:bodyPr/>
        <a:lstStyle/>
        <a:p>
          <a:endParaRPr lang="en-US"/>
        </a:p>
      </dgm:t>
    </dgm:pt>
    <dgm:pt modelId="{7E9A5E31-CC8C-4879-A4C6-4A5CA66BABFE}" type="pres">
      <dgm:prSet presAssocID="{44BD5099-CC45-486F-8BF4-7858357AA37C}" presName="vert2" presStyleCnt="0"/>
      <dgm:spPr/>
    </dgm:pt>
    <dgm:pt modelId="{D109DFC1-24C1-4547-9ECC-37654439AB97}" type="pres">
      <dgm:prSet presAssocID="{969DBCC2-BD27-4667-A20C-0A1156DF7ABE}" presName="horz3" presStyleCnt="0"/>
      <dgm:spPr/>
    </dgm:pt>
    <dgm:pt modelId="{96B89F1B-7D2F-4221-A723-F73807F589EC}" type="pres">
      <dgm:prSet presAssocID="{969DBCC2-BD27-4667-A20C-0A1156DF7ABE}" presName="horzSpace3" presStyleCnt="0"/>
      <dgm:spPr/>
    </dgm:pt>
    <dgm:pt modelId="{78295BEF-CCC3-4CCF-AA9F-ABD5C23C742E}" type="pres">
      <dgm:prSet presAssocID="{969DBCC2-BD27-4667-A20C-0A1156DF7ABE}" presName="tx3" presStyleLbl="revTx" presStyleIdx="7" presStyleCnt="11"/>
      <dgm:spPr/>
      <dgm:t>
        <a:bodyPr/>
        <a:lstStyle/>
        <a:p>
          <a:endParaRPr lang="en-US"/>
        </a:p>
      </dgm:t>
    </dgm:pt>
    <dgm:pt modelId="{58FD7556-F1B3-4BA2-80C9-440C41E92E71}" type="pres">
      <dgm:prSet presAssocID="{969DBCC2-BD27-4667-A20C-0A1156DF7ABE}" presName="vert3" presStyleCnt="0"/>
      <dgm:spPr/>
    </dgm:pt>
    <dgm:pt modelId="{27CCA26F-1C65-4FFC-A73F-4E0506FFDC0D}" type="pres">
      <dgm:prSet presAssocID="{B18759AC-CA8E-45F4-8420-647921A2A4B4}" presName="thinLine3" presStyleLbl="callout" presStyleIdx="4" presStyleCnt="8"/>
      <dgm:spPr/>
    </dgm:pt>
    <dgm:pt modelId="{BC839BDE-18DC-4E43-A9BE-C9380A973B3E}" type="pres">
      <dgm:prSet presAssocID="{CD7D9F0F-9E18-41E1-AC1A-7633ADF1EB15}" presName="horz3" presStyleCnt="0"/>
      <dgm:spPr/>
    </dgm:pt>
    <dgm:pt modelId="{7226A06A-7A3D-494A-9B7D-8870BE6779AE}" type="pres">
      <dgm:prSet presAssocID="{CD7D9F0F-9E18-41E1-AC1A-7633ADF1EB15}" presName="horzSpace3" presStyleCnt="0"/>
      <dgm:spPr/>
    </dgm:pt>
    <dgm:pt modelId="{CD6CFE11-9179-4688-BC19-B4CA8108F57D}" type="pres">
      <dgm:prSet presAssocID="{CD7D9F0F-9E18-41E1-AC1A-7633ADF1EB15}" presName="tx3" presStyleLbl="revTx" presStyleIdx="8" presStyleCnt="11"/>
      <dgm:spPr/>
      <dgm:t>
        <a:bodyPr/>
        <a:lstStyle/>
        <a:p>
          <a:endParaRPr lang="en-US"/>
        </a:p>
      </dgm:t>
    </dgm:pt>
    <dgm:pt modelId="{C6A831F3-ED46-49C8-9D74-1A3FD7F4E321}" type="pres">
      <dgm:prSet presAssocID="{CD7D9F0F-9E18-41E1-AC1A-7633ADF1EB15}" presName="vert3" presStyleCnt="0"/>
      <dgm:spPr/>
    </dgm:pt>
    <dgm:pt modelId="{6657F6FE-1101-49D8-A66B-89DE9ED86B9B}" type="pres">
      <dgm:prSet presAssocID="{09936DD6-0A36-4A6C-A396-ECAC698D3DB2}" presName="thinLine3" presStyleLbl="callout" presStyleIdx="5" presStyleCnt="8"/>
      <dgm:spPr/>
    </dgm:pt>
    <dgm:pt modelId="{A082EA18-8FA4-4E29-9AB5-FEB1E9929A6A}" type="pres">
      <dgm:prSet presAssocID="{9B9F1E8D-F6AF-4A92-A512-18F16225FAC0}" presName="horz3" presStyleCnt="0"/>
      <dgm:spPr/>
    </dgm:pt>
    <dgm:pt modelId="{35AF8DC8-66F9-467B-833F-5DAF8CB16B52}" type="pres">
      <dgm:prSet presAssocID="{9B9F1E8D-F6AF-4A92-A512-18F16225FAC0}" presName="horzSpace3" presStyleCnt="0"/>
      <dgm:spPr/>
    </dgm:pt>
    <dgm:pt modelId="{7DF26F38-6605-45D4-B2E9-B8EB5A172D2D}" type="pres">
      <dgm:prSet presAssocID="{9B9F1E8D-F6AF-4A92-A512-18F16225FAC0}" presName="tx3" presStyleLbl="revTx" presStyleIdx="9" presStyleCnt="11"/>
      <dgm:spPr/>
      <dgm:t>
        <a:bodyPr/>
        <a:lstStyle/>
        <a:p>
          <a:endParaRPr lang="en-US"/>
        </a:p>
      </dgm:t>
    </dgm:pt>
    <dgm:pt modelId="{37F70807-B406-4595-BEBB-7048D9D29D6C}" type="pres">
      <dgm:prSet presAssocID="{9B9F1E8D-F6AF-4A92-A512-18F16225FAC0}" presName="vert3" presStyleCnt="0"/>
      <dgm:spPr/>
    </dgm:pt>
    <dgm:pt modelId="{D79CE89F-8DA8-43C5-8608-6B8AA2D58D6A}" type="pres">
      <dgm:prSet presAssocID="{4344E2B4-8668-4BA9-86FA-B2E7EDAA6232}" presName="thinLine3" presStyleLbl="callout" presStyleIdx="6" presStyleCnt="8"/>
      <dgm:spPr/>
    </dgm:pt>
    <dgm:pt modelId="{80A4831E-9261-4BA1-B3E2-F80A0F422951}" type="pres">
      <dgm:prSet presAssocID="{0D317010-6340-4490-A05A-BF99E7BDA71B}" presName="horz3" presStyleCnt="0"/>
      <dgm:spPr/>
    </dgm:pt>
    <dgm:pt modelId="{D1FEB05E-3581-4D76-AE17-CED556E719D0}" type="pres">
      <dgm:prSet presAssocID="{0D317010-6340-4490-A05A-BF99E7BDA71B}" presName="horzSpace3" presStyleCnt="0"/>
      <dgm:spPr/>
    </dgm:pt>
    <dgm:pt modelId="{C864480E-D2DB-4E43-B6AF-095476CEFA56}" type="pres">
      <dgm:prSet presAssocID="{0D317010-6340-4490-A05A-BF99E7BDA71B}" presName="tx3" presStyleLbl="revTx" presStyleIdx="10" presStyleCnt="11"/>
      <dgm:spPr/>
      <dgm:t>
        <a:bodyPr/>
        <a:lstStyle/>
        <a:p>
          <a:endParaRPr lang="en-US"/>
        </a:p>
      </dgm:t>
    </dgm:pt>
    <dgm:pt modelId="{A10C462B-6DD4-4F2D-92BB-01C76FC45DE0}" type="pres">
      <dgm:prSet presAssocID="{0D317010-6340-4490-A05A-BF99E7BDA71B}" presName="vert3" presStyleCnt="0"/>
      <dgm:spPr/>
    </dgm:pt>
    <dgm:pt modelId="{B4FCB0EC-7309-4367-B1CF-AD45AF89DDBD}" type="pres">
      <dgm:prSet presAssocID="{44BD5099-CC45-486F-8BF4-7858357AA37C}" presName="thinLine2b" presStyleLbl="callout" presStyleIdx="7" presStyleCnt="8"/>
      <dgm:spPr/>
    </dgm:pt>
    <dgm:pt modelId="{2A5CE9F5-F7C3-4E44-8FE2-239FFF3CD7A5}" type="pres">
      <dgm:prSet presAssocID="{44BD5099-CC45-486F-8BF4-7858357AA37C}" presName="vertSpace2b" presStyleCnt="0"/>
      <dgm:spPr/>
    </dgm:pt>
  </dgm:ptLst>
  <dgm:cxnLst>
    <dgm:cxn modelId="{5F4D8B75-375E-4D9F-945D-323B81E88C76}" srcId="{44BD5099-CC45-486F-8BF4-7858357AA37C}" destId="{0D317010-6340-4490-A05A-BF99E7BDA71B}" srcOrd="3" destOrd="0" parTransId="{53CDD806-D5EB-4BC5-BE28-44377F546C60}" sibTransId="{23EB1B20-E89E-485B-B9FA-CA8CB98548B0}"/>
    <dgm:cxn modelId="{005DB20C-82AC-429A-A013-71D3040DC160}" srcId="{3C92D4E1-BACD-4765-A80C-6925FC3491C8}" destId="{3EFCFA70-BAA8-42FA-BAED-67A769D28B5A}" srcOrd="3" destOrd="0" parTransId="{D189DDDF-B0F7-4856-ADAE-6E0DC638297E}" sibTransId="{84ABBB50-F6C1-4AC3-A7A5-F242F33E4E5C}"/>
    <dgm:cxn modelId="{EB8A1A1E-9BE0-4859-872F-892B5D55B967}" type="presOf" srcId="{69494D02-ED62-4FBA-9DAB-63B8C8C868F0}" destId="{F0668A97-EF06-438E-BF04-8260DA1282DE}" srcOrd="0" destOrd="0" presId="urn:microsoft.com/office/officeart/2008/layout/LinedList"/>
    <dgm:cxn modelId="{9FF6CADD-8E69-408A-A966-B48A892D4D3B}" type="presOf" srcId="{30AF8A2D-E7B3-454F-8012-4612E4E4A1D5}" destId="{C183BD9E-6DC4-49F1-862F-18FFEA645AEA}" srcOrd="0" destOrd="0" presId="urn:microsoft.com/office/officeart/2008/layout/LinedList"/>
    <dgm:cxn modelId="{E7334385-9B29-4BE3-BFD5-24EE5AC29268}" type="presOf" srcId="{3C92D4E1-BACD-4765-A80C-6925FC3491C8}" destId="{B5F33425-1A3E-4E10-A6FC-2FE4F08D0981}" srcOrd="0" destOrd="0" presId="urn:microsoft.com/office/officeart/2008/layout/LinedList"/>
    <dgm:cxn modelId="{B2099234-5C36-45BB-B65F-7324D484B0CC}" srcId="{3C92D4E1-BACD-4765-A80C-6925FC3491C8}" destId="{BA7AA3E8-7CAE-4CF1-992F-BE91FC0B1C3D}" srcOrd="2" destOrd="0" parTransId="{85A89F06-121F-484D-B9B6-2807CDFC2151}" sibTransId="{FD8F9414-11B6-4D5E-B1C7-57044E21A15E}"/>
    <dgm:cxn modelId="{798F3F9F-A5BB-4374-8228-079840F57007}" type="presOf" srcId="{3EFCFA70-BAA8-42FA-BAED-67A769D28B5A}" destId="{5AB2F9B3-2CA9-4F6E-9CBC-8A955EC6C7AD}" srcOrd="0" destOrd="0" presId="urn:microsoft.com/office/officeart/2008/layout/LinedList"/>
    <dgm:cxn modelId="{12B5FE97-B1F7-4F80-B7E1-1B97C1D5F1F1}" srcId="{96031E4D-D28D-48C4-868F-2D42AA82C740}" destId="{3C92D4E1-BACD-4765-A80C-6925FC3491C8}" srcOrd="0" destOrd="0" parTransId="{EC76B721-BD35-41F2-9655-33AD1CF09C10}" sibTransId="{1B93309B-54C1-467E-B53A-FB0BDA699B37}"/>
    <dgm:cxn modelId="{24175DD7-C5DD-4048-9471-6A78B1161CE9}" type="presOf" srcId="{CD7D9F0F-9E18-41E1-AC1A-7633ADF1EB15}" destId="{CD6CFE11-9179-4688-BC19-B4CA8108F57D}" srcOrd="0" destOrd="0" presId="urn:microsoft.com/office/officeart/2008/layout/LinedList"/>
    <dgm:cxn modelId="{3E9FB4E8-EA8E-4DCE-83D5-99ED182682A4}" type="presOf" srcId="{0D317010-6340-4490-A05A-BF99E7BDA71B}" destId="{C864480E-D2DB-4E43-B6AF-095476CEFA56}" srcOrd="0" destOrd="0" presId="urn:microsoft.com/office/officeart/2008/layout/LinedList"/>
    <dgm:cxn modelId="{F78052B0-F2AA-4B17-8E6C-7B5636C60725}" srcId="{3C92D4E1-BACD-4765-A80C-6925FC3491C8}" destId="{E0F15334-F44E-4E4B-94E6-79BC028F29CB}" srcOrd="1" destOrd="0" parTransId="{3A3D332E-63A8-4E95-B650-294582E4DA98}" sibTransId="{D781A2E4-8EE6-4BAE-82CD-FB3E31775FCA}"/>
    <dgm:cxn modelId="{B9FA9B84-D84B-4144-9592-56CDCA3AFE4E}" type="presOf" srcId="{BA7AA3E8-7CAE-4CF1-992F-BE91FC0B1C3D}" destId="{DDE61A8D-8170-4F8D-B6E8-B23AA8157E42}" srcOrd="0" destOrd="0" presId="urn:microsoft.com/office/officeart/2008/layout/LinedList"/>
    <dgm:cxn modelId="{1071C987-BF20-4223-8F31-66A525359CBB}" type="presOf" srcId="{9B9F1E8D-F6AF-4A92-A512-18F16225FAC0}" destId="{7DF26F38-6605-45D4-B2E9-B8EB5A172D2D}" srcOrd="0" destOrd="0" presId="urn:microsoft.com/office/officeart/2008/layout/LinedList"/>
    <dgm:cxn modelId="{04718EFD-C0A2-47A2-BC44-F035485EB4EB}" srcId="{44BD5099-CC45-486F-8BF4-7858357AA37C}" destId="{CD7D9F0F-9E18-41E1-AC1A-7633ADF1EB15}" srcOrd="1" destOrd="0" parTransId="{75ADBF8C-26E7-4967-8E03-44CB04D6A146}" sibTransId="{09936DD6-0A36-4A6C-A396-ECAC698D3DB2}"/>
    <dgm:cxn modelId="{D444578A-02B3-428B-93A2-8AADAB00D96D}" type="presOf" srcId="{969DBCC2-BD27-4667-A20C-0A1156DF7ABE}" destId="{78295BEF-CCC3-4CCF-AA9F-ABD5C23C742E}" srcOrd="0" destOrd="0" presId="urn:microsoft.com/office/officeart/2008/layout/LinedList"/>
    <dgm:cxn modelId="{37984722-EE2D-4818-8E4F-F21FDB10B31C}" srcId="{30AF8A2D-E7B3-454F-8012-4612E4E4A1D5}" destId="{96031E4D-D28D-48C4-868F-2D42AA82C740}" srcOrd="0" destOrd="0" parTransId="{7DA60BC2-91EA-424B-9AD6-B4A67D422A37}" sibTransId="{0EC2B64F-15EE-4EDC-B5F7-299942D0B37A}"/>
    <dgm:cxn modelId="{7A9EFA43-E8B8-4E82-9D23-194AE10E537B}" type="presOf" srcId="{44BD5099-CC45-486F-8BF4-7858357AA37C}" destId="{1FBF18C2-C522-4934-8209-0F41BA8036A7}" srcOrd="0" destOrd="0" presId="urn:microsoft.com/office/officeart/2008/layout/LinedList"/>
    <dgm:cxn modelId="{464AB5CD-68E0-4055-AA90-E005A914716D}" srcId="{44BD5099-CC45-486F-8BF4-7858357AA37C}" destId="{9B9F1E8D-F6AF-4A92-A512-18F16225FAC0}" srcOrd="2" destOrd="0" parTransId="{1A85425E-7F54-45D2-93CD-9A0E1074AE4D}" sibTransId="{4344E2B4-8668-4BA9-86FA-B2E7EDAA6232}"/>
    <dgm:cxn modelId="{56793554-8C77-4DA6-9A8E-DFC8622D71CC}" srcId="{44BD5099-CC45-486F-8BF4-7858357AA37C}" destId="{969DBCC2-BD27-4667-A20C-0A1156DF7ABE}" srcOrd="0" destOrd="0" parTransId="{481BFB05-D447-462D-B8FB-8270FAE24C59}" sibTransId="{B18759AC-CA8E-45F4-8420-647921A2A4B4}"/>
    <dgm:cxn modelId="{86E3E535-6A25-4D8D-951A-2FA2F95D39BA}" type="presOf" srcId="{E0F15334-F44E-4E4B-94E6-79BC028F29CB}" destId="{5A91AF73-8B57-4057-8B7D-7E22A06F3012}" srcOrd="0" destOrd="0" presId="urn:microsoft.com/office/officeart/2008/layout/LinedList"/>
    <dgm:cxn modelId="{DB11D560-093A-4C02-81D6-82DF84A098A8}" type="presOf" srcId="{96031E4D-D28D-48C4-868F-2D42AA82C740}" destId="{91FFA521-B1CB-49FE-960F-AFC6E4887FD4}" srcOrd="0" destOrd="0" presId="urn:microsoft.com/office/officeart/2008/layout/LinedList"/>
    <dgm:cxn modelId="{DF32CB89-9997-4B54-963B-DC801984B99C}" srcId="{3C92D4E1-BACD-4765-A80C-6925FC3491C8}" destId="{69494D02-ED62-4FBA-9DAB-63B8C8C868F0}" srcOrd="0" destOrd="0" parTransId="{7A7A7F10-F36C-4F96-81A2-62F6C74E20A2}" sibTransId="{33BCAD37-5D5D-4B32-BE9F-189BFFEDC77D}"/>
    <dgm:cxn modelId="{8B4E0D57-61D1-4383-8ACB-14868BFACDD7}" srcId="{96031E4D-D28D-48C4-868F-2D42AA82C740}" destId="{44BD5099-CC45-486F-8BF4-7858357AA37C}" srcOrd="1" destOrd="0" parTransId="{283454BE-4076-4F97-9805-15D09A25FDB1}" sibTransId="{93C84D85-D524-43E1-BB92-47D51F6FAA14}"/>
    <dgm:cxn modelId="{1C7A52A9-C7F0-4A05-BCA4-04D3C32D72F6}" type="presParOf" srcId="{C183BD9E-6DC4-49F1-862F-18FFEA645AEA}" destId="{B47A26EB-9F96-480B-8666-08739B05EB88}" srcOrd="0" destOrd="0" presId="urn:microsoft.com/office/officeart/2008/layout/LinedList"/>
    <dgm:cxn modelId="{8F3CEAAD-FFB7-4864-8D72-5DD5396DF58E}" type="presParOf" srcId="{C183BD9E-6DC4-49F1-862F-18FFEA645AEA}" destId="{354605B2-B49C-4390-98AB-7F8772143CB6}" srcOrd="1" destOrd="0" presId="urn:microsoft.com/office/officeart/2008/layout/LinedList"/>
    <dgm:cxn modelId="{B8DA3AB4-3603-4A90-84FB-144744E0CA94}" type="presParOf" srcId="{354605B2-B49C-4390-98AB-7F8772143CB6}" destId="{91FFA521-B1CB-49FE-960F-AFC6E4887FD4}" srcOrd="0" destOrd="0" presId="urn:microsoft.com/office/officeart/2008/layout/LinedList"/>
    <dgm:cxn modelId="{731F473E-7AB7-410C-9C61-8F71CFC304C9}" type="presParOf" srcId="{354605B2-B49C-4390-98AB-7F8772143CB6}" destId="{B27266A7-02F1-4848-82C1-80CAEFFFB229}" srcOrd="1" destOrd="0" presId="urn:microsoft.com/office/officeart/2008/layout/LinedList"/>
    <dgm:cxn modelId="{17A17305-2A66-4BA9-94AE-0881D5376D09}" type="presParOf" srcId="{B27266A7-02F1-4848-82C1-80CAEFFFB229}" destId="{F96A3E57-3437-4386-9F42-8F71AF915C0C}" srcOrd="0" destOrd="0" presId="urn:microsoft.com/office/officeart/2008/layout/LinedList"/>
    <dgm:cxn modelId="{D2FF1CD3-37C7-4DA1-8D60-48AE3D47B364}" type="presParOf" srcId="{B27266A7-02F1-4848-82C1-80CAEFFFB229}" destId="{E884E283-1846-486B-B9F3-515407ADAB4E}" srcOrd="1" destOrd="0" presId="urn:microsoft.com/office/officeart/2008/layout/LinedList"/>
    <dgm:cxn modelId="{9E0BCB21-CB94-4525-9DDB-2526565CB18B}" type="presParOf" srcId="{E884E283-1846-486B-B9F3-515407ADAB4E}" destId="{BC251BBF-43F9-4D23-A2BC-945CEF5AE445}" srcOrd="0" destOrd="0" presId="urn:microsoft.com/office/officeart/2008/layout/LinedList"/>
    <dgm:cxn modelId="{67455B65-2E0F-4CE8-83AF-2D3AAE0C84C4}" type="presParOf" srcId="{E884E283-1846-486B-B9F3-515407ADAB4E}" destId="{B5F33425-1A3E-4E10-A6FC-2FE4F08D0981}" srcOrd="1" destOrd="0" presId="urn:microsoft.com/office/officeart/2008/layout/LinedList"/>
    <dgm:cxn modelId="{599A0C57-7152-4DEF-BF20-C7CC72732F3E}" type="presParOf" srcId="{E884E283-1846-486B-B9F3-515407ADAB4E}" destId="{D9F83588-672F-4C50-9BBC-967A66F61CB5}" srcOrd="2" destOrd="0" presId="urn:microsoft.com/office/officeart/2008/layout/LinedList"/>
    <dgm:cxn modelId="{68FA67A6-4AB7-49E6-94DC-2F0E664A6CF1}" type="presParOf" srcId="{D9F83588-672F-4C50-9BBC-967A66F61CB5}" destId="{6287EE1C-BFA0-40E4-BD79-9F29974522DF}" srcOrd="0" destOrd="0" presId="urn:microsoft.com/office/officeart/2008/layout/LinedList"/>
    <dgm:cxn modelId="{93F3C800-DEE6-4ED4-9548-1DE6D1D76EDB}" type="presParOf" srcId="{6287EE1C-BFA0-40E4-BD79-9F29974522DF}" destId="{946A1F01-8E2B-44E0-8D87-C3616A8AD5F8}" srcOrd="0" destOrd="0" presId="urn:microsoft.com/office/officeart/2008/layout/LinedList"/>
    <dgm:cxn modelId="{5CDC4800-BDEC-4551-9030-6B3FA9C65DDE}" type="presParOf" srcId="{6287EE1C-BFA0-40E4-BD79-9F29974522DF}" destId="{F0668A97-EF06-438E-BF04-8260DA1282DE}" srcOrd="1" destOrd="0" presId="urn:microsoft.com/office/officeart/2008/layout/LinedList"/>
    <dgm:cxn modelId="{39384BDB-575D-4DBC-9627-FA4BF07F045A}" type="presParOf" srcId="{6287EE1C-BFA0-40E4-BD79-9F29974522DF}" destId="{0B6C4C33-03E3-4986-8045-097D1B097D5A}" srcOrd="2" destOrd="0" presId="urn:microsoft.com/office/officeart/2008/layout/LinedList"/>
    <dgm:cxn modelId="{51F96D44-A1F8-4E19-9C51-470E2F15C87C}" type="presParOf" srcId="{D9F83588-672F-4C50-9BBC-967A66F61CB5}" destId="{91E5A354-C8F6-456E-A9B6-94CB2814421C}" srcOrd="1" destOrd="0" presId="urn:microsoft.com/office/officeart/2008/layout/LinedList"/>
    <dgm:cxn modelId="{3A4947A8-2535-488D-849F-788B4DE5A1D9}" type="presParOf" srcId="{D9F83588-672F-4C50-9BBC-967A66F61CB5}" destId="{E2E1649B-95CF-4B1F-BB49-7D005C14FCB8}" srcOrd="2" destOrd="0" presId="urn:microsoft.com/office/officeart/2008/layout/LinedList"/>
    <dgm:cxn modelId="{D8770B00-5F88-4125-AC15-2F5661100F2E}" type="presParOf" srcId="{E2E1649B-95CF-4B1F-BB49-7D005C14FCB8}" destId="{56222140-6C6D-4EF4-8949-62A1B56FFCFE}" srcOrd="0" destOrd="0" presId="urn:microsoft.com/office/officeart/2008/layout/LinedList"/>
    <dgm:cxn modelId="{54DC18DC-147C-484D-B060-5FCB6B6D32AA}" type="presParOf" srcId="{E2E1649B-95CF-4B1F-BB49-7D005C14FCB8}" destId="{5A91AF73-8B57-4057-8B7D-7E22A06F3012}" srcOrd="1" destOrd="0" presId="urn:microsoft.com/office/officeart/2008/layout/LinedList"/>
    <dgm:cxn modelId="{7798BE81-0435-498A-83C4-1000815991DE}" type="presParOf" srcId="{E2E1649B-95CF-4B1F-BB49-7D005C14FCB8}" destId="{8FA428F7-7AC0-47E8-8349-AA5CAC5A512C}" srcOrd="2" destOrd="0" presId="urn:microsoft.com/office/officeart/2008/layout/LinedList"/>
    <dgm:cxn modelId="{781EA478-A560-4DC8-A115-C779C25EED2E}" type="presParOf" srcId="{D9F83588-672F-4C50-9BBC-967A66F61CB5}" destId="{5186EC6B-80EC-4330-8CD7-24FFFC6160DC}" srcOrd="3" destOrd="0" presId="urn:microsoft.com/office/officeart/2008/layout/LinedList"/>
    <dgm:cxn modelId="{13173C4B-D9C6-4E8A-992D-AF56764BDC1B}" type="presParOf" srcId="{D9F83588-672F-4C50-9BBC-967A66F61CB5}" destId="{13B59F57-EB46-404C-9EEE-1521100B3596}" srcOrd="4" destOrd="0" presId="urn:microsoft.com/office/officeart/2008/layout/LinedList"/>
    <dgm:cxn modelId="{FE4E4731-5704-4D3F-85B2-7992F99579EE}" type="presParOf" srcId="{13B59F57-EB46-404C-9EEE-1521100B3596}" destId="{9136C420-5C98-42FA-888B-1B07F5770AFC}" srcOrd="0" destOrd="0" presId="urn:microsoft.com/office/officeart/2008/layout/LinedList"/>
    <dgm:cxn modelId="{3713CA3F-DDC2-47EB-85E7-9CB66DD8537F}" type="presParOf" srcId="{13B59F57-EB46-404C-9EEE-1521100B3596}" destId="{DDE61A8D-8170-4F8D-B6E8-B23AA8157E42}" srcOrd="1" destOrd="0" presId="urn:microsoft.com/office/officeart/2008/layout/LinedList"/>
    <dgm:cxn modelId="{6283399C-4A12-4F08-BD9E-63A356D0DC84}" type="presParOf" srcId="{13B59F57-EB46-404C-9EEE-1521100B3596}" destId="{CFB63D1E-EA44-4741-84A5-894527C4237C}" srcOrd="2" destOrd="0" presId="urn:microsoft.com/office/officeart/2008/layout/LinedList"/>
    <dgm:cxn modelId="{CB256E8C-8F04-4D13-B61D-673F36AFCF87}" type="presParOf" srcId="{D9F83588-672F-4C50-9BBC-967A66F61CB5}" destId="{13CA16E0-FE3B-4B0F-AF41-AAB5447A4D3E}" srcOrd="5" destOrd="0" presId="urn:microsoft.com/office/officeart/2008/layout/LinedList"/>
    <dgm:cxn modelId="{BDA9A2C4-CCCF-4FCB-A956-C241CFCA90E7}" type="presParOf" srcId="{D9F83588-672F-4C50-9BBC-967A66F61CB5}" destId="{700B495E-BAE1-45D6-AFA1-D0E6A2D9F810}" srcOrd="6" destOrd="0" presId="urn:microsoft.com/office/officeart/2008/layout/LinedList"/>
    <dgm:cxn modelId="{C4281118-63E9-4EBA-92C9-4676D1420950}" type="presParOf" srcId="{700B495E-BAE1-45D6-AFA1-D0E6A2D9F810}" destId="{4AD29B6A-8748-469B-B3BB-B01017252E8B}" srcOrd="0" destOrd="0" presId="urn:microsoft.com/office/officeart/2008/layout/LinedList"/>
    <dgm:cxn modelId="{C80A9D9E-F365-4E13-B513-5D56232C5870}" type="presParOf" srcId="{700B495E-BAE1-45D6-AFA1-D0E6A2D9F810}" destId="{5AB2F9B3-2CA9-4F6E-9CBC-8A955EC6C7AD}" srcOrd="1" destOrd="0" presId="urn:microsoft.com/office/officeart/2008/layout/LinedList"/>
    <dgm:cxn modelId="{F0752FFF-24C2-47CB-986E-C155A15FAA7F}" type="presParOf" srcId="{700B495E-BAE1-45D6-AFA1-D0E6A2D9F810}" destId="{DAB02059-B5CB-445D-9F20-C0A1E1F7A420}" srcOrd="2" destOrd="0" presId="urn:microsoft.com/office/officeart/2008/layout/LinedList"/>
    <dgm:cxn modelId="{AA1087CE-A6D7-44FC-BF19-4954235B6F70}" type="presParOf" srcId="{B27266A7-02F1-4848-82C1-80CAEFFFB229}" destId="{26DC930E-6E21-4E30-BE11-0EFFF6E1EDD3}" srcOrd="2" destOrd="0" presId="urn:microsoft.com/office/officeart/2008/layout/LinedList"/>
    <dgm:cxn modelId="{27C1158A-32D6-4600-A6E8-9253F7C68F0D}" type="presParOf" srcId="{B27266A7-02F1-4848-82C1-80CAEFFFB229}" destId="{9F593CEF-3C6D-4A97-A32A-63E594173930}" srcOrd="3" destOrd="0" presId="urn:microsoft.com/office/officeart/2008/layout/LinedList"/>
    <dgm:cxn modelId="{5D0AF2C5-423E-45AA-B886-4A4BA3D0F5EC}" type="presParOf" srcId="{B27266A7-02F1-4848-82C1-80CAEFFFB229}" destId="{8118B74D-AD83-45C1-BCA8-0E3F51CBEB72}" srcOrd="4" destOrd="0" presId="urn:microsoft.com/office/officeart/2008/layout/LinedList"/>
    <dgm:cxn modelId="{CAE725E3-FFFF-4884-90F2-CF016EA08E1A}" type="presParOf" srcId="{8118B74D-AD83-45C1-BCA8-0E3F51CBEB72}" destId="{983BE3F3-E6C6-4A84-BB1C-D08195F94E41}" srcOrd="0" destOrd="0" presId="urn:microsoft.com/office/officeart/2008/layout/LinedList"/>
    <dgm:cxn modelId="{513747DA-6C82-41A4-A36B-7159A4A55C97}" type="presParOf" srcId="{8118B74D-AD83-45C1-BCA8-0E3F51CBEB72}" destId="{1FBF18C2-C522-4934-8209-0F41BA8036A7}" srcOrd="1" destOrd="0" presId="urn:microsoft.com/office/officeart/2008/layout/LinedList"/>
    <dgm:cxn modelId="{DC9EAC2D-2A3D-490F-A983-C413DA61F6F2}" type="presParOf" srcId="{8118B74D-AD83-45C1-BCA8-0E3F51CBEB72}" destId="{7E9A5E31-CC8C-4879-A4C6-4A5CA66BABFE}" srcOrd="2" destOrd="0" presId="urn:microsoft.com/office/officeart/2008/layout/LinedList"/>
    <dgm:cxn modelId="{34146D3F-9E68-407E-B7DF-AAC2ED2F8B74}" type="presParOf" srcId="{7E9A5E31-CC8C-4879-A4C6-4A5CA66BABFE}" destId="{D109DFC1-24C1-4547-9ECC-37654439AB97}" srcOrd="0" destOrd="0" presId="urn:microsoft.com/office/officeart/2008/layout/LinedList"/>
    <dgm:cxn modelId="{9F116277-FBE6-41EE-A952-D96EAD97C4A6}" type="presParOf" srcId="{D109DFC1-24C1-4547-9ECC-37654439AB97}" destId="{96B89F1B-7D2F-4221-A723-F73807F589EC}" srcOrd="0" destOrd="0" presId="urn:microsoft.com/office/officeart/2008/layout/LinedList"/>
    <dgm:cxn modelId="{7A92B783-2992-4E0D-AB24-19FD68410775}" type="presParOf" srcId="{D109DFC1-24C1-4547-9ECC-37654439AB97}" destId="{78295BEF-CCC3-4CCF-AA9F-ABD5C23C742E}" srcOrd="1" destOrd="0" presId="urn:microsoft.com/office/officeart/2008/layout/LinedList"/>
    <dgm:cxn modelId="{9D9490D6-9E10-4D4A-AD41-FFEA8B9E84CD}" type="presParOf" srcId="{D109DFC1-24C1-4547-9ECC-37654439AB97}" destId="{58FD7556-F1B3-4BA2-80C9-440C41E92E71}" srcOrd="2" destOrd="0" presId="urn:microsoft.com/office/officeart/2008/layout/LinedList"/>
    <dgm:cxn modelId="{885B75A7-EA36-44B5-ADA0-B8EB2D141844}" type="presParOf" srcId="{7E9A5E31-CC8C-4879-A4C6-4A5CA66BABFE}" destId="{27CCA26F-1C65-4FFC-A73F-4E0506FFDC0D}" srcOrd="1" destOrd="0" presId="urn:microsoft.com/office/officeart/2008/layout/LinedList"/>
    <dgm:cxn modelId="{7DE4D800-59D4-4386-87BE-533D9D4C4B20}" type="presParOf" srcId="{7E9A5E31-CC8C-4879-A4C6-4A5CA66BABFE}" destId="{BC839BDE-18DC-4E43-A9BE-C9380A973B3E}" srcOrd="2" destOrd="0" presId="urn:microsoft.com/office/officeart/2008/layout/LinedList"/>
    <dgm:cxn modelId="{FB768F2D-8B46-4696-9C00-45A96DB02E9B}" type="presParOf" srcId="{BC839BDE-18DC-4E43-A9BE-C9380A973B3E}" destId="{7226A06A-7A3D-494A-9B7D-8870BE6779AE}" srcOrd="0" destOrd="0" presId="urn:microsoft.com/office/officeart/2008/layout/LinedList"/>
    <dgm:cxn modelId="{F0F70F02-A0A2-4CE3-B730-DF7DF9ACB0D9}" type="presParOf" srcId="{BC839BDE-18DC-4E43-A9BE-C9380A973B3E}" destId="{CD6CFE11-9179-4688-BC19-B4CA8108F57D}" srcOrd="1" destOrd="0" presId="urn:microsoft.com/office/officeart/2008/layout/LinedList"/>
    <dgm:cxn modelId="{038B513B-AA2B-46D3-8F68-6D38B47C4CB2}" type="presParOf" srcId="{BC839BDE-18DC-4E43-A9BE-C9380A973B3E}" destId="{C6A831F3-ED46-49C8-9D74-1A3FD7F4E321}" srcOrd="2" destOrd="0" presId="urn:microsoft.com/office/officeart/2008/layout/LinedList"/>
    <dgm:cxn modelId="{C230A4F9-00FF-4160-AC6A-127EDF82E23E}" type="presParOf" srcId="{7E9A5E31-CC8C-4879-A4C6-4A5CA66BABFE}" destId="{6657F6FE-1101-49D8-A66B-89DE9ED86B9B}" srcOrd="3" destOrd="0" presId="urn:microsoft.com/office/officeart/2008/layout/LinedList"/>
    <dgm:cxn modelId="{100482D3-1A7A-42D8-A595-85B99253916C}" type="presParOf" srcId="{7E9A5E31-CC8C-4879-A4C6-4A5CA66BABFE}" destId="{A082EA18-8FA4-4E29-9AB5-FEB1E9929A6A}" srcOrd="4" destOrd="0" presId="urn:microsoft.com/office/officeart/2008/layout/LinedList"/>
    <dgm:cxn modelId="{9CB6AD3D-DC75-4A76-9AE8-323CA29C57D0}" type="presParOf" srcId="{A082EA18-8FA4-4E29-9AB5-FEB1E9929A6A}" destId="{35AF8DC8-66F9-467B-833F-5DAF8CB16B52}" srcOrd="0" destOrd="0" presId="urn:microsoft.com/office/officeart/2008/layout/LinedList"/>
    <dgm:cxn modelId="{EFC39C81-7B85-417F-A524-DABC77841979}" type="presParOf" srcId="{A082EA18-8FA4-4E29-9AB5-FEB1E9929A6A}" destId="{7DF26F38-6605-45D4-B2E9-B8EB5A172D2D}" srcOrd="1" destOrd="0" presId="urn:microsoft.com/office/officeart/2008/layout/LinedList"/>
    <dgm:cxn modelId="{4BF64095-DCE9-47C1-A5D3-04E4B707470A}" type="presParOf" srcId="{A082EA18-8FA4-4E29-9AB5-FEB1E9929A6A}" destId="{37F70807-B406-4595-BEBB-7048D9D29D6C}" srcOrd="2" destOrd="0" presId="urn:microsoft.com/office/officeart/2008/layout/LinedList"/>
    <dgm:cxn modelId="{9D97C260-5927-4E02-AC3A-16458DC66A1E}" type="presParOf" srcId="{7E9A5E31-CC8C-4879-A4C6-4A5CA66BABFE}" destId="{D79CE89F-8DA8-43C5-8608-6B8AA2D58D6A}" srcOrd="5" destOrd="0" presId="urn:microsoft.com/office/officeart/2008/layout/LinedList"/>
    <dgm:cxn modelId="{002D9681-5861-457F-834E-557646AD7B24}" type="presParOf" srcId="{7E9A5E31-CC8C-4879-A4C6-4A5CA66BABFE}" destId="{80A4831E-9261-4BA1-B3E2-F80A0F422951}" srcOrd="6" destOrd="0" presId="urn:microsoft.com/office/officeart/2008/layout/LinedList"/>
    <dgm:cxn modelId="{4B0D7E0D-E10B-40FE-B4B3-2CF27D9835D3}" type="presParOf" srcId="{80A4831E-9261-4BA1-B3E2-F80A0F422951}" destId="{D1FEB05E-3581-4D76-AE17-CED556E719D0}" srcOrd="0" destOrd="0" presId="urn:microsoft.com/office/officeart/2008/layout/LinedList"/>
    <dgm:cxn modelId="{94694C09-198E-426C-8DE3-093DAF395053}" type="presParOf" srcId="{80A4831E-9261-4BA1-B3E2-F80A0F422951}" destId="{C864480E-D2DB-4E43-B6AF-095476CEFA56}" srcOrd="1" destOrd="0" presId="urn:microsoft.com/office/officeart/2008/layout/LinedList"/>
    <dgm:cxn modelId="{DBC80CFD-5657-4017-B4F8-26C38274FD49}" type="presParOf" srcId="{80A4831E-9261-4BA1-B3E2-F80A0F422951}" destId="{A10C462B-6DD4-4F2D-92BB-01C76FC45DE0}" srcOrd="2" destOrd="0" presId="urn:microsoft.com/office/officeart/2008/layout/LinedList"/>
    <dgm:cxn modelId="{DDAD0BE3-EE29-4A66-A5C2-7CB3BDF6F992}" type="presParOf" srcId="{B27266A7-02F1-4848-82C1-80CAEFFFB229}" destId="{B4FCB0EC-7309-4367-B1CF-AD45AF89DDBD}" srcOrd="5" destOrd="0" presId="urn:microsoft.com/office/officeart/2008/layout/LinedList"/>
    <dgm:cxn modelId="{120E971A-1D13-4CC9-B169-6693266A83B3}" type="presParOf" srcId="{B27266A7-02F1-4848-82C1-80CAEFFFB229}" destId="{2A5CE9F5-F7C3-4E44-8FE2-239FFF3CD7A5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A26EB-9F96-480B-8666-08739B05EB8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FA521-B1CB-49FE-960F-AFC6E4887FD4}">
      <dsp:nvSpPr>
        <dsp:cNvPr id="0" name=""/>
        <dsp:cNvSpPr/>
      </dsp:nvSpPr>
      <dsp:spPr>
        <a:xfrm>
          <a:off x="0" y="0"/>
          <a:ext cx="2103120" cy="4601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500" kern="1200" dirty="0"/>
            <a:t>RD</a:t>
          </a:r>
          <a:endParaRPr lang="zh-TW" altLang="en-US" sz="6500" kern="1200" dirty="0"/>
        </a:p>
      </dsp:txBody>
      <dsp:txXfrm>
        <a:off x="0" y="0"/>
        <a:ext cx="2103120" cy="4601679"/>
      </dsp:txXfrm>
    </dsp:sp>
    <dsp:sp modelId="{B5F33425-1A3E-4E10-A6FC-2FE4F08D0981}">
      <dsp:nvSpPr>
        <dsp:cNvPr id="0" name=""/>
        <dsp:cNvSpPr/>
      </dsp:nvSpPr>
      <dsp:spPr>
        <a:xfrm>
          <a:off x="2260854" y="106953"/>
          <a:ext cx="4048506" cy="213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/>
            <a:t>硬體</a:t>
          </a:r>
        </a:p>
      </dsp:txBody>
      <dsp:txXfrm>
        <a:off x="2260854" y="106953"/>
        <a:ext cx="4048506" cy="2139061"/>
      </dsp:txXfrm>
    </dsp:sp>
    <dsp:sp modelId="{F0668A97-EF06-438E-BF04-8260DA1282DE}">
      <dsp:nvSpPr>
        <dsp:cNvPr id="0" name=""/>
        <dsp:cNvSpPr/>
      </dsp:nvSpPr>
      <dsp:spPr>
        <a:xfrm>
          <a:off x="6467094" y="10695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線路</a:t>
          </a:r>
          <a:r>
            <a:rPr lang="en-US" altLang="zh-TW" sz="2100" kern="1200" dirty="0"/>
            <a:t>PCB</a:t>
          </a:r>
          <a:r>
            <a:rPr lang="zh-TW" altLang="en-US" sz="2100" kern="1200" dirty="0"/>
            <a:t>問題 </a:t>
          </a:r>
          <a:r>
            <a:rPr lang="en-US" altLang="zh-TW" sz="2100" kern="1200" dirty="0"/>
            <a:t>(Schematic &amp; Layout)</a:t>
          </a:r>
          <a:endParaRPr lang="zh-TW" altLang="en-US" sz="2100" kern="1200" dirty="0"/>
        </a:p>
      </dsp:txBody>
      <dsp:txXfrm>
        <a:off x="6467094" y="106953"/>
        <a:ext cx="4048506" cy="534765"/>
      </dsp:txXfrm>
    </dsp:sp>
    <dsp:sp modelId="{91E5A354-C8F6-456E-A9B6-94CB2814421C}">
      <dsp:nvSpPr>
        <dsp:cNvPr id="0" name=""/>
        <dsp:cNvSpPr/>
      </dsp:nvSpPr>
      <dsp:spPr>
        <a:xfrm>
          <a:off x="6309360" y="641718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91AF73-8B57-4057-8B7D-7E22A06F3012}">
      <dsp:nvSpPr>
        <dsp:cNvPr id="0" name=""/>
        <dsp:cNvSpPr/>
      </dsp:nvSpPr>
      <dsp:spPr>
        <a:xfrm>
          <a:off x="6467094" y="641718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安規問題 </a:t>
          </a:r>
          <a:r>
            <a:rPr lang="en-US" altLang="zh-TW" sz="2100" kern="1200" dirty="0"/>
            <a:t>(Safety &amp; Regulation)</a:t>
          </a:r>
          <a:endParaRPr lang="zh-TW" altLang="en-US" sz="2100" kern="1200" dirty="0"/>
        </a:p>
      </dsp:txBody>
      <dsp:txXfrm>
        <a:off x="6467094" y="641718"/>
        <a:ext cx="4048506" cy="534765"/>
      </dsp:txXfrm>
    </dsp:sp>
    <dsp:sp modelId="{5186EC6B-80EC-4330-8CD7-24FFFC6160DC}">
      <dsp:nvSpPr>
        <dsp:cNvPr id="0" name=""/>
        <dsp:cNvSpPr/>
      </dsp:nvSpPr>
      <dsp:spPr>
        <a:xfrm>
          <a:off x="6309360" y="1176483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61A8D-8170-4F8D-B6E8-B23AA8157E42}">
      <dsp:nvSpPr>
        <dsp:cNvPr id="0" name=""/>
        <dsp:cNvSpPr/>
      </dsp:nvSpPr>
      <dsp:spPr>
        <a:xfrm>
          <a:off x="6467094" y="117648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零件問題 </a:t>
          </a:r>
          <a:r>
            <a:rPr lang="en-US" altLang="zh-TW" sz="2100" kern="1200" dirty="0"/>
            <a:t>(Components)</a:t>
          </a:r>
          <a:endParaRPr lang="zh-TW" altLang="en-US" sz="2100" kern="1200" dirty="0"/>
        </a:p>
      </dsp:txBody>
      <dsp:txXfrm>
        <a:off x="6467094" y="1176483"/>
        <a:ext cx="4048506" cy="534765"/>
      </dsp:txXfrm>
    </dsp:sp>
    <dsp:sp modelId="{13CA16E0-FE3B-4B0F-AF41-AAB5447A4D3E}">
      <dsp:nvSpPr>
        <dsp:cNvPr id="0" name=""/>
        <dsp:cNvSpPr/>
      </dsp:nvSpPr>
      <dsp:spPr>
        <a:xfrm>
          <a:off x="6309360" y="1711249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2F9B3-2CA9-4F6E-9CBC-8A955EC6C7AD}">
      <dsp:nvSpPr>
        <dsp:cNvPr id="0" name=""/>
        <dsp:cNvSpPr/>
      </dsp:nvSpPr>
      <dsp:spPr>
        <a:xfrm>
          <a:off x="6467094" y="1711249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其他</a:t>
          </a:r>
        </a:p>
      </dsp:txBody>
      <dsp:txXfrm>
        <a:off x="6467094" y="1711249"/>
        <a:ext cx="4048506" cy="534765"/>
      </dsp:txXfrm>
    </dsp:sp>
    <dsp:sp modelId="{26DC930E-6E21-4E30-BE11-0EFFF6E1EDD3}">
      <dsp:nvSpPr>
        <dsp:cNvPr id="0" name=""/>
        <dsp:cNvSpPr/>
      </dsp:nvSpPr>
      <dsp:spPr>
        <a:xfrm>
          <a:off x="2103120" y="2246014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F18C2-C522-4934-8209-0F41BA8036A7}">
      <dsp:nvSpPr>
        <dsp:cNvPr id="0" name=""/>
        <dsp:cNvSpPr/>
      </dsp:nvSpPr>
      <dsp:spPr>
        <a:xfrm>
          <a:off x="2260854" y="2352967"/>
          <a:ext cx="4048506" cy="21390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/>
            <a:t>軟體</a:t>
          </a:r>
        </a:p>
      </dsp:txBody>
      <dsp:txXfrm>
        <a:off x="2260854" y="2352967"/>
        <a:ext cx="4048506" cy="2139061"/>
      </dsp:txXfrm>
    </dsp:sp>
    <dsp:sp modelId="{78295BEF-CCC3-4CCF-AA9F-ABD5C23C742E}">
      <dsp:nvSpPr>
        <dsp:cNvPr id="0" name=""/>
        <dsp:cNvSpPr/>
      </dsp:nvSpPr>
      <dsp:spPr>
        <a:xfrm>
          <a:off x="6467094" y="2352967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/>
            <a:t>Flash/Firmware </a:t>
          </a:r>
          <a:r>
            <a:rPr lang="zh-TW" altLang="en-US" sz="2100" kern="1200" dirty="0"/>
            <a:t>問題</a:t>
          </a:r>
        </a:p>
      </dsp:txBody>
      <dsp:txXfrm>
        <a:off x="6467094" y="2352967"/>
        <a:ext cx="4048506" cy="534765"/>
      </dsp:txXfrm>
    </dsp:sp>
    <dsp:sp modelId="{27CCA26F-1C65-4FFC-A73F-4E0506FFDC0D}">
      <dsp:nvSpPr>
        <dsp:cNvPr id="0" name=""/>
        <dsp:cNvSpPr/>
      </dsp:nvSpPr>
      <dsp:spPr>
        <a:xfrm>
          <a:off x="6309360" y="2887733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6CFE11-9179-4688-BC19-B4CA8108F57D}">
      <dsp:nvSpPr>
        <dsp:cNvPr id="0" name=""/>
        <dsp:cNvSpPr/>
      </dsp:nvSpPr>
      <dsp:spPr>
        <a:xfrm>
          <a:off x="6467094" y="2887733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使用者經驗問題</a:t>
          </a:r>
          <a:r>
            <a:rPr lang="en-US" altLang="zh-TW" sz="2100" kern="1200" dirty="0"/>
            <a:t>(User Experience)</a:t>
          </a:r>
          <a:endParaRPr lang="zh-TW" altLang="en-US" sz="2100" kern="1200" dirty="0"/>
        </a:p>
      </dsp:txBody>
      <dsp:txXfrm>
        <a:off x="6467094" y="2887733"/>
        <a:ext cx="4048506" cy="534765"/>
      </dsp:txXfrm>
    </dsp:sp>
    <dsp:sp modelId="{6657F6FE-1101-49D8-A66B-89DE9ED86B9B}">
      <dsp:nvSpPr>
        <dsp:cNvPr id="0" name=""/>
        <dsp:cNvSpPr/>
      </dsp:nvSpPr>
      <dsp:spPr>
        <a:xfrm>
          <a:off x="6309360" y="3422498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26F38-6605-45D4-B2E9-B8EB5A172D2D}">
      <dsp:nvSpPr>
        <dsp:cNvPr id="0" name=""/>
        <dsp:cNvSpPr/>
      </dsp:nvSpPr>
      <dsp:spPr>
        <a:xfrm>
          <a:off x="6467094" y="3422498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100" kern="1200" dirty="0"/>
            <a:t>GUI </a:t>
          </a:r>
          <a:r>
            <a:rPr lang="zh-TW" altLang="en-US" sz="2100" kern="1200" dirty="0"/>
            <a:t>問題</a:t>
          </a:r>
        </a:p>
      </dsp:txBody>
      <dsp:txXfrm>
        <a:off x="6467094" y="3422498"/>
        <a:ext cx="4048506" cy="534765"/>
      </dsp:txXfrm>
    </dsp:sp>
    <dsp:sp modelId="{D79CE89F-8DA8-43C5-8608-6B8AA2D58D6A}">
      <dsp:nvSpPr>
        <dsp:cNvPr id="0" name=""/>
        <dsp:cNvSpPr/>
      </dsp:nvSpPr>
      <dsp:spPr>
        <a:xfrm>
          <a:off x="6309360" y="3957264"/>
          <a:ext cx="404850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64480E-D2DB-4E43-B6AF-095476CEFA56}">
      <dsp:nvSpPr>
        <dsp:cNvPr id="0" name=""/>
        <dsp:cNvSpPr/>
      </dsp:nvSpPr>
      <dsp:spPr>
        <a:xfrm>
          <a:off x="6467094" y="3957264"/>
          <a:ext cx="4048506" cy="53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100" kern="1200" dirty="0"/>
            <a:t>其他</a:t>
          </a:r>
        </a:p>
      </dsp:txBody>
      <dsp:txXfrm>
        <a:off x="6467094" y="3957264"/>
        <a:ext cx="4048506" cy="534765"/>
      </dsp:txXfrm>
    </dsp:sp>
    <dsp:sp modelId="{B4FCB0EC-7309-4367-B1CF-AD45AF89DDBD}">
      <dsp:nvSpPr>
        <dsp:cNvPr id="0" name=""/>
        <dsp:cNvSpPr/>
      </dsp:nvSpPr>
      <dsp:spPr>
        <a:xfrm>
          <a:off x="2103120" y="4492029"/>
          <a:ext cx="841248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CDB54-1552-4A9E-ACA4-FE1AF75EFFDB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09AF7-3E4D-453C-9BB5-024130F66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82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Example, small issues –</a:t>
            </a:r>
            <a:r>
              <a:rPr lang="en-US" baseline="0" dirty="0"/>
              <a:t> spelt something wrong ,title maybe, no need to report</a:t>
            </a:r>
          </a:p>
          <a:p>
            <a:r>
              <a:rPr lang="en-US" baseline="0" dirty="0"/>
              <a:t>Test stage means? After release of product.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18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</a:t>
            </a:r>
            <a:r>
              <a:rPr lang="en-US" baseline="0" dirty="0"/>
              <a:t> might feel that they have no time to file a report. But actually there’s not much to fill in. </a:t>
            </a:r>
          </a:p>
          <a:p>
            <a:r>
              <a:rPr lang="en-US" baseline="0" dirty="0"/>
              <a:t>You only need to create the issue for manager to know what’s happening and some basic description. And only fill it back in once the issue is completed.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6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4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以在</a:t>
            </a:r>
            <a:r>
              <a:rPr lang="en-GB" altLang="zh-TW" dirty="0" smtClean="0"/>
              <a:t>SONY</a:t>
            </a:r>
            <a:r>
              <a:rPr lang="zh-TW" altLang="en-US" dirty="0" smtClean="0"/>
              <a:t>的狀況，如果遇到這種</a:t>
            </a:r>
            <a:r>
              <a:rPr lang="en-US" altLang="zh-TW" dirty="0" smtClean="0"/>
              <a:t>PCB</a:t>
            </a:r>
            <a:r>
              <a:rPr lang="zh-TW" altLang="en-US" dirty="0" smtClean="0"/>
              <a:t>更改，就需要等下一個</a:t>
            </a:r>
            <a:r>
              <a:rPr lang="en-US" altLang="zh-TW" dirty="0" smtClean="0"/>
              <a:t>PCB</a:t>
            </a:r>
            <a:r>
              <a:rPr lang="zh-TW" altLang="en-US" dirty="0" smtClean="0"/>
              <a:t>出來確認後，才可以</a:t>
            </a:r>
            <a:r>
              <a:rPr lang="en-US" altLang="zh-TW" dirty="0" smtClean="0"/>
              <a:t>Closed</a:t>
            </a:r>
            <a:r>
              <a:rPr lang="zh-TW" altLang="en-US" dirty="0" smtClean="0"/>
              <a:t>。要不然不知道是否真的</a:t>
            </a:r>
            <a:r>
              <a:rPr lang="en-US" altLang="zh-TW" dirty="0" smtClean="0"/>
              <a:t>Closed</a:t>
            </a:r>
            <a:r>
              <a:rPr lang="zh-TW" altLang="en-US" dirty="0" smtClean="0"/>
              <a:t>。</a:t>
            </a:r>
            <a:endParaRPr lang="en-GB" altLang="zh-TW" dirty="0" smtClean="0"/>
          </a:p>
          <a:p>
            <a:r>
              <a:rPr lang="zh-TW" altLang="en-US" dirty="0" smtClean="0"/>
              <a:t>他們有</a:t>
            </a:r>
            <a:r>
              <a:rPr lang="en-GB" altLang="zh-TW" dirty="0" smtClean="0"/>
              <a:t>CAD out  </a:t>
            </a:r>
            <a:r>
              <a:rPr lang="zh-TW" altLang="en-US" dirty="0" smtClean="0"/>
              <a:t>日期，這日期之後不能有其他改變。</a:t>
            </a:r>
            <a:endParaRPr lang="en-US" dirty="0" smtClean="0"/>
          </a:p>
          <a:p>
            <a:r>
              <a:rPr lang="en-US" dirty="0" smtClean="0"/>
              <a:t>Verify - </a:t>
            </a:r>
          </a:p>
          <a:p>
            <a:r>
              <a:rPr lang="en-US" dirty="0" smtClean="0"/>
              <a:t>, Verified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Already verified right after Rock, but not yet evaluated the new PCB version.</a:t>
            </a:r>
          </a:p>
          <a:p>
            <a:pPr marL="0" indent="0">
              <a:buFontTx/>
              <a:buNone/>
            </a:pPr>
            <a:r>
              <a:rPr lang="en-US" dirty="0" smtClean="0"/>
              <a:t>Closed</a:t>
            </a:r>
            <a:r>
              <a:rPr lang="en-US" baseline="0" dirty="0" smtClean="0"/>
              <a:t> is when: PCB is released/SW released?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Purpose is to let manager knows what </a:t>
            </a:r>
            <a:r>
              <a:rPr lang="en-US" smtClean="0"/>
              <a:t>is going on.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09AF7-3E4D-453C-9BB5-024130F664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9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23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8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0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558EC-B290-447F-A6E5-7AC0F111F7F5}" type="datetimeFigureOut">
              <a:rPr lang="en-US" smtClean="0"/>
              <a:t>02/08/16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DC3B-6DB1-4108-BBB9-15EE6B88E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1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JIRA Software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Issue Tracking Software by </a:t>
            </a:r>
            <a:r>
              <a:rPr lang="en-US" altLang="zh-TW" dirty="0" err="1"/>
              <a:t>Atlassian</a:t>
            </a:r>
            <a:endParaRPr lang="en-US" altLang="zh-TW" dirty="0"/>
          </a:p>
          <a:p>
            <a:r>
              <a:rPr lang="zh-TW" altLang="en-US" dirty="0"/>
              <a:t>問題跟蹤軟體</a:t>
            </a:r>
            <a:r>
              <a:rPr lang="en-US" altLang="zh-TW" dirty="0"/>
              <a:t>/</a:t>
            </a:r>
            <a:r>
              <a:rPr lang="zh-TW" altLang="en-US" dirty="0"/>
              <a:t>系統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6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Issue Workflow</a:t>
            </a:r>
            <a:br>
              <a:rPr lang="en-US" dirty="0"/>
            </a:br>
            <a:r>
              <a:rPr lang="en-US" dirty="0"/>
              <a:t>(</a:t>
            </a:r>
            <a:r>
              <a:rPr lang="zh-TW" altLang="en-US" dirty="0"/>
              <a:t>問題流程</a:t>
            </a:r>
            <a:r>
              <a:rPr lang="en-US" altLang="zh-TW" dirty="0"/>
              <a:t>)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76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/>
          <a:srcRect l="33900" t="34367" r="16686" b="3015"/>
          <a:stretch/>
        </p:blipFill>
        <p:spPr>
          <a:xfrm>
            <a:off x="2703443" y="1533091"/>
            <a:ext cx="6785113" cy="46556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9026" y="1842052"/>
            <a:ext cx="26636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</a:t>
            </a:r>
            <a:r>
              <a:rPr lang="en-US" altLang="zh-TW" dirty="0"/>
              <a:t>create</a:t>
            </a:r>
            <a:r>
              <a:rPr lang="zh-TW" altLang="en-US" dirty="0"/>
              <a:t> </a:t>
            </a:r>
            <a:r>
              <a:rPr lang="en-US" altLang="zh-TW" dirty="0"/>
              <a:t>issue,</a:t>
            </a:r>
            <a:r>
              <a:rPr lang="zh-TW" altLang="en-US" dirty="0"/>
              <a:t> 問題的</a:t>
            </a:r>
            <a:r>
              <a:rPr lang="en-US" altLang="zh-TW" dirty="0"/>
              <a:t>status</a:t>
            </a:r>
            <a:r>
              <a:rPr lang="zh-TW" altLang="en-US" dirty="0"/>
              <a:t>自動變 </a:t>
            </a:r>
            <a:r>
              <a:rPr lang="en-US" altLang="zh-TW" dirty="0"/>
              <a:t>“OPEN”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如果這問題已開始檢討</a:t>
            </a:r>
            <a:r>
              <a:rPr lang="en-US" altLang="zh-TW" dirty="0"/>
              <a:t>,</a:t>
            </a:r>
            <a:r>
              <a:rPr lang="zh-TW" altLang="en-US" dirty="0"/>
              <a:t>就可以進入 </a:t>
            </a:r>
            <a:r>
              <a:rPr lang="en-US" altLang="zh-TW" dirty="0"/>
              <a:t>“IN</a:t>
            </a:r>
            <a:r>
              <a:rPr lang="zh-TW" altLang="en-US" dirty="0"/>
              <a:t> </a:t>
            </a:r>
            <a:r>
              <a:rPr lang="en-US" altLang="zh-TW" dirty="0"/>
              <a:t>PROGRESS”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當然</a:t>
            </a:r>
            <a:r>
              <a:rPr lang="en-US" altLang="zh-TW" dirty="0"/>
              <a:t>,</a:t>
            </a:r>
            <a:r>
              <a:rPr lang="zh-TW" altLang="en-US" dirty="0"/>
              <a:t>如果沒問題</a:t>
            </a:r>
            <a:r>
              <a:rPr lang="en-US" altLang="zh-TW" dirty="0"/>
              <a:t>,</a:t>
            </a:r>
            <a:r>
              <a:rPr lang="zh-TW" altLang="en-US" dirty="0"/>
              <a:t>也可以直接進入 </a:t>
            </a:r>
            <a:r>
              <a:rPr lang="en-US" altLang="zh-TW" dirty="0"/>
              <a:t>“CLOSED”</a:t>
            </a:r>
            <a:r>
              <a:rPr lang="zh-TW" altLang="en-US" dirty="0"/>
              <a:t> 或者 </a:t>
            </a:r>
            <a:r>
              <a:rPr lang="en-US" altLang="zh-TW" dirty="0"/>
              <a:t>“RESOLVED”.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9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PROGRESS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l="33900" t="35274" r="15369" b="3015"/>
          <a:stretch/>
        </p:blipFill>
        <p:spPr>
          <a:xfrm>
            <a:off x="2776330" y="1895060"/>
            <a:ext cx="6639340" cy="437321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59026" y="1842052"/>
            <a:ext cx="2663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當你在 </a:t>
            </a:r>
            <a:r>
              <a:rPr lang="en-US" altLang="zh-TW" dirty="0"/>
              <a:t>“IN</a:t>
            </a:r>
            <a:r>
              <a:rPr lang="zh-TW" altLang="en-US" dirty="0"/>
              <a:t> </a:t>
            </a:r>
            <a:r>
              <a:rPr lang="en-US" altLang="zh-TW" dirty="0"/>
              <a:t>PROGRESS”</a:t>
            </a:r>
            <a:r>
              <a:rPr lang="zh-TW" altLang="en-US" dirty="0"/>
              <a:t> 檢討問題時</a:t>
            </a:r>
            <a:r>
              <a:rPr lang="en-US" altLang="zh-TW" dirty="0"/>
              <a:t>,</a:t>
            </a:r>
            <a:r>
              <a:rPr lang="zh-TW" altLang="en-US" dirty="0"/>
              <a:t> 發現沒時間繼續</a:t>
            </a:r>
            <a:r>
              <a:rPr lang="en-US" altLang="zh-TW" dirty="0"/>
              <a:t>,</a:t>
            </a:r>
            <a:r>
              <a:rPr lang="zh-TW" altLang="en-US" dirty="0"/>
              <a:t> 就可以 </a:t>
            </a:r>
            <a:r>
              <a:rPr lang="en-US" altLang="zh-TW" dirty="0"/>
              <a:t>“STOP</a:t>
            </a:r>
            <a:r>
              <a:rPr lang="zh-TW" altLang="en-US" dirty="0"/>
              <a:t> </a:t>
            </a:r>
            <a:r>
              <a:rPr lang="en-US" altLang="zh-TW" dirty="0"/>
              <a:t>PROGRESS”,</a:t>
            </a:r>
            <a:r>
              <a:rPr lang="zh-TW" altLang="en-US" dirty="0"/>
              <a:t> </a:t>
            </a:r>
            <a:r>
              <a:rPr lang="en-US" altLang="zh-TW" dirty="0"/>
              <a:t>status </a:t>
            </a:r>
            <a:r>
              <a:rPr lang="zh-TW" altLang="en-US" dirty="0"/>
              <a:t>就會變回 </a:t>
            </a:r>
            <a:r>
              <a:rPr lang="en-US" altLang="zh-TW" dirty="0"/>
              <a:t>“OPEN”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問題解決了</a:t>
            </a:r>
            <a:r>
              <a:rPr lang="en-US" altLang="zh-TW" dirty="0"/>
              <a:t>,</a:t>
            </a:r>
            <a:r>
              <a:rPr lang="zh-TW" altLang="en-US" dirty="0"/>
              <a:t>就可以直接進入 </a:t>
            </a:r>
            <a:r>
              <a:rPr lang="en-US" altLang="zh-TW" dirty="0"/>
              <a:t>“CLOSED”</a:t>
            </a:r>
            <a:r>
              <a:rPr lang="zh-TW" altLang="en-US" dirty="0"/>
              <a:t> 或者 </a:t>
            </a:r>
            <a:r>
              <a:rPr lang="en-US" altLang="zh-TW" dirty="0"/>
              <a:t>“RESOLVED”.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09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注意</a:t>
            </a:r>
            <a:r>
              <a:rPr lang="en-US" altLang="zh-TW" dirty="0"/>
              <a:t>:</a:t>
            </a:r>
            <a:r>
              <a:rPr lang="zh-TW" altLang="en-US" dirty="0"/>
              <a:t>跟</a:t>
            </a:r>
            <a:r>
              <a:rPr lang="en-US" altLang="zh-TW" dirty="0"/>
              <a:t>CLOSED</a:t>
            </a:r>
            <a:r>
              <a:rPr lang="zh-TW" altLang="en-US" dirty="0"/>
              <a:t>有差</a:t>
            </a:r>
            <a:r>
              <a:rPr lang="en-US" altLang="zh-TW" dirty="0"/>
              <a:t>)</a:t>
            </a:r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406" t="34566" r="14154" b="3389"/>
          <a:stretch/>
        </p:blipFill>
        <p:spPr>
          <a:xfrm>
            <a:off x="2565437" y="1987825"/>
            <a:ext cx="7061125" cy="461175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59026" y="1842052"/>
            <a:ext cx="266368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報告者</a:t>
            </a:r>
            <a:r>
              <a:rPr lang="en-US" altLang="zh-TW" sz="1600" dirty="0"/>
              <a:t>(Reporter)</a:t>
            </a:r>
            <a:r>
              <a:rPr lang="zh-TW" altLang="en-US" sz="1600" dirty="0"/>
              <a:t>把問題分配給負責人</a:t>
            </a:r>
            <a:r>
              <a:rPr lang="en-US" altLang="zh-TW" sz="1600" dirty="0"/>
              <a:t>(Assignee)</a:t>
            </a:r>
            <a:r>
              <a:rPr lang="zh-TW" altLang="en-US" sz="1600" dirty="0"/>
              <a:t>後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zh-TW" altLang="en-US" sz="1600" dirty="0">
                <a:sym typeface="Wingdings" panose="05000000000000000000" pitchFamily="2" charset="2"/>
              </a:rPr>
              <a:t> 負責人把問題解決了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 就要進入 </a:t>
            </a:r>
            <a:r>
              <a:rPr lang="en-US" altLang="zh-TW" sz="1600" dirty="0">
                <a:sym typeface="Wingdings" panose="05000000000000000000" pitchFamily="2" charset="2"/>
              </a:rPr>
              <a:t>“RESOLVED”,</a:t>
            </a:r>
            <a:r>
              <a:rPr lang="zh-TW" altLang="en-US" sz="1600" dirty="0">
                <a:sym typeface="Wingdings" panose="05000000000000000000" pitchFamily="2" charset="2"/>
              </a:rPr>
              <a:t>意思就是要再</a:t>
            </a:r>
            <a:r>
              <a:rPr lang="en-US" altLang="zh-TW" sz="1600" dirty="0">
                <a:sym typeface="Wingdings" panose="05000000000000000000" pitchFamily="2" charset="2"/>
              </a:rPr>
              <a:t>assign</a:t>
            </a:r>
            <a:r>
              <a:rPr lang="zh-TW" altLang="en-US" sz="1600" dirty="0">
                <a:sym typeface="Wingdings" panose="05000000000000000000" pitchFamily="2" charset="2"/>
              </a:rPr>
              <a:t>回給報告者確認</a:t>
            </a:r>
            <a:r>
              <a:rPr lang="en-US" altLang="zh-TW" sz="1600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ym typeface="Wingdings" panose="05000000000000000000" pitchFamily="2" charset="2"/>
              </a:rPr>
              <a:t>報告者確認後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才可以進入</a:t>
            </a:r>
            <a:r>
              <a:rPr lang="en-US" altLang="zh-TW" sz="1600" dirty="0">
                <a:sym typeface="Wingdings" panose="05000000000000000000" pitchFamily="2" charset="2"/>
              </a:rPr>
              <a:t>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>
                <a:sym typeface="Wingdings" panose="05000000000000000000" pitchFamily="2" charset="2"/>
              </a:rPr>
              <a:t>注意</a:t>
            </a:r>
            <a:r>
              <a:rPr lang="en-US" altLang="zh-TW" sz="1600" dirty="0">
                <a:sym typeface="Wingdings" panose="05000000000000000000" pitchFamily="2" charset="2"/>
              </a:rPr>
              <a:t>:</a:t>
            </a:r>
            <a:r>
              <a:rPr lang="zh-TW" altLang="en-US" sz="1600" dirty="0">
                <a:sym typeface="Wingdings" panose="05000000000000000000" pitchFamily="2" charset="2"/>
              </a:rPr>
              <a:t> 會進入</a:t>
            </a:r>
            <a:r>
              <a:rPr lang="en-US" altLang="zh-TW" sz="1600" dirty="0">
                <a:sym typeface="Wingdings" panose="05000000000000000000" pitchFamily="2" charset="2"/>
              </a:rPr>
              <a:t>RESOLVED</a:t>
            </a:r>
            <a:r>
              <a:rPr lang="zh-TW" altLang="en-US" sz="1600" dirty="0">
                <a:sym typeface="Wingdings" panose="05000000000000000000" pitchFamily="2" charset="2"/>
              </a:rPr>
              <a:t>的狀況是當</a:t>
            </a:r>
            <a:r>
              <a:rPr lang="en-US" altLang="zh-TW" sz="1600" dirty="0">
                <a:sym typeface="Wingdings" panose="05000000000000000000" pitchFamily="2" charset="2"/>
              </a:rPr>
              <a:t>Assignee </a:t>
            </a:r>
            <a:r>
              <a:rPr lang="zh-TW" altLang="en-US" sz="1600" dirty="0">
                <a:sym typeface="Wingdings" panose="05000000000000000000" pitchFamily="2" charset="2"/>
              </a:rPr>
              <a:t>與 </a:t>
            </a:r>
            <a:r>
              <a:rPr lang="en-US" altLang="zh-TW" sz="1600" dirty="0">
                <a:sym typeface="Wingdings" panose="05000000000000000000" pitchFamily="2" charset="2"/>
              </a:rPr>
              <a:t>Reporter </a:t>
            </a:r>
            <a:r>
              <a:rPr lang="zh-TW" altLang="en-US" sz="1600" dirty="0">
                <a:sym typeface="Wingdings" panose="05000000000000000000" pitchFamily="2" charset="2"/>
              </a:rPr>
              <a:t>是不一樣的人</a:t>
            </a:r>
            <a:r>
              <a:rPr lang="en-US" altLang="zh-TW" sz="1600" dirty="0">
                <a:sym typeface="Wingdings" panose="05000000000000000000" pitchFamily="2" charset="2"/>
              </a:rPr>
              <a:t>.</a:t>
            </a:r>
            <a:r>
              <a:rPr lang="zh-TW" altLang="en-US" sz="1600" dirty="0">
                <a:sym typeface="Wingdings" panose="05000000000000000000" pitchFamily="2" charset="2"/>
              </a:rPr>
              <a:t> 當</a:t>
            </a:r>
            <a:r>
              <a:rPr lang="en-US" altLang="zh-TW" sz="1600" dirty="0">
                <a:sym typeface="Wingdings" panose="05000000000000000000" pitchFamily="2" charset="2"/>
              </a:rPr>
              <a:t>Reporter and Assignee </a:t>
            </a:r>
            <a:r>
              <a:rPr lang="zh-TW" altLang="en-US" sz="1600" dirty="0">
                <a:sym typeface="Wingdings" panose="05000000000000000000" pitchFamily="2" charset="2"/>
              </a:rPr>
              <a:t>是同樣的人</a:t>
            </a:r>
            <a:r>
              <a:rPr lang="en-US" altLang="zh-TW" sz="1600" dirty="0">
                <a:sym typeface="Wingdings" panose="05000000000000000000" pitchFamily="2" charset="2"/>
              </a:rPr>
              <a:t>,</a:t>
            </a:r>
            <a:r>
              <a:rPr lang="zh-TW" altLang="en-US" sz="1600" dirty="0">
                <a:sym typeface="Wingdings" panose="05000000000000000000" pitchFamily="2" charset="2"/>
              </a:rPr>
              <a:t> 可以直接進入 </a:t>
            </a:r>
            <a:r>
              <a:rPr lang="en-US" altLang="zh-TW" sz="1600" dirty="0">
                <a:sym typeface="Wingdings" panose="05000000000000000000" pitchFamily="2" charset="2"/>
              </a:rPr>
              <a:t>“CLOSED” </a:t>
            </a:r>
            <a:r>
              <a:rPr lang="zh-TW" altLang="en-US" sz="1600" dirty="0"/>
              <a:t> </a:t>
            </a: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600" dirty="0"/>
              <a:t>而且</a:t>
            </a:r>
            <a:r>
              <a:rPr lang="en-US" altLang="zh-TW" sz="1600" dirty="0"/>
              <a:t>,</a:t>
            </a:r>
            <a:r>
              <a:rPr lang="zh-TW" altLang="en-US" sz="1600" dirty="0"/>
              <a:t>如果發現問題有再發生了</a:t>
            </a:r>
            <a:r>
              <a:rPr lang="en-US" altLang="zh-TW" sz="1600" dirty="0"/>
              <a:t>,</a:t>
            </a:r>
            <a:r>
              <a:rPr lang="zh-TW" altLang="en-US" sz="1600" dirty="0"/>
              <a:t> 就可以進入</a:t>
            </a:r>
            <a:r>
              <a:rPr lang="en-US" altLang="zh-TW" sz="1600" dirty="0"/>
              <a:t>“REOPENED”.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5725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l="34507" t="33561" r="14762" b="2081"/>
          <a:stretch/>
        </p:blipFill>
        <p:spPr>
          <a:xfrm>
            <a:off x="2776330" y="1495457"/>
            <a:ext cx="6639339" cy="456078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59026" y="1842052"/>
            <a:ext cx="26636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進入 </a:t>
            </a:r>
            <a:r>
              <a:rPr lang="en-US" altLang="zh-TW" dirty="0"/>
              <a:t>“CLOSED”</a:t>
            </a:r>
            <a:r>
              <a:rPr lang="zh-TW" altLang="en-US" dirty="0"/>
              <a:t> 代表問題解決了</a:t>
            </a:r>
            <a:r>
              <a:rPr lang="en-US" altLang="zh-TW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但是如果日後發現又有問題</a:t>
            </a:r>
            <a:r>
              <a:rPr lang="en-US" altLang="zh-TW" dirty="0"/>
              <a:t>,</a:t>
            </a:r>
            <a:r>
              <a:rPr lang="zh-TW" altLang="en-US" dirty="0"/>
              <a:t>就可以再 </a:t>
            </a:r>
            <a:r>
              <a:rPr lang="en-US" altLang="zh-TW" dirty="0"/>
              <a:t>“REOPENED”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70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94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模擬情形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54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何時該製作</a:t>
            </a:r>
            <a:r>
              <a:rPr lang="en-US" altLang="zh-TW" b="1" dirty="0" smtClean="0"/>
              <a:t>JIRA</a:t>
            </a:r>
            <a:r>
              <a:rPr lang="zh-TW" altLang="en-US" b="1" dirty="0" smtClean="0"/>
              <a:t>報告？</a:t>
            </a:r>
            <a:endParaRPr 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針對</a:t>
            </a:r>
            <a:r>
              <a:rPr lang="zh-TW" altLang="en-US" b="1" dirty="0"/>
              <a:t>測試階段與量產後</a:t>
            </a:r>
            <a:r>
              <a:rPr lang="zh-TW" altLang="en-US" dirty="0"/>
              <a:t>發生的問題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會影響客戶端（引起客戶退貨的問題）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背板的字容易被抹掉　（外觀檢查測試）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ＡＵＴＯＥＱ使用時當機　（ＵＩ　測試）</a:t>
            </a:r>
            <a:endParaRPr lang="en-US" altLang="zh-TW" dirty="0"/>
          </a:p>
          <a:p>
            <a:pPr marL="3657600" lvl="8" indent="0">
              <a:buNone/>
            </a:pPr>
            <a:r>
              <a:rPr lang="zh-TW" altLang="en-US" sz="3200" dirty="0"/>
              <a:t>或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會影響到進入量產階段（通常是安規與規格問題）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ＥＳＤ測試Ｆａｉｌ　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燒機測試Ｆａｉｌ　</a:t>
            </a:r>
            <a:endParaRPr lang="en-US" altLang="zh-TW" dirty="0"/>
          </a:p>
          <a:p>
            <a:pPr marL="971550" lvl="1" indent="-514350">
              <a:buFont typeface="+mj-lt"/>
              <a:buAutoNum type="alphaLcPeriod"/>
            </a:pPr>
            <a:r>
              <a:rPr lang="zh-TW" altLang="en-US" dirty="0"/>
              <a:t>瓦數不符合設計規格 </a:t>
            </a:r>
            <a:r>
              <a:rPr lang="en-US" altLang="zh-TW" dirty="0"/>
              <a:t>(</a:t>
            </a:r>
            <a:r>
              <a:rPr lang="zh-TW" altLang="en-US" dirty="0"/>
              <a:t>整機測試）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已經退貨了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25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問題種類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247954"/>
              </p:ext>
            </p:extLst>
          </p:nvPr>
        </p:nvGraphicFramePr>
        <p:xfrm>
          <a:off x="838200" y="1825624"/>
          <a:ext cx="10515600" cy="4601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6090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範例問題</a:t>
            </a:r>
            <a:endParaRPr 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42350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xmlns="" val="19618984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xmlns="" val="3600854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硬體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軟體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325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MOSFET</a:t>
                      </a:r>
                      <a:r>
                        <a:rPr lang="zh-TW" altLang="en-US" dirty="0"/>
                        <a:t>燒掉（描述測試狀況）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遙控器沒反應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722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PCB</a:t>
                      </a:r>
                      <a:r>
                        <a:rPr lang="en-US" baseline="0" dirty="0"/>
                        <a:t> via </a:t>
                      </a:r>
                      <a:r>
                        <a:rPr lang="zh-TW" altLang="en-US" baseline="0" dirty="0"/>
                        <a:t>有洞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LCD</a:t>
                      </a:r>
                      <a:r>
                        <a:rPr lang="zh-TW" altLang="en-US" dirty="0"/>
                        <a:t>瑩目沒亮燈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3619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機台沒聲音輸出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旋轉音量沒反應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0022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baseline="0" dirty="0"/>
                        <a:t>電阻值與線路不一樣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沒辦法</a:t>
                      </a:r>
                      <a:r>
                        <a:rPr lang="en-US" altLang="zh-TW" dirty="0"/>
                        <a:t>Flash</a:t>
                      </a:r>
                      <a:r>
                        <a:rPr lang="zh-TW" altLang="en-US" dirty="0"/>
                        <a:t>新軟體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7837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aseline="0" dirty="0"/>
                        <a:t>EMC/ESD</a:t>
                      </a:r>
                      <a:r>
                        <a:rPr lang="zh-TW" altLang="en-US" baseline="0" dirty="0"/>
                        <a:t> </a:t>
                      </a:r>
                      <a:r>
                        <a:rPr lang="en-US" altLang="zh-TW" baseline="0" dirty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檔機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40697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某測試項目（東研／得洋）</a:t>
                      </a:r>
                      <a:r>
                        <a:rPr lang="en-US" altLang="zh-TW" dirty="0"/>
                        <a:t>fail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</a:t>
                      </a:r>
                      <a:r>
                        <a:rPr lang="en-US" baseline="0" dirty="0"/>
                        <a:t> link </a:t>
                      </a:r>
                      <a:r>
                        <a:rPr lang="zh-TW" altLang="en-US" baseline="0" dirty="0"/>
                        <a:t>無法聯接機台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294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機台過熱問題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溫度保護之後，沒有聲音輸出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11248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908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927570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xmlns="" val="4549911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6026004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39394429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xmlns="" val="1566621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Change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2496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August</a:t>
                      </a:r>
                      <a:r>
                        <a:rPr lang="en-US" baseline="0" dirty="0"/>
                        <a:t> 2016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first 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6251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643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009" y="842963"/>
            <a:ext cx="7705725" cy="5334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Han </a:t>
            </a:r>
            <a:r>
              <a:rPr lang="zh-TW" altLang="en-US" dirty="0"/>
              <a:t>遇到</a:t>
            </a:r>
            <a:r>
              <a:rPr lang="zh-TW" altLang="en-US" dirty="0" smtClean="0"/>
              <a:t>問題</a:t>
            </a:r>
            <a:r>
              <a:rPr lang="en-US" altLang="zh-TW" dirty="0" smtClean="0"/>
              <a:t> (</a:t>
            </a:r>
            <a:r>
              <a:rPr lang="zh-TW" altLang="en-US" dirty="0" smtClean="0"/>
              <a:t>兩方）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825625"/>
            <a:ext cx="3705808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測試人　</a:t>
            </a:r>
            <a:r>
              <a:rPr lang="en-US" altLang="zh-TW" sz="1600" dirty="0"/>
              <a:t>Han</a:t>
            </a:r>
            <a:r>
              <a:rPr lang="zh-TW" altLang="en-US" sz="1600" dirty="0"/>
              <a:t>　（軟體）</a:t>
            </a:r>
            <a:endParaRPr lang="en-US" altLang="zh-TW" sz="16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發現的問題</a:t>
            </a:r>
            <a:r>
              <a:rPr lang="en-US" altLang="zh-TW" sz="1600" dirty="0"/>
              <a:t>:</a:t>
            </a:r>
            <a:r>
              <a:rPr lang="zh-TW" altLang="en-US" sz="1600" dirty="0"/>
              <a:t>　</a:t>
            </a:r>
            <a:endParaRPr lang="en-US" altLang="zh-TW" sz="1600" dirty="0"/>
          </a:p>
          <a:p>
            <a:pPr marL="457200" lvl="1" indent="0">
              <a:buNone/>
            </a:pPr>
            <a:r>
              <a:rPr lang="zh-TW" altLang="en-US" sz="1200" dirty="0"/>
              <a:t>－</a:t>
            </a:r>
            <a:r>
              <a:rPr lang="en-US" altLang="zh-TW" sz="1200" dirty="0"/>
              <a:t>MA725H </a:t>
            </a:r>
            <a:r>
              <a:rPr lang="zh-TW" altLang="en-US" sz="1200" dirty="0"/>
              <a:t>瓦數比規格低</a:t>
            </a:r>
            <a:endParaRPr lang="en-US" altLang="zh-TW" sz="12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600" dirty="0"/>
              <a:t>問題會影響　</a:t>
            </a:r>
            <a:r>
              <a:rPr lang="en-US" altLang="zh-TW" sz="1600" dirty="0"/>
              <a:t>	</a:t>
            </a:r>
          </a:p>
          <a:p>
            <a:pPr lvl="1"/>
            <a:r>
              <a:rPr lang="zh-TW" altLang="en-US" sz="1400" dirty="0"/>
              <a:t>客戶</a:t>
            </a:r>
            <a:endParaRPr lang="en-US" altLang="zh-TW" sz="1400" dirty="0"/>
          </a:p>
          <a:p>
            <a:pPr lvl="1"/>
            <a:r>
              <a:rPr lang="zh-TW" altLang="en-US" sz="1400" dirty="0"/>
              <a:t>量產</a:t>
            </a:r>
            <a:endParaRPr lang="en-US" altLang="zh-TW" sz="14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由於ＭＡ７２５已快要生產了，所以這問題歸類為最優先。如果我不知道緊急度，可以隨便填，因為</a:t>
            </a:r>
            <a:r>
              <a:rPr lang="en-US" altLang="zh-TW" sz="1600" dirty="0"/>
              <a:t>project manager</a:t>
            </a:r>
            <a:r>
              <a:rPr lang="zh-TW" altLang="en-US" sz="1600" dirty="0"/>
              <a:t>之後會安排</a:t>
            </a: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sz="1600" dirty="0"/>
              <a:t>目前，為了方便，只有兩種分類：軟體或硬體。</a:t>
            </a:r>
            <a:endParaRPr lang="en-US" altLang="zh-TW" sz="1600" dirty="0"/>
          </a:p>
          <a:p>
            <a:pPr marL="0" indent="0">
              <a:buNone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457200" indent="-457200">
              <a:buFont typeface="+mj-lt"/>
              <a:buAutoNum type="arabicPeriod"/>
            </a:pPr>
            <a:endParaRPr lang="en-US" altLang="zh-TW" sz="1600" dirty="0"/>
          </a:p>
          <a:p>
            <a:pPr marL="0" indent="0">
              <a:buNone/>
            </a:pPr>
            <a:endParaRPr lang="en-US" altLang="zh-TW" sz="1800" dirty="0"/>
          </a:p>
          <a:p>
            <a:endParaRPr lang="en-US" altLang="zh-TW" sz="1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4920107" y="3204856"/>
            <a:ext cx="3104219" cy="369332"/>
            <a:chOff x="11406533" y="1921544"/>
            <a:chExt cx="3104219" cy="369332"/>
          </a:xfrm>
        </p:grpSpPr>
        <p:sp>
          <p:nvSpPr>
            <p:cNvPr id="6" name="文字方塊 5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１</a:t>
              </a:r>
              <a:endParaRPr lang="en-US" dirty="0"/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1804097" y="1948069"/>
              <a:ext cx="2706655" cy="3428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920107" y="2770872"/>
            <a:ext cx="3104219" cy="369332"/>
            <a:chOff x="11406533" y="1921544"/>
            <a:chExt cx="3104219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dirty="0"/>
                <a:t>２</a:t>
              </a:r>
              <a:endParaRPr lang="en-US" dirty="0"/>
            </a:p>
          </p:txBody>
        </p:sp>
        <p:sp>
          <p:nvSpPr>
            <p:cNvPr id="10" name="圓角矩形 9"/>
            <p:cNvSpPr/>
            <p:nvPr/>
          </p:nvSpPr>
          <p:spPr>
            <a:xfrm>
              <a:off x="11804097" y="1948069"/>
              <a:ext cx="2706655" cy="3428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2" name="直線單箭頭接點 11"/>
          <p:cNvCxnSpPr/>
          <p:nvPr/>
        </p:nvCxnSpPr>
        <p:spPr>
          <a:xfrm>
            <a:off x="3060441" y="2612571"/>
            <a:ext cx="1763486" cy="356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6" idx="1"/>
          </p:cNvCxnSpPr>
          <p:nvPr/>
        </p:nvCxnSpPr>
        <p:spPr>
          <a:xfrm>
            <a:off x="2463282" y="2006082"/>
            <a:ext cx="2456825" cy="138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群組 15"/>
          <p:cNvGrpSpPr/>
          <p:nvPr/>
        </p:nvGrpSpPr>
        <p:grpSpPr>
          <a:xfrm>
            <a:off x="4814089" y="3995637"/>
            <a:ext cx="3704760" cy="369332"/>
            <a:chOff x="11406533" y="1921544"/>
            <a:chExt cx="3704760" cy="369332"/>
          </a:xfrm>
        </p:grpSpPr>
        <p:sp>
          <p:nvSpPr>
            <p:cNvPr id="17" name="文字方塊 16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" name="圓角矩形 9"/>
            <p:cNvSpPr/>
            <p:nvPr/>
          </p:nvSpPr>
          <p:spPr>
            <a:xfrm>
              <a:off x="11804097" y="1948069"/>
              <a:ext cx="3307196" cy="22475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012871" y="4419492"/>
            <a:ext cx="3692048" cy="369332"/>
            <a:chOff x="11406533" y="1921544"/>
            <a:chExt cx="3692048" cy="369332"/>
          </a:xfrm>
        </p:grpSpPr>
        <p:sp>
          <p:nvSpPr>
            <p:cNvPr id="22" name="文字方塊 21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23" name="圓角矩形 9"/>
            <p:cNvSpPr/>
            <p:nvPr/>
          </p:nvSpPr>
          <p:spPr>
            <a:xfrm>
              <a:off x="11804097" y="1948069"/>
              <a:ext cx="3294484" cy="34280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8285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385" y="1468575"/>
            <a:ext cx="7715250" cy="53244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Han </a:t>
            </a:r>
            <a:r>
              <a:rPr lang="zh-TW" altLang="en-US" dirty="0"/>
              <a:t>遇到問題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3581400" cy="435133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填寫測試條件</a:t>
            </a:r>
            <a:endParaRPr lang="en-US" altLang="zh-TW" sz="1600" dirty="0"/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這裡可以附上數據</a:t>
            </a:r>
            <a:endParaRPr lang="en-US" altLang="zh-TW" sz="1600" dirty="0"/>
          </a:p>
          <a:p>
            <a:pPr lvl="1"/>
            <a:r>
              <a:rPr lang="en-US" altLang="zh-TW" sz="1200" dirty="0"/>
              <a:t>THDNRATIO vs POWER</a:t>
            </a:r>
            <a:endParaRPr lang="en-US" altLang="zh-TW" sz="1400" dirty="0"/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如果這問題是重複的（已經報告過了）才需要填這裡。　在這情形，只有</a:t>
            </a:r>
            <a:r>
              <a:rPr lang="en-US" altLang="zh-TW" sz="1600" dirty="0"/>
              <a:t>Rock</a:t>
            </a:r>
            <a:r>
              <a:rPr lang="zh-TW" altLang="en-US" sz="1600" dirty="0"/>
              <a:t>知道是否有重複，他之後可以更改這點</a:t>
            </a:r>
            <a:r>
              <a:rPr lang="en-US" altLang="zh-TW" sz="1600" dirty="0"/>
              <a:t>.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zh-TW" altLang="en-US" sz="1600" dirty="0"/>
              <a:t>由於</a:t>
            </a:r>
            <a:r>
              <a:rPr lang="en-US" altLang="zh-TW" sz="1600" dirty="0"/>
              <a:t>Rock</a:t>
            </a:r>
            <a:r>
              <a:rPr lang="zh-TW" altLang="en-US" sz="1600" dirty="0"/>
              <a:t>負責硬體，所以就分配給他。</a:t>
            </a:r>
            <a:endParaRPr lang="en-US" altLang="zh-TW" sz="1600" dirty="0"/>
          </a:p>
          <a:p>
            <a:pPr marL="514350" indent="-514350">
              <a:buFont typeface="+mj-lt"/>
              <a:buAutoNum type="arabicPeriod" startAt="5"/>
            </a:pPr>
            <a:endParaRPr lang="en-US" sz="1600" dirty="0"/>
          </a:p>
        </p:txBody>
      </p:sp>
      <p:grpSp>
        <p:nvGrpSpPr>
          <p:cNvPr id="5" name="群組 4"/>
          <p:cNvGrpSpPr/>
          <p:nvPr/>
        </p:nvGrpSpPr>
        <p:grpSpPr>
          <a:xfrm>
            <a:off x="4579268" y="2059824"/>
            <a:ext cx="7040183" cy="1475053"/>
            <a:chOff x="11406533" y="1921544"/>
            <a:chExt cx="7282507" cy="1475053"/>
          </a:xfrm>
        </p:grpSpPr>
        <p:sp>
          <p:nvSpPr>
            <p:cNvPr id="6" name="文字方塊 5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" name="圓角矩形 9"/>
            <p:cNvSpPr/>
            <p:nvPr/>
          </p:nvSpPr>
          <p:spPr>
            <a:xfrm>
              <a:off x="11804097" y="1948069"/>
              <a:ext cx="6884943" cy="144852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4695136" y="4155806"/>
            <a:ext cx="6557300" cy="974294"/>
            <a:chOff x="11406533" y="1921544"/>
            <a:chExt cx="6557300" cy="974294"/>
          </a:xfrm>
        </p:grpSpPr>
        <p:sp>
          <p:nvSpPr>
            <p:cNvPr id="12" name="文字方塊 11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3" name="圓角矩形 9"/>
            <p:cNvSpPr/>
            <p:nvPr/>
          </p:nvSpPr>
          <p:spPr>
            <a:xfrm>
              <a:off x="11787745" y="1922561"/>
              <a:ext cx="6176088" cy="97327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4598706" y="5267444"/>
            <a:ext cx="6573652" cy="984344"/>
            <a:chOff x="11406533" y="1921544"/>
            <a:chExt cx="6573652" cy="984344"/>
          </a:xfrm>
        </p:grpSpPr>
        <p:sp>
          <p:nvSpPr>
            <p:cNvPr id="15" name="文字方塊 14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圓角矩形 9"/>
            <p:cNvSpPr/>
            <p:nvPr/>
          </p:nvSpPr>
          <p:spPr>
            <a:xfrm>
              <a:off x="11804097" y="1948070"/>
              <a:ext cx="6176088" cy="95781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8706" y="6251788"/>
            <a:ext cx="7515225" cy="666750"/>
          </a:xfrm>
          <a:prstGeom prst="rect">
            <a:avLst/>
          </a:prstGeom>
        </p:spPr>
      </p:pic>
      <p:grpSp>
        <p:nvGrpSpPr>
          <p:cNvPr id="23" name="群組 22"/>
          <p:cNvGrpSpPr/>
          <p:nvPr/>
        </p:nvGrpSpPr>
        <p:grpSpPr>
          <a:xfrm>
            <a:off x="4695136" y="6224497"/>
            <a:ext cx="6573652" cy="666147"/>
            <a:chOff x="11406533" y="2239741"/>
            <a:chExt cx="6573652" cy="666147"/>
          </a:xfrm>
        </p:grpSpPr>
        <p:sp>
          <p:nvSpPr>
            <p:cNvPr id="24" name="文字方塊 23"/>
            <p:cNvSpPr txBox="1"/>
            <p:nvPr/>
          </p:nvSpPr>
          <p:spPr>
            <a:xfrm>
              <a:off x="11406533" y="223974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25" name="圓角矩形 9"/>
            <p:cNvSpPr/>
            <p:nvPr/>
          </p:nvSpPr>
          <p:spPr>
            <a:xfrm>
              <a:off x="11804097" y="2290876"/>
              <a:ext cx="6176088" cy="61501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5544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情形１</a:t>
            </a:r>
            <a:r>
              <a:rPr lang="en-US" altLang="zh-TW" sz="3200" dirty="0"/>
              <a:t>- Han </a:t>
            </a:r>
            <a:r>
              <a:rPr lang="zh-TW" altLang="en-US" sz="3200" dirty="0"/>
              <a:t>遇到問題</a:t>
            </a:r>
            <a:endParaRPr lang="en-US" sz="32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1082" y="1825625"/>
            <a:ext cx="3581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6"/>
            </a:pPr>
            <a:endParaRPr lang="en-US" altLang="zh-TW" sz="1800" dirty="0"/>
          </a:p>
          <a:p>
            <a:pPr marL="342900" indent="-342900">
              <a:buFont typeface="+mj-lt"/>
              <a:buAutoNum type="arabicPeriod" startAt="10"/>
            </a:pPr>
            <a:r>
              <a:rPr lang="zh-TW" altLang="en-US" sz="1800" dirty="0"/>
              <a:t>把剩下資料填滿，不需要敘述得太仔細，以節省時間。可以在解決問題後再補充。</a:t>
            </a:r>
            <a:endParaRPr lang="en-US" altLang="zh-TW" sz="1800" dirty="0"/>
          </a:p>
          <a:p>
            <a:pPr marL="514350" indent="-514350">
              <a:buFont typeface="+mj-lt"/>
              <a:buAutoNum type="arabicPeriod" startAt="5"/>
            </a:pPr>
            <a:endParaRPr 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0"/>
            <a:ext cx="7696200" cy="536257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4707577"/>
            <a:ext cx="7715250" cy="2343150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4348607" y="577031"/>
            <a:ext cx="6573652" cy="6280968"/>
            <a:chOff x="11406533" y="1921544"/>
            <a:chExt cx="6573652" cy="6280968"/>
          </a:xfrm>
        </p:grpSpPr>
        <p:sp>
          <p:nvSpPr>
            <p:cNvPr id="13" name="文字方塊 12"/>
            <p:cNvSpPr txBox="1"/>
            <p:nvPr/>
          </p:nvSpPr>
          <p:spPr>
            <a:xfrm>
              <a:off x="11406533" y="1921544"/>
              <a:ext cx="397565" cy="338554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10</a:t>
              </a:r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1682021" y="1948069"/>
              <a:ext cx="6298164" cy="625444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122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情形１</a:t>
            </a:r>
            <a:r>
              <a:rPr lang="en-US" altLang="zh-TW" dirty="0"/>
              <a:t>- </a:t>
            </a:r>
            <a:r>
              <a:rPr lang="en-GB" altLang="zh-TW" dirty="0" smtClean="0"/>
              <a:t>Rock </a:t>
            </a:r>
            <a:r>
              <a:rPr lang="zh-TW" altLang="en-US" dirty="0" smtClean="0"/>
              <a:t>收到問題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562302"/>
            <a:ext cx="4123449" cy="52956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OPEN</a:t>
            </a:r>
            <a:r>
              <a:rPr lang="zh-TW" altLang="en-US" sz="1600" dirty="0" smtClean="0"/>
              <a:t>代表問題是開著的，沒人開始檢討這問題</a:t>
            </a:r>
            <a:endParaRPr lang="en-GB" altLang="zh-TW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Rock</a:t>
            </a:r>
            <a:r>
              <a:rPr lang="zh-TW" altLang="en-US" sz="1600" dirty="0" smtClean="0"/>
              <a:t>如果要開始檢討，就要點“</a:t>
            </a:r>
            <a:r>
              <a:rPr lang="en-US" altLang="zh-TW" sz="1600" dirty="0" smtClean="0"/>
              <a:t>START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PROGRESS”.</a:t>
            </a:r>
            <a:r>
              <a:rPr lang="zh-TW" altLang="en-US" sz="1600" dirty="0" smtClean="0"/>
              <a:t>問題的</a:t>
            </a:r>
            <a:r>
              <a:rPr lang="en-GB" altLang="zh-TW" sz="1600" dirty="0" smtClean="0"/>
              <a:t>status</a:t>
            </a:r>
            <a:r>
              <a:rPr lang="zh-TW" altLang="en-US" sz="1600" dirty="0" smtClean="0"/>
              <a:t>就會變“</a:t>
            </a:r>
            <a:r>
              <a:rPr lang="en-US" altLang="zh-TW" sz="1600" dirty="0" smtClean="0"/>
              <a:t>IN PROGRESS”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1600" dirty="0" smtClean="0"/>
              <a:t>Rock </a:t>
            </a:r>
            <a:r>
              <a:rPr lang="zh-TW" altLang="en-US" sz="1600" dirty="0" smtClean="0"/>
              <a:t>對策以後，就要點</a:t>
            </a:r>
            <a:r>
              <a:rPr lang="en-GB" altLang="zh-TW" sz="1600" dirty="0"/>
              <a:t> </a:t>
            </a:r>
            <a:r>
              <a:rPr lang="en-GB" altLang="zh-TW" sz="1600" dirty="0" smtClean="0"/>
              <a:t>“Resolve Issue”.</a:t>
            </a:r>
            <a:r>
              <a:rPr lang="zh-TW" altLang="en-US" sz="1600" dirty="0" smtClean="0"/>
              <a:t>並要填寫解決方案</a:t>
            </a:r>
            <a:r>
              <a:rPr lang="zh-TW" altLang="zh-TW" sz="1600" dirty="0" smtClean="0"/>
              <a:t>。</a:t>
            </a:r>
            <a:endParaRPr lang="en-GB" altLang="zh-TW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 smtClean="0"/>
              <a:t>之後，他需要</a:t>
            </a:r>
            <a:r>
              <a:rPr lang="en-US" altLang="zh-TW" sz="1600" dirty="0" smtClean="0"/>
              <a:t> assign</a:t>
            </a:r>
            <a:r>
              <a:rPr lang="zh-TW" altLang="en-US" sz="1600" dirty="0" smtClean="0"/>
              <a:t>回給我確認。確認後，我需要附上報告，確定問題已解決了。</a:t>
            </a:r>
            <a:endParaRPr lang="en-GB" altLang="zh-TW" sz="1600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sz="1600" dirty="0" smtClean="0"/>
              <a:t>可是怎麼確定</a:t>
            </a:r>
            <a:r>
              <a:rPr lang="en-US" altLang="zh-TW" sz="1600" dirty="0" smtClean="0"/>
              <a:t>PCB</a:t>
            </a:r>
            <a:r>
              <a:rPr lang="zh-TW" altLang="en-US" sz="1600" dirty="0" smtClean="0"/>
              <a:t>上有改了呢？</a:t>
            </a:r>
            <a:r>
              <a:rPr lang="en-US" altLang="zh-TW" sz="1600" dirty="0" smtClean="0"/>
              <a:t>A</a:t>
            </a:r>
            <a:r>
              <a:rPr lang="en-GB" altLang="zh-TW" sz="1600" dirty="0" err="1" smtClean="0"/>
              <a:t>ssign</a:t>
            </a:r>
            <a:r>
              <a:rPr lang="en-GB" altLang="zh-TW" sz="1600" dirty="0" smtClean="0"/>
              <a:t> to Fiona?</a:t>
            </a:r>
          </a:p>
        </p:txBody>
      </p:sp>
    </p:spTree>
    <p:extLst>
      <p:ext uri="{BB962C8B-B14F-4D97-AF65-F5344CB8AC3E}">
        <p14:creationId xmlns:p14="http://schemas.microsoft.com/office/powerpoint/2010/main" val="72157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情形</a:t>
            </a:r>
            <a:r>
              <a:rPr lang="en-US" altLang="zh-TW" dirty="0" smtClean="0"/>
              <a:t>2-</a:t>
            </a:r>
            <a:r>
              <a:rPr lang="zh-TW" altLang="en-US" dirty="0" smtClean="0"/>
              <a:t>單方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我遇到問題，我解決問題</a:t>
            </a:r>
            <a:endParaRPr lang="en-GB" altLang="zh-TW" dirty="0" smtClean="0"/>
          </a:p>
          <a:p>
            <a:r>
              <a:rPr lang="en-GB" dirty="0" smtClean="0"/>
              <a:t>Create </a:t>
            </a:r>
            <a:r>
              <a:rPr lang="en-GB" dirty="0" smtClean="0">
                <a:sym typeface="Wingdings"/>
              </a:rPr>
              <a:t> OPEN  IN PROGRESS  VERIFIED  CLOSED (weekly release/PCB release)</a:t>
            </a:r>
          </a:p>
        </p:txBody>
      </p:sp>
    </p:spTree>
    <p:extLst>
      <p:ext uri="{BB962C8B-B14F-4D97-AF65-F5344CB8AC3E}">
        <p14:creationId xmlns:p14="http://schemas.microsoft.com/office/powerpoint/2010/main" val="4102022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288" y="3192905"/>
            <a:ext cx="8367712" cy="366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526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完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2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關鍵詞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Assignee:</a:t>
            </a:r>
            <a:r>
              <a:rPr lang="zh-TW" altLang="en-US" dirty="0"/>
              <a:t> 代理人</a:t>
            </a:r>
            <a:r>
              <a:rPr lang="en-US" altLang="zh-TW" dirty="0"/>
              <a:t>(</a:t>
            </a:r>
            <a:r>
              <a:rPr lang="zh-TW" altLang="en-US" dirty="0"/>
              <a:t>解決問題負責人</a:t>
            </a:r>
            <a:r>
              <a:rPr lang="en-US" altLang="zh-TW" dirty="0"/>
              <a:t>)</a:t>
            </a:r>
            <a:endParaRPr lang="en-US" dirty="0"/>
          </a:p>
          <a:p>
            <a:r>
              <a:rPr lang="en-US" dirty="0"/>
              <a:t>Reporter: </a:t>
            </a:r>
            <a:r>
              <a:rPr lang="zh-TW" altLang="en-US" dirty="0"/>
              <a:t>問題報告者</a:t>
            </a:r>
            <a:endParaRPr lang="en-US" altLang="zh-TW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3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(Engineer</a:t>
            </a:r>
            <a:r>
              <a:rPr lang="zh-TW" altLang="en-US" dirty="0"/>
              <a:t> </a:t>
            </a:r>
            <a:r>
              <a:rPr lang="en-US" altLang="zh-TW" dirty="0"/>
              <a:t>etc.)	</a:t>
            </a:r>
          </a:p>
          <a:p>
            <a:pPr lvl="1"/>
            <a:r>
              <a:rPr lang="zh-TW" altLang="en-US" dirty="0"/>
              <a:t>每個工程師可以知道自己需要解決哪個問題</a:t>
            </a:r>
            <a:r>
              <a:rPr lang="en-US" altLang="zh-TW" dirty="0"/>
              <a:t>,</a:t>
            </a:r>
            <a:r>
              <a:rPr lang="zh-TW" altLang="en-US" dirty="0"/>
              <a:t>而且可以從系統中知道問題的資料</a:t>
            </a:r>
            <a:r>
              <a:rPr lang="en-US" altLang="zh-TW" dirty="0"/>
              <a:t>/</a:t>
            </a:r>
            <a:r>
              <a:rPr lang="zh-TW" altLang="en-US" dirty="0"/>
              <a:t>描述</a:t>
            </a:r>
            <a:endParaRPr lang="en-US" altLang="zh-TW" dirty="0"/>
          </a:p>
          <a:p>
            <a:pPr lvl="1"/>
            <a:r>
              <a:rPr lang="zh-TW" altLang="en-US" dirty="0"/>
              <a:t>可以看到哪個問題需要先解決</a:t>
            </a:r>
            <a:r>
              <a:rPr lang="en-US" altLang="zh-TW" dirty="0"/>
              <a:t>(</a:t>
            </a:r>
            <a:r>
              <a:rPr lang="zh-TW" altLang="en-US" dirty="0"/>
              <a:t>根據</a:t>
            </a:r>
            <a:r>
              <a:rPr lang="en-US" altLang="zh-TW" dirty="0"/>
              <a:t>Project manager </a:t>
            </a:r>
            <a:r>
              <a:rPr lang="zh-TW" altLang="en-US" dirty="0"/>
              <a:t>設的問題的</a:t>
            </a:r>
            <a:r>
              <a:rPr lang="en-US" altLang="zh-TW" dirty="0"/>
              <a:t>Priority)</a:t>
            </a:r>
          </a:p>
          <a:p>
            <a:r>
              <a:rPr lang="zh-TW" altLang="en-US" dirty="0"/>
              <a:t>對 </a:t>
            </a:r>
            <a:r>
              <a:rPr lang="en-US" altLang="zh-TW" dirty="0"/>
              <a:t>Project Manager</a:t>
            </a:r>
          </a:p>
          <a:p>
            <a:pPr lvl="1"/>
            <a:r>
              <a:rPr lang="zh-TW" altLang="en-US" dirty="0"/>
              <a:t>可以把問題數字化</a:t>
            </a:r>
            <a:r>
              <a:rPr lang="en-US" altLang="zh-TW" dirty="0"/>
              <a:t>.</a:t>
            </a:r>
            <a:r>
              <a:rPr lang="zh-TW" altLang="en-US" dirty="0"/>
              <a:t> 例如</a:t>
            </a:r>
            <a:r>
              <a:rPr lang="en-US" altLang="zh-TW" dirty="0"/>
              <a:t>:</a:t>
            </a:r>
          </a:p>
          <a:p>
            <a:pPr lvl="2"/>
            <a:r>
              <a:rPr lang="zh-TW" altLang="en-US" dirty="0"/>
              <a:t>在</a:t>
            </a:r>
            <a:r>
              <a:rPr lang="en-US" altLang="zh-TW" dirty="0"/>
              <a:t>pilot run</a:t>
            </a:r>
            <a:r>
              <a:rPr lang="zh-TW" altLang="en-US" dirty="0"/>
              <a:t>前</a:t>
            </a:r>
            <a:r>
              <a:rPr lang="en-US" altLang="zh-TW" dirty="0"/>
              <a:t>,</a:t>
            </a:r>
            <a:r>
              <a:rPr lang="zh-TW" altLang="en-US" dirty="0"/>
              <a:t>目標是要把每個 </a:t>
            </a:r>
            <a:r>
              <a:rPr lang="en-US" altLang="zh-TW" dirty="0"/>
              <a:t>Low &amp; Medium</a:t>
            </a:r>
            <a:r>
              <a:rPr lang="zh-TW" altLang="en-US" dirty="0"/>
              <a:t> </a:t>
            </a:r>
            <a:r>
              <a:rPr lang="en-US" altLang="zh-TW" dirty="0"/>
              <a:t>priority </a:t>
            </a:r>
            <a:r>
              <a:rPr lang="zh-TW" altLang="en-US" dirty="0"/>
              <a:t>問題解決 </a:t>
            </a:r>
            <a:endParaRPr lang="en-US" altLang="zh-TW" dirty="0"/>
          </a:p>
          <a:p>
            <a:pPr lvl="2"/>
            <a:r>
              <a:rPr lang="zh-TW" altLang="en-US" dirty="0"/>
              <a:t>然後在量產</a:t>
            </a:r>
            <a:r>
              <a:rPr lang="en-US" altLang="zh-TW" dirty="0"/>
              <a:t>,</a:t>
            </a:r>
            <a:r>
              <a:rPr lang="zh-TW" altLang="en-US" dirty="0"/>
              <a:t>再把 </a:t>
            </a:r>
            <a:r>
              <a:rPr lang="en-US" altLang="zh-TW" dirty="0"/>
              <a:t>High</a:t>
            </a:r>
            <a:r>
              <a:rPr lang="zh-TW" altLang="en-US" dirty="0"/>
              <a:t> </a:t>
            </a:r>
            <a:r>
              <a:rPr lang="en-US" altLang="zh-TW" dirty="0"/>
              <a:t>priority</a:t>
            </a:r>
            <a:r>
              <a:rPr lang="zh-TW" altLang="en-US" dirty="0"/>
              <a:t> 的問題解決掉</a:t>
            </a:r>
            <a:r>
              <a:rPr lang="en-US" altLang="zh-TW" dirty="0"/>
              <a:t>.</a:t>
            </a:r>
          </a:p>
          <a:p>
            <a:pPr lvl="2"/>
            <a:r>
              <a:rPr lang="zh-TW" altLang="en-US" dirty="0"/>
              <a:t>等等</a:t>
            </a:r>
            <a:endParaRPr lang="en-US" altLang="zh-TW" dirty="0"/>
          </a:p>
          <a:p>
            <a:pPr lvl="1"/>
            <a:r>
              <a:rPr lang="zh-TW" altLang="en-US" dirty="0"/>
              <a:t>比較方便看到每個存在的問題</a:t>
            </a:r>
            <a:r>
              <a:rPr lang="en-US" altLang="zh-TW" dirty="0"/>
              <a:t>,</a:t>
            </a:r>
            <a:r>
              <a:rPr lang="zh-TW" altLang="en-US" dirty="0"/>
              <a:t>並利用內有的工具安排工作</a:t>
            </a:r>
            <a:r>
              <a:rPr lang="en-US" altLang="zh-TW" dirty="0"/>
              <a:t>.</a:t>
            </a:r>
          </a:p>
          <a:p>
            <a:pPr lvl="1"/>
            <a:r>
              <a:rPr lang="en-US" altLang="zh-TW" dirty="0"/>
              <a:t>JIRA</a:t>
            </a:r>
            <a:r>
              <a:rPr lang="zh-TW" altLang="en-US" dirty="0"/>
              <a:t> 可以製造各種</a:t>
            </a:r>
            <a:r>
              <a:rPr lang="en-US" altLang="zh-TW" dirty="0"/>
              <a:t>Progress</a:t>
            </a:r>
            <a:r>
              <a:rPr lang="zh-TW" altLang="en-US" dirty="0"/>
              <a:t> </a:t>
            </a:r>
            <a:r>
              <a:rPr lang="en-US" altLang="zh-TW" dirty="0"/>
              <a:t>Report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待研究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88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弱點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需要確定每一個人都利用這一個系統</a:t>
            </a:r>
            <a:r>
              <a:rPr lang="en-US" altLang="zh-TW" dirty="0"/>
              <a:t>,</a:t>
            </a:r>
            <a:r>
              <a:rPr lang="zh-TW" altLang="en-US" dirty="0"/>
              <a:t> 並花點時間填寫</a:t>
            </a:r>
            <a:r>
              <a:rPr lang="en-US" altLang="zh-TW" dirty="0"/>
              <a:t>issue report.</a:t>
            </a:r>
          </a:p>
        </p:txBody>
      </p:sp>
    </p:spTree>
    <p:extLst>
      <p:ext uri="{BB962C8B-B14F-4D97-AF65-F5344CB8AC3E}">
        <p14:creationId xmlns:p14="http://schemas.microsoft.com/office/powerpoint/2010/main" val="2647961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</a:t>
            </a:r>
            <a:r>
              <a:rPr lang="zh-TW" altLang="en-US" dirty="0"/>
              <a:t>介面</a:t>
            </a:r>
            <a:endParaRPr 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4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289" y="1507957"/>
            <a:ext cx="8525564" cy="401793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7000" y="1420462"/>
            <a:ext cx="3374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Welcome </a:t>
            </a:r>
            <a:r>
              <a:rPr lang="zh-TW" altLang="en-US" dirty="0"/>
              <a:t>頁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你被</a:t>
            </a:r>
            <a:r>
              <a:rPr lang="en-US" altLang="zh-TW" dirty="0"/>
              <a:t>Assign</a:t>
            </a:r>
            <a:r>
              <a:rPr lang="zh-TW" altLang="en-US" dirty="0"/>
              <a:t>的工作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現有所有的活動</a:t>
            </a:r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7332495" y="1819728"/>
            <a:ext cx="4268739" cy="1396714"/>
            <a:chOff x="11803498" y="1716765"/>
            <a:chExt cx="4268739" cy="1396714"/>
          </a:xfrm>
        </p:grpSpPr>
        <p:sp>
          <p:nvSpPr>
            <p:cNvPr id="7" name="文字方塊 6"/>
            <p:cNvSpPr txBox="1"/>
            <p:nvPr/>
          </p:nvSpPr>
          <p:spPr>
            <a:xfrm>
              <a:off x="11803498" y="1716765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2119117" y="2086097"/>
              <a:ext cx="3953120" cy="1027382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7332495" y="3298614"/>
            <a:ext cx="4332907" cy="2314777"/>
            <a:chOff x="11739330" y="2040924"/>
            <a:chExt cx="4332907" cy="2314777"/>
          </a:xfrm>
        </p:grpSpPr>
        <p:sp>
          <p:nvSpPr>
            <p:cNvPr id="10" name="文字方塊 9"/>
            <p:cNvSpPr txBox="1"/>
            <p:nvPr/>
          </p:nvSpPr>
          <p:spPr>
            <a:xfrm>
              <a:off x="11739330" y="204092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en-US" dirty="0"/>
            </a:p>
          </p:txBody>
        </p:sp>
        <p:sp>
          <p:nvSpPr>
            <p:cNvPr id="11" name="圓角矩形 9"/>
            <p:cNvSpPr/>
            <p:nvPr/>
          </p:nvSpPr>
          <p:spPr>
            <a:xfrm>
              <a:off x="12119117" y="2086097"/>
              <a:ext cx="3953120" cy="226960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01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介面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90688"/>
            <a:ext cx="3908010" cy="516731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大家都可以通過 </a:t>
            </a:r>
            <a:r>
              <a:rPr lang="en-US" altLang="zh-TW" sz="1800" dirty="0"/>
              <a:t>Browser </a:t>
            </a:r>
            <a:r>
              <a:rPr lang="zh-TW" altLang="en-US" sz="1800" dirty="0"/>
              <a:t>進入這一頁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顯示所有目前的問題</a:t>
            </a:r>
            <a:endParaRPr lang="en-US" altLang="zh-TW" sz="1800" dirty="0"/>
          </a:p>
          <a:p>
            <a:pPr lvl="1"/>
            <a:r>
              <a:rPr lang="zh-TW" altLang="en-US" sz="1600" dirty="0"/>
              <a:t>當你</a:t>
            </a:r>
            <a:r>
              <a:rPr lang="en-US" altLang="zh-TW" sz="1600" dirty="0"/>
              <a:t>create issue</a:t>
            </a:r>
            <a:r>
              <a:rPr lang="zh-TW" altLang="en-US" sz="1600" dirty="0"/>
              <a:t>時</a:t>
            </a:r>
            <a:r>
              <a:rPr lang="en-US" altLang="zh-TW" sz="1600" dirty="0"/>
              <a:t>,JIRA</a:t>
            </a:r>
            <a:r>
              <a:rPr lang="zh-TW" altLang="en-US" sz="1600" dirty="0"/>
              <a:t>會自動加編號</a:t>
            </a:r>
            <a:r>
              <a:rPr lang="en-US" altLang="zh-TW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問題的進度</a:t>
            </a:r>
            <a:r>
              <a:rPr lang="en-US" altLang="zh-TW" sz="1800" dirty="0"/>
              <a:t>/</a:t>
            </a:r>
            <a:r>
              <a:rPr lang="zh-TW" altLang="en-US" sz="1800" dirty="0"/>
              <a:t>狀態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負責人</a:t>
            </a:r>
            <a:r>
              <a:rPr lang="en-US" altLang="zh-TW" sz="1800" dirty="0"/>
              <a:t>:</a:t>
            </a:r>
            <a:r>
              <a:rPr lang="zh-TW" altLang="en-US" sz="1800" dirty="0"/>
              <a:t>你可以選擇要把工作分配給谁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報告問題者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你也可以選擇要不要看著這問題</a:t>
            </a:r>
            <a:r>
              <a:rPr lang="en-US" altLang="zh-TW" sz="1800" dirty="0"/>
              <a:t>(</a:t>
            </a:r>
            <a:r>
              <a:rPr lang="zh-TW" altLang="en-US" sz="1800" dirty="0"/>
              <a:t>如果有任何改變</a:t>
            </a:r>
            <a:r>
              <a:rPr lang="en-US" altLang="zh-TW" sz="1800" dirty="0"/>
              <a:t>,JIRA</a:t>
            </a:r>
            <a:r>
              <a:rPr lang="zh-TW" altLang="en-US" sz="1800" dirty="0"/>
              <a:t>會發</a:t>
            </a:r>
            <a:r>
              <a:rPr lang="en-US" altLang="zh-TW" sz="1800" dirty="0"/>
              <a:t>Notification Email,</a:t>
            </a:r>
            <a:r>
              <a:rPr lang="zh-TW" altLang="en-US" sz="1800" dirty="0"/>
              <a:t>像</a:t>
            </a:r>
            <a:r>
              <a:rPr lang="en-US" altLang="zh-TW" sz="1800" dirty="0"/>
              <a:t>FB</a:t>
            </a:r>
            <a:r>
              <a:rPr lang="zh-TW" altLang="en-US" sz="1800" dirty="0"/>
              <a:t> 功能</a:t>
            </a:r>
            <a:r>
              <a:rPr lang="en-US" altLang="zh-TW" sz="1800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解下來可以進入的</a:t>
            </a:r>
            <a:r>
              <a:rPr lang="en-US" altLang="zh-TW" sz="1800" dirty="0"/>
              <a:t>status.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1800" dirty="0"/>
              <a:t>可以設定問題的嚴重性</a:t>
            </a:r>
            <a:r>
              <a:rPr lang="en-US" altLang="zh-TW" sz="1800" dirty="0"/>
              <a:t>.Project manager </a:t>
            </a:r>
            <a:r>
              <a:rPr lang="zh-TW" altLang="en-US" sz="1800" dirty="0"/>
              <a:t>可以利用這點安排解決問題的順序</a:t>
            </a: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pPr marL="514350" indent="-514350">
              <a:buFont typeface="+mj-lt"/>
              <a:buAutoNum type="arabicPeriod"/>
            </a:pPr>
            <a:endParaRPr lang="en-US" altLang="zh-TW" sz="1800" dirty="0"/>
          </a:p>
          <a:p>
            <a:endParaRPr lang="en-US" sz="1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010" y="1575261"/>
            <a:ext cx="8283990" cy="3665590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3908010" y="2362116"/>
            <a:ext cx="2413277" cy="1268979"/>
            <a:chOff x="10363199" y="1863831"/>
            <a:chExt cx="2413277" cy="1268979"/>
          </a:xfrm>
        </p:grpSpPr>
        <p:sp>
          <p:nvSpPr>
            <p:cNvPr id="7" name="文字方塊 6"/>
            <p:cNvSpPr txBox="1"/>
            <p:nvPr/>
          </p:nvSpPr>
          <p:spPr>
            <a:xfrm>
              <a:off x="10363199" y="186383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2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0760765" y="1948069"/>
              <a:ext cx="2015711" cy="1184741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708335" y="3096437"/>
            <a:ext cx="1369943" cy="631012"/>
            <a:chOff x="11406533" y="1921544"/>
            <a:chExt cx="1369943" cy="631012"/>
          </a:xfrm>
        </p:grpSpPr>
        <p:sp>
          <p:nvSpPr>
            <p:cNvPr id="10" name="文字方塊 9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3</a:t>
              </a:r>
              <a:endParaRPr lang="en-US" dirty="0"/>
            </a:p>
          </p:txBody>
        </p:sp>
        <p:sp>
          <p:nvSpPr>
            <p:cNvPr id="11" name="圓角矩形 9"/>
            <p:cNvSpPr/>
            <p:nvPr/>
          </p:nvSpPr>
          <p:spPr>
            <a:xfrm>
              <a:off x="11804098" y="1948069"/>
              <a:ext cx="972378" cy="60448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10229296" y="3078704"/>
            <a:ext cx="1859999" cy="648745"/>
            <a:chOff x="11870634" y="1783161"/>
            <a:chExt cx="1859999" cy="648745"/>
          </a:xfrm>
        </p:grpSpPr>
        <p:sp>
          <p:nvSpPr>
            <p:cNvPr id="13" name="文字方塊 12"/>
            <p:cNvSpPr txBox="1"/>
            <p:nvPr/>
          </p:nvSpPr>
          <p:spPr>
            <a:xfrm>
              <a:off x="13333068" y="1783161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4</a:t>
              </a:r>
              <a:endParaRPr lang="en-US" dirty="0"/>
            </a:p>
          </p:txBody>
        </p:sp>
        <p:sp>
          <p:nvSpPr>
            <p:cNvPr id="14" name="圓角矩形 9"/>
            <p:cNvSpPr/>
            <p:nvPr/>
          </p:nvSpPr>
          <p:spPr>
            <a:xfrm>
              <a:off x="11870634" y="1948069"/>
              <a:ext cx="1473753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10229296" y="3631095"/>
            <a:ext cx="1917011" cy="589266"/>
            <a:chOff x="11870634" y="1842640"/>
            <a:chExt cx="1917011" cy="589266"/>
          </a:xfrm>
        </p:grpSpPr>
        <p:sp>
          <p:nvSpPr>
            <p:cNvPr id="16" name="文字方塊 15"/>
            <p:cNvSpPr txBox="1"/>
            <p:nvPr/>
          </p:nvSpPr>
          <p:spPr>
            <a:xfrm>
              <a:off x="13390080" y="1842640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5</a:t>
              </a:r>
              <a:endParaRPr lang="en-US" dirty="0"/>
            </a:p>
          </p:txBody>
        </p:sp>
        <p:sp>
          <p:nvSpPr>
            <p:cNvPr id="17" name="圓角矩形 9"/>
            <p:cNvSpPr/>
            <p:nvPr/>
          </p:nvSpPr>
          <p:spPr>
            <a:xfrm>
              <a:off x="11870634" y="1948069"/>
              <a:ext cx="1524554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9680713" y="4166691"/>
            <a:ext cx="2231887" cy="653909"/>
            <a:chOff x="11473069" y="1777997"/>
            <a:chExt cx="2231887" cy="653909"/>
          </a:xfrm>
        </p:grpSpPr>
        <p:sp>
          <p:nvSpPr>
            <p:cNvPr id="19" name="文字方塊 18"/>
            <p:cNvSpPr txBox="1"/>
            <p:nvPr/>
          </p:nvSpPr>
          <p:spPr>
            <a:xfrm>
              <a:off x="11473069" y="1777997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6</a:t>
              </a:r>
              <a:endParaRPr lang="en-US" dirty="0"/>
            </a:p>
          </p:txBody>
        </p:sp>
        <p:sp>
          <p:nvSpPr>
            <p:cNvPr id="20" name="圓角矩形 9"/>
            <p:cNvSpPr/>
            <p:nvPr/>
          </p:nvSpPr>
          <p:spPr>
            <a:xfrm>
              <a:off x="11870634" y="1948069"/>
              <a:ext cx="1834322" cy="483837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8387520" y="2433662"/>
            <a:ext cx="2001079" cy="645042"/>
            <a:chOff x="11870633" y="1726754"/>
            <a:chExt cx="2001079" cy="645042"/>
          </a:xfrm>
        </p:grpSpPr>
        <p:sp>
          <p:nvSpPr>
            <p:cNvPr id="22" name="文字方塊 21"/>
            <p:cNvSpPr txBox="1"/>
            <p:nvPr/>
          </p:nvSpPr>
          <p:spPr>
            <a:xfrm>
              <a:off x="11870633" y="172675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7</a:t>
              </a:r>
              <a:endParaRPr lang="en-US" dirty="0"/>
            </a:p>
          </p:txBody>
        </p:sp>
        <p:sp>
          <p:nvSpPr>
            <p:cNvPr id="23" name="圓角矩形 9"/>
            <p:cNvSpPr/>
            <p:nvPr/>
          </p:nvSpPr>
          <p:spPr>
            <a:xfrm>
              <a:off x="11870633" y="2104952"/>
              <a:ext cx="2001079" cy="26684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6030153" y="3411217"/>
            <a:ext cx="1904587" cy="644460"/>
            <a:chOff x="11768482" y="2086097"/>
            <a:chExt cx="1904587" cy="644460"/>
          </a:xfrm>
        </p:grpSpPr>
        <p:sp>
          <p:nvSpPr>
            <p:cNvPr id="25" name="文字方塊 24"/>
            <p:cNvSpPr txBox="1"/>
            <p:nvPr/>
          </p:nvSpPr>
          <p:spPr>
            <a:xfrm>
              <a:off x="11768482" y="2361225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26" name="圓角矩形 9"/>
            <p:cNvSpPr/>
            <p:nvPr/>
          </p:nvSpPr>
          <p:spPr>
            <a:xfrm>
              <a:off x="12119117" y="2086097"/>
              <a:ext cx="1553952" cy="24888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46300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9" y="1690688"/>
            <a:ext cx="11541735" cy="3170806"/>
          </a:xfrm>
          <a:prstGeom prst="rect">
            <a:avLst/>
          </a:prstGeom>
        </p:spPr>
      </p:pic>
      <p:grpSp>
        <p:nvGrpSpPr>
          <p:cNvPr id="6" name="群組 5"/>
          <p:cNvGrpSpPr/>
          <p:nvPr/>
        </p:nvGrpSpPr>
        <p:grpSpPr>
          <a:xfrm>
            <a:off x="1901135" y="3464737"/>
            <a:ext cx="9325665" cy="1132663"/>
            <a:chOff x="11406533" y="1921544"/>
            <a:chExt cx="9325665" cy="1132663"/>
          </a:xfrm>
        </p:grpSpPr>
        <p:sp>
          <p:nvSpPr>
            <p:cNvPr id="7" name="文字方塊 6"/>
            <p:cNvSpPr txBox="1"/>
            <p:nvPr/>
          </p:nvSpPr>
          <p:spPr>
            <a:xfrm>
              <a:off x="11406533" y="1921544"/>
              <a:ext cx="397565" cy="36933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TW" dirty="0"/>
                <a:t>1</a:t>
              </a:r>
              <a:endParaRPr lang="en-US" dirty="0"/>
            </a:p>
          </p:txBody>
        </p:sp>
        <p:sp>
          <p:nvSpPr>
            <p:cNvPr id="8" name="圓角矩形 9"/>
            <p:cNvSpPr/>
            <p:nvPr/>
          </p:nvSpPr>
          <p:spPr>
            <a:xfrm>
              <a:off x="11804098" y="1948069"/>
              <a:ext cx="8928100" cy="1106138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05899" y="4861494"/>
            <a:ext cx="1133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可以製造各種</a:t>
            </a:r>
            <a:r>
              <a:rPr lang="en-US" altLang="zh-TW" dirty="0"/>
              <a:t>Project</a:t>
            </a:r>
            <a:r>
              <a:rPr lang="zh-TW" altLang="en-US" dirty="0"/>
              <a:t> </a:t>
            </a:r>
            <a:r>
              <a:rPr lang="en-US" altLang="zh-TW" dirty="0"/>
              <a:t>E.g.: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量產階段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/>
              <a:t>設計階段</a:t>
            </a:r>
            <a:endParaRPr lang="en-US" altLang="zh-TW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dirty="0"/>
              <a:t>Pilot Run</a:t>
            </a:r>
            <a:r>
              <a:rPr lang="zh-TW" altLang="en-US" dirty="0"/>
              <a:t>階段 等等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782</Words>
  <Application>Microsoft Macintosh PowerPoint</Application>
  <PresentationFormat>Custom</PresentationFormat>
  <Paragraphs>172</Paragraphs>
  <Slides>26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佈景主題</vt:lpstr>
      <vt:lpstr>JIRA Software</vt:lpstr>
      <vt:lpstr>Log</vt:lpstr>
      <vt:lpstr>關鍵詞</vt:lpstr>
      <vt:lpstr>優點</vt:lpstr>
      <vt:lpstr>弱點</vt:lpstr>
      <vt:lpstr>GUI 介面</vt:lpstr>
      <vt:lpstr>Dashboard</vt:lpstr>
      <vt:lpstr>介面</vt:lpstr>
      <vt:lpstr>PowerPoint Presentation</vt:lpstr>
      <vt:lpstr>Issue Workflow (問題流程)</vt:lpstr>
      <vt:lpstr>OPEN</vt:lpstr>
      <vt:lpstr>IN PROGRESS</vt:lpstr>
      <vt:lpstr>RESOLVED (注意:跟CLOSED有差)</vt:lpstr>
      <vt:lpstr>CLOSED</vt:lpstr>
      <vt:lpstr>VERIFIED</vt:lpstr>
      <vt:lpstr>模擬情形</vt:lpstr>
      <vt:lpstr>何時該製作JIRA報告？</vt:lpstr>
      <vt:lpstr>問題種類</vt:lpstr>
      <vt:lpstr>範例問題</vt:lpstr>
      <vt:lpstr>情形１- Han 遇到問題 (兩方）</vt:lpstr>
      <vt:lpstr>情形１- Han 遇到問題</vt:lpstr>
      <vt:lpstr>情形１- Han 遇到問題</vt:lpstr>
      <vt:lpstr>情形１- Rock 收到問題</vt:lpstr>
      <vt:lpstr>情形2-單方</vt:lpstr>
      <vt:lpstr>PowerPoint Presentation</vt:lpstr>
      <vt:lpstr>完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C002-1</dc:creator>
  <cp:lastModifiedBy>Tzehan Su</cp:lastModifiedBy>
  <cp:revision>223</cp:revision>
  <dcterms:created xsi:type="dcterms:W3CDTF">2016-08-01T05:30:24Z</dcterms:created>
  <dcterms:modified xsi:type="dcterms:W3CDTF">2016-08-02T15:20:35Z</dcterms:modified>
</cp:coreProperties>
</file>