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2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7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2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4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5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4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7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917B-1F20-4B41-B8D5-A1BA830917E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0657-23CA-4BE7-BE01-ED6610CEC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9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ariel-dreamland/p/8028492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图像语义分割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马留龙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76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采用疏松卷积核来取代池化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25275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 F,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Koltun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Multi-scale context aggregation by dilated convolutions[J].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arXiv:1511.07122, 2015.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4" y="2543909"/>
            <a:ext cx="3021874" cy="2914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10" y="2694017"/>
            <a:ext cx="3014393" cy="29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/>
              <a:t>图</a:t>
            </a:r>
            <a:r>
              <a:rPr lang="zh-CN" altLang="en-US" dirty="0" smtClean="0"/>
              <a:t>模型作为后端进行优化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2527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Zheng S,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Jayasumana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Romera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-Paredes B, et al. Conditional random fields as recurrent neural networks[C]//Proceedings of the IEEE International Conference on Computer Vision. 2015: 1529-1537.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746194"/>
            <a:ext cx="6858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DeepLab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逐像素分类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结合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了深度卷积神经网络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DCNNs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）和概率图模型（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DenseCRFs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折中了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DCNNs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的识别能力和全连接的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的细粒度定位精度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/>
              <a:t>多尺度</a:t>
            </a:r>
            <a:r>
              <a:rPr lang="zh-CN" altLang="en-US" sz="2000" dirty="0" smtClean="0"/>
              <a:t>预测（</a:t>
            </a:r>
            <a:r>
              <a:rPr lang="zh-CN" altLang="en-US" sz="2000" dirty="0"/>
              <a:t>提高边界定位效果</a:t>
            </a:r>
            <a:r>
              <a:rPr lang="zh-CN" altLang="en-US" sz="2000" dirty="0" smtClean="0"/>
              <a:t>）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2527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L C, Papandreou G, Kokkinos I, et al.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Deeplab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Semantic image segmentation with deep convolutional nets,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atrous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convolution, and fully connected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 IEEE transactions on pattern analysis and machine intelligence, 2018, 40(4): 834-848.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7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RCNN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Faster-RCNN:</a:t>
            </a:r>
            <a:r>
              <a:rPr lang="zh-CN" altLang="en-US" sz="2000" dirty="0"/>
              <a:t>对候选窗口进行分类和窗口坐标回归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25275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K,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Gkioxari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G,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Dollár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P, et al. Mask r-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[C]//Computer Vision (ICCV), 2017 IEEE International Conference on. IEEE, 2017: 2980-2988.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2709727"/>
            <a:ext cx="6029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8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Faster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RCNN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2" y="2368734"/>
            <a:ext cx="9063596" cy="2786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" y="6393180"/>
            <a:ext cx="121011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Ren S, He K, Girshick R, et al. Faster r-cnn: Towards real-time object detection with region proposal networks[C]//Advances in neural information processing systems. 2015: 91-99.</a:t>
            </a:r>
          </a:p>
        </p:txBody>
      </p:sp>
    </p:spTree>
    <p:extLst>
      <p:ext uri="{BB962C8B-B14F-4D97-AF65-F5344CB8AC3E}">
        <p14:creationId xmlns:p14="http://schemas.microsoft.com/office/powerpoint/2010/main" val="5363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像素</a:t>
            </a:r>
            <a:r>
              <a:rPr lang="en-US" altLang="zh-CN" sz="2000" dirty="0" smtClean="0"/>
              <a:t>(RGB) -&gt; </a:t>
            </a:r>
            <a:r>
              <a:rPr lang="zh-CN" altLang="en-US" sz="2000" dirty="0" smtClean="0"/>
              <a:t>像素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类别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20450"/>
            <a:ext cx="6858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阈值</a:t>
            </a:r>
            <a:r>
              <a:rPr lang="zh-CN" altLang="en-US" sz="2000" dirty="0"/>
              <a:t>法、基于像素聚类的分割方法、</a:t>
            </a:r>
            <a:r>
              <a:rPr lang="en-US" altLang="zh-CN" sz="2000" dirty="0"/>
              <a:t>Grab </a:t>
            </a:r>
            <a:r>
              <a:rPr lang="en-US" altLang="zh-CN" sz="2000" dirty="0" smtClean="0"/>
              <a:t>Cut</a:t>
            </a:r>
            <a:r>
              <a:rPr lang="zh-CN" altLang="en-US" sz="2000" dirty="0" smtClean="0"/>
              <a:t>等 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87" y="2366415"/>
            <a:ext cx="4706025" cy="3645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9199" y="6323194"/>
            <a:ext cx="996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www.cnblogs.com/ariel-dreamland/p/8028492.html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313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一般分类网络，如</a:t>
            </a:r>
            <a:r>
              <a:rPr lang="en-US" altLang="zh-CN" sz="2000" dirty="0" smtClean="0"/>
              <a:t>VGG, </a:t>
            </a:r>
            <a:r>
              <a:rPr lang="en-US" altLang="zh-CN" sz="2000" dirty="0" err="1" smtClean="0"/>
              <a:t>ResNet</a:t>
            </a:r>
            <a:r>
              <a:rPr lang="zh-CN" altLang="en-US" sz="2000" dirty="0" smtClean="0"/>
              <a:t>等，</a:t>
            </a:r>
            <a:r>
              <a:rPr lang="zh-CN" altLang="en-US" sz="2000" dirty="0"/>
              <a:t>全连接</a:t>
            </a:r>
            <a:r>
              <a:rPr lang="zh-CN" altLang="en-US" sz="2000" dirty="0" smtClean="0"/>
              <a:t>层 </a:t>
            </a:r>
            <a:r>
              <a:rPr lang="en-US" altLang="zh-CN" sz="2000" dirty="0" smtClean="0"/>
              <a:t>-&gt; </a:t>
            </a:r>
            <a:r>
              <a:rPr lang="zh-CN" altLang="en-US" sz="2000" dirty="0" smtClean="0"/>
              <a:t>一维概率信息</a:t>
            </a:r>
            <a:endParaRPr lang="zh-CN" altLang="en-US" sz="2000" dirty="0"/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48" y="2486611"/>
            <a:ext cx="3533503" cy="34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(Fully Convolutional Network)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20367"/>
            <a:ext cx="6296025" cy="3752850"/>
          </a:xfrm>
        </p:spPr>
      </p:pic>
      <p:sp>
        <p:nvSpPr>
          <p:cNvPr id="7" name="文本框 6"/>
          <p:cNvSpPr txBox="1"/>
          <p:nvPr/>
        </p:nvSpPr>
        <p:spPr>
          <a:xfrm>
            <a:off x="0" y="62527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J,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Darrell T. Fully convolutional networks for semantic segmentation[C]//Proceedings of the IEEE conference on computer vision and pattern recognition. 2015: 3431-3440.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</a:p>
        </p:txBody>
      </p:sp>
    </p:spTree>
    <p:extLst>
      <p:ext uri="{BB962C8B-B14F-4D97-AF65-F5344CB8AC3E}">
        <p14:creationId xmlns:p14="http://schemas.microsoft.com/office/powerpoint/2010/main" val="383343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2527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J,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Darrell T. Fully convolutional networks for semantic segmentation[C]//Proceedings of the IEEE conference on computer vision and pattern recognition. 2015: 3431-3440.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2500309"/>
            <a:ext cx="2635160" cy="27971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48" y="2563912"/>
            <a:ext cx="2436122" cy="2733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68777" y="5273997"/>
            <a:ext cx="214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forward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36795" y="5297467"/>
            <a:ext cx="235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Deconvolution forward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 Layer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62527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J,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Darrell T. Fully convolutional networks for semantic segmentation[C]//Proceedings of the IEEE conference on computer vision and pattern recognition. 2015: 3431-3440.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31" y="2031479"/>
            <a:ext cx="5701937" cy="3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24" y="2508069"/>
            <a:ext cx="8551152" cy="2434703"/>
          </a:xfrm>
        </p:spPr>
      </p:pic>
      <p:sp>
        <p:nvSpPr>
          <p:cNvPr id="5" name="文本框 4"/>
          <p:cNvSpPr txBox="1"/>
          <p:nvPr/>
        </p:nvSpPr>
        <p:spPr>
          <a:xfrm>
            <a:off x="0" y="62527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Badrinarayanan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Kendall A,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Cipolla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convolutional encoder-decoder architecture for image segmentation[J]. IEEE transactions on pattern analysis and machine intelligence, 2017, 39(12): 2481-2495.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  <a:r>
              <a:rPr lang="zh-CN" altLang="en-US" sz="4000" dirty="0" smtClean="0"/>
              <a:t>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对细节不敏感</a:t>
            </a:r>
            <a:endParaRPr lang="en-US" altLang="zh-CN" dirty="0" smtClean="0"/>
          </a:p>
          <a:p>
            <a:r>
              <a:rPr lang="zh-CN" altLang="en-US" dirty="0" smtClean="0"/>
              <a:t>空间不敏感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466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图像语义分割</vt:lpstr>
      <vt:lpstr>概念</vt:lpstr>
      <vt:lpstr>传统方法</vt:lpstr>
      <vt:lpstr>神经网络</vt:lpstr>
      <vt:lpstr>FCN(Fully Convolutional Network)</vt:lpstr>
      <vt:lpstr>FCN</vt:lpstr>
      <vt:lpstr>FCN</vt:lpstr>
      <vt:lpstr>SegNet</vt:lpstr>
      <vt:lpstr>FCN的不足</vt:lpstr>
      <vt:lpstr>Dilated Convolutions</vt:lpstr>
      <vt:lpstr>Graph Model</vt:lpstr>
      <vt:lpstr>DeepLab</vt:lpstr>
      <vt:lpstr>Mask RCNN</vt:lpstr>
      <vt:lpstr>Faster RCNN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marooncn@163.com</dc:creator>
  <cp:lastModifiedBy>HIT</cp:lastModifiedBy>
  <cp:revision>61</cp:revision>
  <dcterms:created xsi:type="dcterms:W3CDTF">2018-05-11T15:21:00Z</dcterms:created>
  <dcterms:modified xsi:type="dcterms:W3CDTF">2018-05-11T21:53:27Z</dcterms:modified>
</cp:coreProperties>
</file>