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76" r:id="rId2"/>
    <p:sldId id="284" r:id="rId3"/>
    <p:sldId id="282" r:id="rId4"/>
    <p:sldId id="283" r:id="rId5"/>
    <p:sldId id="272" r:id="rId6"/>
    <p:sldId id="277" r:id="rId7"/>
    <p:sldId id="278" r:id="rId8"/>
    <p:sldId id="28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6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43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00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66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97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92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351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6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4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12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4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9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73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4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9222-0CCF-3A4F-8198-FBBC11E42926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99C218-A8B0-954B-A187-3CAD56E034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28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B2DA-D9A1-3644-A9A4-94D69D9F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GPS </a:t>
            </a:r>
            <a:r>
              <a:rPr kumimoji="1" lang="zh-CN" altLang="en-US" dirty="0"/>
              <a:t>室内外判别</a:t>
            </a:r>
            <a:br>
              <a:rPr kumimoji="1" lang="en-US" altLang="zh-CN" dirty="0"/>
            </a:br>
            <a:r>
              <a:rPr kumimoji="1" lang="en-US" altLang="zh-CN" dirty="0"/>
              <a:t>GPS classification between indoor &amp; outdoor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384D0-32A7-D64C-92F4-DC5DEF04C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不同模型测试效果的整体对比 </a:t>
            </a:r>
            <a:r>
              <a:rPr kumimoji="1" lang="en-US" altLang="zh-CN" dirty="0"/>
              <a:t>the performances of different models</a:t>
            </a:r>
          </a:p>
          <a:p>
            <a:r>
              <a:rPr kumimoji="1" lang="zh-CN" altLang="en-US" dirty="0"/>
              <a:t>各个模型详细的测试效果 </a:t>
            </a:r>
            <a:r>
              <a:rPr kumimoji="1" lang="en-US" altLang="zh-CN" dirty="0"/>
              <a:t>details about the performance of different models</a:t>
            </a:r>
          </a:p>
          <a:p>
            <a:pPr lvl="1"/>
            <a:r>
              <a:rPr kumimoji="1" lang="zh-CN" altLang="en-US" dirty="0"/>
              <a:t>随机森林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</a:t>
            </a:r>
          </a:p>
          <a:p>
            <a:pPr lvl="1"/>
            <a:r>
              <a:rPr kumimoji="1" lang="zh-CN" altLang="en-US" dirty="0"/>
              <a:t>逻辑回归 </a:t>
            </a: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</a:p>
          <a:p>
            <a:pPr lvl="1"/>
            <a:r>
              <a:rPr kumimoji="1" lang="zh-CN" altLang="en-US" dirty="0"/>
              <a:t>支持向量机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</a:p>
          <a:p>
            <a:pPr lvl="1"/>
            <a:r>
              <a:rPr kumimoji="1" lang="zh-CN" altLang="en-US" dirty="0"/>
              <a:t>神经网络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48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B17BB-7404-DF45-A5BE-77144C20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不同模型测试效果的整体对比</a:t>
            </a:r>
            <a:br>
              <a:rPr kumimoji="1" lang="en-US" altLang="zh-CN" dirty="0"/>
            </a:br>
            <a:r>
              <a:rPr kumimoji="1" lang="en-US" altLang="zh-CN" dirty="0"/>
              <a:t>the performances of different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6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5E57-0E00-384D-85C6-468A28B2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comparisons: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4872FC-717A-9441-9707-E6D155EA06FE}"/>
              </a:ext>
            </a:extLst>
          </p:cNvPr>
          <p:cNvSpPr txBox="1"/>
          <p:nvPr/>
        </p:nvSpPr>
        <p:spPr>
          <a:xfrm>
            <a:off x="5299147" y="610665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01</a:t>
            </a:r>
            <a:r>
              <a:rPr kumimoji="1" lang="zh-CN" altLang="en-US" sz="1400" dirty="0"/>
              <a:t>地铁室</a:t>
            </a:r>
            <a:endParaRPr kumimoji="1" lang="en-US" altLang="zh-CN" sz="1400" dirty="0"/>
          </a:p>
          <a:p>
            <a:r>
              <a:rPr kumimoji="1" lang="zh-CN" altLang="en-US" sz="1400" dirty="0"/>
              <a:t>外跑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741F9-2E8A-7749-A1B5-49516BAF4E96}"/>
              </a:ext>
            </a:extLst>
          </p:cNvPr>
          <p:cNvSpPr txBox="1"/>
          <p:nvPr/>
        </p:nvSpPr>
        <p:spPr>
          <a:xfrm>
            <a:off x="6382296" y="6106649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02</a:t>
            </a:r>
            <a:r>
              <a:rPr kumimoji="1" lang="zh-CN" altLang="en-US" sz="1400" dirty="0"/>
              <a:t>地铁站</a:t>
            </a:r>
            <a:endParaRPr kumimoji="1" lang="en-US" altLang="zh-CN" sz="1400" dirty="0"/>
          </a:p>
          <a:p>
            <a:r>
              <a:rPr kumimoji="1" lang="zh-CN" altLang="en-US" sz="1400" dirty="0"/>
              <a:t>大棚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135341-CE58-EC4F-B2C7-AD4489CEAC4C}"/>
              </a:ext>
            </a:extLst>
          </p:cNvPr>
          <p:cNvSpPr txBox="1"/>
          <p:nvPr/>
        </p:nvSpPr>
        <p:spPr>
          <a:xfrm>
            <a:off x="7475290" y="6106649"/>
            <a:ext cx="912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03</a:t>
            </a:r>
            <a:r>
              <a:rPr kumimoji="1" lang="zh-CN" altLang="en-US" sz="1400" dirty="0"/>
              <a:t>地铁口</a:t>
            </a:r>
            <a:endParaRPr kumimoji="1" lang="en-US" altLang="zh-CN" sz="1400" dirty="0"/>
          </a:p>
          <a:p>
            <a:r>
              <a:rPr kumimoji="1" lang="zh-CN" altLang="en-US" sz="1400" dirty="0"/>
              <a:t>楼梯电梯</a:t>
            </a:r>
            <a:endParaRPr kumimoji="1" lang="en-US" altLang="zh-CN" sz="1400" dirty="0"/>
          </a:p>
          <a:p>
            <a:r>
              <a:rPr kumimoji="1" lang="zh-CN" altLang="en-US" sz="1400" dirty="0"/>
              <a:t>地下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6C911-867E-A84C-92C6-578D9675B6A2}"/>
              </a:ext>
            </a:extLst>
          </p:cNvPr>
          <p:cNvSpPr txBox="1"/>
          <p:nvPr/>
        </p:nvSpPr>
        <p:spPr>
          <a:xfrm>
            <a:off x="8567590" y="6106649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04</a:t>
            </a:r>
            <a:r>
              <a:rPr kumimoji="1" lang="zh-CN" altLang="en-US" sz="1400" dirty="0"/>
              <a:t>其他地铁</a:t>
            </a:r>
            <a:endParaRPr kumimoji="1" lang="en-US" altLang="zh-CN" sz="1400" dirty="0"/>
          </a:p>
          <a:p>
            <a:r>
              <a:rPr kumimoji="1" lang="zh-CN" altLang="en-US" sz="1400" dirty="0"/>
              <a:t>相关场景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601002-AFE4-9749-A6CD-DCD2E801805F}"/>
              </a:ext>
            </a:extLst>
          </p:cNvPr>
          <p:cNvSpPr txBox="1"/>
          <p:nvPr/>
        </p:nvSpPr>
        <p:spPr>
          <a:xfrm>
            <a:off x="9767107" y="610664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05</a:t>
            </a:r>
            <a:r>
              <a:rPr kumimoji="1" lang="zh-CN" altLang="en-US" sz="1400" dirty="0"/>
              <a:t>主流</a:t>
            </a:r>
            <a:endParaRPr kumimoji="1" lang="en-US" altLang="zh-CN" sz="1400" dirty="0"/>
          </a:p>
          <a:p>
            <a:r>
              <a:rPr kumimoji="1" lang="zh-CN" altLang="en-US" sz="1400" dirty="0"/>
              <a:t>场景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EDF730-E5FD-8B49-BE83-2118BF065A45}"/>
              </a:ext>
            </a:extLst>
          </p:cNvPr>
          <p:cNvSpPr txBox="1"/>
          <p:nvPr/>
        </p:nvSpPr>
        <p:spPr>
          <a:xfrm>
            <a:off x="10587250" y="6106649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02-05</a:t>
            </a:r>
            <a:r>
              <a:rPr kumimoji="1" lang="zh-CN" altLang="en-US" sz="1400" dirty="0"/>
              <a:t>合集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02DB5A43-5A80-ED44-8A43-52B64834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66" y="-54780"/>
            <a:ext cx="7396208" cy="631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33726CA-C828-F34F-BFF0-4F4D3731E981}"/>
              </a:ext>
            </a:extLst>
          </p:cNvPr>
          <p:cNvSpPr txBox="1"/>
          <p:nvPr/>
        </p:nvSpPr>
        <p:spPr>
          <a:xfrm>
            <a:off x="276826" y="1533217"/>
            <a:ext cx="43781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地铁室外跑 </a:t>
            </a:r>
            <a:endParaRPr kumimoji="1" lang="en-US" altLang="zh-CN" dirty="0"/>
          </a:p>
          <a:p>
            <a:r>
              <a:rPr kumimoji="1" lang="en-US" altLang="zh-CN" dirty="0"/>
              <a:t>	3</a:t>
            </a:r>
            <a:r>
              <a:rPr kumimoji="1" lang="zh-CN" altLang="en-US" dirty="0"/>
              <a:t>种模型效果都不好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建议归类为室内</a:t>
            </a:r>
            <a:endParaRPr kumimoji="1" lang="en-US" altLang="zh-CN" dirty="0"/>
          </a:p>
          <a:p>
            <a:r>
              <a:rPr kumimoji="1" lang="en-US" altLang="zh-CN" dirty="0"/>
              <a:t>Scenes of subway-train running outdoors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05</a:t>
            </a:r>
            <a:r>
              <a:rPr kumimoji="1" lang="zh-CN" altLang="en-US" dirty="0"/>
              <a:t>主流场景</a:t>
            </a:r>
            <a:endParaRPr kumimoji="1" lang="en-US" altLang="zh-CN" dirty="0"/>
          </a:p>
          <a:p>
            <a:r>
              <a:rPr kumimoji="1" lang="en-US" altLang="zh-CN" dirty="0"/>
              <a:t>	NN-</a:t>
            </a:r>
            <a:r>
              <a:rPr kumimoji="1" lang="zh-CN" altLang="en-US" dirty="0"/>
              <a:t>神经网络 效果最好</a:t>
            </a:r>
            <a:endParaRPr kumimoji="1" lang="en-US" altLang="zh-CN" dirty="0"/>
          </a:p>
          <a:p>
            <a:r>
              <a:rPr kumimoji="1" lang="en-US" altLang="zh-CN" dirty="0"/>
              <a:t>Main scenes, NN performs the best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02/03/04</a:t>
            </a:r>
            <a:r>
              <a:rPr kumimoji="1" lang="zh-CN" altLang="en-US" dirty="0"/>
              <a:t>地铁场景</a:t>
            </a:r>
            <a:endParaRPr kumimoji="1" lang="en-US" altLang="zh-CN" dirty="0"/>
          </a:p>
          <a:p>
            <a:r>
              <a:rPr kumimoji="1" lang="en-US" altLang="zh-CN" dirty="0"/>
              <a:t>	LR-</a:t>
            </a:r>
            <a:r>
              <a:rPr kumimoji="1" lang="zh-CN" altLang="en-US" dirty="0"/>
              <a:t>逻辑回归 效果最好</a:t>
            </a:r>
            <a:endParaRPr kumimoji="1" lang="en-US" altLang="zh-CN" dirty="0"/>
          </a:p>
          <a:p>
            <a:r>
              <a:rPr kumimoji="1" lang="en-US" altLang="zh-CN" dirty="0"/>
              <a:t>Subway stations, LR performs the best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02-05</a:t>
            </a:r>
            <a:r>
              <a:rPr kumimoji="1" lang="zh-CN" altLang="en-US" dirty="0"/>
              <a:t> 合集</a:t>
            </a:r>
            <a:endParaRPr kumimoji="1" lang="en-US" altLang="zh-CN" dirty="0"/>
          </a:p>
          <a:p>
            <a:r>
              <a:rPr kumimoji="1" lang="en-US" altLang="zh-CN" dirty="0"/>
              <a:t>	NN-</a:t>
            </a:r>
            <a:r>
              <a:rPr kumimoji="1" lang="zh-CN" altLang="en-US" dirty="0"/>
              <a:t>神经网络 效果最好</a:t>
            </a:r>
            <a:endParaRPr kumimoji="1" lang="en-US" altLang="zh-CN" dirty="0"/>
          </a:p>
          <a:p>
            <a:r>
              <a:rPr kumimoji="1" lang="en-US" altLang="zh-CN" dirty="0"/>
              <a:t>Generally, NN performs the best</a:t>
            </a:r>
          </a:p>
        </p:txBody>
      </p:sp>
    </p:spTree>
    <p:extLst>
      <p:ext uri="{BB962C8B-B14F-4D97-AF65-F5344CB8AC3E}">
        <p14:creationId xmlns:p14="http://schemas.microsoft.com/office/powerpoint/2010/main" val="405031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3286-9F82-4145-BA6A-1636B0C9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各个模型详细的测试效果</a:t>
            </a:r>
            <a:br>
              <a:rPr kumimoji="1" lang="en-US" altLang="zh-CN" dirty="0"/>
            </a:br>
            <a:r>
              <a:rPr kumimoji="1" lang="en-US" altLang="zh-CN" dirty="0"/>
              <a:t>details about the performance of different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18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3EB7E-FD42-E445-83F4-7D6D1066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随机森林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608AF8-2B6D-DE49-AEB1-EB224BE09C17}"/>
              </a:ext>
            </a:extLst>
          </p:cNvPr>
          <p:cNvSpPr txBox="1"/>
          <p:nvPr/>
        </p:nvSpPr>
        <p:spPr>
          <a:xfrm>
            <a:off x="244193" y="1602769"/>
            <a:ext cx="2300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 data: </a:t>
            </a:r>
            <a:r>
              <a:rPr lang="en-US" altLang="zh-CN" dirty="0"/>
              <a:t>16225</a:t>
            </a:r>
          </a:p>
          <a:p>
            <a:endParaRPr lang="en-US" altLang="zh-CN" dirty="0"/>
          </a:p>
          <a:p>
            <a:r>
              <a:rPr kumimoji="1" lang="en-US" altLang="zh-CN" dirty="0"/>
              <a:t>Testing data:</a:t>
            </a:r>
            <a:r>
              <a:rPr kumimoji="1" lang="zh-CN" altLang="en-US" dirty="0"/>
              <a:t> </a:t>
            </a:r>
            <a:r>
              <a:rPr lang="en-US" altLang="zh-CN" dirty="0"/>
              <a:t>30640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6B1ED1-D39D-A248-8C91-547C84367599}"/>
              </a:ext>
            </a:extLst>
          </p:cNvPr>
          <p:cNvSpPr txBox="1"/>
          <p:nvPr/>
        </p:nvSpPr>
        <p:spPr>
          <a:xfrm>
            <a:off x="677334" y="6092575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其他地铁相关场景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地铁口内外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周边等</a:t>
            </a:r>
            <a:endParaRPr kumimoji="1" lang="en-US" altLang="zh-CN" dirty="0"/>
          </a:p>
          <a:p>
            <a:r>
              <a:rPr kumimoji="1" lang="en-US" altLang="zh-CN" dirty="0"/>
              <a:t>05</a:t>
            </a:r>
            <a:r>
              <a:rPr kumimoji="1" lang="zh-CN" altLang="en-US" dirty="0"/>
              <a:t> 主流场景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写字楼</a:t>
            </a:r>
            <a:r>
              <a:rPr kumimoji="1" lang="en-US" altLang="zh-CN" dirty="0"/>
              <a:t>/</a:t>
            </a:r>
            <a:r>
              <a:rPr kumimoji="1" lang="zh-CN" altLang="en-US" dirty="0"/>
              <a:t>商场 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街道店铺内外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公交车等场景</a:t>
            </a:r>
            <a:endParaRPr kumimoji="1"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B2FE8F-D079-7948-8DC9-ABE43DF0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79" y="1270000"/>
            <a:ext cx="7103115" cy="44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3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3EB7E-FD42-E445-83F4-7D6D1066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逻辑回归 </a:t>
            </a: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9433D9-D463-7245-BDEE-4482C304105C}"/>
              </a:ext>
            </a:extLst>
          </p:cNvPr>
          <p:cNvSpPr txBox="1"/>
          <p:nvPr/>
        </p:nvSpPr>
        <p:spPr>
          <a:xfrm>
            <a:off x="677334" y="6092575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其他地铁相关场景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地铁口内外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周边等</a:t>
            </a:r>
            <a:endParaRPr kumimoji="1" lang="en-US" altLang="zh-CN" dirty="0"/>
          </a:p>
          <a:p>
            <a:r>
              <a:rPr kumimoji="1" lang="en-US" altLang="zh-CN" dirty="0"/>
              <a:t>05</a:t>
            </a:r>
            <a:r>
              <a:rPr kumimoji="1" lang="zh-CN" altLang="en-US" dirty="0"/>
              <a:t> 主流场景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写字楼</a:t>
            </a:r>
            <a:r>
              <a:rPr kumimoji="1" lang="en-US" altLang="zh-CN" dirty="0"/>
              <a:t>/</a:t>
            </a:r>
            <a:r>
              <a:rPr kumimoji="1" lang="zh-CN" altLang="en-US" dirty="0"/>
              <a:t>商场 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街道店铺内外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公交车等场景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D0FA75-7F97-924E-A7B0-1FAA98F5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79" y="1270000"/>
            <a:ext cx="6946856" cy="43221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D2C65E-4D05-42B5-8E74-77A2B3C851D7}"/>
              </a:ext>
            </a:extLst>
          </p:cNvPr>
          <p:cNvSpPr txBox="1"/>
          <p:nvPr/>
        </p:nvSpPr>
        <p:spPr>
          <a:xfrm>
            <a:off x="244193" y="1602769"/>
            <a:ext cx="2300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 data: </a:t>
            </a:r>
            <a:r>
              <a:rPr lang="en-US" altLang="zh-CN" dirty="0"/>
              <a:t>16225</a:t>
            </a:r>
          </a:p>
          <a:p>
            <a:endParaRPr lang="en-US" altLang="zh-CN" dirty="0"/>
          </a:p>
          <a:p>
            <a:r>
              <a:rPr kumimoji="1" lang="en-US" altLang="zh-CN" dirty="0"/>
              <a:t>Testing data:</a:t>
            </a:r>
            <a:r>
              <a:rPr kumimoji="1" lang="zh-CN" altLang="en-US" dirty="0"/>
              <a:t> </a:t>
            </a:r>
            <a:r>
              <a:rPr lang="en-US" altLang="zh-CN" dirty="0"/>
              <a:t>30640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323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3EB7E-FD42-E445-83F4-7D6D1066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支持向量机 </a:t>
            </a:r>
            <a:r>
              <a:rPr kumimoji="1" lang="en-US" altLang="zh-CN" dirty="0"/>
              <a:t>SVM</a:t>
            </a:r>
            <a:r>
              <a:rPr kumimoji="1" lang="zh-CN" altLang="en-US" dirty="0"/>
              <a:t> （线性核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6ACE32-D55F-1A49-84D0-6C4DEF199AAC}"/>
              </a:ext>
            </a:extLst>
          </p:cNvPr>
          <p:cNvSpPr txBox="1"/>
          <p:nvPr/>
        </p:nvSpPr>
        <p:spPr>
          <a:xfrm>
            <a:off x="677334" y="6092575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其他地铁相关场景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地铁口内外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周边等</a:t>
            </a:r>
            <a:endParaRPr kumimoji="1" lang="en-US" altLang="zh-CN" dirty="0"/>
          </a:p>
          <a:p>
            <a:r>
              <a:rPr kumimoji="1" lang="en-US" altLang="zh-CN" dirty="0"/>
              <a:t>05</a:t>
            </a:r>
            <a:r>
              <a:rPr kumimoji="1" lang="zh-CN" altLang="en-US" dirty="0"/>
              <a:t> 主流场景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写字楼</a:t>
            </a:r>
            <a:r>
              <a:rPr kumimoji="1" lang="en-US" altLang="zh-CN" dirty="0"/>
              <a:t>/</a:t>
            </a:r>
            <a:r>
              <a:rPr kumimoji="1" lang="zh-CN" altLang="en-US" dirty="0"/>
              <a:t>商场 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街道店铺内外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公交车等场景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90D0AD-E020-ED43-8F66-5CDBA92C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79" y="1270000"/>
            <a:ext cx="7060632" cy="43929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9D81C8-F355-4EFC-8C71-1D15932A34F4}"/>
              </a:ext>
            </a:extLst>
          </p:cNvPr>
          <p:cNvSpPr txBox="1"/>
          <p:nvPr/>
        </p:nvSpPr>
        <p:spPr>
          <a:xfrm>
            <a:off x="244193" y="1602769"/>
            <a:ext cx="2300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 data: </a:t>
            </a:r>
            <a:r>
              <a:rPr lang="en-US" altLang="zh-CN" dirty="0"/>
              <a:t>16225</a:t>
            </a:r>
          </a:p>
          <a:p>
            <a:endParaRPr lang="en-US" altLang="zh-CN" dirty="0"/>
          </a:p>
          <a:p>
            <a:r>
              <a:rPr kumimoji="1" lang="en-US" altLang="zh-CN" dirty="0"/>
              <a:t>Testing data:</a:t>
            </a:r>
            <a:r>
              <a:rPr kumimoji="1" lang="zh-CN" altLang="en-US" dirty="0"/>
              <a:t> </a:t>
            </a:r>
            <a:r>
              <a:rPr lang="en-US" altLang="zh-CN" dirty="0"/>
              <a:t>30640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87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3EB7E-FD42-E445-83F4-7D6D1066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神经网络 </a:t>
            </a:r>
            <a:r>
              <a:rPr kumimoji="1" lang="en-US" altLang="zh-CN" dirty="0"/>
              <a:t>NN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6ACE32-D55F-1A49-84D0-6C4DEF199AAC}"/>
              </a:ext>
            </a:extLst>
          </p:cNvPr>
          <p:cNvSpPr txBox="1"/>
          <p:nvPr/>
        </p:nvSpPr>
        <p:spPr>
          <a:xfrm>
            <a:off x="677334" y="6092575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其他地铁相关场景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地铁口内外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周边等</a:t>
            </a:r>
            <a:endParaRPr kumimoji="1" lang="en-US" altLang="zh-CN" dirty="0"/>
          </a:p>
          <a:p>
            <a:r>
              <a:rPr kumimoji="1" lang="en-US" altLang="zh-CN" dirty="0"/>
              <a:t>05</a:t>
            </a:r>
            <a:r>
              <a:rPr kumimoji="1" lang="zh-CN" altLang="en-US" dirty="0"/>
              <a:t> 主流场景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写字楼</a:t>
            </a:r>
            <a:r>
              <a:rPr kumimoji="1" lang="en-US" altLang="zh-CN" dirty="0"/>
              <a:t>/</a:t>
            </a:r>
            <a:r>
              <a:rPr kumimoji="1" lang="zh-CN" altLang="en-US" dirty="0"/>
              <a:t>商场 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街道店铺内外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公交车等场景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B492FA-239C-2245-98B0-CAD3F0B5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79" y="1270000"/>
            <a:ext cx="7008331" cy="43505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4EF36A-6AC0-4143-84D8-D96D982FACA2}"/>
              </a:ext>
            </a:extLst>
          </p:cNvPr>
          <p:cNvSpPr txBox="1"/>
          <p:nvPr/>
        </p:nvSpPr>
        <p:spPr>
          <a:xfrm>
            <a:off x="244193" y="1602769"/>
            <a:ext cx="2300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 data: </a:t>
            </a:r>
            <a:r>
              <a:rPr lang="en-US" altLang="zh-CN" dirty="0"/>
              <a:t>16225</a:t>
            </a:r>
          </a:p>
          <a:p>
            <a:endParaRPr lang="en-US" altLang="zh-CN" dirty="0"/>
          </a:p>
          <a:p>
            <a:r>
              <a:rPr kumimoji="1" lang="en-US" altLang="zh-CN" dirty="0"/>
              <a:t>Testing data:</a:t>
            </a:r>
            <a:r>
              <a:rPr kumimoji="1" lang="zh-CN" altLang="en-US" dirty="0"/>
              <a:t> </a:t>
            </a:r>
            <a:r>
              <a:rPr lang="en-US" altLang="zh-CN" dirty="0"/>
              <a:t>30640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94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F3B3402-1317-804B-BF53-0F21CB8A83BC}"/>
              </a:ext>
            </a:extLst>
          </p:cNvPr>
          <p:cNvSpPr txBox="1"/>
          <p:nvPr/>
        </p:nvSpPr>
        <p:spPr>
          <a:xfrm>
            <a:off x="4100101" y="2921168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204303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{7AB5AF45-6D0C-B54A-B2DB-8E7940AC7548}tf10001060</Template>
  <TotalTime>1758</TotalTime>
  <Words>344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平面</vt:lpstr>
      <vt:lpstr>GPS 室内外判别 GPS classification between indoor &amp; outdoor</vt:lpstr>
      <vt:lpstr>不同模型测试效果的整体对比 the performances of different models</vt:lpstr>
      <vt:lpstr>comparisons:</vt:lpstr>
      <vt:lpstr>各个模型详细的测试效果 details about the performance of different models</vt:lpstr>
      <vt:lpstr>随机森林 random forest</vt:lpstr>
      <vt:lpstr>逻辑回归 logistic regression</vt:lpstr>
      <vt:lpstr>支持向量机 SVM （线性核 linear）</vt:lpstr>
      <vt:lpstr>神经网络 NN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特征分析 – 采集的数据对比</dc:title>
  <dc:creator>Microsoft Office User</dc:creator>
  <cp:lastModifiedBy>GUI, Han</cp:lastModifiedBy>
  <cp:revision>210</cp:revision>
  <dcterms:created xsi:type="dcterms:W3CDTF">2021-08-04T07:05:46Z</dcterms:created>
  <dcterms:modified xsi:type="dcterms:W3CDTF">2021-08-22T13:07:20Z</dcterms:modified>
</cp:coreProperties>
</file>