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5" r:id="rId10"/>
    <p:sldId id="267" r:id="rId11"/>
    <p:sldId id="270" r:id="rId12"/>
    <p:sldId id="266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F8EF-B96C-4D69-828C-69351725474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F208-BD7F-4EC1-9095-C92C77AB1A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F8EF-B96C-4D69-828C-69351725474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F208-BD7F-4EC1-9095-C92C77AB1A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F8EF-B96C-4D69-828C-69351725474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F208-BD7F-4EC1-9095-C92C77AB1A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F8EF-B96C-4D69-828C-69351725474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F208-BD7F-4EC1-9095-C92C77AB1A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F8EF-B96C-4D69-828C-69351725474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F208-BD7F-4EC1-9095-C92C77AB1A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F8EF-B96C-4D69-828C-69351725474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F208-BD7F-4EC1-9095-C92C77AB1A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F8EF-B96C-4D69-828C-69351725474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F208-BD7F-4EC1-9095-C92C77AB1A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F8EF-B96C-4D69-828C-69351725474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EDF208-BD7F-4EC1-9095-C92C77AB1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F8EF-B96C-4D69-828C-69351725474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F208-BD7F-4EC1-9095-C92C77AB1A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F8EF-B96C-4D69-828C-69351725474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8EDF208-BD7F-4EC1-9095-C92C77AB1A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D08F8EF-B96C-4D69-828C-69351725474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DF208-BD7F-4EC1-9095-C92C77AB1A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D08F8EF-B96C-4D69-828C-69351725474A}" type="datetimeFigureOut">
              <a:rPr lang="ko-KR" altLang="en-US" smtClean="0"/>
              <a:t>2019-05-31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8EDF208-BD7F-4EC1-9095-C92C77AB1A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3688" y="2204864"/>
            <a:ext cx="4460032" cy="1326009"/>
          </a:xfrm>
        </p:spPr>
        <p:txBody>
          <a:bodyPr/>
          <a:lstStyle/>
          <a:p>
            <a:r>
              <a:rPr lang="ko-KR" altLang="en-US" dirty="0" smtClean="0"/>
              <a:t>제품 리뷰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95736" y="3717032"/>
            <a:ext cx="2519608" cy="888504"/>
          </a:xfrm>
        </p:spPr>
        <p:txBody>
          <a:bodyPr/>
          <a:lstStyle/>
          <a:p>
            <a:r>
              <a:rPr lang="en-US" altLang="ko-KR" dirty="0" smtClean="0"/>
              <a:t>***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63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3. </a:t>
            </a:r>
            <a:r>
              <a:rPr lang="ko-KR" altLang="en-US" dirty="0" smtClean="0"/>
              <a:t>결과분석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83568" y="2367390"/>
            <a:ext cx="5966933" cy="3024336"/>
            <a:chOff x="467543" y="1772816"/>
            <a:chExt cx="5966933" cy="3024336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3" y="1772816"/>
              <a:ext cx="5966933" cy="3024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292080" y="1772816"/>
              <a:ext cx="1008112" cy="2952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11560" y="162880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부정적인 리뷰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4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3. </a:t>
            </a:r>
            <a:r>
              <a:rPr lang="ko-KR" altLang="en-US" dirty="0" smtClean="0"/>
              <a:t>결과분석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62880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예외 사례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40" y="2420888"/>
            <a:ext cx="791670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9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3. </a:t>
            </a:r>
            <a:r>
              <a:rPr lang="ko-KR" altLang="en-US" dirty="0" smtClean="0"/>
              <a:t>결과분석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7437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60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개선사항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65527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단점 장점 키워드 추출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정확도를 높일 방법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다른 감성사전 사용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더 많은 </a:t>
            </a:r>
            <a:r>
              <a:rPr lang="ko-KR" altLang="en-US" sz="2000" dirty="0" err="1" smtClean="0"/>
              <a:t>데이터셋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문맥 이해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LSTM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 smtClean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5370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0"/>
              </a:spcBef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pPr marL="0" indent="0">
              <a:spcBef>
                <a:spcPts val="2000"/>
              </a:spcBef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프로젝트 내용</a:t>
            </a:r>
            <a:endParaRPr lang="en-US" altLang="ko-KR" dirty="0" smtClean="0"/>
          </a:p>
          <a:p>
            <a:pPr marL="0" indent="0">
              <a:spcBef>
                <a:spcPts val="2000"/>
              </a:spcBef>
              <a:buNone/>
            </a:pPr>
            <a:r>
              <a:rPr lang="en-US" altLang="ko-KR" dirty="0" smtClean="0"/>
              <a:t>  </a:t>
            </a:r>
            <a:r>
              <a:rPr lang="en-US" altLang="ko-KR" sz="2400" dirty="0" smtClean="0"/>
              <a:t>1) </a:t>
            </a:r>
            <a:r>
              <a:rPr lang="ko-KR" altLang="en-US" sz="2400" dirty="0" smtClean="0"/>
              <a:t>데이터수집</a:t>
            </a:r>
            <a:endParaRPr lang="en-US" altLang="ko-KR" sz="2400" dirty="0" smtClean="0"/>
          </a:p>
          <a:p>
            <a:pPr marL="0" indent="0">
              <a:spcBef>
                <a:spcPts val="2000"/>
              </a:spcBef>
              <a:buNone/>
            </a:pPr>
            <a:r>
              <a:rPr lang="ko-KR" altLang="en-US" dirty="0" smtClean="0"/>
              <a:t>  </a:t>
            </a:r>
            <a:r>
              <a:rPr lang="en-US" altLang="ko-KR" sz="2400" dirty="0" smtClean="0"/>
              <a:t>2) </a:t>
            </a:r>
            <a:r>
              <a:rPr lang="ko-KR" altLang="en-US" sz="2400" dirty="0" smtClean="0"/>
              <a:t>감성분석</a:t>
            </a:r>
            <a:endParaRPr lang="en-US" altLang="ko-KR" sz="2400" dirty="0" smtClean="0"/>
          </a:p>
          <a:p>
            <a:pPr marL="0" indent="0">
              <a:spcBef>
                <a:spcPts val="2000"/>
              </a:spcBef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결과</a:t>
            </a:r>
            <a:endParaRPr lang="en-US" altLang="ko-KR" dirty="0" smtClean="0"/>
          </a:p>
          <a:p>
            <a:pPr marL="0" indent="0">
              <a:spcBef>
                <a:spcPts val="2000"/>
              </a:spcBef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개선사항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56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목표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772816"/>
            <a:ext cx="7702881" cy="454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25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제품 리뷰를 </a:t>
            </a:r>
            <a:r>
              <a:rPr lang="ko-KR" altLang="en-US" dirty="0" err="1" smtClean="0"/>
              <a:t>스크래핑</a:t>
            </a:r>
            <a:endParaRPr lang="en-US" altLang="ko-KR" dirty="0" smtClean="0"/>
          </a:p>
          <a:p>
            <a:r>
              <a:rPr lang="ko-KR" altLang="en-US" dirty="0" smtClean="0"/>
              <a:t>감성 사전을 이용해서 점수화</a:t>
            </a:r>
            <a:endParaRPr lang="en-US" altLang="ko-KR" dirty="0" smtClean="0"/>
          </a:p>
          <a:p>
            <a:r>
              <a:rPr lang="ko-KR" altLang="en-US" dirty="0" smtClean="0"/>
              <a:t>감성 점수를 통해서 그룹화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제품 장단점 추출</a:t>
            </a:r>
            <a:endParaRPr lang="en-US" altLang="ko-KR" dirty="0" smtClean="0"/>
          </a:p>
          <a:p>
            <a:r>
              <a:rPr lang="ko-KR" altLang="en-US" dirty="0" smtClean="0"/>
              <a:t>제품 피드백</a:t>
            </a:r>
            <a:endParaRPr lang="en-US" altLang="ko-KR" dirty="0" smtClean="0"/>
          </a:p>
          <a:p>
            <a:r>
              <a:rPr lang="ko-KR" altLang="en-US" dirty="0" smtClean="0"/>
              <a:t>제품 개선 방향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480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2-1. </a:t>
            </a:r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52006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4208" y="2869698"/>
            <a:ext cx="2129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 smtClean="0"/>
              <a:t>리뷰 내용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날짜</a:t>
            </a:r>
            <a:endParaRPr lang="en-US" altLang="ko-KR" sz="2800" dirty="0" smtClean="0"/>
          </a:p>
          <a:p>
            <a:pPr marL="342900" indent="-342900">
              <a:buAutoNum type="arabicPeriod"/>
            </a:pPr>
            <a:endParaRPr lang="en-US" altLang="ko-KR" sz="2800" dirty="0"/>
          </a:p>
          <a:p>
            <a:pPr marL="342900" indent="-342900">
              <a:buAutoNum type="arabicPeriod"/>
            </a:pPr>
            <a:r>
              <a:rPr lang="ko-KR" altLang="en-US" sz="2800" dirty="0" smtClean="0"/>
              <a:t>평점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14080" y="1655785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위닉스</a:t>
            </a:r>
            <a:r>
              <a:rPr lang="ko-KR" altLang="en-US" dirty="0" smtClean="0"/>
              <a:t> 공기청정기 </a:t>
            </a:r>
            <a:r>
              <a:rPr lang="en-US" altLang="ko-KR" dirty="0" smtClean="0"/>
              <a:t>Amazon </a:t>
            </a:r>
            <a:r>
              <a:rPr lang="ko-KR" altLang="en-US" dirty="0" smtClean="0"/>
              <a:t>리뷰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12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1143000"/>
          </a:xfrm>
        </p:spPr>
        <p:txBody>
          <a:bodyPr/>
          <a:lstStyle/>
          <a:p>
            <a:pPr algn="l"/>
            <a:r>
              <a:rPr lang="en-US" altLang="ko-KR" dirty="0" smtClean="0"/>
              <a:t>2-2. </a:t>
            </a:r>
            <a:r>
              <a:rPr lang="ko-KR" altLang="en-US" dirty="0" smtClean="0"/>
              <a:t>감성 분석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474"/>
            <a:ext cx="20955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1840" y="2564904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Corpus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unnest_tokens</a:t>
            </a:r>
            <a:r>
              <a:rPr lang="en-US" altLang="ko-KR" dirty="0" smtClean="0"/>
              <a:t>(word, content)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get_sentiments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bing</a:t>
            </a:r>
            <a:r>
              <a:rPr lang="en-US" altLang="ko-KR" dirty="0" smtClean="0"/>
              <a:t>")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mutate(</a:t>
            </a:r>
            <a:r>
              <a:rPr lang="en-US" altLang="ko-KR" dirty="0" err="1" smtClean="0"/>
              <a:t>wordScore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(sentiment=="positive", 1, -1))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summarise</a:t>
            </a:r>
            <a:r>
              <a:rPr lang="en-US" altLang="ko-KR" dirty="0" smtClean="0"/>
              <a:t>(score=sum(</a:t>
            </a:r>
            <a:r>
              <a:rPr lang="en-US" altLang="ko-KR" dirty="0" err="1" smtClean="0"/>
              <a:t>wordScore</a:t>
            </a:r>
            <a:r>
              <a:rPr lang="en-US" altLang="ko-KR" dirty="0" smtClean="0"/>
              <a:t>))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1643950"/>
            <a:ext cx="4680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감성 사전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703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2-3.</a:t>
            </a:r>
            <a:r>
              <a:rPr lang="ko-KR" altLang="en-US" dirty="0" smtClean="0"/>
              <a:t> </a:t>
            </a:r>
            <a:r>
              <a:rPr lang="en-US" altLang="ko-KR" dirty="0" smtClean="0"/>
              <a:t>Join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64976" y="2348880"/>
            <a:ext cx="7391400" cy="2819400"/>
            <a:chOff x="395536" y="2019300"/>
            <a:chExt cx="7391400" cy="28194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019300"/>
              <a:ext cx="7391400" cy="281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292080" y="2019300"/>
              <a:ext cx="2448272" cy="2819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83568" y="164395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b="1" dirty="0" smtClean="0"/>
              <a:t>결과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0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3.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530266" y="1455495"/>
            <a:ext cx="8002174" cy="4834880"/>
            <a:chOff x="530266" y="1455495"/>
            <a:chExt cx="8002174" cy="4834880"/>
          </a:xfrm>
        </p:grpSpPr>
        <p:grpSp>
          <p:nvGrpSpPr>
            <p:cNvPr id="18" name="그룹 17"/>
            <p:cNvGrpSpPr/>
            <p:nvPr/>
          </p:nvGrpSpPr>
          <p:grpSpPr>
            <a:xfrm>
              <a:off x="530266" y="1455495"/>
              <a:ext cx="8002174" cy="4834880"/>
              <a:chOff x="539552" y="1455495"/>
              <a:chExt cx="8002174" cy="483488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39552" y="1455495"/>
                <a:ext cx="8002174" cy="4834880"/>
                <a:chOff x="539552" y="1455495"/>
                <a:chExt cx="8002174" cy="4834880"/>
              </a:xfrm>
            </p:grpSpPr>
            <p:pic>
              <p:nvPicPr>
                <p:cNvPr id="5122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552" y="1455495"/>
                  <a:ext cx="8002174" cy="48348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TextBox 3"/>
                <p:cNvSpPr txBox="1"/>
                <p:nvPr/>
              </p:nvSpPr>
              <p:spPr>
                <a:xfrm>
                  <a:off x="4067944" y="2893586"/>
                  <a:ext cx="15121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824</a:t>
                  </a:r>
                  <a:endParaRPr lang="ko-KR" altLang="en-US" dirty="0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2699792" y="2893586"/>
                  <a:ext cx="1008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169</a:t>
                  </a:r>
                  <a:endParaRPr lang="ko-KR" altLang="en-US" dirty="0"/>
                </a:p>
              </p:txBody>
            </p:sp>
            <p:pic>
              <p:nvPicPr>
                <p:cNvPr id="5123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49006" y="2099047"/>
                  <a:ext cx="1675122" cy="5378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5124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1640" y="2171033"/>
                  <a:ext cx="1733550" cy="485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6" name="직사각형 15"/>
              <p:cNvSpPr/>
              <p:nvPr/>
            </p:nvSpPr>
            <p:spPr>
              <a:xfrm>
                <a:off x="4427984" y="2564904"/>
                <a:ext cx="1224136" cy="457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691680" y="2564904"/>
                <a:ext cx="1224136" cy="4571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584" y="3216244"/>
              <a:ext cx="1602363" cy="63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251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3. </a:t>
            </a:r>
            <a:r>
              <a:rPr lang="ko-KR" altLang="en-US" dirty="0" smtClean="0"/>
              <a:t>결과분석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62880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긍</a:t>
            </a:r>
            <a:r>
              <a:rPr lang="ko-KR" altLang="en-US" dirty="0"/>
              <a:t>정</a:t>
            </a:r>
            <a:r>
              <a:rPr lang="ko-KR" altLang="en-US" dirty="0" smtClean="0"/>
              <a:t>적인 리뷰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683568" y="2348880"/>
            <a:ext cx="6048672" cy="3024335"/>
            <a:chOff x="511170" y="2348880"/>
            <a:chExt cx="6028308" cy="3024337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170" y="2348880"/>
              <a:ext cx="6028308" cy="3024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364088" y="2348880"/>
              <a:ext cx="1080120" cy="29331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6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227</TotalTime>
  <Words>144</Words>
  <Application>Microsoft Office PowerPoint</Application>
  <PresentationFormat>화면 슬라이드 쇼(4:3)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테크닉</vt:lpstr>
      <vt:lpstr>제품 리뷰 분석</vt:lpstr>
      <vt:lpstr>목차</vt:lpstr>
      <vt:lpstr>1. 프로젝트 목표</vt:lpstr>
      <vt:lpstr>1-2. 프로젝트 개요</vt:lpstr>
      <vt:lpstr>2-1. 데이터 수집</vt:lpstr>
      <vt:lpstr>2-2. 감성 분석</vt:lpstr>
      <vt:lpstr>2-3. Join</vt:lpstr>
      <vt:lpstr>3. 결과</vt:lpstr>
      <vt:lpstr>3. 결과분석</vt:lpstr>
      <vt:lpstr>3. 결과분석</vt:lpstr>
      <vt:lpstr>3. 결과분석</vt:lpstr>
      <vt:lpstr>3. 결과분석</vt:lpstr>
      <vt:lpstr>4. 개선사항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2019-05-30T07:34:13Z</dcterms:created>
  <dcterms:modified xsi:type="dcterms:W3CDTF">2019-05-31T04:25:51Z</dcterms:modified>
</cp:coreProperties>
</file>