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6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>
        <p:scale>
          <a:sx n="92" d="100"/>
          <a:sy n="92" d="100"/>
        </p:scale>
        <p:origin x="-1330" y="211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 smtClean="0"/>
              <a:t>Click to edit Master text styles</a:t>
            </a:r>
          </a:p>
          <a:p>
            <a:pPr lvl="1"/>
            <a:r>
              <a:rPr lang="en-GB" altLang="ko-KR" smtClean="0"/>
              <a:t>Second level</a:t>
            </a:r>
          </a:p>
          <a:p>
            <a:pPr lvl="2"/>
            <a:r>
              <a:rPr lang="en-GB" altLang="ko-KR" smtClean="0"/>
              <a:t>Third level</a:t>
            </a:r>
          </a:p>
          <a:p>
            <a:pPr lvl="3"/>
            <a:r>
              <a:rPr lang="en-GB" altLang="ko-KR" smtClean="0"/>
              <a:t>Fourth level</a:t>
            </a:r>
          </a:p>
          <a:p>
            <a:pPr lvl="4"/>
            <a:r>
              <a:rPr lang="en-GB" altLang="ko-KR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85421182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/>
                <a:gridCol w="3439486"/>
                <a:gridCol w="947956"/>
                <a:gridCol w="3523377"/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Class </a:t>
            </a:r>
            <a:r>
              <a:rPr lang="ko-KR" altLang="en-US" dirty="0" smtClean="0"/>
              <a:t>설계서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13960" y="4174505"/>
            <a:ext cx="36957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dirty="0" err="1" smtClean="0"/>
              <a:t>난소공</a:t>
            </a:r>
            <a:endParaRPr lang="en-US" altLang="ko-KR" sz="2400" dirty="0" smtClean="0"/>
          </a:p>
          <a:p>
            <a:pPr algn="r"/>
            <a:endParaRPr lang="en-US" altLang="ko-KR" sz="1600" dirty="0" smtClean="0"/>
          </a:p>
          <a:p>
            <a:pPr algn="r"/>
            <a:r>
              <a:rPr lang="ko-KR" altLang="en-US" sz="1800" dirty="0" smtClean="0"/>
              <a:t>팀장</a:t>
            </a:r>
            <a:r>
              <a:rPr lang="en-US" altLang="ko-KR" sz="1800" dirty="0" smtClean="0"/>
              <a:t> : 201311180 </a:t>
            </a:r>
            <a:r>
              <a:rPr lang="ko-KR" altLang="en-US" sz="1800" dirty="0" smtClean="0"/>
              <a:t>한호정</a:t>
            </a:r>
            <a:endParaRPr lang="en-US" altLang="ko-KR" sz="1800" dirty="0" smtClean="0"/>
          </a:p>
          <a:p>
            <a:pPr algn="r"/>
            <a:r>
              <a:rPr lang="ko-KR" altLang="en-US" sz="1800" dirty="0" smtClean="0"/>
              <a:t>팀원 </a:t>
            </a:r>
            <a:r>
              <a:rPr lang="en-US" altLang="ko-KR" sz="1800" dirty="0" smtClean="0"/>
              <a:t>: 201311184 </a:t>
            </a:r>
            <a:r>
              <a:rPr lang="ko-KR" altLang="en-US" sz="1800" dirty="0" smtClean="0"/>
              <a:t>황도훈</a:t>
            </a:r>
            <a:endParaRPr lang="en-US" altLang="ko-KR" sz="1800" dirty="0" smtClean="0"/>
          </a:p>
          <a:p>
            <a:pPr algn="r"/>
            <a:r>
              <a:rPr lang="en-US" altLang="ko-KR" sz="1800" dirty="0" smtClean="0"/>
              <a:t>201311132 </a:t>
            </a:r>
            <a:r>
              <a:rPr lang="ko-KR" altLang="en-US" sz="1800" dirty="0" smtClean="0"/>
              <a:t>심재민</a:t>
            </a:r>
            <a:endParaRPr lang="en-US" altLang="ko-KR" sz="1800" dirty="0" smtClean="0"/>
          </a:p>
          <a:p>
            <a:pPr algn="r"/>
            <a:r>
              <a:rPr lang="en-US" altLang="ko-KR" sz="1800" dirty="0" smtClean="0"/>
              <a:t>201311092 </a:t>
            </a:r>
            <a:r>
              <a:rPr lang="ko-KR" altLang="en-US" sz="1800" dirty="0" smtClean="0"/>
              <a:t>김동현</a:t>
            </a:r>
            <a:endParaRPr lang="en-US" altLang="ko-KR" sz="1800" dirty="0" smtClean="0"/>
          </a:p>
          <a:p>
            <a:pPr algn="r"/>
            <a:r>
              <a:rPr lang="en-US" altLang="ko-KR" sz="1800" dirty="0" smtClean="0"/>
              <a:t>201311159 </a:t>
            </a:r>
            <a:r>
              <a:rPr lang="ko-KR" altLang="en-US" sz="1800" dirty="0" smtClean="0"/>
              <a:t>이현우</a:t>
            </a:r>
            <a:endParaRPr lang="ko-KR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788559"/>
              </p:ext>
            </p:extLst>
          </p:nvPr>
        </p:nvGraphicFramePr>
        <p:xfrm>
          <a:off x="101602" y="99756"/>
          <a:ext cx="8950035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381"/>
                <a:gridCol w="2119095"/>
                <a:gridCol w="1145991"/>
                <a:gridCol w="4673568"/>
              </a:tblGrid>
              <a:tr h="0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0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프로젝트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우리같이 농구할래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??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문서명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Class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설계서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904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버젼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1.1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6147" name="Picture 3" descr="C:\Users\user\Desktop\수정본\indexPo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795" y="1170433"/>
            <a:ext cx="3461630" cy="469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user\Desktop\inder ge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19" y="1170433"/>
            <a:ext cx="3939829" cy="4797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5731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990072"/>
              </p:ext>
            </p:extLst>
          </p:nvPr>
        </p:nvGraphicFramePr>
        <p:xfrm>
          <a:off x="101602" y="99756"/>
          <a:ext cx="8950035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381"/>
                <a:gridCol w="2119095"/>
                <a:gridCol w="1145991"/>
                <a:gridCol w="4673568"/>
              </a:tblGrid>
              <a:tr h="0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0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프로젝트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우리같이 농구할래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??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문서명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Class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설계서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904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버젼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1.1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171" name="Picture 3" descr="C:\Users\user\Desktop\수정본\remov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426" y="1008533"/>
            <a:ext cx="2970992" cy="530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user\Desktop\removepo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399" y="971799"/>
            <a:ext cx="3152833" cy="5383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0146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  <p:pic>
        <p:nvPicPr>
          <p:cNvPr id="8194" name="Picture 2" descr="C:\Users\user\Desktop\수정본\ej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543" y="1015853"/>
            <a:ext cx="2542554" cy="4539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user\Desktop\수정본\f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579" y="1090668"/>
            <a:ext cx="2326323" cy="437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Users\user\Desktop\수정본\mysq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37" y="1090668"/>
            <a:ext cx="2312468" cy="446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199959"/>
              </p:ext>
            </p:extLst>
          </p:nvPr>
        </p:nvGraphicFramePr>
        <p:xfrm>
          <a:off x="101602" y="99756"/>
          <a:ext cx="8950035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381"/>
                <a:gridCol w="2119095"/>
                <a:gridCol w="1145991"/>
                <a:gridCol w="4673568"/>
              </a:tblGrid>
              <a:tr h="0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0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프로젝트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우리같이 농구할래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??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문서명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Class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설계서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904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버젼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1.1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781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288157" y="989112"/>
            <a:ext cx="24495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1"/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Page Navigation Diagram </a:t>
            </a:r>
          </a:p>
        </p:txBody>
      </p:sp>
      <p:pic>
        <p:nvPicPr>
          <p:cNvPr id="9219" name="Picture 3" descr="C:\Users\user\Desktop\캡처1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57" y="1488082"/>
            <a:ext cx="8580438" cy="474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799879"/>
              </p:ext>
            </p:extLst>
          </p:nvPr>
        </p:nvGraphicFramePr>
        <p:xfrm>
          <a:off x="101602" y="99756"/>
          <a:ext cx="8950035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381"/>
                <a:gridCol w="2119095"/>
                <a:gridCol w="1145991"/>
                <a:gridCol w="4673568"/>
              </a:tblGrid>
              <a:tr h="0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0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프로젝트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우리같이 농구할래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??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문서명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Class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설계서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904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버젼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1.1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802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변경 이력</a:t>
            </a:r>
            <a:endParaRPr lang="ko-KR" altLang="en-US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4691842"/>
              </p:ext>
            </p:extLst>
          </p:nvPr>
        </p:nvGraphicFramePr>
        <p:xfrm>
          <a:off x="280988" y="1025525"/>
          <a:ext cx="8582024" cy="3235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/>
                <a:gridCol w="2145506"/>
                <a:gridCol w="2443942"/>
                <a:gridCol w="184707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5.27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난소공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5.31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Page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Navigation Diagram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  <a:endParaRPr lang="en-US" altLang="ko-KR" sz="12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endParaRPr lang="en-US" altLang="ko-KR" sz="12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lang="en-US" altLang="ko-KR" sz="1200" b="1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Diaram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난소공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342670" y="1205554"/>
            <a:ext cx="851783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 smtClean="0"/>
              <a:t>&lt;Class Diagram </a:t>
            </a:r>
            <a:r>
              <a:rPr lang="ko-KR" altLang="en-US" dirty="0" smtClean="0"/>
              <a:t>설명</a:t>
            </a:r>
            <a:r>
              <a:rPr lang="en-US" altLang="ko-KR" dirty="0" smtClean="0"/>
              <a:t>&gt;</a:t>
            </a:r>
            <a:endParaRPr lang="en-US" altLang="ko-KR" dirty="0"/>
          </a:p>
          <a:p>
            <a:pPr algn="just"/>
            <a:endParaRPr lang="en-US" altLang="ko-KR" dirty="0" smtClean="0"/>
          </a:p>
          <a:p>
            <a:pPr algn="just"/>
            <a:r>
              <a:rPr lang="en-US" altLang="ko-KR" dirty="0" smtClean="0"/>
              <a:t>1. Get  </a:t>
            </a:r>
            <a:r>
              <a:rPr lang="ko-KR" altLang="en-US" dirty="0" smtClean="0"/>
              <a:t>스테레오 타입은 화면 페이지를 읽는 모듈들이다</a:t>
            </a:r>
            <a:r>
              <a:rPr lang="en-US" altLang="ko-KR" dirty="0" smtClean="0"/>
              <a:t>.</a:t>
            </a:r>
          </a:p>
          <a:p>
            <a:pPr algn="just"/>
            <a:endParaRPr lang="en-US" altLang="ko-KR" dirty="0" smtClean="0"/>
          </a:p>
          <a:p>
            <a:pPr algn="just"/>
            <a:endParaRPr lang="en-US" altLang="ko-KR" dirty="0" smtClean="0"/>
          </a:p>
          <a:p>
            <a:pPr algn="just"/>
            <a:r>
              <a:rPr lang="en-US" altLang="ko-KR" dirty="0" smtClean="0"/>
              <a:t>2. Post </a:t>
            </a:r>
            <a:r>
              <a:rPr lang="ko-KR" altLang="en-US" dirty="0" smtClean="0"/>
              <a:t>스테레오 타입은 각 화면 페이지에서 데이터를 입력하여 그 데이터를 바탕으로 데이터베이스에     </a:t>
            </a:r>
            <a:endParaRPr lang="en-US" altLang="ko-KR" dirty="0" smtClean="0"/>
          </a:p>
          <a:p>
            <a:pPr algn="just"/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추가하거나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 베이스를 이용하여 검색하는 모듈들이다</a:t>
            </a:r>
            <a:r>
              <a:rPr lang="en-US" altLang="ko-KR" dirty="0" smtClean="0"/>
              <a:t>.</a:t>
            </a:r>
          </a:p>
          <a:p>
            <a:pPr algn="just"/>
            <a:endParaRPr lang="en-US" altLang="ko-KR" dirty="0" smtClean="0"/>
          </a:p>
          <a:p>
            <a:pPr algn="just"/>
            <a:endParaRPr lang="en-US" altLang="ko-KR" dirty="0" smtClean="0"/>
          </a:p>
          <a:p>
            <a:pPr algn="just"/>
            <a:endParaRPr lang="en-US" altLang="ko-KR" dirty="0"/>
          </a:p>
          <a:p>
            <a:pPr algn="just"/>
            <a:r>
              <a:rPr lang="en-US" altLang="ko-KR" dirty="0" smtClean="0"/>
              <a:t>3. Global</a:t>
            </a:r>
            <a:r>
              <a:rPr lang="ko-KR" altLang="en-US" dirty="0" smtClean="0"/>
              <a:t> 스테레오 타입은 </a:t>
            </a:r>
            <a:r>
              <a:rPr lang="en-US" altLang="ko-KR" dirty="0" smtClean="0"/>
              <a:t>node.js </a:t>
            </a:r>
            <a:r>
              <a:rPr lang="ko-KR" altLang="en-US" dirty="0" smtClean="0"/>
              <a:t>에서 제공해주는 모듈로서 </a:t>
            </a:r>
            <a:r>
              <a:rPr lang="en-US" altLang="ko-KR" dirty="0" smtClean="0"/>
              <a:t>Get, Post </a:t>
            </a:r>
            <a:r>
              <a:rPr lang="ko-KR" altLang="en-US" dirty="0" smtClean="0"/>
              <a:t>모듈들에서 사용한다</a:t>
            </a:r>
            <a:r>
              <a:rPr lang="en-US" altLang="ko-KR" dirty="0" smtClean="0"/>
              <a:t>.</a:t>
            </a:r>
          </a:p>
          <a:p>
            <a:pPr algn="just"/>
            <a:endParaRPr lang="en-US" altLang="ko-KR" dirty="0" smtClean="0"/>
          </a:p>
          <a:p>
            <a:pPr algn="just"/>
            <a:endParaRPr lang="en-US" altLang="ko-KR" dirty="0"/>
          </a:p>
          <a:p>
            <a:pPr algn="just"/>
            <a:endParaRPr lang="en-US" altLang="ko-KR" dirty="0" smtClean="0"/>
          </a:p>
          <a:p>
            <a:pPr algn="just"/>
            <a:r>
              <a:rPr lang="en-US" altLang="ko-KR" dirty="0" smtClean="0"/>
              <a:t>4. Global </a:t>
            </a:r>
            <a:r>
              <a:rPr lang="ko-KR" altLang="en-US" smtClean="0"/>
              <a:t>스테레오 안의 </a:t>
            </a:r>
            <a:r>
              <a:rPr lang="en-US" altLang="ko-KR" dirty="0" smtClean="0"/>
              <a:t>variable</a:t>
            </a:r>
            <a:r>
              <a:rPr lang="ko-KR" altLang="en-US" dirty="0" smtClean="0"/>
              <a:t>와  </a:t>
            </a:r>
            <a:r>
              <a:rPr lang="en-US" altLang="ko-KR" dirty="0" smtClean="0"/>
              <a:t>method+</a:t>
            </a:r>
            <a:r>
              <a:rPr lang="ko-KR" altLang="en-US" dirty="0" smtClean="0"/>
              <a:t>인 이유는 모듈은 전역변수로 받아 어느 곳에서든 사용할 </a:t>
            </a:r>
            <a:endParaRPr lang="en-US" altLang="ko-KR" dirty="0" smtClean="0"/>
          </a:p>
          <a:p>
            <a:pPr algn="just"/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수 있기 때문이다</a:t>
            </a:r>
            <a:r>
              <a:rPr lang="en-US" altLang="ko-KR" dirty="0" smtClean="0"/>
              <a:t>.</a:t>
            </a:r>
          </a:p>
          <a:p>
            <a:pPr algn="just"/>
            <a:endParaRPr lang="en-US" altLang="ko-KR" dirty="0"/>
          </a:p>
          <a:p>
            <a:pPr algn="just"/>
            <a:endParaRPr lang="en-US" altLang="ko-KR" dirty="0" smtClean="0"/>
          </a:p>
          <a:p>
            <a:pPr algn="just"/>
            <a:endParaRPr lang="en-US" altLang="ko-KR" dirty="0" smtClean="0"/>
          </a:p>
          <a:p>
            <a:pPr algn="just"/>
            <a:r>
              <a:rPr lang="en-US" altLang="ko-KR" dirty="0" smtClean="0"/>
              <a:t>5. </a:t>
            </a:r>
            <a:r>
              <a:rPr lang="en-US" altLang="ko-KR" dirty="0" err="1" smtClean="0"/>
              <a:t>Get,Post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스테레오 안의 </a:t>
            </a:r>
            <a:r>
              <a:rPr lang="en-US" altLang="ko-KR" dirty="0" smtClean="0"/>
              <a:t>variable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method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인 이유는 각각의 </a:t>
            </a:r>
            <a:r>
              <a:rPr lang="en-US" altLang="ko-KR" dirty="0" smtClean="0"/>
              <a:t>get </a:t>
            </a:r>
            <a:r>
              <a:rPr lang="ko-KR" altLang="en-US" dirty="0" smtClean="0"/>
              <a:t>모듈과 </a:t>
            </a:r>
            <a:r>
              <a:rPr lang="en-US" altLang="ko-KR" dirty="0" smtClean="0"/>
              <a:t>Post </a:t>
            </a:r>
            <a:r>
              <a:rPr lang="ko-KR" altLang="en-US" dirty="0" smtClean="0"/>
              <a:t>모듈 끼리 서로                 </a:t>
            </a:r>
            <a:endParaRPr lang="en-US" altLang="ko-KR" dirty="0" smtClean="0"/>
          </a:p>
          <a:p>
            <a:pPr algn="just"/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연관이 없기 때문이다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418427"/>
              </p:ext>
            </p:extLst>
          </p:nvPr>
        </p:nvGraphicFramePr>
        <p:xfrm>
          <a:off x="101602" y="99756"/>
          <a:ext cx="8950035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381"/>
                <a:gridCol w="2119095"/>
                <a:gridCol w="1145991"/>
                <a:gridCol w="4673568"/>
              </a:tblGrid>
              <a:tr h="0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0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프로젝트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우리같이 농구할래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??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문서명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Class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설계서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904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버젼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1.1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  <p:pic>
        <p:nvPicPr>
          <p:cNvPr id="3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03310" y="1030976"/>
            <a:ext cx="565867" cy="970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23018" y="947281"/>
            <a:ext cx="1221971" cy="911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84860" y="3435243"/>
            <a:ext cx="802768" cy="1089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858" y="2113816"/>
            <a:ext cx="802768" cy="970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1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3712" y="790594"/>
            <a:ext cx="866888" cy="82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5280" y="1638456"/>
            <a:ext cx="895320" cy="82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0600" y="5226710"/>
            <a:ext cx="1029720" cy="1086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6310" y="4889591"/>
            <a:ext cx="748047" cy="1208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8676" y="3409926"/>
            <a:ext cx="1011923" cy="1349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61742" y="5153089"/>
            <a:ext cx="823116" cy="1091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027" y="2452966"/>
            <a:ext cx="748687" cy="912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" name="Picture 2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67767" y="5029343"/>
            <a:ext cx="1105180" cy="113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2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72947" y="5101206"/>
            <a:ext cx="1141897" cy="109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" name="Picture 30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82563" y="5029344"/>
            <a:ext cx="902848" cy="116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" name="Picture 26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65264" y="5179370"/>
            <a:ext cx="608622" cy="103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" name="Picture 17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61533" y="3341877"/>
            <a:ext cx="906622" cy="1572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Picture 29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13008" y="1921668"/>
            <a:ext cx="968808" cy="135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3" name="직선 화살표 연결선 132"/>
          <p:cNvCxnSpPr>
            <a:stCxn id="10" idx="3"/>
          </p:cNvCxnSpPr>
          <p:nvPr/>
        </p:nvCxnSpPr>
        <p:spPr bwMode="auto">
          <a:xfrm>
            <a:off x="1330600" y="1201632"/>
            <a:ext cx="2854260" cy="31437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5" name="직선 화살표 연결선 134"/>
          <p:cNvCxnSpPr>
            <a:stCxn id="10" idx="3"/>
            <a:endCxn id="6" idx="1"/>
          </p:cNvCxnSpPr>
          <p:nvPr/>
        </p:nvCxnSpPr>
        <p:spPr bwMode="auto">
          <a:xfrm>
            <a:off x="1330600" y="1201632"/>
            <a:ext cx="2854260" cy="277812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7" name="직선 화살표 연결선 136"/>
          <p:cNvCxnSpPr>
            <a:stCxn id="11" idx="3"/>
            <a:endCxn id="3" idx="1"/>
          </p:cNvCxnSpPr>
          <p:nvPr/>
        </p:nvCxnSpPr>
        <p:spPr bwMode="auto">
          <a:xfrm flipV="1">
            <a:off x="1330600" y="1516005"/>
            <a:ext cx="2854260" cy="53348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5" name="직선 화살표 연결선 144"/>
          <p:cNvCxnSpPr>
            <a:stCxn id="22" idx="3"/>
            <a:endCxn id="7" idx="1"/>
          </p:cNvCxnSpPr>
          <p:nvPr/>
        </p:nvCxnSpPr>
        <p:spPr bwMode="auto">
          <a:xfrm flipV="1">
            <a:off x="1330599" y="2598845"/>
            <a:ext cx="2854259" cy="31021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7" name="직선 화살표 연결선 146"/>
          <p:cNvCxnSpPr>
            <a:stCxn id="18" idx="3"/>
            <a:endCxn id="6" idx="1"/>
          </p:cNvCxnSpPr>
          <p:nvPr/>
        </p:nvCxnSpPr>
        <p:spPr bwMode="auto">
          <a:xfrm flipV="1">
            <a:off x="1330599" y="3979752"/>
            <a:ext cx="2854261" cy="10515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9" name="직선 화살표 연결선 148"/>
          <p:cNvCxnSpPr>
            <a:stCxn id="18" idx="3"/>
            <a:endCxn id="7" idx="1"/>
          </p:cNvCxnSpPr>
          <p:nvPr/>
        </p:nvCxnSpPr>
        <p:spPr bwMode="auto">
          <a:xfrm flipV="1">
            <a:off x="1330599" y="2598845"/>
            <a:ext cx="2854259" cy="148606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1" name="직선 화살표 연결선 150"/>
          <p:cNvCxnSpPr>
            <a:stCxn id="16" idx="3"/>
            <a:endCxn id="3" idx="1"/>
          </p:cNvCxnSpPr>
          <p:nvPr/>
        </p:nvCxnSpPr>
        <p:spPr bwMode="auto">
          <a:xfrm flipV="1">
            <a:off x="1034357" y="1516005"/>
            <a:ext cx="3150503" cy="397773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3" name="직선 화살표 연결선 152"/>
          <p:cNvCxnSpPr>
            <a:stCxn id="16" idx="3"/>
            <a:endCxn id="7" idx="1"/>
          </p:cNvCxnSpPr>
          <p:nvPr/>
        </p:nvCxnSpPr>
        <p:spPr bwMode="auto">
          <a:xfrm flipV="1">
            <a:off x="1034357" y="2598845"/>
            <a:ext cx="3150501" cy="289489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5" name="직선 화살표 연결선 154"/>
          <p:cNvCxnSpPr>
            <a:stCxn id="16" idx="3"/>
            <a:endCxn id="6" idx="1"/>
          </p:cNvCxnSpPr>
          <p:nvPr/>
        </p:nvCxnSpPr>
        <p:spPr bwMode="auto">
          <a:xfrm flipV="1">
            <a:off x="1034357" y="3979752"/>
            <a:ext cx="3150503" cy="15139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7" name="직선 화살표 연결선 156"/>
          <p:cNvCxnSpPr>
            <a:stCxn id="13" idx="0"/>
            <a:endCxn id="3" idx="1"/>
          </p:cNvCxnSpPr>
          <p:nvPr/>
        </p:nvCxnSpPr>
        <p:spPr bwMode="auto">
          <a:xfrm flipV="1">
            <a:off x="1845460" y="1516005"/>
            <a:ext cx="2339400" cy="371070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9" name="직선 화살표 연결선 158"/>
          <p:cNvCxnSpPr>
            <a:stCxn id="13" idx="0"/>
            <a:endCxn id="7" idx="1"/>
          </p:cNvCxnSpPr>
          <p:nvPr/>
        </p:nvCxnSpPr>
        <p:spPr bwMode="auto">
          <a:xfrm flipV="1">
            <a:off x="1845460" y="2598845"/>
            <a:ext cx="2339398" cy="262786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1" name="직선 화살표 연결선 160"/>
          <p:cNvCxnSpPr>
            <a:stCxn id="13" idx="0"/>
            <a:endCxn id="6" idx="1"/>
          </p:cNvCxnSpPr>
          <p:nvPr/>
        </p:nvCxnSpPr>
        <p:spPr bwMode="auto">
          <a:xfrm flipV="1">
            <a:off x="1845460" y="3979752"/>
            <a:ext cx="2339400" cy="124695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3" name="직선 화살표 연결선 162"/>
          <p:cNvCxnSpPr>
            <a:stCxn id="127" idx="0"/>
            <a:endCxn id="3" idx="1"/>
          </p:cNvCxnSpPr>
          <p:nvPr/>
        </p:nvCxnSpPr>
        <p:spPr bwMode="auto">
          <a:xfrm flipV="1">
            <a:off x="2769575" y="1516005"/>
            <a:ext cx="1415285" cy="366336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5" name="직선 화살표 연결선 164"/>
          <p:cNvCxnSpPr>
            <a:stCxn id="127" idx="0"/>
            <a:endCxn id="6" idx="1"/>
          </p:cNvCxnSpPr>
          <p:nvPr/>
        </p:nvCxnSpPr>
        <p:spPr bwMode="auto">
          <a:xfrm flipV="1">
            <a:off x="2769575" y="3979752"/>
            <a:ext cx="1415285" cy="119961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7" name="직선 화살표 연결선 166"/>
          <p:cNvCxnSpPr>
            <a:stCxn id="19" idx="0"/>
            <a:endCxn id="3" idx="1"/>
          </p:cNvCxnSpPr>
          <p:nvPr/>
        </p:nvCxnSpPr>
        <p:spPr bwMode="auto">
          <a:xfrm flipV="1">
            <a:off x="3773300" y="1516005"/>
            <a:ext cx="411560" cy="363708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9" name="직선 화살표 연결선 168"/>
          <p:cNvCxnSpPr>
            <a:stCxn id="126" idx="0"/>
            <a:endCxn id="6" idx="3"/>
          </p:cNvCxnSpPr>
          <p:nvPr/>
        </p:nvCxnSpPr>
        <p:spPr bwMode="auto">
          <a:xfrm flipH="1" flipV="1">
            <a:off x="4987628" y="3979752"/>
            <a:ext cx="446359" cy="104959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1" name="직선 화살표 연결선 170"/>
          <p:cNvCxnSpPr>
            <a:stCxn id="123" idx="0"/>
            <a:endCxn id="6" idx="3"/>
          </p:cNvCxnSpPr>
          <p:nvPr/>
        </p:nvCxnSpPr>
        <p:spPr bwMode="auto">
          <a:xfrm flipH="1" flipV="1">
            <a:off x="4987628" y="3979752"/>
            <a:ext cx="1732729" cy="104959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3" name="직선 화살표 연결선 172"/>
          <p:cNvCxnSpPr>
            <a:stCxn id="123" idx="0"/>
            <a:endCxn id="3" idx="3"/>
          </p:cNvCxnSpPr>
          <p:nvPr/>
        </p:nvCxnSpPr>
        <p:spPr bwMode="auto">
          <a:xfrm flipH="1" flipV="1">
            <a:off x="4987628" y="1516005"/>
            <a:ext cx="1732729" cy="351333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5" name="직선 화살표 연결선 174"/>
          <p:cNvCxnSpPr>
            <a:stCxn id="125" idx="0"/>
            <a:endCxn id="6" idx="3"/>
          </p:cNvCxnSpPr>
          <p:nvPr/>
        </p:nvCxnSpPr>
        <p:spPr bwMode="auto">
          <a:xfrm flipH="1" flipV="1">
            <a:off x="4987628" y="3979752"/>
            <a:ext cx="2856268" cy="112145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7" name="직선 화살표 연결선 176"/>
          <p:cNvCxnSpPr>
            <a:stCxn id="125" idx="0"/>
            <a:endCxn id="3" idx="3"/>
          </p:cNvCxnSpPr>
          <p:nvPr/>
        </p:nvCxnSpPr>
        <p:spPr bwMode="auto">
          <a:xfrm flipH="1" flipV="1">
            <a:off x="4987628" y="1516005"/>
            <a:ext cx="2856268" cy="35852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9" name="직선 화살표 연결선 178"/>
          <p:cNvCxnSpPr>
            <a:stCxn id="128" idx="1"/>
            <a:endCxn id="3" idx="3"/>
          </p:cNvCxnSpPr>
          <p:nvPr/>
        </p:nvCxnSpPr>
        <p:spPr bwMode="auto">
          <a:xfrm flipH="1" flipV="1">
            <a:off x="4987628" y="1516005"/>
            <a:ext cx="2973905" cy="261212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1" name="직선 화살표 연결선 180"/>
          <p:cNvCxnSpPr>
            <a:stCxn id="128" idx="1"/>
            <a:endCxn id="6" idx="3"/>
          </p:cNvCxnSpPr>
          <p:nvPr/>
        </p:nvCxnSpPr>
        <p:spPr bwMode="auto">
          <a:xfrm flipH="1" flipV="1">
            <a:off x="4987628" y="3979752"/>
            <a:ext cx="2973905" cy="14837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3" name="직선 화살표 연결선 182"/>
          <p:cNvCxnSpPr>
            <a:stCxn id="129" idx="1"/>
            <a:endCxn id="6" idx="3"/>
          </p:cNvCxnSpPr>
          <p:nvPr/>
        </p:nvCxnSpPr>
        <p:spPr bwMode="auto">
          <a:xfrm flipH="1">
            <a:off x="4987628" y="2598845"/>
            <a:ext cx="2825380" cy="138090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6" name="직선 화살표 연결선 185"/>
          <p:cNvCxnSpPr>
            <a:stCxn id="4" idx="1"/>
            <a:endCxn id="7" idx="3"/>
          </p:cNvCxnSpPr>
          <p:nvPr/>
        </p:nvCxnSpPr>
        <p:spPr bwMode="auto">
          <a:xfrm flipH="1">
            <a:off x="4987626" y="1403223"/>
            <a:ext cx="2535392" cy="119562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8" name="직선 화살표 연결선 187"/>
          <p:cNvCxnSpPr>
            <a:stCxn id="4" idx="1"/>
          </p:cNvCxnSpPr>
          <p:nvPr/>
        </p:nvCxnSpPr>
        <p:spPr bwMode="auto">
          <a:xfrm flipH="1">
            <a:off x="4987628" y="1403223"/>
            <a:ext cx="2535390" cy="20944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0" name="직선 화살표 연결선 189"/>
          <p:cNvCxnSpPr>
            <a:stCxn id="4" idx="1"/>
            <a:endCxn id="6" idx="3"/>
          </p:cNvCxnSpPr>
          <p:nvPr/>
        </p:nvCxnSpPr>
        <p:spPr bwMode="auto">
          <a:xfrm flipH="1">
            <a:off x="4987628" y="1403223"/>
            <a:ext cx="2535390" cy="257652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31505"/>
              </p:ext>
            </p:extLst>
          </p:nvPr>
        </p:nvGraphicFramePr>
        <p:xfrm>
          <a:off x="101602" y="99756"/>
          <a:ext cx="8950035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381"/>
                <a:gridCol w="2119095"/>
                <a:gridCol w="1145991"/>
                <a:gridCol w="4673568"/>
              </a:tblGrid>
              <a:tr h="0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0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프로젝트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우리같이 농구할래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??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문서명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Class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설계서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904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버젼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1.1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228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388751"/>
              </p:ext>
            </p:extLst>
          </p:nvPr>
        </p:nvGraphicFramePr>
        <p:xfrm>
          <a:off x="101602" y="99756"/>
          <a:ext cx="8950035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381"/>
                <a:gridCol w="2119095"/>
                <a:gridCol w="1145991"/>
                <a:gridCol w="4673568"/>
              </a:tblGrid>
              <a:tr h="0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0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프로젝트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우리같이 농구할래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??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문서명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Class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설계서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904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버젼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1.1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 descr="C:\Users\user\Desktop\수정본\addus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989" y="1031514"/>
            <a:ext cx="2650043" cy="4986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ser\Desktop\수정본\adduserPo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42" y="1031516"/>
            <a:ext cx="3177454" cy="498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3929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777856"/>
              </p:ext>
            </p:extLst>
          </p:nvPr>
        </p:nvGraphicFramePr>
        <p:xfrm>
          <a:off x="101602" y="99756"/>
          <a:ext cx="8950035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381"/>
                <a:gridCol w="2119095"/>
                <a:gridCol w="1145991"/>
                <a:gridCol w="4673568"/>
              </a:tblGrid>
              <a:tr h="0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0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프로젝트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우리같이 농구할래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??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문서명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Class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설계서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904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버젼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1.1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050" name="Picture 2" descr="C:\Users\user\Desktop\수정본\boardPo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425" y="1254442"/>
            <a:ext cx="3175463" cy="4566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user\Desktop\수정본\boa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46" y="1175375"/>
            <a:ext cx="3335857" cy="449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60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853250"/>
              </p:ext>
            </p:extLst>
          </p:nvPr>
        </p:nvGraphicFramePr>
        <p:xfrm>
          <a:off x="101602" y="99756"/>
          <a:ext cx="8950035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381"/>
                <a:gridCol w="2119095"/>
                <a:gridCol w="1145991"/>
                <a:gridCol w="4673568"/>
              </a:tblGrid>
              <a:tr h="0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0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프로젝트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우리같이 농구할래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??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문서명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Class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설계서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904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버젼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1.1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074" name="Picture 2" descr="C:\Users\user\Desktop\수정본\cre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94" y="1304391"/>
            <a:ext cx="3450086" cy="4600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user\Desktop\수정본\createPo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731" y="1304391"/>
            <a:ext cx="2965741" cy="427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1297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362178"/>
              </p:ext>
            </p:extLst>
          </p:nvPr>
        </p:nvGraphicFramePr>
        <p:xfrm>
          <a:off x="101602" y="99756"/>
          <a:ext cx="8950035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381"/>
                <a:gridCol w="2119095"/>
                <a:gridCol w="1145991"/>
                <a:gridCol w="4673568"/>
              </a:tblGrid>
              <a:tr h="0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0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프로젝트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우리같이 농구할래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??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문서명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Class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설계서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904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버젼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1.1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099" name="Picture 3" descr="C:\Users\user\Desktop\수정본\ed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" y="1188709"/>
            <a:ext cx="3882043" cy="427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user\Desktop\수정본\editPo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078" y="1097571"/>
            <a:ext cx="3182966" cy="445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406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887195"/>
              </p:ext>
            </p:extLst>
          </p:nvPr>
        </p:nvGraphicFramePr>
        <p:xfrm>
          <a:off x="101602" y="99756"/>
          <a:ext cx="8950035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381"/>
                <a:gridCol w="2119095"/>
                <a:gridCol w="1145991"/>
                <a:gridCol w="4673568"/>
              </a:tblGrid>
              <a:tr h="0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0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프로젝트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우리같이 농구할래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??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문서명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Class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설계서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904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버젼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1.1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122" name="Picture 2" descr="C:\Users\user\Desktop\수정본\editorPo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858" y="1259940"/>
            <a:ext cx="3151708" cy="4633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user\Desktop\수정본\edit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11" y="1049091"/>
            <a:ext cx="2992581" cy="468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2168930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5781</TotalTime>
  <Words>270</Words>
  <Application>Microsoft Office PowerPoint</Application>
  <PresentationFormat>화면 슬라이드 쇼(4:3)</PresentationFormat>
  <Paragraphs>133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user</cp:lastModifiedBy>
  <cp:revision>527</cp:revision>
  <cp:lastPrinted>2001-07-23T08:42:52Z</cp:lastPrinted>
  <dcterms:created xsi:type="dcterms:W3CDTF">2011-02-22T01:37:12Z</dcterms:created>
  <dcterms:modified xsi:type="dcterms:W3CDTF">2017-05-31T11:14:37Z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