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4" r:id="rId4"/>
    <p:sldId id="276" r:id="rId5"/>
    <p:sldId id="277" r:id="rId6"/>
    <p:sldId id="278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-1090" y="57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3960" y="4174505"/>
            <a:ext cx="3695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/>
              <a:t>난소공</a:t>
            </a:r>
            <a:endParaRPr lang="en-US" altLang="ko-KR" sz="2400" dirty="0" smtClean="0"/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800" dirty="0" smtClean="0"/>
              <a:t>팀장</a:t>
            </a:r>
            <a:r>
              <a:rPr lang="en-US" altLang="ko-KR" sz="1800" dirty="0" smtClean="0"/>
              <a:t> : 201311180 </a:t>
            </a:r>
            <a:r>
              <a:rPr lang="ko-KR" altLang="en-US" sz="1800" dirty="0" smtClean="0"/>
              <a:t>한호정</a:t>
            </a:r>
            <a:endParaRPr lang="en-US" altLang="ko-KR" sz="1800" dirty="0" smtClean="0"/>
          </a:p>
          <a:p>
            <a:pPr algn="r"/>
            <a:r>
              <a:rPr lang="ko-KR" altLang="en-US" sz="1800" dirty="0" smtClean="0"/>
              <a:t>팀원 </a:t>
            </a:r>
            <a:r>
              <a:rPr lang="en-US" altLang="ko-KR" sz="1800" dirty="0" smtClean="0"/>
              <a:t>: 201311184 </a:t>
            </a:r>
            <a:r>
              <a:rPr lang="ko-KR" altLang="en-US" sz="1800" dirty="0" smtClean="0"/>
              <a:t>황도훈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201311132 </a:t>
            </a:r>
            <a:r>
              <a:rPr lang="ko-KR" altLang="en-US" sz="1800" dirty="0" smtClean="0"/>
              <a:t>심재민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201311092 </a:t>
            </a:r>
            <a:r>
              <a:rPr lang="ko-KR" altLang="en-US" sz="1800" dirty="0" smtClean="0"/>
              <a:t>김동현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201311159 </a:t>
            </a:r>
            <a:r>
              <a:rPr lang="ko-KR" altLang="en-US" sz="1800" dirty="0" smtClean="0"/>
              <a:t>이현우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C:\Users\k32\Desktop\게시판그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6" y="1256295"/>
            <a:ext cx="3986671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74430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만들기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텍스트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6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방상태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삭제하기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방상태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텍스트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484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농구할래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 , UC009 , UC014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3317" y="26484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798220" y="265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62545" y="26484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	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012334" y="29878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72292" y="3349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008100" y="33498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377471" y="33498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1788340" y="33498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2308208" y="3349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2802454" y="33498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3211664" y="3356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3602207" y="3349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1167591" y="265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3316604" y="2987881"/>
            <a:ext cx="209880" cy="183486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9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방을 만들고 수정할 수 있는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14126" y="2056466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방 만들기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누르면 입력된 값으로 방이 수정 또는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생성되고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화면으로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동한다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화면으로 이동한다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방 만들기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라는 화면 명을 달아준다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방과 관련된 이미지를 배경으로 넣어준다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만들기 또는 수정하기와 관련된 아이콘을 넣어준다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입력 창은 흰 색으로 하여 배경색과 겹치지 않도록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방 만들기는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방 상태는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Radio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태그를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102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 만들기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 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" y="1147202"/>
            <a:ext cx="4409733" cy="51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84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 만들기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 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651584"/>
              </p:ext>
            </p:extLst>
          </p:nvPr>
        </p:nvGraphicFramePr>
        <p:xfrm>
          <a:off x="4568273" y="1159834"/>
          <a:ext cx="441119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6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제목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상태 설정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512794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895434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설정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357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소개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25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이전페이지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19161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만들기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18793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" y="1166102"/>
            <a:ext cx="4409733" cy="5189541"/>
          </a:xfrm>
          <a:prstGeom prst="rect">
            <a:avLst/>
          </a:prstGeom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3020811" y="29428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3020811" y="3317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3042117" y="3691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042117" y="40651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042117" y="44052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042117" y="47674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42117" y="51992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964028" y="59913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5895" y="59913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7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메시지를 주고받을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14126" y="2056466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방 나가기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화면으로 이동한다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텍스트 작성 후 입력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누르면 방에 메시지를 남긴다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598636" y="3394992"/>
            <a:ext cx="4199301" cy="2889298"/>
            <a:chOff x="4598636" y="3394992"/>
            <a:chExt cx="4199301" cy="288929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598636" y="3763487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방 나가기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메시지는 입력한 사용자별로 각각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최상단에 방 제목을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출력 창 아래에 메시지 입력 창을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메시지가 화면을 초과하면 스크롤 바를 이용하여 볼 수 있게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78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보내기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 나가기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6" y="1172218"/>
            <a:ext cx="4464760" cy="5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6" y="1172218"/>
            <a:ext cx="4464760" cy="5112073"/>
          </a:xfrm>
          <a:prstGeom prst="rect">
            <a:avLst/>
          </a:prstGeom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27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보내기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 나가기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3268236" y="14630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115342" y="21815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115342" y="2996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33876" y="52637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346726" y="58192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59554"/>
              </p:ext>
            </p:extLst>
          </p:nvPr>
        </p:nvGraphicFramePr>
        <p:xfrm>
          <a:off x="4623752" y="1222736"/>
          <a:ext cx="4342966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4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10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 나가기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917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54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55599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난소공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,System process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난소공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3" y="1390528"/>
            <a:ext cx="7623433" cy="42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20" y="1185851"/>
            <a:ext cx="7579368" cy="47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화면으로 로그인과 회원가입을 할 수 있다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아이디와 비밀번호를 입력하고 로그인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일치하면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게시판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이동하고 틀리면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경고창이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파스텔 톤으로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제목과 함께 농구와 관련된 이미지를 넣어준다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입력 창은 가시성을 위해 흰 색으로 하여 배경색과 겹치지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않도록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개발팀명과 개발자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소속을 기재한다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22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2" y="1116819"/>
            <a:ext cx="4501750" cy="52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6" y="1119135"/>
            <a:ext cx="4480240" cy="5234474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496821"/>
              </p:ext>
            </p:extLst>
          </p:nvPr>
        </p:nvGraphicFramePr>
        <p:xfrm>
          <a:off x="4602236" y="1138514"/>
          <a:ext cx="441119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6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1879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569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농구할래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84409" y="4801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84409" y="5443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052888" y="60311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40162" y="60311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1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651544"/>
            <a:ext cx="4183813" cy="1980419"/>
            <a:chOff x="4614126" y="1666364"/>
            <a:chExt cx="4183813" cy="177801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66364"/>
              <a:ext cx="4183811" cy="427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505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파일선택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사진을 고를 수 있는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파일검색창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나온다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사진삭제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사진이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삭제되고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경고창이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아이디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중복인지 아닌지를 판단하는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경고창이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비밀번호 체크를 누르면 일치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불일치여부의 </a:t>
              </a:r>
              <a:r>
                <a:rPr lang="ko-KR" altLang="en-US" sz="105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경고창이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취소하기를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로그인 화면으로 돌아간다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제출하기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회원가입이 완료되고 로그인 화면으로 돌아간다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3568482"/>
            <a:ext cx="4183813" cy="2694294"/>
            <a:chOff x="4614126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성별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포지션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실력은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Radio Box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Radio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은 중복선택이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되어서는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안된다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배경화면은 </a:t>
              </a:r>
              <a:r>
                <a:rPr lang="en-US" altLang="ko-KR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Pixabay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사이트에서 고화질의 사진을 가져온다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파일선택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사진삭제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중복확인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비밀번호 체크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취소하기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제출하기는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지역은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ext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는 영어와 숫자만 사용가능 하게한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비밀번호는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입력시에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*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자로 출력 되어야 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310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농구할래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1110953"/>
            <a:ext cx="4316574" cy="52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8" y="1299998"/>
            <a:ext cx="3989495" cy="49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500647"/>
              </p:ext>
            </p:extLst>
          </p:nvPr>
        </p:nvGraphicFramePr>
        <p:xfrm>
          <a:off x="4623752" y="1222736"/>
          <a:ext cx="4050032" cy="409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파일선택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사진삭제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6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체크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포지션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실력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취소하기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제출하기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852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농구할래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9795" y="25646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278067" y="25646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549915" y="35011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49915" y="292790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1549915" y="31874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1549915" y="3773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1549915" y="41150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1549915" y="43683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1549915" y="4683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566826" y="4961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1566826" y="5214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1566826" y="55336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1566826" y="5866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2264455" y="58636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53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14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사용자들이 방을 개설하고 방에 접속하여 팀을 구성하도록     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도와주는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메인화면이다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614126" y="1651544"/>
            <a:ext cx="4183811" cy="476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순서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14127" y="2127708"/>
            <a:ext cx="4183811" cy="16037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 만들기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눌러 방 만들기 화면으로 넘어간다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옆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지역을 입력하여 검색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누르면 일치하는 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지역의 방만 나타나게 한다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방상태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Dropdown(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구성 중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구성완료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누르면 일치하는 방상태만 나타나게 한다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누르면 방 만들기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 화면으로 넘어간다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삭제하기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누르면 방 만들기 화면의 비밀번호 입력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넘어간다</a:t>
            </a:r>
            <a:endParaRPr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로그아웃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누르면 로그인 화면으로 넘어간다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14126" y="3790679"/>
            <a:ext cx="4183813" cy="2507574"/>
            <a:chOff x="4614126" y="3394993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방상태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Dropdown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사용하여 팀 구성 중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팀 구성완료를 나오게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방 만들기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로그아웃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게시된 방의 삭제하기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수정하기는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배경화면은 </a:t>
              </a:r>
              <a:r>
                <a:rPr lang="en-US" altLang="ko-KR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Pixabay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사이트에서 고화질의 사진을 이용한다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방이 많아져 화면을 초과하면 스크롤로 내려 볼 수 있게 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3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우리같이 농구할래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 , UC009 , UC014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k32\Desktop\게시판그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7" y="1601845"/>
            <a:ext cx="3986671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4425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5848</TotalTime>
  <Words>964</Words>
  <Application>Microsoft Office PowerPoint</Application>
  <PresentationFormat>화면 슬라이드 쇼(4:3)</PresentationFormat>
  <Paragraphs>482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k32</cp:lastModifiedBy>
  <cp:revision>519</cp:revision>
  <cp:lastPrinted>2001-07-23T08:42:52Z</cp:lastPrinted>
  <dcterms:created xsi:type="dcterms:W3CDTF">2011-02-22T01:37:12Z</dcterms:created>
  <dcterms:modified xsi:type="dcterms:W3CDTF">2017-05-30T07:50:21Z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