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139" y="-3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" y="1619128"/>
            <a:ext cx="7623433" cy="42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5498</TotalTime>
  <Words>4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System Map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DoHun</cp:lastModifiedBy>
  <cp:revision>498</cp:revision>
  <cp:lastPrinted>2001-07-23T08:42:52Z</cp:lastPrinted>
  <dcterms:created xsi:type="dcterms:W3CDTF">2011-02-22T01:37:12Z</dcterms:created>
  <dcterms:modified xsi:type="dcterms:W3CDTF">2017-05-30T07:12:42Z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