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33" d="100"/>
          <a:sy n="33" d="100"/>
        </p:scale>
        <p:origin x="176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8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3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8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0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D66D-C527-4EC1-861A-62DFBF8EAE40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34DF-AE09-4103-BD04-D8D1890B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7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623313" y="304800"/>
            <a:ext cx="11679769" cy="7267293"/>
            <a:chOff x="623313" y="304800"/>
            <a:chExt cx="11679769" cy="7267293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4354620" y="1719937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로그인</a:t>
              </a:r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1827666" y="3135068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방 만들기</a:t>
              </a: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6881574" y="3135068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방 입장</a:t>
              </a: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623313" y="4550202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수정하기</a:t>
              </a:r>
              <a:endParaRPr lang="ko-KR" altLang="en-US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2976832" y="4550202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삭제하기</a:t>
              </a:r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8063402" y="4550202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메시지</a:t>
              </a:r>
              <a:endParaRPr lang="en-US" altLang="ko-KR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입력하기</a:t>
              </a: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5709883" y="4555603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방 나가기</a:t>
              </a:r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4354620" y="3135068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방 검색하기</a:t>
              </a:r>
            </a:p>
          </p:txBody>
        </p:sp>
        <p:cxnSp>
          <p:nvCxnSpPr>
            <p:cNvPr id="16" name="직선 화살표 연결선 15"/>
            <p:cNvCxnSpPr>
              <a:stCxn id="4" idx="2"/>
              <a:endCxn id="12" idx="0"/>
            </p:cNvCxnSpPr>
            <p:nvPr/>
          </p:nvCxnSpPr>
          <p:spPr>
            <a:xfrm>
              <a:off x="5297701" y="2487380"/>
              <a:ext cx="0" cy="647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/>
            <p:cNvCxnSpPr>
              <a:endCxn id="6" idx="0"/>
            </p:cNvCxnSpPr>
            <p:nvPr/>
          </p:nvCxnSpPr>
          <p:spPr>
            <a:xfrm rot="10800000" flipV="1">
              <a:off x="2770748" y="2811224"/>
              <a:ext cx="2526953" cy="3238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/>
            <p:cNvSpPr/>
            <p:nvPr/>
          </p:nvSpPr>
          <p:spPr>
            <a:xfrm>
              <a:off x="4354620" y="304800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회원</a:t>
              </a:r>
            </a:p>
          </p:txBody>
        </p:sp>
        <p:cxnSp>
          <p:nvCxnSpPr>
            <p:cNvPr id="21" name="직선 화살표 연결선 20"/>
            <p:cNvCxnSpPr>
              <a:cxnSpLocks/>
              <a:stCxn id="19" idx="2"/>
              <a:endCxn id="4" idx="0"/>
            </p:cNvCxnSpPr>
            <p:nvPr/>
          </p:nvCxnSpPr>
          <p:spPr>
            <a:xfrm>
              <a:off x="5297701" y="1072243"/>
              <a:ext cx="0" cy="647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22"/>
            <p:cNvSpPr/>
            <p:nvPr/>
          </p:nvSpPr>
          <p:spPr>
            <a:xfrm>
              <a:off x="10416921" y="4550202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회원</a:t>
              </a:r>
            </a:p>
          </p:txBody>
        </p:sp>
        <p:cxnSp>
          <p:nvCxnSpPr>
            <p:cNvPr id="25" name="직선 화살표 연결선 24"/>
            <p:cNvCxnSpPr>
              <a:stCxn id="23" idx="1"/>
              <a:endCxn id="10" idx="3"/>
            </p:cNvCxnSpPr>
            <p:nvPr/>
          </p:nvCxnSpPr>
          <p:spPr>
            <a:xfrm flipH="1">
              <a:off x="9949563" y="4933924"/>
              <a:ext cx="467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/>
            <p:cNvCxnSpPr>
              <a:endCxn id="7" idx="0"/>
            </p:cNvCxnSpPr>
            <p:nvPr/>
          </p:nvCxnSpPr>
          <p:spPr>
            <a:xfrm>
              <a:off x="5297700" y="2811224"/>
              <a:ext cx="2526955" cy="3238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/>
            <p:cNvCxnSpPr>
              <a:stCxn id="7" idx="2"/>
              <a:endCxn id="11" idx="0"/>
            </p:cNvCxnSpPr>
            <p:nvPr/>
          </p:nvCxnSpPr>
          <p:spPr>
            <a:xfrm rot="5400000">
              <a:off x="6912264" y="3643212"/>
              <a:ext cx="653092" cy="11716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/>
            <p:cNvCxnSpPr>
              <a:endCxn id="10" idx="0"/>
            </p:cNvCxnSpPr>
            <p:nvPr/>
          </p:nvCxnSpPr>
          <p:spPr>
            <a:xfrm>
              <a:off x="7824654" y="4229057"/>
              <a:ext cx="1181829" cy="3211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/>
            <p:cNvCxnSpPr>
              <a:stCxn id="6" idx="2"/>
              <a:endCxn id="9" idx="0"/>
            </p:cNvCxnSpPr>
            <p:nvPr/>
          </p:nvCxnSpPr>
          <p:spPr>
            <a:xfrm rot="16200000" flipH="1">
              <a:off x="3021485" y="3651773"/>
              <a:ext cx="647691" cy="114916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/>
            <p:cNvCxnSpPr>
              <a:endCxn id="8" idx="0"/>
            </p:cNvCxnSpPr>
            <p:nvPr/>
          </p:nvCxnSpPr>
          <p:spPr>
            <a:xfrm rot="10800000" flipV="1">
              <a:off x="1566394" y="4226356"/>
              <a:ext cx="1204352" cy="323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/>
            <p:cNvSpPr/>
            <p:nvPr/>
          </p:nvSpPr>
          <p:spPr>
            <a:xfrm>
              <a:off x="4354620" y="6804650"/>
              <a:ext cx="1886161" cy="767443"/>
            </a:xfrm>
            <a:prstGeom prst="roundRect">
              <a:avLst/>
            </a:prstGeom>
            <a:solidFill>
              <a:srgbClr val="FCFEE6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로그아웃</a:t>
              </a:r>
            </a:p>
          </p:txBody>
        </p:sp>
        <p:cxnSp>
          <p:nvCxnSpPr>
            <p:cNvPr id="40" name="연결선: 꺾임 39"/>
            <p:cNvCxnSpPr>
              <a:stCxn id="9" idx="2"/>
              <a:endCxn id="37" idx="0"/>
            </p:cNvCxnSpPr>
            <p:nvPr/>
          </p:nvCxnSpPr>
          <p:spPr>
            <a:xfrm rot="16200000" flipH="1">
              <a:off x="3865305" y="5372253"/>
              <a:ext cx="1487005" cy="137778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/>
            <p:cNvCxnSpPr>
              <a:cxnSpLocks/>
              <a:stCxn id="8" idx="2"/>
            </p:cNvCxnSpPr>
            <p:nvPr/>
          </p:nvCxnSpPr>
          <p:spPr>
            <a:xfrm rot="16200000" flipH="1">
              <a:off x="2368870" y="4515168"/>
              <a:ext cx="743502" cy="2348455"/>
            </a:xfrm>
            <a:prstGeom prst="bentConnector2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/>
            <p:cNvCxnSpPr>
              <a:cxnSpLocks/>
              <a:stCxn id="11" idx="2"/>
            </p:cNvCxnSpPr>
            <p:nvPr/>
          </p:nvCxnSpPr>
          <p:spPr>
            <a:xfrm rot="5400000">
              <a:off x="5606281" y="5014465"/>
              <a:ext cx="738103" cy="1355264"/>
            </a:xfrm>
            <a:prstGeom prst="bentConnector2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/>
            <p:cNvCxnSpPr>
              <a:cxnSpLocks/>
              <a:stCxn id="10" idx="2"/>
            </p:cNvCxnSpPr>
            <p:nvPr/>
          </p:nvCxnSpPr>
          <p:spPr>
            <a:xfrm rot="5400000">
              <a:off x="7455440" y="4510104"/>
              <a:ext cx="743502" cy="2358584"/>
            </a:xfrm>
            <a:prstGeom prst="bentConnector2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4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굴림체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DoHun</dc:creator>
  <cp:lastModifiedBy>DoHun</cp:lastModifiedBy>
  <cp:revision>3</cp:revision>
  <dcterms:created xsi:type="dcterms:W3CDTF">2017-05-30T07:14:46Z</dcterms:created>
  <dcterms:modified xsi:type="dcterms:W3CDTF">2017-05-30T07:32:42Z</dcterms:modified>
</cp:coreProperties>
</file>