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5"/>
    <a:srgbClr val="E06D00"/>
    <a:srgbClr val="2B4A83"/>
    <a:srgbClr val="080F1A"/>
    <a:srgbClr val="1F355D"/>
    <a:srgbClr val="2D4D86"/>
    <a:srgbClr val="497DDA"/>
    <a:srgbClr val="4980DF"/>
    <a:srgbClr val="0E1A2C"/>
    <a:srgbClr val="253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0"/>
    <p:restoredTop sz="94774"/>
  </p:normalViewPr>
  <p:slideViewPr>
    <p:cSldViewPr snapToGrid="0" snapToObjects="1">
      <p:cViewPr varScale="1">
        <p:scale>
          <a:sx n="106" d="100"/>
          <a:sy n="106" d="100"/>
        </p:scale>
        <p:origin x="7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6184A-690F-2D4B-8F13-A25EC1FE8F85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EF521-1875-D24C-AF74-1F2A520D6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3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EEF521-1875-D24C-AF74-1F2A520D6E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61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EEF521-1875-D24C-AF74-1F2A520D6E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06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3489-0D29-6A43-8D24-0015908D2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A0B94-213E-0F49-9389-BA8D3C19F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23BB8-78D0-5341-940E-5F27551F6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6B6-4EAF-A447-9EFC-D4C76213FA6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2649-F902-6A4F-A14A-E79F8C68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953AC-88B9-D94E-BC81-F4887FD5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7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3CFD-FFB3-C94D-AFE8-737E4325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19F7D-7E98-6149-BCC0-6760B77B5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5B117-273A-CA44-AF9E-2B483B36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6B6-4EAF-A447-9EFC-D4C76213FA6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4BE17-E35B-5649-A5F2-22C2E980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E6F9B-5D3D-F442-8AF4-FA0A7FE9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08608-CA02-A446-8F2A-8C81B3028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F2AFE-A61D-C542-B699-430ADB63E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B6A75-255B-3B44-93F3-E422BEDB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6B6-4EAF-A447-9EFC-D4C76213FA6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6E12C-B2A9-F649-9874-C49D6702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499FD-B290-AD41-97C7-BB9110EA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4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A795-6EAC-A742-ABCF-86448D96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E4250-34AD-D644-BBAF-0EAB26AC0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549CE-865B-D14D-8FA2-77B0FDD4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6B6-4EAF-A447-9EFC-D4C76213FA6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38B70-1491-2A4C-817F-594FA80A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AA49E-14B8-614E-8747-B43AE414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8DE9-B8C3-7E47-BFC6-71BA6CC12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29139-5B8F-8A4D-A1ED-3C7D314F9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9821-E14C-E244-8483-9D151E94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6B6-4EAF-A447-9EFC-D4C76213FA6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0EF07-D6C9-E04A-B49E-603BEA75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B8514-C31E-8143-ABAC-6FBBED6F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4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82EF-DD68-5E45-BB47-53A3E6DD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4474F-C1CA-1244-8ACA-82AC43703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A19DD-EEA3-3545-966B-58D319C14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F5559-3167-AF44-9957-B4EA8BD4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6B6-4EAF-A447-9EFC-D4C76213FA6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ADD44-C57D-B645-AB51-77467F98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E5C6F-7A83-2B42-A12A-CF64F7EF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4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CC26-69C1-EC4A-86C5-27B3A8791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5BF02-051F-0F46-907D-EA1EF0D0D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AAD9E-8798-D84E-857A-3424F6078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FE9C7-93D2-2443-B875-876DBED8A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994C4-646E-424F-A84A-995A2BC79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FD611-A78B-8941-BA44-9DCA6C9C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6B6-4EAF-A447-9EFC-D4C76213FA6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630EF7-BFE7-D74E-9B25-80A84F93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F96763-7230-DC43-8BB9-0A4DC183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3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2A67-7856-8B47-924F-ADCB451C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4AF77-D9FD-AC44-87AB-F49A5459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6B6-4EAF-A447-9EFC-D4C76213FA6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E3361-41D6-1A4B-A04F-2A3E34965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D0925-E62E-444F-BB0B-2FF4636E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9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54B7A-C0D6-C341-86FB-4108966D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6B6-4EAF-A447-9EFC-D4C76213FA6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7942E7-7B44-2149-AF5B-413D5119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393CA-0BDE-C647-8416-669333C4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5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AB67-0EAD-AA40-9E9D-0698FFEFA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330D9-12A4-4641-8680-E506C01BC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C3D3E-C41B-994E-8916-DABCE9637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D5684-EBA6-5A40-AA68-232B63CC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6B6-4EAF-A447-9EFC-D4C76213FA6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5D6D3-F2D9-DB41-9652-8D173608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5957E-8A04-B141-BCEB-9B9556C8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7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2D642-5DF9-FF4F-B745-534B86E1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B5C5C8-0892-224E-ADFD-3E1B3752B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3AA01-2071-E444-AF01-B613FE518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54FAA-7F5D-E244-824D-82643010D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6B6-4EAF-A447-9EFC-D4C76213FA6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45FE2-4B01-BD43-90ED-E2436528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57DEF-51AC-4940-AB1E-D230C985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0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0BF888-66C6-CB48-9951-2A8761628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2754C-1C16-2640-90C6-9FAA9E59F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7A6D-36A9-5444-86D5-EE446FB04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16B6-4EAF-A447-9EFC-D4C76213FA6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12635-D5AC-8A4F-BC02-A0B959B23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F7B22-09D2-1446-ADD3-58B965209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0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9775-6CAE-F347-AF3B-A2BD799D3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Multi-layer object initialization in GPU_MS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3D8B2-88F5-BB45-A4CE-50AB140D5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9752"/>
            <a:ext cx="9144000" cy="938048"/>
          </a:xfrm>
        </p:spPr>
        <p:txBody>
          <a:bodyPr/>
          <a:lstStyle/>
          <a:p>
            <a:r>
              <a:rPr lang="en-US" dirty="0"/>
              <a:t>Yi Jiang</a:t>
            </a:r>
          </a:p>
          <a:p>
            <a:r>
              <a:rPr lang="en-US" dirty="0"/>
              <a:t>06/02/2021</a:t>
            </a:r>
          </a:p>
        </p:txBody>
      </p:sp>
    </p:spTree>
    <p:extLst>
      <p:ext uri="{BB962C8B-B14F-4D97-AF65-F5344CB8AC3E}">
        <p14:creationId xmlns:p14="http://schemas.microsoft.com/office/powerpoint/2010/main" val="2886447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98A2A3-A7CC-F249-9E93-B5710B0FFF33}"/>
              </a:ext>
            </a:extLst>
          </p:cNvPr>
          <p:cNvSpPr txBox="1"/>
          <p:nvPr/>
        </p:nvSpPr>
        <p:spPr>
          <a:xfrm>
            <a:off x="903410" y="769377"/>
            <a:ext cx="2624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object file: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5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F23B3-C448-9443-A57D-C09F154DDEBB}"/>
              </a:ext>
            </a:extLst>
          </p:cNvPr>
          <p:cNvSpPr txBox="1"/>
          <p:nvPr/>
        </p:nvSpPr>
        <p:spPr>
          <a:xfrm>
            <a:off x="8025127" y="773899"/>
            <a:ext cx="348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 object for reconstruction: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10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4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4E263A-1500-3B4C-9D2C-21528AA672C6}"/>
              </a:ext>
            </a:extLst>
          </p:cNvPr>
          <p:cNvCxnSpPr>
            <a:cxnSpLocks/>
          </p:cNvCxnSpPr>
          <p:nvPr/>
        </p:nvCxnSpPr>
        <p:spPr>
          <a:xfrm>
            <a:off x="4151870" y="1383615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4DF28F5-2329-C946-8DC8-7ABF31D823E6}"/>
              </a:ext>
            </a:extLst>
          </p:cNvPr>
          <p:cNvSpPr/>
          <p:nvPr/>
        </p:nvSpPr>
        <p:spPr>
          <a:xfrm>
            <a:off x="903411" y="3169508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8E12B-673C-C543-A92B-1914348F6CFA}"/>
              </a:ext>
            </a:extLst>
          </p:cNvPr>
          <p:cNvSpPr/>
          <p:nvPr/>
        </p:nvSpPr>
        <p:spPr>
          <a:xfrm>
            <a:off x="903409" y="3834713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63149A-AF5F-504E-BA6A-AA966090059D}"/>
              </a:ext>
            </a:extLst>
          </p:cNvPr>
          <p:cNvSpPr/>
          <p:nvPr/>
        </p:nvSpPr>
        <p:spPr>
          <a:xfrm>
            <a:off x="903413" y="4469026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E91BE4-6432-394A-9666-B70F27C73663}"/>
              </a:ext>
            </a:extLst>
          </p:cNvPr>
          <p:cNvSpPr/>
          <p:nvPr/>
        </p:nvSpPr>
        <p:spPr>
          <a:xfrm>
            <a:off x="903410" y="5103339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9BD4C0-0C83-234A-B0E4-F042A90FFABA}"/>
              </a:ext>
            </a:extLst>
          </p:cNvPr>
          <p:cNvSpPr/>
          <p:nvPr/>
        </p:nvSpPr>
        <p:spPr>
          <a:xfrm>
            <a:off x="903410" y="5768544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B1DBFA-21E8-3149-9C75-BBD07423E04B}"/>
              </a:ext>
            </a:extLst>
          </p:cNvPr>
          <p:cNvCxnSpPr>
            <a:cxnSpLocks/>
          </p:cNvCxnSpPr>
          <p:nvPr/>
        </p:nvCxnSpPr>
        <p:spPr>
          <a:xfrm>
            <a:off x="4086374" y="4466966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73C3C6-6FA9-0D48-ACC6-8979C4180481}"/>
              </a:ext>
            </a:extLst>
          </p:cNvPr>
          <p:cNvSpPr txBox="1"/>
          <p:nvPr/>
        </p:nvSpPr>
        <p:spPr>
          <a:xfrm>
            <a:off x="0" y="0"/>
            <a:ext cx="11055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Use the average of three layers to initialize layers w. different </a:t>
            </a:r>
            <a:r>
              <a:rPr lang="en-US" sz="3200" b="1" dirty="0" err="1"/>
              <a:t>dz</a:t>
            </a:r>
            <a:endParaRPr lang="en-US" sz="3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2296AF-F251-6449-A5A7-942D28D87446}"/>
              </a:ext>
            </a:extLst>
          </p:cNvPr>
          <p:cNvSpPr/>
          <p:nvPr/>
        </p:nvSpPr>
        <p:spPr>
          <a:xfrm>
            <a:off x="4086374" y="4778628"/>
            <a:ext cx="380142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eng.init_layer_select</a:t>
            </a:r>
            <a:r>
              <a:rPr lang="en-US" dirty="0"/>
              <a:t> = [2:4];</a:t>
            </a:r>
          </a:p>
          <a:p>
            <a:pPr>
              <a:defRPr/>
            </a:pPr>
            <a:r>
              <a:rPr lang="en-US" dirty="0" err="1"/>
              <a:t>eng.init_layer_preprocess</a:t>
            </a:r>
            <a:r>
              <a:rPr lang="en-US" dirty="0"/>
              <a:t> = ‘avg’;</a:t>
            </a:r>
          </a:p>
          <a:p>
            <a:pPr>
              <a:defRPr/>
            </a:pPr>
            <a:r>
              <a:rPr lang="en-US" dirty="0" err="1"/>
              <a:t>eng.init_layer_append_mode</a:t>
            </a:r>
            <a:r>
              <a:rPr lang="en-US" dirty="0"/>
              <a:t> = ‘edge’;</a:t>
            </a:r>
          </a:p>
          <a:p>
            <a:pPr>
              <a:defRPr/>
            </a:pPr>
            <a:r>
              <a:rPr lang="en-US" dirty="0" err="1"/>
              <a:t>eng.init_layer_interp</a:t>
            </a:r>
            <a:r>
              <a:rPr lang="en-US" dirty="0"/>
              <a:t> = []; </a:t>
            </a:r>
          </a:p>
          <a:p>
            <a:pPr>
              <a:defRPr/>
            </a:pPr>
            <a:r>
              <a:rPr lang="en-US" dirty="0" err="1"/>
              <a:t>eng.init_layer_scaling_factor</a:t>
            </a:r>
            <a:r>
              <a:rPr lang="en-US" dirty="0"/>
              <a:t> = 0.5;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FA904E1A-FD94-7D40-9204-B8C87E56B5E8}"/>
              </a:ext>
            </a:extLst>
          </p:cNvPr>
          <p:cNvSpPr/>
          <p:nvPr/>
        </p:nvSpPr>
        <p:spPr>
          <a:xfrm>
            <a:off x="3345366" y="3834713"/>
            <a:ext cx="289932" cy="1330410"/>
          </a:xfrm>
          <a:prstGeom prst="righ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E8D44D-BDE6-ED43-808E-5E2DEC64CAF4}"/>
              </a:ext>
            </a:extLst>
          </p:cNvPr>
          <p:cNvGrpSpPr/>
          <p:nvPr/>
        </p:nvGrpSpPr>
        <p:grpSpPr>
          <a:xfrm>
            <a:off x="8694968" y="3002275"/>
            <a:ext cx="2100653" cy="2995285"/>
            <a:chOff x="8716609" y="3169508"/>
            <a:chExt cx="2100653" cy="299528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A453E6D-3E97-534E-A7DF-73A7EFFF5248}"/>
                </a:ext>
              </a:extLst>
            </p:cNvPr>
            <p:cNvGrpSpPr/>
            <p:nvPr/>
          </p:nvGrpSpPr>
          <p:grpSpPr>
            <a:xfrm>
              <a:off x="8716609" y="3169508"/>
              <a:ext cx="2100653" cy="2660820"/>
              <a:chOff x="8333939" y="3169508"/>
              <a:chExt cx="2100653" cy="26608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1A93192-CF03-0747-88B3-1F3FFE413F96}"/>
                  </a:ext>
                </a:extLst>
              </p:cNvPr>
              <p:cNvSpPr/>
              <p:nvPr/>
            </p:nvSpPr>
            <p:spPr>
              <a:xfrm>
                <a:off x="8333940" y="3169508"/>
                <a:ext cx="2100649" cy="61784"/>
              </a:xfrm>
              <a:prstGeom prst="rect">
                <a:avLst/>
              </a:prstGeom>
              <a:solidFill>
                <a:srgbClr val="E06D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35433DD-1646-CB4E-9E33-BC92AC8C7B20}"/>
                  </a:ext>
                </a:extLst>
              </p:cNvPr>
              <p:cNvSpPr/>
              <p:nvPr/>
            </p:nvSpPr>
            <p:spPr>
              <a:xfrm>
                <a:off x="8333943" y="3834713"/>
                <a:ext cx="2100649" cy="61784"/>
              </a:xfrm>
              <a:prstGeom prst="rect">
                <a:avLst/>
              </a:prstGeom>
              <a:solidFill>
                <a:srgbClr val="E06D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7A4565B-08EB-E34D-85EF-CE128329B00B}"/>
                  </a:ext>
                </a:extLst>
              </p:cNvPr>
              <p:cNvSpPr/>
              <p:nvPr/>
            </p:nvSpPr>
            <p:spPr>
              <a:xfrm>
                <a:off x="8333942" y="4469026"/>
                <a:ext cx="2100649" cy="61784"/>
              </a:xfrm>
              <a:prstGeom prst="rect">
                <a:avLst/>
              </a:prstGeom>
              <a:solidFill>
                <a:srgbClr val="E06D0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53280AF-6B24-F746-96C5-03CC16CCBD60}"/>
                  </a:ext>
                </a:extLst>
              </p:cNvPr>
              <p:cNvSpPr/>
              <p:nvPr/>
            </p:nvSpPr>
            <p:spPr>
              <a:xfrm>
                <a:off x="8333941" y="5103339"/>
                <a:ext cx="2100649" cy="61784"/>
              </a:xfrm>
              <a:prstGeom prst="rect">
                <a:avLst/>
              </a:prstGeom>
              <a:solidFill>
                <a:srgbClr val="E06D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874BF69-9CBF-0F47-9A19-894B48A98839}"/>
                  </a:ext>
                </a:extLst>
              </p:cNvPr>
              <p:cNvSpPr/>
              <p:nvPr/>
            </p:nvSpPr>
            <p:spPr>
              <a:xfrm>
                <a:off x="8333939" y="5768544"/>
                <a:ext cx="2100649" cy="61784"/>
              </a:xfrm>
              <a:prstGeom prst="rect">
                <a:avLst/>
              </a:prstGeom>
              <a:solidFill>
                <a:srgbClr val="E06D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7E76E9-BF2B-DD47-8FA6-078673188681}"/>
                </a:ext>
              </a:extLst>
            </p:cNvPr>
            <p:cNvGrpSpPr/>
            <p:nvPr/>
          </p:nvGrpSpPr>
          <p:grpSpPr>
            <a:xfrm>
              <a:off x="8716609" y="3503973"/>
              <a:ext cx="2100653" cy="2660820"/>
              <a:chOff x="8333939" y="3169508"/>
              <a:chExt cx="2100653" cy="266082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9942C36-6985-B54D-9C15-B9783E364CCF}"/>
                  </a:ext>
                </a:extLst>
              </p:cNvPr>
              <p:cNvSpPr/>
              <p:nvPr/>
            </p:nvSpPr>
            <p:spPr>
              <a:xfrm>
                <a:off x="8333940" y="3169508"/>
                <a:ext cx="2100649" cy="61784"/>
              </a:xfrm>
              <a:prstGeom prst="rect">
                <a:avLst/>
              </a:prstGeom>
              <a:solidFill>
                <a:srgbClr val="E06D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BD26C88-3211-6E47-BD8F-97AD6F5CC8E5}"/>
                  </a:ext>
                </a:extLst>
              </p:cNvPr>
              <p:cNvSpPr/>
              <p:nvPr/>
            </p:nvSpPr>
            <p:spPr>
              <a:xfrm>
                <a:off x="8333943" y="3834713"/>
                <a:ext cx="2100649" cy="61784"/>
              </a:xfrm>
              <a:prstGeom prst="rect">
                <a:avLst/>
              </a:prstGeom>
              <a:solidFill>
                <a:srgbClr val="E06D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CA7B1DF-FEA5-814A-B258-64B97FA571B5}"/>
                  </a:ext>
                </a:extLst>
              </p:cNvPr>
              <p:cNvSpPr/>
              <p:nvPr/>
            </p:nvSpPr>
            <p:spPr>
              <a:xfrm>
                <a:off x="8333942" y="4469026"/>
                <a:ext cx="2100649" cy="61784"/>
              </a:xfrm>
              <a:prstGeom prst="rect">
                <a:avLst/>
              </a:prstGeom>
              <a:solidFill>
                <a:srgbClr val="E06D0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C54673F-24D3-4B42-9578-4E33917557D8}"/>
                  </a:ext>
                </a:extLst>
              </p:cNvPr>
              <p:cNvSpPr/>
              <p:nvPr/>
            </p:nvSpPr>
            <p:spPr>
              <a:xfrm>
                <a:off x="8333941" y="5103339"/>
                <a:ext cx="2100649" cy="61784"/>
              </a:xfrm>
              <a:prstGeom prst="rect">
                <a:avLst/>
              </a:prstGeom>
              <a:solidFill>
                <a:srgbClr val="E06D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4BE0417-547A-B247-8A22-2BD85AD95F6C}"/>
                  </a:ext>
                </a:extLst>
              </p:cNvPr>
              <p:cNvSpPr/>
              <p:nvPr/>
            </p:nvSpPr>
            <p:spPr>
              <a:xfrm>
                <a:off x="8333939" y="5768544"/>
                <a:ext cx="2100649" cy="61784"/>
              </a:xfrm>
              <a:prstGeom prst="rect">
                <a:avLst/>
              </a:prstGeom>
              <a:solidFill>
                <a:srgbClr val="E06D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124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98A2A3-A7CC-F249-9E93-B5710B0FFF33}"/>
              </a:ext>
            </a:extLst>
          </p:cNvPr>
          <p:cNvSpPr txBox="1"/>
          <p:nvPr/>
        </p:nvSpPr>
        <p:spPr>
          <a:xfrm>
            <a:off x="903410" y="769377"/>
            <a:ext cx="2624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object file: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5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F23B3-C448-9443-A57D-C09F154DDEBB}"/>
              </a:ext>
            </a:extLst>
          </p:cNvPr>
          <p:cNvSpPr txBox="1"/>
          <p:nvPr/>
        </p:nvSpPr>
        <p:spPr>
          <a:xfrm>
            <a:off x="8025127" y="773899"/>
            <a:ext cx="348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 object for reconstruction: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10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4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4E263A-1500-3B4C-9D2C-21528AA672C6}"/>
              </a:ext>
            </a:extLst>
          </p:cNvPr>
          <p:cNvCxnSpPr>
            <a:cxnSpLocks/>
          </p:cNvCxnSpPr>
          <p:nvPr/>
        </p:nvCxnSpPr>
        <p:spPr>
          <a:xfrm>
            <a:off x="4151870" y="1383615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B1DBFA-21E8-3149-9C75-BBD07423E04B}"/>
              </a:ext>
            </a:extLst>
          </p:cNvPr>
          <p:cNvCxnSpPr>
            <a:cxnSpLocks/>
          </p:cNvCxnSpPr>
          <p:nvPr/>
        </p:nvCxnSpPr>
        <p:spPr>
          <a:xfrm>
            <a:off x="4086374" y="4466966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73C3C6-6FA9-0D48-ACC6-8979C4180481}"/>
              </a:ext>
            </a:extLst>
          </p:cNvPr>
          <p:cNvSpPr txBox="1"/>
          <p:nvPr/>
        </p:nvSpPr>
        <p:spPr>
          <a:xfrm>
            <a:off x="0" y="0"/>
            <a:ext cx="6818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Double the # of layers via interpolation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2296AF-F251-6449-A5A7-942D28D87446}"/>
              </a:ext>
            </a:extLst>
          </p:cNvPr>
          <p:cNvSpPr/>
          <p:nvPr/>
        </p:nvSpPr>
        <p:spPr>
          <a:xfrm>
            <a:off x="4086374" y="4778628"/>
            <a:ext cx="362227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eng.init_layer_select</a:t>
            </a:r>
            <a:r>
              <a:rPr lang="en-US" dirty="0"/>
              <a:t> = [];</a:t>
            </a:r>
          </a:p>
          <a:p>
            <a:pPr>
              <a:defRPr/>
            </a:pPr>
            <a:r>
              <a:rPr lang="en-US" dirty="0" err="1"/>
              <a:t>eng.init_layer_preprocess</a:t>
            </a:r>
            <a:r>
              <a:rPr lang="en-US" dirty="0"/>
              <a:t> = ‘</a:t>
            </a:r>
            <a:r>
              <a:rPr lang="en-US" dirty="0" err="1"/>
              <a:t>interp</a:t>
            </a:r>
            <a:r>
              <a:rPr lang="en-US" dirty="0"/>
              <a:t>’;</a:t>
            </a:r>
          </a:p>
          <a:p>
            <a:pPr>
              <a:defRPr/>
            </a:pPr>
            <a:r>
              <a:rPr lang="en-US" dirty="0" err="1"/>
              <a:t>eng.init_layer_append_mode</a:t>
            </a:r>
            <a:r>
              <a:rPr lang="en-US" dirty="0"/>
              <a:t> = ‘’;</a:t>
            </a:r>
          </a:p>
          <a:p>
            <a:pPr>
              <a:defRPr/>
            </a:pPr>
            <a:r>
              <a:rPr lang="en-US" dirty="0" err="1"/>
              <a:t>eng.init_layer_interp</a:t>
            </a:r>
            <a:r>
              <a:rPr lang="en-US" dirty="0"/>
              <a:t> = [1:0.5:5.5]; </a:t>
            </a:r>
          </a:p>
          <a:p>
            <a:pPr>
              <a:defRPr/>
            </a:pPr>
            <a:r>
              <a:rPr lang="en-US" dirty="0" err="1"/>
              <a:t>eng.init_layer_scaling_factor</a:t>
            </a:r>
            <a:r>
              <a:rPr lang="en-US" dirty="0"/>
              <a:t> = 0.5;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888CAF-B18C-8245-B87E-E1E803F5C4B9}"/>
              </a:ext>
            </a:extLst>
          </p:cNvPr>
          <p:cNvGrpSpPr/>
          <p:nvPr/>
        </p:nvGrpSpPr>
        <p:grpSpPr>
          <a:xfrm>
            <a:off x="390293" y="3015734"/>
            <a:ext cx="2613769" cy="2968368"/>
            <a:chOff x="390293" y="3015734"/>
            <a:chExt cx="2613769" cy="296836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DF28F5-2329-C946-8DC8-7ABF31D823E6}"/>
                </a:ext>
              </a:extLst>
            </p:cNvPr>
            <p:cNvSpPr/>
            <p:nvPr/>
          </p:nvSpPr>
          <p:spPr>
            <a:xfrm>
              <a:off x="903411" y="3169508"/>
              <a:ext cx="2100649" cy="61784"/>
            </a:xfrm>
            <a:prstGeom prst="rect">
              <a:avLst/>
            </a:prstGeom>
            <a:solidFill>
              <a:srgbClr val="559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88E12B-673C-C543-A92B-1914348F6CFA}"/>
                </a:ext>
              </a:extLst>
            </p:cNvPr>
            <p:cNvSpPr/>
            <p:nvPr/>
          </p:nvSpPr>
          <p:spPr>
            <a:xfrm>
              <a:off x="903409" y="3834713"/>
              <a:ext cx="2100649" cy="61784"/>
            </a:xfrm>
            <a:prstGeom prst="rect">
              <a:avLst/>
            </a:prstGeom>
            <a:solidFill>
              <a:srgbClr val="4374C9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63149A-AF5F-504E-BA6A-AA966090059D}"/>
                </a:ext>
              </a:extLst>
            </p:cNvPr>
            <p:cNvSpPr/>
            <p:nvPr/>
          </p:nvSpPr>
          <p:spPr>
            <a:xfrm>
              <a:off x="903413" y="4469026"/>
              <a:ext cx="2100649" cy="61784"/>
            </a:xfrm>
            <a:prstGeom prst="rect">
              <a:avLst/>
            </a:prstGeom>
            <a:solidFill>
              <a:srgbClr val="253F6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E91BE4-6432-394A-9666-B70F27C73663}"/>
                </a:ext>
              </a:extLst>
            </p:cNvPr>
            <p:cNvSpPr/>
            <p:nvPr/>
          </p:nvSpPr>
          <p:spPr>
            <a:xfrm>
              <a:off x="903410" y="5103339"/>
              <a:ext cx="2100649" cy="61784"/>
            </a:xfrm>
            <a:prstGeom prst="rect">
              <a:avLst/>
            </a:prstGeom>
            <a:solidFill>
              <a:srgbClr val="0F1A2D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9BD4C0-0C83-234A-B0E4-F042A90FFABA}"/>
                </a:ext>
              </a:extLst>
            </p:cNvPr>
            <p:cNvSpPr/>
            <p:nvPr/>
          </p:nvSpPr>
          <p:spPr>
            <a:xfrm>
              <a:off x="903410" y="5768544"/>
              <a:ext cx="2100649" cy="61784"/>
            </a:xfrm>
            <a:prstGeom prst="rect">
              <a:avLst/>
            </a:prstGeom>
            <a:solidFill>
              <a:srgbClr val="070707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A58A18-4D49-524D-A7C5-59D80179FAE4}"/>
                </a:ext>
              </a:extLst>
            </p:cNvPr>
            <p:cNvSpPr txBox="1"/>
            <p:nvPr/>
          </p:nvSpPr>
          <p:spPr>
            <a:xfrm>
              <a:off x="390293" y="30157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375D317-9E26-A247-8886-16F88B8C271A}"/>
                </a:ext>
              </a:extLst>
            </p:cNvPr>
            <p:cNvSpPr txBox="1"/>
            <p:nvPr/>
          </p:nvSpPr>
          <p:spPr>
            <a:xfrm>
              <a:off x="390293" y="36809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1F32104-A952-5E40-9074-35C041194B38}"/>
                </a:ext>
              </a:extLst>
            </p:cNvPr>
            <p:cNvSpPr txBox="1"/>
            <p:nvPr/>
          </p:nvSpPr>
          <p:spPr>
            <a:xfrm>
              <a:off x="390293" y="43152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1823098-61E6-884F-947B-983A834586AF}"/>
                </a:ext>
              </a:extLst>
            </p:cNvPr>
            <p:cNvSpPr txBox="1"/>
            <p:nvPr/>
          </p:nvSpPr>
          <p:spPr>
            <a:xfrm>
              <a:off x="390293" y="49495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8B4BFCB-521C-514D-8576-2DAD9E1C4253}"/>
                </a:ext>
              </a:extLst>
            </p:cNvPr>
            <p:cNvSpPr txBox="1"/>
            <p:nvPr/>
          </p:nvSpPr>
          <p:spPr>
            <a:xfrm>
              <a:off x="390293" y="56147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E61EBA3-5BFB-A148-9F9F-3F3A699E5BC5}"/>
              </a:ext>
            </a:extLst>
          </p:cNvPr>
          <p:cNvGrpSpPr/>
          <p:nvPr/>
        </p:nvGrpSpPr>
        <p:grpSpPr>
          <a:xfrm>
            <a:off x="8716609" y="3015734"/>
            <a:ext cx="2788491" cy="3302833"/>
            <a:chOff x="8716609" y="3015734"/>
            <a:chExt cx="2788491" cy="330283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A453E6D-3E97-534E-A7DF-73A7EFFF5248}"/>
                </a:ext>
              </a:extLst>
            </p:cNvPr>
            <p:cNvGrpSpPr/>
            <p:nvPr/>
          </p:nvGrpSpPr>
          <p:grpSpPr>
            <a:xfrm>
              <a:off x="8716609" y="3169508"/>
              <a:ext cx="2100653" cy="2660820"/>
              <a:chOff x="8333939" y="3169508"/>
              <a:chExt cx="2100653" cy="26608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1A93192-CF03-0747-88B3-1F3FFE413F96}"/>
                  </a:ext>
                </a:extLst>
              </p:cNvPr>
              <p:cNvSpPr/>
              <p:nvPr/>
            </p:nvSpPr>
            <p:spPr>
              <a:xfrm>
                <a:off x="8333940" y="3169508"/>
                <a:ext cx="2100649" cy="61784"/>
              </a:xfrm>
              <a:prstGeom prst="rect">
                <a:avLst/>
              </a:prstGeom>
              <a:solidFill>
                <a:srgbClr val="5693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35433DD-1646-CB4E-9E33-BC92AC8C7B20}"/>
                  </a:ext>
                </a:extLst>
              </p:cNvPr>
              <p:cNvSpPr/>
              <p:nvPr/>
            </p:nvSpPr>
            <p:spPr>
              <a:xfrm>
                <a:off x="8333943" y="3834713"/>
                <a:ext cx="2100649" cy="61784"/>
              </a:xfrm>
              <a:prstGeom prst="rect">
                <a:avLst/>
              </a:prstGeom>
              <a:solidFill>
                <a:srgbClr val="4374C9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7A4565B-08EB-E34D-85EF-CE128329B00B}"/>
                  </a:ext>
                </a:extLst>
              </p:cNvPr>
              <p:cNvSpPr/>
              <p:nvPr/>
            </p:nvSpPr>
            <p:spPr>
              <a:xfrm>
                <a:off x="8333942" y="4469026"/>
                <a:ext cx="2100649" cy="61784"/>
              </a:xfrm>
              <a:prstGeom prst="rect">
                <a:avLst/>
              </a:prstGeom>
              <a:solidFill>
                <a:srgbClr val="2B4A8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53280AF-6B24-F746-96C5-03CC16CCBD60}"/>
                  </a:ext>
                </a:extLst>
              </p:cNvPr>
              <p:cNvSpPr/>
              <p:nvPr/>
            </p:nvSpPr>
            <p:spPr>
              <a:xfrm>
                <a:off x="8333941" y="5103339"/>
                <a:ext cx="2100649" cy="61784"/>
              </a:xfrm>
              <a:prstGeom prst="rect">
                <a:avLst/>
              </a:prstGeom>
              <a:solidFill>
                <a:srgbClr val="0E1A2C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874BF69-9CBF-0F47-9A19-894B48A98839}"/>
                  </a:ext>
                </a:extLst>
              </p:cNvPr>
              <p:cNvSpPr/>
              <p:nvPr/>
            </p:nvSpPr>
            <p:spPr>
              <a:xfrm>
                <a:off x="8333939" y="5768544"/>
                <a:ext cx="2100649" cy="61784"/>
              </a:xfrm>
              <a:prstGeom prst="rect">
                <a:avLst/>
              </a:prstGeom>
              <a:solidFill>
                <a:srgbClr val="080F1A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5917737-DC9F-B048-B7C7-4CEED79FC229}"/>
                </a:ext>
              </a:extLst>
            </p:cNvPr>
            <p:cNvGrpSpPr/>
            <p:nvPr/>
          </p:nvGrpSpPr>
          <p:grpSpPr>
            <a:xfrm>
              <a:off x="8716609" y="3503973"/>
              <a:ext cx="2100653" cy="2660820"/>
              <a:chOff x="8333939" y="3169508"/>
              <a:chExt cx="2100653" cy="266082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E4EB876-3DEA-0343-8831-A1FDBEE8178E}"/>
                  </a:ext>
                </a:extLst>
              </p:cNvPr>
              <p:cNvSpPr/>
              <p:nvPr/>
            </p:nvSpPr>
            <p:spPr>
              <a:xfrm>
                <a:off x="8333940" y="3169508"/>
                <a:ext cx="2100649" cy="61784"/>
              </a:xfrm>
              <a:prstGeom prst="rect">
                <a:avLst/>
              </a:prstGeom>
              <a:solidFill>
                <a:srgbClr val="497DDA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98E804C-9F34-244B-9C1A-18825EC45AEB}"/>
                  </a:ext>
                </a:extLst>
              </p:cNvPr>
              <p:cNvSpPr/>
              <p:nvPr/>
            </p:nvSpPr>
            <p:spPr>
              <a:xfrm>
                <a:off x="8333943" y="3834713"/>
                <a:ext cx="2100649" cy="61784"/>
              </a:xfrm>
              <a:prstGeom prst="rect">
                <a:avLst/>
              </a:prstGeom>
              <a:solidFill>
                <a:srgbClr val="4372C5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28E169-3544-564E-9E5A-5257330C2132}"/>
                  </a:ext>
                </a:extLst>
              </p:cNvPr>
              <p:cNvSpPr/>
              <p:nvPr/>
            </p:nvSpPr>
            <p:spPr>
              <a:xfrm>
                <a:off x="8333942" y="4469026"/>
                <a:ext cx="2100649" cy="61784"/>
              </a:xfrm>
              <a:prstGeom prst="rect">
                <a:avLst/>
              </a:prstGeom>
              <a:solidFill>
                <a:srgbClr val="2D4D86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F8EE9BF-CDAD-2246-82D9-48E831C6A176}"/>
                  </a:ext>
                </a:extLst>
              </p:cNvPr>
              <p:cNvSpPr/>
              <p:nvPr/>
            </p:nvSpPr>
            <p:spPr>
              <a:xfrm>
                <a:off x="8333941" y="5103339"/>
                <a:ext cx="2100649" cy="61784"/>
              </a:xfrm>
              <a:prstGeom prst="rect">
                <a:avLst/>
              </a:prstGeom>
              <a:solidFill>
                <a:srgbClr val="1F355D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F8F9F6F-AD0E-CD42-976E-3B5584EF37C1}"/>
                  </a:ext>
                </a:extLst>
              </p:cNvPr>
              <p:cNvSpPr/>
              <p:nvPr/>
            </p:nvSpPr>
            <p:spPr>
              <a:xfrm>
                <a:off x="8333939" y="5768544"/>
                <a:ext cx="2100649" cy="6178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6217F14-0363-5645-94C4-D6D52D98ACF0}"/>
                </a:ext>
              </a:extLst>
            </p:cNvPr>
            <p:cNvSpPr txBox="1"/>
            <p:nvPr/>
          </p:nvSpPr>
          <p:spPr>
            <a:xfrm>
              <a:off x="11028691" y="30157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80E4ADA-0DFE-7742-A37C-6A4778CFAC06}"/>
                </a:ext>
              </a:extLst>
            </p:cNvPr>
            <p:cNvSpPr txBox="1"/>
            <p:nvPr/>
          </p:nvSpPr>
          <p:spPr>
            <a:xfrm>
              <a:off x="11028691" y="36809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0026E0-FE6C-3D48-8154-66684DDE7699}"/>
                </a:ext>
              </a:extLst>
            </p:cNvPr>
            <p:cNvSpPr txBox="1"/>
            <p:nvPr/>
          </p:nvSpPr>
          <p:spPr>
            <a:xfrm>
              <a:off x="11028691" y="43152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C176B70-CE3E-8F49-AD1E-DAF4294F8C5B}"/>
                </a:ext>
              </a:extLst>
            </p:cNvPr>
            <p:cNvSpPr txBox="1"/>
            <p:nvPr/>
          </p:nvSpPr>
          <p:spPr>
            <a:xfrm>
              <a:off x="11028691" y="49495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F75799B-7D96-0942-A9FA-49131A2C1335}"/>
                </a:ext>
              </a:extLst>
            </p:cNvPr>
            <p:cNvSpPr txBox="1"/>
            <p:nvPr/>
          </p:nvSpPr>
          <p:spPr>
            <a:xfrm>
              <a:off x="11028691" y="56147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6A2614-0D2E-6E47-97E1-48D83EF4F275}"/>
                </a:ext>
              </a:extLst>
            </p:cNvPr>
            <p:cNvSpPr txBox="1"/>
            <p:nvPr/>
          </p:nvSpPr>
          <p:spPr>
            <a:xfrm>
              <a:off x="11028688" y="334833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BE706AE-AE21-2744-8EC4-2FBA7CDDD5CF}"/>
                </a:ext>
              </a:extLst>
            </p:cNvPr>
            <p:cNvSpPr txBox="1"/>
            <p:nvPr/>
          </p:nvSpPr>
          <p:spPr>
            <a:xfrm>
              <a:off x="11028688" y="401354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7BB827F-2CEF-9F42-A5D7-FD0DC10AA99B}"/>
                </a:ext>
              </a:extLst>
            </p:cNvPr>
            <p:cNvSpPr txBox="1"/>
            <p:nvPr/>
          </p:nvSpPr>
          <p:spPr>
            <a:xfrm>
              <a:off x="11028688" y="465077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61FBC2D-F8A5-CE4B-937F-44B4A243F345}"/>
                </a:ext>
              </a:extLst>
            </p:cNvPr>
            <p:cNvSpPr txBox="1"/>
            <p:nvPr/>
          </p:nvSpPr>
          <p:spPr>
            <a:xfrm>
              <a:off x="11028688" y="528403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4.5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C6E72DB-C427-6744-B31D-82C771F55745}"/>
                </a:ext>
              </a:extLst>
            </p:cNvPr>
            <p:cNvSpPr txBox="1"/>
            <p:nvPr/>
          </p:nvSpPr>
          <p:spPr>
            <a:xfrm>
              <a:off x="11028688" y="594923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5.5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1102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98A2A3-A7CC-F249-9E93-B5710B0FFF33}"/>
              </a:ext>
            </a:extLst>
          </p:cNvPr>
          <p:cNvSpPr txBox="1"/>
          <p:nvPr/>
        </p:nvSpPr>
        <p:spPr>
          <a:xfrm>
            <a:off x="903410" y="769377"/>
            <a:ext cx="2624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object file: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2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F23B3-C448-9443-A57D-C09F154DDEBB}"/>
              </a:ext>
            </a:extLst>
          </p:cNvPr>
          <p:cNvSpPr txBox="1"/>
          <p:nvPr/>
        </p:nvSpPr>
        <p:spPr>
          <a:xfrm>
            <a:off x="8025127" y="773899"/>
            <a:ext cx="348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 object for reconstruction: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10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4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4E263A-1500-3B4C-9D2C-21528AA672C6}"/>
              </a:ext>
            </a:extLst>
          </p:cNvPr>
          <p:cNvCxnSpPr>
            <a:cxnSpLocks/>
          </p:cNvCxnSpPr>
          <p:nvPr/>
        </p:nvCxnSpPr>
        <p:spPr>
          <a:xfrm>
            <a:off x="4151870" y="1383615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B1DBFA-21E8-3149-9C75-BBD07423E04B}"/>
              </a:ext>
            </a:extLst>
          </p:cNvPr>
          <p:cNvCxnSpPr>
            <a:cxnSpLocks/>
          </p:cNvCxnSpPr>
          <p:nvPr/>
        </p:nvCxnSpPr>
        <p:spPr>
          <a:xfrm>
            <a:off x="4086374" y="4466966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73C3C6-6FA9-0D48-ACC6-8979C4180481}"/>
              </a:ext>
            </a:extLst>
          </p:cNvPr>
          <p:cNvSpPr txBox="1"/>
          <p:nvPr/>
        </p:nvSpPr>
        <p:spPr>
          <a:xfrm>
            <a:off x="0" y="0"/>
            <a:ext cx="6818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Double the # of layers via interpolation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2296AF-F251-6449-A5A7-942D28D87446}"/>
              </a:ext>
            </a:extLst>
          </p:cNvPr>
          <p:cNvSpPr/>
          <p:nvPr/>
        </p:nvSpPr>
        <p:spPr>
          <a:xfrm>
            <a:off x="4086374" y="4778628"/>
            <a:ext cx="391594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eng.init_layer_select</a:t>
            </a:r>
            <a:r>
              <a:rPr lang="en-US" dirty="0"/>
              <a:t> = [];</a:t>
            </a:r>
          </a:p>
          <a:p>
            <a:pPr>
              <a:defRPr/>
            </a:pPr>
            <a:r>
              <a:rPr lang="en-US" dirty="0" err="1"/>
              <a:t>eng.init_layer_preprocess</a:t>
            </a:r>
            <a:r>
              <a:rPr lang="en-US" dirty="0"/>
              <a:t> = ‘</a:t>
            </a:r>
            <a:r>
              <a:rPr lang="en-US" dirty="0" err="1"/>
              <a:t>interp</a:t>
            </a:r>
            <a:r>
              <a:rPr lang="en-US" dirty="0"/>
              <a:t>’;</a:t>
            </a:r>
          </a:p>
          <a:p>
            <a:pPr>
              <a:defRPr/>
            </a:pPr>
            <a:r>
              <a:rPr lang="en-US" dirty="0" err="1"/>
              <a:t>eng.init_layer_append_mode</a:t>
            </a:r>
            <a:r>
              <a:rPr lang="en-US" dirty="0"/>
              <a:t> = ‘’;</a:t>
            </a:r>
          </a:p>
          <a:p>
            <a:pPr>
              <a:defRPr/>
            </a:pPr>
            <a:r>
              <a:rPr lang="en-US" dirty="0" err="1"/>
              <a:t>eng.init_layer_interp</a:t>
            </a:r>
            <a:r>
              <a:rPr lang="en-US" dirty="0"/>
              <a:t> = [1:0.125:2.125]; </a:t>
            </a:r>
          </a:p>
          <a:p>
            <a:pPr>
              <a:defRPr/>
            </a:pPr>
            <a:r>
              <a:rPr lang="en-US" dirty="0" err="1"/>
              <a:t>eng.init_layer_scaling_factor</a:t>
            </a:r>
            <a:r>
              <a:rPr lang="en-US" dirty="0"/>
              <a:t> = 0.125;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DF28F5-2329-C946-8DC8-7ABF31D823E6}"/>
              </a:ext>
            </a:extLst>
          </p:cNvPr>
          <p:cNvSpPr/>
          <p:nvPr/>
        </p:nvSpPr>
        <p:spPr>
          <a:xfrm>
            <a:off x="1069172" y="4113423"/>
            <a:ext cx="2100649" cy="61784"/>
          </a:xfrm>
          <a:prstGeom prst="rect">
            <a:avLst/>
          </a:prstGeom>
          <a:solidFill>
            <a:srgbClr val="55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8E12B-673C-C543-A92B-1914348F6CFA}"/>
              </a:ext>
            </a:extLst>
          </p:cNvPr>
          <p:cNvSpPr/>
          <p:nvPr/>
        </p:nvSpPr>
        <p:spPr>
          <a:xfrm>
            <a:off x="1069170" y="4778628"/>
            <a:ext cx="2100649" cy="61784"/>
          </a:xfrm>
          <a:prstGeom prst="rect">
            <a:avLst/>
          </a:prstGeom>
          <a:solidFill>
            <a:srgbClr val="4374C9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A58A18-4D49-524D-A7C5-59D80179FAE4}"/>
              </a:ext>
            </a:extLst>
          </p:cNvPr>
          <p:cNvSpPr txBox="1"/>
          <p:nvPr/>
        </p:nvSpPr>
        <p:spPr>
          <a:xfrm>
            <a:off x="556054" y="39596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75D317-9E26-A247-8886-16F88B8C271A}"/>
              </a:ext>
            </a:extLst>
          </p:cNvPr>
          <p:cNvSpPr txBox="1"/>
          <p:nvPr/>
        </p:nvSpPr>
        <p:spPr>
          <a:xfrm>
            <a:off x="556054" y="4624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453E6D-3E97-534E-A7DF-73A7EFFF5248}"/>
              </a:ext>
            </a:extLst>
          </p:cNvPr>
          <p:cNvGrpSpPr/>
          <p:nvPr/>
        </p:nvGrpSpPr>
        <p:grpSpPr>
          <a:xfrm>
            <a:off x="8716609" y="3169508"/>
            <a:ext cx="2100653" cy="2660820"/>
            <a:chOff x="8333939" y="3169508"/>
            <a:chExt cx="2100653" cy="26608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A93192-CF03-0747-88B3-1F3FFE413F96}"/>
                </a:ext>
              </a:extLst>
            </p:cNvPr>
            <p:cNvSpPr/>
            <p:nvPr/>
          </p:nvSpPr>
          <p:spPr>
            <a:xfrm>
              <a:off x="8333940" y="3169508"/>
              <a:ext cx="2100649" cy="61784"/>
            </a:xfrm>
            <a:prstGeom prst="rect">
              <a:avLst/>
            </a:prstGeom>
            <a:solidFill>
              <a:srgbClr val="5693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5433DD-1646-CB4E-9E33-BC92AC8C7B20}"/>
                </a:ext>
              </a:extLst>
            </p:cNvPr>
            <p:cNvSpPr/>
            <p:nvPr/>
          </p:nvSpPr>
          <p:spPr>
            <a:xfrm>
              <a:off x="8333943" y="3834713"/>
              <a:ext cx="2100649" cy="61784"/>
            </a:xfrm>
            <a:prstGeom prst="rect">
              <a:avLst/>
            </a:prstGeom>
            <a:solidFill>
              <a:srgbClr val="4374C9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A4565B-08EB-E34D-85EF-CE128329B00B}"/>
                </a:ext>
              </a:extLst>
            </p:cNvPr>
            <p:cNvSpPr/>
            <p:nvPr/>
          </p:nvSpPr>
          <p:spPr>
            <a:xfrm>
              <a:off x="8333942" y="4469026"/>
              <a:ext cx="2100649" cy="61784"/>
            </a:xfrm>
            <a:prstGeom prst="rect">
              <a:avLst/>
            </a:prstGeom>
            <a:solidFill>
              <a:srgbClr val="2B4A83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3280AF-6B24-F746-96C5-03CC16CCBD60}"/>
                </a:ext>
              </a:extLst>
            </p:cNvPr>
            <p:cNvSpPr/>
            <p:nvPr/>
          </p:nvSpPr>
          <p:spPr>
            <a:xfrm>
              <a:off x="8333941" y="5103339"/>
              <a:ext cx="2100649" cy="61784"/>
            </a:xfrm>
            <a:prstGeom prst="rect">
              <a:avLst/>
            </a:prstGeom>
            <a:solidFill>
              <a:srgbClr val="0E1A2C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74BF69-9CBF-0F47-9A19-894B48A98839}"/>
                </a:ext>
              </a:extLst>
            </p:cNvPr>
            <p:cNvSpPr/>
            <p:nvPr/>
          </p:nvSpPr>
          <p:spPr>
            <a:xfrm>
              <a:off x="8333939" y="5768544"/>
              <a:ext cx="2100649" cy="61784"/>
            </a:xfrm>
            <a:prstGeom prst="rect">
              <a:avLst/>
            </a:prstGeom>
            <a:solidFill>
              <a:srgbClr val="080F1A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E4EB876-3DEA-0343-8831-A1FDBEE8178E}"/>
              </a:ext>
            </a:extLst>
          </p:cNvPr>
          <p:cNvSpPr/>
          <p:nvPr/>
        </p:nvSpPr>
        <p:spPr>
          <a:xfrm>
            <a:off x="8716610" y="3503973"/>
            <a:ext cx="2100649" cy="61784"/>
          </a:xfrm>
          <a:prstGeom prst="rect">
            <a:avLst/>
          </a:prstGeom>
          <a:solidFill>
            <a:srgbClr val="497DD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8E804C-9F34-244B-9C1A-18825EC45AEB}"/>
              </a:ext>
            </a:extLst>
          </p:cNvPr>
          <p:cNvSpPr/>
          <p:nvPr/>
        </p:nvSpPr>
        <p:spPr>
          <a:xfrm>
            <a:off x="8716613" y="4169178"/>
            <a:ext cx="2100649" cy="61784"/>
          </a:xfrm>
          <a:prstGeom prst="rect">
            <a:avLst/>
          </a:prstGeom>
          <a:solidFill>
            <a:srgbClr val="4372C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628E169-3544-564E-9E5A-5257330C2132}"/>
              </a:ext>
            </a:extLst>
          </p:cNvPr>
          <p:cNvSpPr/>
          <p:nvPr/>
        </p:nvSpPr>
        <p:spPr>
          <a:xfrm>
            <a:off x="8716612" y="4803491"/>
            <a:ext cx="2100649" cy="61784"/>
          </a:xfrm>
          <a:prstGeom prst="rect">
            <a:avLst/>
          </a:prstGeom>
          <a:solidFill>
            <a:srgbClr val="2D4D8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8EE9BF-CDAD-2246-82D9-48E831C6A176}"/>
              </a:ext>
            </a:extLst>
          </p:cNvPr>
          <p:cNvSpPr/>
          <p:nvPr/>
        </p:nvSpPr>
        <p:spPr>
          <a:xfrm>
            <a:off x="8716611" y="5437804"/>
            <a:ext cx="2100649" cy="61784"/>
          </a:xfrm>
          <a:prstGeom prst="rect">
            <a:avLst/>
          </a:prstGeom>
          <a:solidFill>
            <a:srgbClr val="1F355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8F9F6F-AD0E-CD42-976E-3B5584EF37C1}"/>
              </a:ext>
            </a:extLst>
          </p:cNvPr>
          <p:cNvSpPr/>
          <p:nvPr/>
        </p:nvSpPr>
        <p:spPr>
          <a:xfrm>
            <a:off x="8716609" y="6103009"/>
            <a:ext cx="2100649" cy="6178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217F14-0363-5645-94C4-D6D52D98ACF0}"/>
              </a:ext>
            </a:extLst>
          </p:cNvPr>
          <p:cNvSpPr txBox="1"/>
          <p:nvPr/>
        </p:nvSpPr>
        <p:spPr>
          <a:xfrm>
            <a:off x="11028691" y="3015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0E4ADA-0DFE-7742-A37C-6A4778CFAC06}"/>
              </a:ext>
            </a:extLst>
          </p:cNvPr>
          <p:cNvSpPr txBox="1"/>
          <p:nvPr/>
        </p:nvSpPr>
        <p:spPr>
          <a:xfrm>
            <a:off x="11028691" y="368093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1.250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0026E0-FE6C-3D48-8154-66684DDE7699}"/>
              </a:ext>
            </a:extLst>
          </p:cNvPr>
          <p:cNvSpPr txBox="1"/>
          <p:nvPr/>
        </p:nvSpPr>
        <p:spPr>
          <a:xfrm>
            <a:off x="11028691" y="431525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1.500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176B70-CE3E-8F49-AD1E-DAF4294F8C5B}"/>
              </a:ext>
            </a:extLst>
          </p:cNvPr>
          <p:cNvSpPr txBox="1"/>
          <p:nvPr/>
        </p:nvSpPr>
        <p:spPr>
          <a:xfrm>
            <a:off x="11028691" y="494956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1.750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6A2614-0D2E-6E47-97E1-48D83EF4F275}"/>
              </a:ext>
            </a:extLst>
          </p:cNvPr>
          <p:cNvSpPr txBox="1"/>
          <p:nvPr/>
        </p:nvSpPr>
        <p:spPr>
          <a:xfrm>
            <a:off x="11028688" y="334833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1.125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E706AE-AE21-2744-8EC4-2FBA7CDDD5CF}"/>
              </a:ext>
            </a:extLst>
          </p:cNvPr>
          <p:cNvSpPr txBox="1"/>
          <p:nvPr/>
        </p:nvSpPr>
        <p:spPr>
          <a:xfrm>
            <a:off x="11028688" y="401354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1.375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BB827F-2CEF-9F42-A5D7-FD0DC10AA99B}"/>
              </a:ext>
            </a:extLst>
          </p:cNvPr>
          <p:cNvSpPr txBox="1"/>
          <p:nvPr/>
        </p:nvSpPr>
        <p:spPr>
          <a:xfrm>
            <a:off x="11028688" y="465077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1.625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02355-2657-3E94-B739-4F7269545618}"/>
              </a:ext>
            </a:extLst>
          </p:cNvPr>
          <p:cNvSpPr txBox="1"/>
          <p:nvPr/>
        </p:nvSpPr>
        <p:spPr>
          <a:xfrm>
            <a:off x="11033661" y="525313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1.875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5C2555-906B-3581-0E88-D0EC31EB8946}"/>
              </a:ext>
            </a:extLst>
          </p:cNvPr>
          <p:cNvSpPr txBox="1"/>
          <p:nvPr/>
        </p:nvSpPr>
        <p:spPr>
          <a:xfrm>
            <a:off x="11028688" y="55902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15BAEE-B477-DEEF-876C-ED5EEE3EFD4B}"/>
              </a:ext>
            </a:extLst>
          </p:cNvPr>
          <p:cNvSpPr txBox="1"/>
          <p:nvPr/>
        </p:nvSpPr>
        <p:spPr>
          <a:xfrm>
            <a:off x="11028688" y="592604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2.125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5AE595-8BAC-BE14-FF00-692FE9FAA16B}"/>
              </a:ext>
            </a:extLst>
          </p:cNvPr>
          <p:cNvSpPr txBox="1"/>
          <p:nvPr/>
        </p:nvSpPr>
        <p:spPr>
          <a:xfrm>
            <a:off x="8929978" y="6343357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2-1/10-2</a:t>
            </a:r>
          </a:p>
        </p:txBody>
      </p:sp>
    </p:spTree>
    <p:extLst>
      <p:ext uri="{BB962C8B-B14F-4D97-AF65-F5344CB8AC3E}">
        <p14:creationId xmlns:p14="http://schemas.microsoft.com/office/powerpoint/2010/main" val="198813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6630A-3A84-D249-8329-185B6EE83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52" y="196959"/>
            <a:ext cx="10515600" cy="717441"/>
          </a:xfrm>
        </p:spPr>
        <p:txBody>
          <a:bodyPr/>
          <a:lstStyle/>
          <a:p>
            <a:r>
              <a:rPr lang="en-US" dirty="0"/>
              <a:t>Workflow &amp; Parameters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F4F68F-D60F-D844-A329-6F168C2A1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344325"/>
              </p:ext>
            </p:extLst>
          </p:nvPr>
        </p:nvGraphicFramePr>
        <p:xfrm>
          <a:off x="281152" y="1271751"/>
          <a:ext cx="11629696" cy="524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575">
                  <a:extLst>
                    <a:ext uri="{9D8B030D-6E8A-4147-A177-3AD203B41FA5}">
                      <a16:colId xmlns:a16="http://schemas.microsoft.com/office/drawing/2014/main" val="2534313293"/>
                    </a:ext>
                  </a:extLst>
                </a:gridCol>
                <a:gridCol w="7686121">
                  <a:extLst>
                    <a:ext uri="{9D8B030D-6E8A-4147-A177-3AD203B41FA5}">
                      <a16:colId xmlns:a16="http://schemas.microsoft.com/office/drawing/2014/main" val="302343001"/>
                    </a:ext>
                  </a:extLst>
                </a:gridCol>
              </a:tblGrid>
              <a:tr h="370728">
                <a:tc>
                  <a:txBody>
                    <a:bodyPr/>
                    <a:lstStyle/>
                    <a:p>
                      <a:r>
                        <a:rPr lang="en-US" dirty="0"/>
                        <a:t>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509640"/>
                  </a:ext>
                </a:extLst>
              </a:tr>
              <a:tr h="1204868">
                <a:tc>
                  <a:txBody>
                    <a:bodyPr/>
                    <a:lstStyle/>
                    <a:p>
                      <a:r>
                        <a:rPr lang="en-US" dirty="0"/>
                        <a:t>Load previous multi-layer object in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p.   </a:t>
                      </a:r>
                      <a:r>
                        <a:rPr lang="en-US" dirty="0" err="1"/>
                        <a:t>model_object</a:t>
                      </a:r>
                      <a:r>
                        <a:rPr lang="en-US" dirty="0"/>
                        <a:t> = false; </a:t>
                      </a:r>
                    </a:p>
                    <a:p>
                      <a:r>
                        <a:rPr lang="en-US" dirty="0"/>
                        <a:t>p.   </a:t>
                      </a:r>
                      <a:r>
                        <a:rPr lang="en-US" dirty="0" err="1"/>
                        <a:t>model.object_type</a:t>
                      </a:r>
                      <a:r>
                        <a:rPr lang="en-US" dirty="0"/>
                        <a:t> = 'rand';</a:t>
                      </a:r>
                    </a:p>
                    <a:p>
                      <a:pPr marL="342900" indent="-342900">
                        <a:buAutoNum type="alphaLcPeriod" startAt="16"/>
                      </a:pPr>
                      <a:r>
                        <a:rPr lang="en-US" dirty="0" err="1"/>
                        <a:t>initial_iterate_object_file</a:t>
                      </a:r>
                      <a:r>
                        <a:rPr lang="en-US" dirty="0"/>
                        <a:t>{1} = </a:t>
                      </a:r>
                      <a:r>
                        <a:rPr lang="en-US" dirty="0" err="1"/>
                        <a:t>preReconPosFile</a:t>
                      </a:r>
                      <a:r>
                        <a:rPr lang="en-US" dirty="0"/>
                        <a:t>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p.   </a:t>
                      </a:r>
                      <a:r>
                        <a:rPr lang="en-US" dirty="0" err="1"/>
                        <a:t>multiple_layers_obj</a:t>
                      </a:r>
                      <a:r>
                        <a:rPr lang="en-US" dirty="0"/>
                        <a:t> = true; % load multi-layers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420048"/>
                  </a:ext>
                </a:extLst>
              </a:tr>
              <a:tr h="370728">
                <a:tc>
                  <a:txBody>
                    <a:bodyPr/>
                    <a:lstStyle/>
                    <a:p>
                      <a:r>
                        <a:rPr lang="en-US" dirty="0"/>
                        <a:t>Select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eng.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init_layer_select</a:t>
                      </a:r>
                      <a:r>
                        <a:rPr lang="en-US" dirty="0"/>
                        <a:t> = [];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29630"/>
                  </a:ext>
                </a:extLst>
              </a:tr>
              <a:tr h="370728">
                <a:tc>
                  <a:txBody>
                    <a:bodyPr/>
                    <a:lstStyle/>
                    <a:p>
                      <a:r>
                        <a:rPr lang="en-US" dirty="0"/>
                        <a:t>Pre-process (selected)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eng.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init_layer_preprocess</a:t>
                      </a:r>
                      <a:r>
                        <a:rPr lang="en-US" dirty="0"/>
                        <a:t> = '';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% '' or 'all' (default): use all layers (do nothing)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% 'avg': average all layers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 ‘avg1’: keep only one averaged layer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% '</a:t>
                      </a:r>
                      <a:r>
                        <a:rPr lang="en-US" dirty="0" err="1"/>
                        <a:t>interp</a:t>
                      </a:r>
                      <a:r>
                        <a:rPr lang="en-US" dirty="0"/>
                        <a:t>': interpolate layers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err="1"/>
                        <a:t>eng.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init_layer_interp</a:t>
                      </a:r>
                      <a:r>
                        <a:rPr lang="en-US" dirty="0"/>
                        <a:t> = [];           % desired depths if using ‘</a:t>
                      </a:r>
                      <a:r>
                        <a:rPr lang="en-US" dirty="0" err="1"/>
                        <a:t>interp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51512"/>
                  </a:ext>
                </a:extLst>
              </a:tr>
              <a:tr h="370728">
                <a:tc>
                  <a:txBody>
                    <a:bodyPr/>
                    <a:lstStyle/>
                    <a:p>
                      <a:r>
                        <a:rPr lang="en-US" dirty="0"/>
                        <a:t>Add more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/>
                        <a:t>eng.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init_layer_append_mode</a:t>
                      </a:r>
                      <a:r>
                        <a:rPr lang="en-US" dirty="0"/>
                        <a:t> = '';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% '' or 'vac' (default): add vacuum layers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% 'edge': append 1st or last layers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% 'avg': append averaged 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52385"/>
                  </a:ext>
                </a:extLst>
              </a:tr>
              <a:tr h="370728">
                <a:tc>
                  <a:txBody>
                    <a:bodyPr/>
                    <a:lstStyle/>
                    <a:p>
                      <a:r>
                        <a:rPr lang="en-US" dirty="0"/>
                        <a:t>Rescale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eng.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init_layer_scaling_factor</a:t>
                      </a:r>
                      <a:r>
                        <a:rPr lang="en-US" dirty="0"/>
                        <a:t> = 1;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69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77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5F23B3-C448-9443-A57D-C09F154DDEBB}"/>
              </a:ext>
            </a:extLst>
          </p:cNvPr>
          <p:cNvSpPr txBox="1"/>
          <p:nvPr/>
        </p:nvSpPr>
        <p:spPr>
          <a:xfrm>
            <a:off x="8025127" y="773899"/>
            <a:ext cx="348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 object for reconstruction: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7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56 </a:t>
            </a:r>
            <a:r>
              <a:rPr lang="en-US" sz="2000" dirty="0" err="1"/>
              <a:t>μm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4E263A-1500-3B4C-9D2C-21528AA672C6}"/>
              </a:ext>
            </a:extLst>
          </p:cNvPr>
          <p:cNvCxnSpPr>
            <a:cxnSpLocks/>
          </p:cNvCxnSpPr>
          <p:nvPr/>
        </p:nvCxnSpPr>
        <p:spPr>
          <a:xfrm>
            <a:off x="4151870" y="1383615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F7BAB2-B235-B543-BA95-769583C6EE09}"/>
              </a:ext>
            </a:extLst>
          </p:cNvPr>
          <p:cNvGrpSpPr/>
          <p:nvPr/>
        </p:nvGrpSpPr>
        <p:grpSpPr>
          <a:xfrm>
            <a:off x="903410" y="3169508"/>
            <a:ext cx="2100653" cy="2660820"/>
            <a:chOff x="903405" y="2910016"/>
            <a:chExt cx="2100653" cy="26608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DF28F5-2329-C946-8DC8-7ABF31D823E6}"/>
                </a:ext>
              </a:extLst>
            </p:cNvPr>
            <p:cNvSpPr/>
            <p:nvPr/>
          </p:nvSpPr>
          <p:spPr>
            <a:xfrm>
              <a:off x="903406" y="2910016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88E12B-673C-C543-A92B-1914348F6CFA}"/>
                </a:ext>
              </a:extLst>
            </p:cNvPr>
            <p:cNvSpPr/>
            <p:nvPr/>
          </p:nvSpPr>
          <p:spPr>
            <a:xfrm>
              <a:off x="903409" y="3575221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63149A-AF5F-504E-BA6A-AA966090059D}"/>
                </a:ext>
              </a:extLst>
            </p:cNvPr>
            <p:cNvSpPr/>
            <p:nvPr/>
          </p:nvSpPr>
          <p:spPr>
            <a:xfrm>
              <a:off x="903408" y="4209534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E91BE4-6432-394A-9666-B70F27C73663}"/>
                </a:ext>
              </a:extLst>
            </p:cNvPr>
            <p:cNvSpPr/>
            <p:nvPr/>
          </p:nvSpPr>
          <p:spPr>
            <a:xfrm>
              <a:off x="903407" y="4843847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9BD4C0-0C83-234A-B0E4-F042A90FFABA}"/>
                </a:ext>
              </a:extLst>
            </p:cNvPr>
            <p:cNvSpPr/>
            <p:nvPr/>
          </p:nvSpPr>
          <p:spPr>
            <a:xfrm>
              <a:off x="903405" y="5509052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453E6D-3E97-534E-A7DF-73A7EFFF5248}"/>
              </a:ext>
            </a:extLst>
          </p:cNvPr>
          <p:cNvGrpSpPr/>
          <p:nvPr/>
        </p:nvGrpSpPr>
        <p:grpSpPr>
          <a:xfrm>
            <a:off x="8716608" y="2457965"/>
            <a:ext cx="2106133" cy="4083906"/>
            <a:chOff x="8333938" y="2457965"/>
            <a:chExt cx="2106133" cy="408390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A93192-CF03-0747-88B3-1F3FFE413F96}"/>
                </a:ext>
              </a:extLst>
            </p:cNvPr>
            <p:cNvSpPr/>
            <p:nvPr/>
          </p:nvSpPr>
          <p:spPr>
            <a:xfrm>
              <a:off x="8333940" y="3169508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5433DD-1646-CB4E-9E33-BC92AC8C7B20}"/>
                </a:ext>
              </a:extLst>
            </p:cNvPr>
            <p:cNvSpPr/>
            <p:nvPr/>
          </p:nvSpPr>
          <p:spPr>
            <a:xfrm>
              <a:off x="8333943" y="3834713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A4565B-08EB-E34D-85EF-CE128329B00B}"/>
                </a:ext>
              </a:extLst>
            </p:cNvPr>
            <p:cNvSpPr/>
            <p:nvPr/>
          </p:nvSpPr>
          <p:spPr>
            <a:xfrm>
              <a:off x="8333942" y="4469026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3280AF-6B24-F746-96C5-03CC16CCBD60}"/>
                </a:ext>
              </a:extLst>
            </p:cNvPr>
            <p:cNvSpPr/>
            <p:nvPr/>
          </p:nvSpPr>
          <p:spPr>
            <a:xfrm>
              <a:off x="8333941" y="5103339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74BF69-9CBF-0F47-9A19-894B48A98839}"/>
                </a:ext>
              </a:extLst>
            </p:cNvPr>
            <p:cNvSpPr/>
            <p:nvPr/>
          </p:nvSpPr>
          <p:spPr>
            <a:xfrm>
              <a:off x="8333939" y="5768544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436379-BFFA-0247-AD76-B993E75DE480}"/>
                </a:ext>
              </a:extLst>
            </p:cNvPr>
            <p:cNvSpPr/>
            <p:nvPr/>
          </p:nvSpPr>
          <p:spPr>
            <a:xfrm>
              <a:off x="8333938" y="2457965"/>
              <a:ext cx="2100649" cy="617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37783D5-7A48-9F44-A1C0-4AF56EBB7EF9}"/>
                </a:ext>
              </a:extLst>
            </p:cNvPr>
            <p:cNvSpPr/>
            <p:nvPr/>
          </p:nvSpPr>
          <p:spPr>
            <a:xfrm>
              <a:off x="8339422" y="6480087"/>
              <a:ext cx="2100649" cy="617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0962CEC-FDEE-2744-91EA-123AE4A47BA9}"/>
              </a:ext>
            </a:extLst>
          </p:cNvPr>
          <p:cNvSpPr/>
          <p:nvPr/>
        </p:nvSpPr>
        <p:spPr>
          <a:xfrm>
            <a:off x="4086374" y="4778628"/>
            <a:ext cx="366068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eng.init_layer_select</a:t>
            </a:r>
            <a:r>
              <a:rPr lang="en-US" dirty="0"/>
              <a:t> = [];</a:t>
            </a:r>
          </a:p>
          <a:p>
            <a:pPr>
              <a:defRPr/>
            </a:pPr>
            <a:r>
              <a:rPr lang="en-US" dirty="0" err="1"/>
              <a:t>eng.init_layer_preprocess</a:t>
            </a:r>
            <a:r>
              <a:rPr lang="en-US" dirty="0"/>
              <a:t> = ‘’;</a:t>
            </a:r>
          </a:p>
          <a:p>
            <a:pPr>
              <a:defRPr/>
            </a:pPr>
            <a:r>
              <a:rPr lang="en-US" dirty="0" err="1"/>
              <a:t>eng.init_layer_append_mode</a:t>
            </a:r>
            <a:r>
              <a:rPr lang="en-US" dirty="0"/>
              <a:t> = ‘vac’;</a:t>
            </a:r>
          </a:p>
          <a:p>
            <a:pPr>
              <a:defRPr/>
            </a:pPr>
            <a:r>
              <a:rPr lang="en-US" dirty="0" err="1"/>
              <a:t>eng.init_layer_interp</a:t>
            </a:r>
            <a:r>
              <a:rPr lang="en-US" dirty="0"/>
              <a:t> = []; </a:t>
            </a:r>
          </a:p>
          <a:p>
            <a:pPr>
              <a:defRPr/>
            </a:pPr>
            <a:r>
              <a:rPr lang="en-US" dirty="0" err="1"/>
              <a:t>eng.init_layer_scaling_factor</a:t>
            </a:r>
            <a:r>
              <a:rPr lang="en-US" dirty="0"/>
              <a:t> = 1;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B1DBFA-21E8-3149-9C75-BBD07423E04B}"/>
              </a:ext>
            </a:extLst>
          </p:cNvPr>
          <p:cNvCxnSpPr>
            <a:cxnSpLocks/>
          </p:cNvCxnSpPr>
          <p:nvPr/>
        </p:nvCxnSpPr>
        <p:spPr>
          <a:xfrm>
            <a:off x="4086374" y="4466966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73C3C6-6FA9-0D48-ACC6-8979C4180481}"/>
              </a:ext>
            </a:extLst>
          </p:cNvPr>
          <p:cNvSpPr txBox="1"/>
          <p:nvPr/>
        </p:nvSpPr>
        <p:spPr>
          <a:xfrm>
            <a:off x="0" y="0"/>
            <a:ext cx="3388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Add vacuum layers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53601F-76DB-0848-86A4-8553B947A0F7}"/>
              </a:ext>
            </a:extLst>
          </p:cNvPr>
          <p:cNvSpPr txBox="1"/>
          <p:nvPr/>
        </p:nvSpPr>
        <p:spPr>
          <a:xfrm>
            <a:off x="903410" y="769377"/>
            <a:ext cx="2624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object file: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5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464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98A2A3-A7CC-F249-9E93-B5710B0FFF33}"/>
              </a:ext>
            </a:extLst>
          </p:cNvPr>
          <p:cNvSpPr txBox="1"/>
          <p:nvPr/>
        </p:nvSpPr>
        <p:spPr>
          <a:xfrm>
            <a:off x="903410" y="769377"/>
            <a:ext cx="2624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object file: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5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F23B3-C448-9443-A57D-C09F154DDEBB}"/>
              </a:ext>
            </a:extLst>
          </p:cNvPr>
          <p:cNvSpPr txBox="1"/>
          <p:nvPr/>
        </p:nvSpPr>
        <p:spPr>
          <a:xfrm>
            <a:off x="8025127" y="773899"/>
            <a:ext cx="348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 object for reconstruction: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7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56 </a:t>
            </a:r>
            <a:r>
              <a:rPr lang="en-US" sz="2000" dirty="0" err="1"/>
              <a:t>μm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4E263A-1500-3B4C-9D2C-21528AA672C6}"/>
              </a:ext>
            </a:extLst>
          </p:cNvPr>
          <p:cNvCxnSpPr>
            <a:cxnSpLocks/>
          </p:cNvCxnSpPr>
          <p:nvPr/>
        </p:nvCxnSpPr>
        <p:spPr>
          <a:xfrm>
            <a:off x="4151870" y="1383615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F7BAB2-B235-B543-BA95-769583C6EE09}"/>
              </a:ext>
            </a:extLst>
          </p:cNvPr>
          <p:cNvGrpSpPr/>
          <p:nvPr/>
        </p:nvGrpSpPr>
        <p:grpSpPr>
          <a:xfrm>
            <a:off x="903410" y="3169508"/>
            <a:ext cx="2100653" cy="2660820"/>
            <a:chOff x="903405" y="2910016"/>
            <a:chExt cx="2100653" cy="26608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DF28F5-2329-C946-8DC8-7ABF31D823E6}"/>
                </a:ext>
              </a:extLst>
            </p:cNvPr>
            <p:cNvSpPr/>
            <p:nvPr/>
          </p:nvSpPr>
          <p:spPr>
            <a:xfrm>
              <a:off x="903406" y="2910016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88E12B-673C-C543-A92B-1914348F6CFA}"/>
                </a:ext>
              </a:extLst>
            </p:cNvPr>
            <p:cNvSpPr/>
            <p:nvPr/>
          </p:nvSpPr>
          <p:spPr>
            <a:xfrm>
              <a:off x="903409" y="3575221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63149A-AF5F-504E-BA6A-AA966090059D}"/>
                </a:ext>
              </a:extLst>
            </p:cNvPr>
            <p:cNvSpPr/>
            <p:nvPr/>
          </p:nvSpPr>
          <p:spPr>
            <a:xfrm>
              <a:off x="903408" y="4209534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E91BE4-6432-394A-9666-B70F27C73663}"/>
                </a:ext>
              </a:extLst>
            </p:cNvPr>
            <p:cNvSpPr/>
            <p:nvPr/>
          </p:nvSpPr>
          <p:spPr>
            <a:xfrm>
              <a:off x="903407" y="4843847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9BD4C0-0C83-234A-B0E4-F042A90FFABA}"/>
                </a:ext>
              </a:extLst>
            </p:cNvPr>
            <p:cNvSpPr/>
            <p:nvPr/>
          </p:nvSpPr>
          <p:spPr>
            <a:xfrm>
              <a:off x="903405" y="5509052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453E6D-3E97-534E-A7DF-73A7EFFF5248}"/>
              </a:ext>
            </a:extLst>
          </p:cNvPr>
          <p:cNvGrpSpPr/>
          <p:nvPr/>
        </p:nvGrpSpPr>
        <p:grpSpPr>
          <a:xfrm>
            <a:off x="8716608" y="2457965"/>
            <a:ext cx="2106133" cy="4083906"/>
            <a:chOff x="8333938" y="2457965"/>
            <a:chExt cx="2106133" cy="408390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A93192-CF03-0747-88B3-1F3FFE413F96}"/>
                </a:ext>
              </a:extLst>
            </p:cNvPr>
            <p:cNvSpPr/>
            <p:nvPr/>
          </p:nvSpPr>
          <p:spPr>
            <a:xfrm>
              <a:off x="8333940" y="3169508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5433DD-1646-CB4E-9E33-BC92AC8C7B20}"/>
                </a:ext>
              </a:extLst>
            </p:cNvPr>
            <p:cNvSpPr/>
            <p:nvPr/>
          </p:nvSpPr>
          <p:spPr>
            <a:xfrm>
              <a:off x="8333943" y="3834713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A4565B-08EB-E34D-85EF-CE128329B00B}"/>
                </a:ext>
              </a:extLst>
            </p:cNvPr>
            <p:cNvSpPr/>
            <p:nvPr/>
          </p:nvSpPr>
          <p:spPr>
            <a:xfrm>
              <a:off x="8333942" y="4469026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3280AF-6B24-F746-96C5-03CC16CCBD60}"/>
                </a:ext>
              </a:extLst>
            </p:cNvPr>
            <p:cNvSpPr/>
            <p:nvPr/>
          </p:nvSpPr>
          <p:spPr>
            <a:xfrm>
              <a:off x="8333941" y="5103339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74BF69-9CBF-0F47-9A19-894B48A98839}"/>
                </a:ext>
              </a:extLst>
            </p:cNvPr>
            <p:cNvSpPr/>
            <p:nvPr/>
          </p:nvSpPr>
          <p:spPr>
            <a:xfrm>
              <a:off x="8333939" y="5768544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436379-BFFA-0247-AD76-B993E75DE480}"/>
                </a:ext>
              </a:extLst>
            </p:cNvPr>
            <p:cNvSpPr/>
            <p:nvPr/>
          </p:nvSpPr>
          <p:spPr>
            <a:xfrm>
              <a:off x="8333938" y="2457965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37783D5-7A48-9F44-A1C0-4AF56EBB7EF9}"/>
                </a:ext>
              </a:extLst>
            </p:cNvPr>
            <p:cNvSpPr/>
            <p:nvPr/>
          </p:nvSpPr>
          <p:spPr>
            <a:xfrm>
              <a:off x="8339422" y="6480087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B1DBFA-21E8-3149-9C75-BBD07423E04B}"/>
              </a:ext>
            </a:extLst>
          </p:cNvPr>
          <p:cNvCxnSpPr>
            <a:cxnSpLocks/>
          </p:cNvCxnSpPr>
          <p:nvPr/>
        </p:nvCxnSpPr>
        <p:spPr>
          <a:xfrm>
            <a:off x="4086374" y="4466966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73C3C6-6FA9-0D48-ACC6-8979C4180481}"/>
              </a:ext>
            </a:extLst>
          </p:cNvPr>
          <p:cNvSpPr txBox="1"/>
          <p:nvPr/>
        </p:nvSpPr>
        <p:spPr>
          <a:xfrm>
            <a:off x="0" y="0"/>
            <a:ext cx="3885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Add first or last layers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2296AF-F251-6449-A5A7-942D28D87446}"/>
              </a:ext>
            </a:extLst>
          </p:cNvPr>
          <p:cNvSpPr/>
          <p:nvPr/>
        </p:nvSpPr>
        <p:spPr>
          <a:xfrm>
            <a:off x="4086374" y="4778628"/>
            <a:ext cx="380142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eng.init_layer_select</a:t>
            </a:r>
            <a:r>
              <a:rPr lang="en-US" dirty="0"/>
              <a:t> = [];</a:t>
            </a:r>
          </a:p>
          <a:p>
            <a:pPr>
              <a:defRPr/>
            </a:pPr>
            <a:r>
              <a:rPr lang="en-US" dirty="0" err="1"/>
              <a:t>eng.init_layer_preprocess</a:t>
            </a:r>
            <a:r>
              <a:rPr lang="en-US" dirty="0"/>
              <a:t> = ‘’;</a:t>
            </a:r>
          </a:p>
          <a:p>
            <a:pPr>
              <a:defRPr/>
            </a:pPr>
            <a:r>
              <a:rPr lang="en-US" dirty="0" err="1"/>
              <a:t>eng.init_layer_append_mode</a:t>
            </a:r>
            <a:r>
              <a:rPr lang="en-US" dirty="0"/>
              <a:t> = ‘edge’;</a:t>
            </a:r>
          </a:p>
          <a:p>
            <a:pPr>
              <a:defRPr/>
            </a:pPr>
            <a:r>
              <a:rPr lang="en-US" dirty="0" err="1"/>
              <a:t>eng.init_layer_interp</a:t>
            </a:r>
            <a:r>
              <a:rPr lang="en-US" dirty="0"/>
              <a:t> = []; </a:t>
            </a:r>
          </a:p>
          <a:p>
            <a:pPr>
              <a:defRPr/>
            </a:pPr>
            <a:r>
              <a:rPr lang="en-US" dirty="0" err="1"/>
              <a:t>eng.init_layer_scaling_factor</a:t>
            </a:r>
            <a:r>
              <a:rPr lang="en-US" dirty="0"/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342352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98A2A3-A7CC-F249-9E93-B5710B0FFF33}"/>
              </a:ext>
            </a:extLst>
          </p:cNvPr>
          <p:cNvSpPr txBox="1"/>
          <p:nvPr/>
        </p:nvSpPr>
        <p:spPr>
          <a:xfrm>
            <a:off x="903410" y="769377"/>
            <a:ext cx="2624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object file: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5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F23B3-C448-9443-A57D-C09F154DDEBB}"/>
              </a:ext>
            </a:extLst>
          </p:cNvPr>
          <p:cNvSpPr txBox="1"/>
          <p:nvPr/>
        </p:nvSpPr>
        <p:spPr>
          <a:xfrm>
            <a:off x="8025127" y="773899"/>
            <a:ext cx="348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 object for reconstruction: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7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56 </a:t>
            </a:r>
            <a:r>
              <a:rPr lang="en-US" sz="2000" dirty="0" err="1"/>
              <a:t>μm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4E263A-1500-3B4C-9D2C-21528AA672C6}"/>
              </a:ext>
            </a:extLst>
          </p:cNvPr>
          <p:cNvCxnSpPr>
            <a:cxnSpLocks/>
          </p:cNvCxnSpPr>
          <p:nvPr/>
        </p:nvCxnSpPr>
        <p:spPr>
          <a:xfrm>
            <a:off x="4151870" y="1383615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F7BAB2-B235-B543-BA95-769583C6EE09}"/>
              </a:ext>
            </a:extLst>
          </p:cNvPr>
          <p:cNvGrpSpPr/>
          <p:nvPr/>
        </p:nvGrpSpPr>
        <p:grpSpPr>
          <a:xfrm>
            <a:off x="903410" y="3169508"/>
            <a:ext cx="2100653" cy="2660820"/>
            <a:chOff x="903405" y="2910016"/>
            <a:chExt cx="2100653" cy="26608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DF28F5-2329-C946-8DC8-7ABF31D823E6}"/>
                </a:ext>
              </a:extLst>
            </p:cNvPr>
            <p:cNvSpPr/>
            <p:nvPr/>
          </p:nvSpPr>
          <p:spPr>
            <a:xfrm>
              <a:off x="903406" y="2910016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88E12B-673C-C543-A92B-1914348F6CFA}"/>
                </a:ext>
              </a:extLst>
            </p:cNvPr>
            <p:cNvSpPr/>
            <p:nvPr/>
          </p:nvSpPr>
          <p:spPr>
            <a:xfrm>
              <a:off x="903409" y="3575221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63149A-AF5F-504E-BA6A-AA966090059D}"/>
                </a:ext>
              </a:extLst>
            </p:cNvPr>
            <p:cNvSpPr/>
            <p:nvPr/>
          </p:nvSpPr>
          <p:spPr>
            <a:xfrm>
              <a:off x="903408" y="4209534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E91BE4-6432-394A-9666-B70F27C73663}"/>
                </a:ext>
              </a:extLst>
            </p:cNvPr>
            <p:cNvSpPr/>
            <p:nvPr/>
          </p:nvSpPr>
          <p:spPr>
            <a:xfrm>
              <a:off x="903407" y="4843847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9BD4C0-0C83-234A-B0E4-F042A90FFABA}"/>
                </a:ext>
              </a:extLst>
            </p:cNvPr>
            <p:cNvSpPr/>
            <p:nvPr/>
          </p:nvSpPr>
          <p:spPr>
            <a:xfrm>
              <a:off x="903405" y="5509052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453E6D-3E97-534E-A7DF-73A7EFFF5248}"/>
              </a:ext>
            </a:extLst>
          </p:cNvPr>
          <p:cNvGrpSpPr/>
          <p:nvPr/>
        </p:nvGrpSpPr>
        <p:grpSpPr>
          <a:xfrm>
            <a:off x="8716608" y="2457965"/>
            <a:ext cx="2106133" cy="4083906"/>
            <a:chOff x="8333938" y="2457965"/>
            <a:chExt cx="2106133" cy="408390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A93192-CF03-0747-88B3-1F3FFE413F96}"/>
                </a:ext>
              </a:extLst>
            </p:cNvPr>
            <p:cNvSpPr/>
            <p:nvPr/>
          </p:nvSpPr>
          <p:spPr>
            <a:xfrm>
              <a:off x="8333940" y="3169508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5433DD-1646-CB4E-9E33-BC92AC8C7B20}"/>
                </a:ext>
              </a:extLst>
            </p:cNvPr>
            <p:cNvSpPr/>
            <p:nvPr/>
          </p:nvSpPr>
          <p:spPr>
            <a:xfrm>
              <a:off x="8333943" y="3834713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A4565B-08EB-E34D-85EF-CE128329B00B}"/>
                </a:ext>
              </a:extLst>
            </p:cNvPr>
            <p:cNvSpPr/>
            <p:nvPr/>
          </p:nvSpPr>
          <p:spPr>
            <a:xfrm>
              <a:off x="8333942" y="4469026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3280AF-6B24-F746-96C5-03CC16CCBD60}"/>
                </a:ext>
              </a:extLst>
            </p:cNvPr>
            <p:cNvSpPr/>
            <p:nvPr/>
          </p:nvSpPr>
          <p:spPr>
            <a:xfrm>
              <a:off x="8333941" y="5103339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74BF69-9CBF-0F47-9A19-894B48A98839}"/>
                </a:ext>
              </a:extLst>
            </p:cNvPr>
            <p:cNvSpPr/>
            <p:nvPr/>
          </p:nvSpPr>
          <p:spPr>
            <a:xfrm>
              <a:off x="8333939" y="5768544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436379-BFFA-0247-AD76-B993E75DE480}"/>
                </a:ext>
              </a:extLst>
            </p:cNvPr>
            <p:cNvSpPr/>
            <p:nvPr/>
          </p:nvSpPr>
          <p:spPr>
            <a:xfrm>
              <a:off x="8333938" y="2457965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37783D5-7A48-9F44-A1C0-4AF56EBB7EF9}"/>
                </a:ext>
              </a:extLst>
            </p:cNvPr>
            <p:cNvSpPr/>
            <p:nvPr/>
          </p:nvSpPr>
          <p:spPr>
            <a:xfrm>
              <a:off x="8339422" y="6480087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B1DBFA-21E8-3149-9C75-BBD07423E04B}"/>
              </a:ext>
            </a:extLst>
          </p:cNvPr>
          <p:cNvCxnSpPr>
            <a:cxnSpLocks/>
          </p:cNvCxnSpPr>
          <p:nvPr/>
        </p:nvCxnSpPr>
        <p:spPr>
          <a:xfrm>
            <a:off x="4086374" y="4466966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73C3C6-6FA9-0D48-ACC6-8979C4180481}"/>
              </a:ext>
            </a:extLst>
          </p:cNvPr>
          <p:cNvSpPr txBox="1"/>
          <p:nvPr/>
        </p:nvSpPr>
        <p:spPr>
          <a:xfrm>
            <a:off x="0" y="0"/>
            <a:ext cx="2493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Use one layer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2296AF-F251-6449-A5A7-942D28D87446}"/>
              </a:ext>
            </a:extLst>
          </p:cNvPr>
          <p:cNvSpPr/>
          <p:nvPr/>
        </p:nvSpPr>
        <p:spPr>
          <a:xfrm>
            <a:off x="4086374" y="4778628"/>
            <a:ext cx="380142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eng.init_layer_select</a:t>
            </a:r>
            <a:r>
              <a:rPr lang="en-US" dirty="0"/>
              <a:t> = [3];</a:t>
            </a:r>
          </a:p>
          <a:p>
            <a:pPr>
              <a:defRPr/>
            </a:pPr>
            <a:r>
              <a:rPr lang="en-US" dirty="0" err="1"/>
              <a:t>eng.init_layer_preprocess</a:t>
            </a:r>
            <a:r>
              <a:rPr lang="en-US" dirty="0"/>
              <a:t> = ‘’;</a:t>
            </a:r>
          </a:p>
          <a:p>
            <a:pPr>
              <a:defRPr/>
            </a:pPr>
            <a:r>
              <a:rPr lang="en-US" dirty="0" err="1"/>
              <a:t>eng.init_layer_append_mode</a:t>
            </a:r>
            <a:r>
              <a:rPr lang="en-US" dirty="0"/>
              <a:t> = ‘edge’;</a:t>
            </a:r>
          </a:p>
          <a:p>
            <a:pPr>
              <a:defRPr/>
            </a:pPr>
            <a:r>
              <a:rPr lang="en-US" dirty="0" err="1"/>
              <a:t>eng.init_layer_interp</a:t>
            </a:r>
            <a:r>
              <a:rPr lang="en-US" dirty="0"/>
              <a:t> = []; </a:t>
            </a:r>
          </a:p>
          <a:p>
            <a:pPr>
              <a:defRPr/>
            </a:pPr>
            <a:r>
              <a:rPr lang="en-US" dirty="0" err="1"/>
              <a:t>eng.init_layer_scaling_factor</a:t>
            </a:r>
            <a:r>
              <a:rPr lang="en-US" dirty="0"/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58288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98A2A3-A7CC-F249-9E93-B5710B0FFF33}"/>
              </a:ext>
            </a:extLst>
          </p:cNvPr>
          <p:cNvSpPr txBox="1"/>
          <p:nvPr/>
        </p:nvSpPr>
        <p:spPr>
          <a:xfrm>
            <a:off x="903410" y="769377"/>
            <a:ext cx="2624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object file: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5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F23B3-C448-9443-A57D-C09F154DDEBB}"/>
              </a:ext>
            </a:extLst>
          </p:cNvPr>
          <p:cNvSpPr txBox="1"/>
          <p:nvPr/>
        </p:nvSpPr>
        <p:spPr>
          <a:xfrm>
            <a:off x="8025127" y="773899"/>
            <a:ext cx="348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 object for reconstruction: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7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56 </a:t>
            </a:r>
            <a:r>
              <a:rPr lang="en-US" sz="2000" dirty="0" err="1"/>
              <a:t>μm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4E263A-1500-3B4C-9D2C-21528AA672C6}"/>
              </a:ext>
            </a:extLst>
          </p:cNvPr>
          <p:cNvCxnSpPr>
            <a:cxnSpLocks/>
          </p:cNvCxnSpPr>
          <p:nvPr/>
        </p:nvCxnSpPr>
        <p:spPr>
          <a:xfrm>
            <a:off x="4151870" y="1383615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F7BAB2-B235-B543-BA95-769583C6EE09}"/>
              </a:ext>
            </a:extLst>
          </p:cNvPr>
          <p:cNvGrpSpPr/>
          <p:nvPr/>
        </p:nvGrpSpPr>
        <p:grpSpPr>
          <a:xfrm>
            <a:off x="903410" y="3169508"/>
            <a:ext cx="2100653" cy="2660820"/>
            <a:chOff x="903405" y="2910016"/>
            <a:chExt cx="2100653" cy="26608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DF28F5-2329-C946-8DC8-7ABF31D823E6}"/>
                </a:ext>
              </a:extLst>
            </p:cNvPr>
            <p:cNvSpPr/>
            <p:nvPr/>
          </p:nvSpPr>
          <p:spPr>
            <a:xfrm>
              <a:off x="903406" y="2910016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88E12B-673C-C543-A92B-1914348F6CFA}"/>
                </a:ext>
              </a:extLst>
            </p:cNvPr>
            <p:cNvSpPr/>
            <p:nvPr/>
          </p:nvSpPr>
          <p:spPr>
            <a:xfrm>
              <a:off x="903409" y="3575221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63149A-AF5F-504E-BA6A-AA966090059D}"/>
                </a:ext>
              </a:extLst>
            </p:cNvPr>
            <p:cNvSpPr/>
            <p:nvPr/>
          </p:nvSpPr>
          <p:spPr>
            <a:xfrm>
              <a:off x="903408" y="4209534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E91BE4-6432-394A-9666-B70F27C73663}"/>
                </a:ext>
              </a:extLst>
            </p:cNvPr>
            <p:cNvSpPr/>
            <p:nvPr/>
          </p:nvSpPr>
          <p:spPr>
            <a:xfrm>
              <a:off x="903407" y="4843847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9BD4C0-0C83-234A-B0E4-F042A90FFABA}"/>
                </a:ext>
              </a:extLst>
            </p:cNvPr>
            <p:cNvSpPr/>
            <p:nvPr/>
          </p:nvSpPr>
          <p:spPr>
            <a:xfrm>
              <a:off x="903405" y="5509052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453E6D-3E97-534E-A7DF-73A7EFFF5248}"/>
              </a:ext>
            </a:extLst>
          </p:cNvPr>
          <p:cNvGrpSpPr/>
          <p:nvPr/>
        </p:nvGrpSpPr>
        <p:grpSpPr>
          <a:xfrm>
            <a:off x="8716608" y="2457965"/>
            <a:ext cx="2106133" cy="4083906"/>
            <a:chOff x="8333938" y="2457965"/>
            <a:chExt cx="2106133" cy="408390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A93192-CF03-0747-88B3-1F3FFE413F96}"/>
                </a:ext>
              </a:extLst>
            </p:cNvPr>
            <p:cNvSpPr/>
            <p:nvPr/>
          </p:nvSpPr>
          <p:spPr>
            <a:xfrm>
              <a:off x="8333940" y="3169508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5433DD-1646-CB4E-9E33-BC92AC8C7B20}"/>
                </a:ext>
              </a:extLst>
            </p:cNvPr>
            <p:cNvSpPr/>
            <p:nvPr/>
          </p:nvSpPr>
          <p:spPr>
            <a:xfrm>
              <a:off x="8333943" y="3834713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A4565B-08EB-E34D-85EF-CE128329B00B}"/>
                </a:ext>
              </a:extLst>
            </p:cNvPr>
            <p:cNvSpPr/>
            <p:nvPr/>
          </p:nvSpPr>
          <p:spPr>
            <a:xfrm>
              <a:off x="8333942" y="4469026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3280AF-6B24-F746-96C5-03CC16CCBD60}"/>
                </a:ext>
              </a:extLst>
            </p:cNvPr>
            <p:cNvSpPr/>
            <p:nvPr/>
          </p:nvSpPr>
          <p:spPr>
            <a:xfrm>
              <a:off x="8333941" y="5103339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74BF69-9CBF-0F47-9A19-894B48A98839}"/>
                </a:ext>
              </a:extLst>
            </p:cNvPr>
            <p:cNvSpPr/>
            <p:nvPr/>
          </p:nvSpPr>
          <p:spPr>
            <a:xfrm>
              <a:off x="8333939" y="5768544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436379-BFFA-0247-AD76-B993E75DE480}"/>
                </a:ext>
              </a:extLst>
            </p:cNvPr>
            <p:cNvSpPr/>
            <p:nvPr/>
          </p:nvSpPr>
          <p:spPr>
            <a:xfrm>
              <a:off x="8333938" y="2457965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37783D5-7A48-9F44-A1C0-4AF56EBB7EF9}"/>
                </a:ext>
              </a:extLst>
            </p:cNvPr>
            <p:cNvSpPr/>
            <p:nvPr/>
          </p:nvSpPr>
          <p:spPr>
            <a:xfrm>
              <a:off x="8339422" y="6480087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B1DBFA-21E8-3149-9C75-BBD07423E04B}"/>
              </a:ext>
            </a:extLst>
          </p:cNvPr>
          <p:cNvCxnSpPr>
            <a:cxnSpLocks/>
          </p:cNvCxnSpPr>
          <p:nvPr/>
        </p:nvCxnSpPr>
        <p:spPr>
          <a:xfrm>
            <a:off x="4086374" y="4466966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73C3C6-6FA9-0D48-ACC6-8979C4180481}"/>
              </a:ext>
            </a:extLst>
          </p:cNvPr>
          <p:cNvSpPr txBox="1"/>
          <p:nvPr/>
        </p:nvSpPr>
        <p:spPr>
          <a:xfrm>
            <a:off x="0" y="0"/>
            <a:ext cx="3014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Use three layers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2296AF-F251-6449-A5A7-942D28D87446}"/>
              </a:ext>
            </a:extLst>
          </p:cNvPr>
          <p:cNvSpPr/>
          <p:nvPr/>
        </p:nvSpPr>
        <p:spPr>
          <a:xfrm>
            <a:off x="4086374" y="4778628"/>
            <a:ext cx="380142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eng.init_layer_select</a:t>
            </a:r>
            <a:r>
              <a:rPr lang="en-US" dirty="0"/>
              <a:t> = [2:4];</a:t>
            </a:r>
          </a:p>
          <a:p>
            <a:pPr>
              <a:defRPr/>
            </a:pPr>
            <a:r>
              <a:rPr lang="en-US" dirty="0" err="1"/>
              <a:t>eng.init_layer_preprocess</a:t>
            </a:r>
            <a:r>
              <a:rPr lang="en-US" dirty="0"/>
              <a:t> = ‘’;</a:t>
            </a:r>
          </a:p>
          <a:p>
            <a:pPr>
              <a:defRPr/>
            </a:pPr>
            <a:r>
              <a:rPr lang="en-US" dirty="0" err="1"/>
              <a:t>eng.init_layer_append_mode</a:t>
            </a:r>
            <a:r>
              <a:rPr lang="en-US" dirty="0"/>
              <a:t> = ‘edge’;</a:t>
            </a:r>
          </a:p>
          <a:p>
            <a:pPr>
              <a:defRPr/>
            </a:pPr>
            <a:r>
              <a:rPr lang="en-US" dirty="0" err="1"/>
              <a:t>eng.init_layer_interp</a:t>
            </a:r>
            <a:r>
              <a:rPr lang="en-US" dirty="0"/>
              <a:t> = []; </a:t>
            </a:r>
          </a:p>
          <a:p>
            <a:pPr>
              <a:defRPr/>
            </a:pPr>
            <a:r>
              <a:rPr lang="en-US" dirty="0" err="1"/>
              <a:t>eng.init_layer_scaling_factor</a:t>
            </a:r>
            <a:r>
              <a:rPr lang="en-US" dirty="0"/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286903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98A2A3-A7CC-F249-9E93-B5710B0FFF33}"/>
              </a:ext>
            </a:extLst>
          </p:cNvPr>
          <p:cNvSpPr txBox="1"/>
          <p:nvPr/>
        </p:nvSpPr>
        <p:spPr>
          <a:xfrm>
            <a:off x="903410" y="769377"/>
            <a:ext cx="2624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object file: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5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F23B3-C448-9443-A57D-C09F154DDEBB}"/>
              </a:ext>
            </a:extLst>
          </p:cNvPr>
          <p:cNvSpPr txBox="1"/>
          <p:nvPr/>
        </p:nvSpPr>
        <p:spPr>
          <a:xfrm>
            <a:off x="8025127" y="773899"/>
            <a:ext cx="348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 object for reconstruction: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7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56 </a:t>
            </a:r>
            <a:r>
              <a:rPr lang="en-US" sz="2000" dirty="0" err="1"/>
              <a:t>μm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4E263A-1500-3B4C-9D2C-21528AA672C6}"/>
              </a:ext>
            </a:extLst>
          </p:cNvPr>
          <p:cNvCxnSpPr>
            <a:cxnSpLocks/>
          </p:cNvCxnSpPr>
          <p:nvPr/>
        </p:nvCxnSpPr>
        <p:spPr>
          <a:xfrm>
            <a:off x="4151870" y="1383615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F7BAB2-B235-B543-BA95-769583C6EE09}"/>
              </a:ext>
            </a:extLst>
          </p:cNvPr>
          <p:cNvGrpSpPr/>
          <p:nvPr/>
        </p:nvGrpSpPr>
        <p:grpSpPr>
          <a:xfrm>
            <a:off x="903410" y="3169508"/>
            <a:ext cx="2100653" cy="2660820"/>
            <a:chOff x="903405" y="2910016"/>
            <a:chExt cx="2100653" cy="26608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DF28F5-2329-C946-8DC8-7ABF31D823E6}"/>
                </a:ext>
              </a:extLst>
            </p:cNvPr>
            <p:cNvSpPr/>
            <p:nvPr/>
          </p:nvSpPr>
          <p:spPr>
            <a:xfrm>
              <a:off x="903406" y="2910016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88E12B-673C-C543-A92B-1914348F6CFA}"/>
                </a:ext>
              </a:extLst>
            </p:cNvPr>
            <p:cNvSpPr/>
            <p:nvPr/>
          </p:nvSpPr>
          <p:spPr>
            <a:xfrm>
              <a:off x="903409" y="3575221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63149A-AF5F-504E-BA6A-AA966090059D}"/>
                </a:ext>
              </a:extLst>
            </p:cNvPr>
            <p:cNvSpPr/>
            <p:nvPr/>
          </p:nvSpPr>
          <p:spPr>
            <a:xfrm>
              <a:off x="903408" y="4209534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E91BE4-6432-394A-9666-B70F27C73663}"/>
                </a:ext>
              </a:extLst>
            </p:cNvPr>
            <p:cNvSpPr/>
            <p:nvPr/>
          </p:nvSpPr>
          <p:spPr>
            <a:xfrm>
              <a:off x="903407" y="4843847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9BD4C0-0C83-234A-B0E4-F042A90FFABA}"/>
                </a:ext>
              </a:extLst>
            </p:cNvPr>
            <p:cNvSpPr/>
            <p:nvPr/>
          </p:nvSpPr>
          <p:spPr>
            <a:xfrm>
              <a:off x="903405" y="5509052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453E6D-3E97-534E-A7DF-73A7EFFF5248}"/>
              </a:ext>
            </a:extLst>
          </p:cNvPr>
          <p:cNvGrpSpPr/>
          <p:nvPr/>
        </p:nvGrpSpPr>
        <p:grpSpPr>
          <a:xfrm>
            <a:off x="8716608" y="2457965"/>
            <a:ext cx="2106133" cy="4083906"/>
            <a:chOff x="8333938" y="2457965"/>
            <a:chExt cx="2106133" cy="408390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A93192-CF03-0747-88B3-1F3FFE413F96}"/>
                </a:ext>
              </a:extLst>
            </p:cNvPr>
            <p:cNvSpPr/>
            <p:nvPr/>
          </p:nvSpPr>
          <p:spPr>
            <a:xfrm>
              <a:off x="8333940" y="3169508"/>
              <a:ext cx="2100649" cy="61784"/>
            </a:xfrm>
            <a:prstGeom prst="rect">
              <a:avLst/>
            </a:prstGeom>
            <a:solidFill>
              <a:srgbClr val="E06D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5433DD-1646-CB4E-9E33-BC92AC8C7B20}"/>
                </a:ext>
              </a:extLst>
            </p:cNvPr>
            <p:cNvSpPr/>
            <p:nvPr/>
          </p:nvSpPr>
          <p:spPr>
            <a:xfrm>
              <a:off x="8333943" y="3834713"/>
              <a:ext cx="2100649" cy="61784"/>
            </a:xfrm>
            <a:prstGeom prst="rect">
              <a:avLst/>
            </a:prstGeom>
            <a:solidFill>
              <a:srgbClr val="E06D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A4565B-08EB-E34D-85EF-CE128329B00B}"/>
                </a:ext>
              </a:extLst>
            </p:cNvPr>
            <p:cNvSpPr/>
            <p:nvPr/>
          </p:nvSpPr>
          <p:spPr>
            <a:xfrm>
              <a:off x="8333942" y="4469026"/>
              <a:ext cx="2100649" cy="61784"/>
            </a:xfrm>
            <a:prstGeom prst="rect">
              <a:avLst/>
            </a:prstGeom>
            <a:solidFill>
              <a:srgbClr val="E06D0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3280AF-6B24-F746-96C5-03CC16CCBD60}"/>
                </a:ext>
              </a:extLst>
            </p:cNvPr>
            <p:cNvSpPr/>
            <p:nvPr/>
          </p:nvSpPr>
          <p:spPr>
            <a:xfrm>
              <a:off x="8333941" y="5103339"/>
              <a:ext cx="2100649" cy="61784"/>
            </a:xfrm>
            <a:prstGeom prst="rect">
              <a:avLst/>
            </a:prstGeom>
            <a:solidFill>
              <a:srgbClr val="E06D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74BF69-9CBF-0F47-9A19-894B48A98839}"/>
                </a:ext>
              </a:extLst>
            </p:cNvPr>
            <p:cNvSpPr/>
            <p:nvPr/>
          </p:nvSpPr>
          <p:spPr>
            <a:xfrm>
              <a:off x="8333939" y="5768544"/>
              <a:ext cx="2100649" cy="61784"/>
            </a:xfrm>
            <a:prstGeom prst="rect">
              <a:avLst/>
            </a:prstGeom>
            <a:solidFill>
              <a:srgbClr val="E06D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436379-BFFA-0247-AD76-B993E75DE480}"/>
                </a:ext>
              </a:extLst>
            </p:cNvPr>
            <p:cNvSpPr/>
            <p:nvPr/>
          </p:nvSpPr>
          <p:spPr>
            <a:xfrm>
              <a:off x="8333938" y="2457965"/>
              <a:ext cx="2100649" cy="61784"/>
            </a:xfrm>
            <a:prstGeom prst="rect">
              <a:avLst/>
            </a:prstGeom>
            <a:solidFill>
              <a:srgbClr val="E06D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37783D5-7A48-9F44-A1C0-4AF56EBB7EF9}"/>
                </a:ext>
              </a:extLst>
            </p:cNvPr>
            <p:cNvSpPr/>
            <p:nvPr/>
          </p:nvSpPr>
          <p:spPr>
            <a:xfrm>
              <a:off x="8339422" y="6480087"/>
              <a:ext cx="2100649" cy="61784"/>
            </a:xfrm>
            <a:prstGeom prst="rect">
              <a:avLst/>
            </a:prstGeom>
            <a:solidFill>
              <a:srgbClr val="E06D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B1DBFA-21E8-3149-9C75-BBD07423E04B}"/>
              </a:ext>
            </a:extLst>
          </p:cNvPr>
          <p:cNvCxnSpPr>
            <a:cxnSpLocks/>
          </p:cNvCxnSpPr>
          <p:nvPr/>
        </p:nvCxnSpPr>
        <p:spPr>
          <a:xfrm>
            <a:off x="4086374" y="4466966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73C3C6-6FA9-0D48-ACC6-8979C4180481}"/>
              </a:ext>
            </a:extLst>
          </p:cNvPr>
          <p:cNvSpPr txBox="1"/>
          <p:nvPr/>
        </p:nvSpPr>
        <p:spPr>
          <a:xfrm>
            <a:off x="0" y="0"/>
            <a:ext cx="5449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Use the average of three layers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2296AF-F251-6449-A5A7-942D28D87446}"/>
              </a:ext>
            </a:extLst>
          </p:cNvPr>
          <p:cNvSpPr/>
          <p:nvPr/>
        </p:nvSpPr>
        <p:spPr>
          <a:xfrm>
            <a:off x="4086374" y="4778628"/>
            <a:ext cx="380142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eng.init_layer_select</a:t>
            </a:r>
            <a:r>
              <a:rPr lang="en-US" dirty="0"/>
              <a:t> = [2:4];</a:t>
            </a:r>
          </a:p>
          <a:p>
            <a:pPr>
              <a:defRPr/>
            </a:pPr>
            <a:r>
              <a:rPr lang="en-US" dirty="0" err="1"/>
              <a:t>eng.init_layer_preprocess</a:t>
            </a:r>
            <a:r>
              <a:rPr lang="en-US" dirty="0"/>
              <a:t> = ‘avg’;</a:t>
            </a:r>
          </a:p>
          <a:p>
            <a:pPr>
              <a:defRPr/>
            </a:pPr>
            <a:r>
              <a:rPr lang="en-US" dirty="0" err="1"/>
              <a:t>eng.init_layer_append_mode</a:t>
            </a:r>
            <a:r>
              <a:rPr lang="en-US" dirty="0"/>
              <a:t> = ‘edge’;</a:t>
            </a:r>
          </a:p>
          <a:p>
            <a:pPr>
              <a:defRPr/>
            </a:pPr>
            <a:r>
              <a:rPr lang="en-US" dirty="0" err="1"/>
              <a:t>eng.init_layer_interp</a:t>
            </a:r>
            <a:r>
              <a:rPr lang="en-US" dirty="0"/>
              <a:t> = []; </a:t>
            </a:r>
          </a:p>
          <a:p>
            <a:pPr>
              <a:defRPr/>
            </a:pPr>
            <a:r>
              <a:rPr lang="en-US" dirty="0" err="1"/>
              <a:t>eng.init_layer_scaling_factor</a:t>
            </a:r>
            <a:r>
              <a:rPr lang="en-US" dirty="0"/>
              <a:t> = 1;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7480E458-42CE-0449-8852-9BC37AFC76A1}"/>
              </a:ext>
            </a:extLst>
          </p:cNvPr>
          <p:cNvSpPr/>
          <p:nvPr/>
        </p:nvSpPr>
        <p:spPr>
          <a:xfrm>
            <a:off x="3345366" y="3834713"/>
            <a:ext cx="289932" cy="1330410"/>
          </a:xfrm>
          <a:prstGeom prst="righ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3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98A2A3-A7CC-F249-9E93-B5710B0FFF33}"/>
              </a:ext>
            </a:extLst>
          </p:cNvPr>
          <p:cNvSpPr txBox="1"/>
          <p:nvPr/>
        </p:nvSpPr>
        <p:spPr>
          <a:xfrm>
            <a:off x="903410" y="769377"/>
            <a:ext cx="2624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object file: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5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F23B3-C448-9443-A57D-C09F154DDEBB}"/>
              </a:ext>
            </a:extLst>
          </p:cNvPr>
          <p:cNvSpPr txBox="1"/>
          <p:nvPr/>
        </p:nvSpPr>
        <p:spPr>
          <a:xfrm>
            <a:off x="8025127" y="773899"/>
            <a:ext cx="348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 object for reconstruction: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7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56 </a:t>
            </a:r>
            <a:r>
              <a:rPr lang="en-US" sz="2000" dirty="0" err="1"/>
              <a:t>μm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4E263A-1500-3B4C-9D2C-21528AA672C6}"/>
              </a:ext>
            </a:extLst>
          </p:cNvPr>
          <p:cNvCxnSpPr>
            <a:cxnSpLocks/>
          </p:cNvCxnSpPr>
          <p:nvPr/>
        </p:nvCxnSpPr>
        <p:spPr>
          <a:xfrm>
            <a:off x="4151870" y="1383615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4DF28F5-2329-C946-8DC8-7ABF31D823E6}"/>
              </a:ext>
            </a:extLst>
          </p:cNvPr>
          <p:cNvSpPr/>
          <p:nvPr/>
        </p:nvSpPr>
        <p:spPr>
          <a:xfrm>
            <a:off x="903411" y="3169508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8E12B-673C-C543-A92B-1914348F6CFA}"/>
              </a:ext>
            </a:extLst>
          </p:cNvPr>
          <p:cNvSpPr/>
          <p:nvPr/>
        </p:nvSpPr>
        <p:spPr>
          <a:xfrm>
            <a:off x="903409" y="3834713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63149A-AF5F-504E-BA6A-AA966090059D}"/>
              </a:ext>
            </a:extLst>
          </p:cNvPr>
          <p:cNvSpPr/>
          <p:nvPr/>
        </p:nvSpPr>
        <p:spPr>
          <a:xfrm>
            <a:off x="903413" y="4469026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E91BE4-6432-394A-9666-B70F27C73663}"/>
              </a:ext>
            </a:extLst>
          </p:cNvPr>
          <p:cNvSpPr/>
          <p:nvPr/>
        </p:nvSpPr>
        <p:spPr>
          <a:xfrm>
            <a:off x="903410" y="5103339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9BD4C0-0C83-234A-B0E4-F042A90FFABA}"/>
              </a:ext>
            </a:extLst>
          </p:cNvPr>
          <p:cNvSpPr/>
          <p:nvPr/>
        </p:nvSpPr>
        <p:spPr>
          <a:xfrm>
            <a:off x="903410" y="5768544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453E6D-3E97-534E-A7DF-73A7EFFF5248}"/>
              </a:ext>
            </a:extLst>
          </p:cNvPr>
          <p:cNvGrpSpPr/>
          <p:nvPr/>
        </p:nvGrpSpPr>
        <p:grpSpPr>
          <a:xfrm>
            <a:off x="8716608" y="2457965"/>
            <a:ext cx="2106133" cy="4083906"/>
            <a:chOff x="8333938" y="2457965"/>
            <a:chExt cx="2106133" cy="408390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A93192-CF03-0747-88B3-1F3FFE413F96}"/>
                </a:ext>
              </a:extLst>
            </p:cNvPr>
            <p:cNvSpPr/>
            <p:nvPr/>
          </p:nvSpPr>
          <p:spPr>
            <a:xfrm>
              <a:off x="8333940" y="3169508"/>
              <a:ext cx="2100649" cy="617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372C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5433DD-1646-CB4E-9E33-BC92AC8C7B20}"/>
                </a:ext>
              </a:extLst>
            </p:cNvPr>
            <p:cNvSpPr/>
            <p:nvPr/>
          </p:nvSpPr>
          <p:spPr>
            <a:xfrm>
              <a:off x="8333943" y="3834713"/>
              <a:ext cx="2100649" cy="61784"/>
            </a:xfrm>
            <a:prstGeom prst="rect">
              <a:avLst/>
            </a:prstGeom>
            <a:solidFill>
              <a:srgbClr val="E06D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A4565B-08EB-E34D-85EF-CE128329B00B}"/>
                </a:ext>
              </a:extLst>
            </p:cNvPr>
            <p:cNvSpPr/>
            <p:nvPr/>
          </p:nvSpPr>
          <p:spPr>
            <a:xfrm>
              <a:off x="8333942" y="4469026"/>
              <a:ext cx="2100649" cy="61784"/>
            </a:xfrm>
            <a:prstGeom prst="rect">
              <a:avLst/>
            </a:prstGeom>
            <a:solidFill>
              <a:srgbClr val="E06D0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3280AF-6B24-F746-96C5-03CC16CCBD60}"/>
                </a:ext>
              </a:extLst>
            </p:cNvPr>
            <p:cNvSpPr/>
            <p:nvPr/>
          </p:nvSpPr>
          <p:spPr>
            <a:xfrm>
              <a:off x="8333941" y="5103339"/>
              <a:ext cx="2100649" cy="61784"/>
            </a:xfrm>
            <a:prstGeom prst="rect">
              <a:avLst/>
            </a:prstGeom>
            <a:solidFill>
              <a:srgbClr val="E06D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74BF69-9CBF-0F47-9A19-894B48A98839}"/>
                </a:ext>
              </a:extLst>
            </p:cNvPr>
            <p:cNvSpPr/>
            <p:nvPr/>
          </p:nvSpPr>
          <p:spPr>
            <a:xfrm>
              <a:off x="8333939" y="5768544"/>
              <a:ext cx="2100649" cy="617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372C5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436379-BFFA-0247-AD76-B993E75DE480}"/>
                </a:ext>
              </a:extLst>
            </p:cNvPr>
            <p:cNvSpPr/>
            <p:nvPr/>
          </p:nvSpPr>
          <p:spPr>
            <a:xfrm>
              <a:off x="8333938" y="2457965"/>
              <a:ext cx="2100649" cy="617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372C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37783D5-7A48-9F44-A1C0-4AF56EBB7EF9}"/>
                </a:ext>
              </a:extLst>
            </p:cNvPr>
            <p:cNvSpPr/>
            <p:nvPr/>
          </p:nvSpPr>
          <p:spPr>
            <a:xfrm>
              <a:off x="8339422" y="6480087"/>
              <a:ext cx="2100649" cy="617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372C5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B1DBFA-21E8-3149-9C75-BBD07423E04B}"/>
              </a:ext>
            </a:extLst>
          </p:cNvPr>
          <p:cNvCxnSpPr>
            <a:cxnSpLocks/>
          </p:cNvCxnSpPr>
          <p:nvPr/>
        </p:nvCxnSpPr>
        <p:spPr>
          <a:xfrm>
            <a:off x="4086374" y="4466966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73C3C6-6FA9-0D48-ACC6-8979C4180481}"/>
              </a:ext>
            </a:extLst>
          </p:cNvPr>
          <p:cNvSpPr txBox="1"/>
          <p:nvPr/>
        </p:nvSpPr>
        <p:spPr>
          <a:xfrm>
            <a:off x="0" y="0"/>
            <a:ext cx="8112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Use the average of three layers + add air layers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2296AF-F251-6449-A5A7-942D28D87446}"/>
              </a:ext>
            </a:extLst>
          </p:cNvPr>
          <p:cNvSpPr/>
          <p:nvPr/>
        </p:nvSpPr>
        <p:spPr>
          <a:xfrm>
            <a:off x="4086374" y="4778628"/>
            <a:ext cx="366068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eng.init_layer_select</a:t>
            </a:r>
            <a:r>
              <a:rPr lang="en-US" dirty="0"/>
              <a:t> = [2:4];</a:t>
            </a:r>
          </a:p>
          <a:p>
            <a:pPr>
              <a:defRPr/>
            </a:pPr>
            <a:r>
              <a:rPr lang="en-US" dirty="0" err="1"/>
              <a:t>eng.init_layer_preprocess</a:t>
            </a:r>
            <a:r>
              <a:rPr lang="en-US" dirty="0"/>
              <a:t> = ‘avg’;</a:t>
            </a:r>
          </a:p>
          <a:p>
            <a:pPr>
              <a:defRPr/>
            </a:pPr>
            <a:r>
              <a:rPr lang="en-US" dirty="0" err="1"/>
              <a:t>eng.init_layer_append_mode</a:t>
            </a:r>
            <a:r>
              <a:rPr lang="en-US" dirty="0"/>
              <a:t> = ‘vac’;</a:t>
            </a:r>
          </a:p>
          <a:p>
            <a:pPr>
              <a:defRPr/>
            </a:pPr>
            <a:r>
              <a:rPr lang="en-US" dirty="0" err="1"/>
              <a:t>eng.init_layer_interp</a:t>
            </a:r>
            <a:r>
              <a:rPr lang="en-US" dirty="0"/>
              <a:t> = []; </a:t>
            </a:r>
          </a:p>
          <a:p>
            <a:pPr>
              <a:defRPr/>
            </a:pPr>
            <a:r>
              <a:rPr lang="en-US" dirty="0" err="1"/>
              <a:t>eng.init_layer_scaling_factor</a:t>
            </a:r>
            <a:r>
              <a:rPr lang="en-US" dirty="0"/>
              <a:t> = 1;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FA904E1A-FD94-7D40-9204-B8C87E56B5E8}"/>
              </a:ext>
            </a:extLst>
          </p:cNvPr>
          <p:cNvSpPr/>
          <p:nvPr/>
        </p:nvSpPr>
        <p:spPr>
          <a:xfrm>
            <a:off x="3345366" y="3834713"/>
            <a:ext cx="289932" cy="1330410"/>
          </a:xfrm>
          <a:prstGeom prst="righ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98A2A3-A7CC-F249-9E93-B5710B0FFF33}"/>
              </a:ext>
            </a:extLst>
          </p:cNvPr>
          <p:cNvSpPr txBox="1"/>
          <p:nvPr/>
        </p:nvSpPr>
        <p:spPr>
          <a:xfrm>
            <a:off x="903410" y="769377"/>
            <a:ext cx="2624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object file: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5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F23B3-C448-9443-A57D-C09F154DDEBB}"/>
              </a:ext>
            </a:extLst>
          </p:cNvPr>
          <p:cNvSpPr txBox="1"/>
          <p:nvPr/>
        </p:nvSpPr>
        <p:spPr>
          <a:xfrm>
            <a:off x="8025127" y="773899"/>
            <a:ext cx="348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 object for reconstruction: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7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56 </a:t>
            </a:r>
            <a:r>
              <a:rPr lang="en-US" sz="2000" dirty="0" err="1"/>
              <a:t>μm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4E263A-1500-3B4C-9D2C-21528AA672C6}"/>
              </a:ext>
            </a:extLst>
          </p:cNvPr>
          <p:cNvCxnSpPr>
            <a:cxnSpLocks/>
          </p:cNvCxnSpPr>
          <p:nvPr/>
        </p:nvCxnSpPr>
        <p:spPr>
          <a:xfrm>
            <a:off x="4151870" y="1383615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4DF28F5-2329-C946-8DC8-7ABF31D823E6}"/>
              </a:ext>
            </a:extLst>
          </p:cNvPr>
          <p:cNvSpPr/>
          <p:nvPr/>
        </p:nvSpPr>
        <p:spPr>
          <a:xfrm>
            <a:off x="903411" y="3169508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8E12B-673C-C543-A92B-1914348F6CFA}"/>
              </a:ext>
            </a:extLst>
          </p:cNvPr>
          <p:cNvSpPr/>
          <p:nvPr/>
        </p:nvSpPr>
        <p:spPr>
          <a:xfrm>
            <a:off x="903409" y="3834713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63149A-AF5F-504E-BA6A-AA966090059D}"/>
              </a:ext>
            </a:extLst>
          </p:cNvPr>
          <p:cNvSpPr/>
          <p:nvPr/>
        </p:nvSpPr>
        <p:spPr>
          <a:xfrm>
            <a:off x="903413" y="4469026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E91BE4-6432-394A-9666-B70F27C73663}"/>
              </a:ext>
            </a:extLst>
          </p:cNvPr>
          <p:cNvSpPr/>
          <p:nvPr/>
        </p:nvSpPr>
        <p:spPr>
          <a:xfrm>
            <a:off x="903410" y="5103339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9BD4C0-0C83-234A-B0E4-F042A90FFABA}"/>
              </a:ext>
            </a:extLst>
          </p:cNvPr>
          <p:cNvSpPr/>
          <p:nvPr/>
        </p:nvSpPr>
        <p:spPr>
          <a:xfrm>
            <a:off x="903410" y="5768544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453E6D-3E97-534E-A7DF-73A7EFFF5248}"/>
              </a:ext>
            </a:extLst>
          </p:cNvPr>
          <p:cNvGrpSpPr/>
          <p:nvPr/>
        </p:nvGrpSpPr>
        <p:grpSpPr>
          <a:xfrm>
            <a:off x="8716608" y="2457965"/>
            <a:ext cx="2106133" cy="4083906"/>
            <a:chOff x="8333938" y="2457965"/>
            <a:chExt cx="2106133" cy="408390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A93192-CF03-0747-88B3-1F3FFE413F96}"/>
                </a:ext>
              </a:extLst>
            </p:cNvPr>
            <p:cNvSpPr/>
            <p:nvPr/>
          </p:nvSpPr>
          <p:spPr>
            <a:xfrm>
              <a:off x="8333940" y="3169508"/>
              <a:ext cx="2100649" cy="617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372C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5433DD-1646-CB4E-9E33-BC92AC8C7B20}"/>
                </a:ext>
              </a:extLst>
            </p:cNvPr>
            <p:cNvSpPr/>
            <p:nvPr/>
          </p:nvSpPr>
          <p:spPr>
            <a:xfrm>
              <a:off x="8333943" y="3834713"/>
              <a:ext cx="2100649" cy="61784"/>
            </a:xfrm>
            <a:prstGeom prst="rect">
              <a:avLst/>
            </a:prstGeom>
            <a:noFill/>
            <a:ln>
              <a:solidFill>
                <a:srgbClr val="4372C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A4565B-08EB-E34D-85EF-CE128329B00B}"/>
                </a:ext>
              </a:extLst>
            </p:cNvPr>
            <p:cNvSpPr/>
            <p:nvPr/>
          </p:nvSpPr>
          <p:spPr>
            <a:xfrm>
              <a:off x="8333942" y="4469026"/>
              <a:ext cx="2100649" cy="61784"/>
            </a:xfrm>
            <a:prstGeom prst="rect">
              <a:avLst/>
            </a:prstGeom>
            <a:solidFill>
              <a:srgbClr val="E06D0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3280AF-6B24-F746-96C5-03CC16CCBD60}"/>
                </a:ext>
              </a:extLst>
            </p:cNvPr>
            <p:cNvSpPr/>
            <p:nvPr/>
          </p:nvSpPr>
          <p:spPr>
            <a:xfrm>
              <a:off x="8333941" y="5103339"/>
              <a:ext cx="2100649" cy="61784"/>
            </a:xfrm>
            <a:prstGeom prst="rect">
              <a:avLst/>
            </a:prstGeom>
            <a:noFill/>
            <a:ln>
              <a:solidFill>
                <a:srgbClr val="4372C5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74BF69-9CBF-0F47-9A19-894B48A98839}"/>
                </a:ext>
              </a:extLst>
            </p:cNvPr>
            <p:cNvSpPr/>
            <p:nvPr/>
          </p:nvSpPr>
          <p:spPr>
            <a:xfrm>
              <a:off x="8333939" y="5768544"/>
              <a:ext cx="2100649" cy="617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372C5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436379-BFFA-0247-AD76-B993E75DE480}"/>
                </a:ext>
              </a:extLst>
            </p:cNvPr>
            <p:cNvSpPr/>
            <p:nvPr/>
          </p:nvSpPr>
          <p:spPr>
            <a:xfrm>
              <a:off x="8333938" y="2457965"/>
              <a:ext cx="2100649" cy="617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372C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37783D5-7A48-9F44-A1C0-4AF56EBB7EF9}"/>
                </a:ext>
              </a:extLst>
            </p:cNvPr>
            <p:cNvSpPr/>
            <p:nvPr/>
          </p:nvSpPr>
          <p:spPr>
            <a:xfrm>
              <a:off x="8339422" y="6480087"/>
              <a:ext cx="2100649" cy="617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372C5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B1DBFA-21E8-3149-9C75-BBD07423E04B}"/>
              </a:ext>
            </a:extLst>
          </p:cNvPr>
          <p:cNvCxnSpPr>
            <a:cxnSpLocks/>
          </p:cNvCxnSpPr>
          <p:nvPr/>
        </p:nvCxnSpPr>
        <p:spPr>
          <a:xfrm>
            <a:off x="4086374" y="4466966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73C3C6-6FA9-0D48-ACC6-8979C4180481}"/>
              </a:ext>
            </a:extLst>
          </p:cNvPr>
          <p:cNvSpPr txBox="1"/>
          <p:nvPr/>
        </p:nvSpPr>
        <p:spPr>
          <a:xfrm>
            <a:off x="0" y="0"/>
            <a:ext cx="8112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Use the average of three layers + add air layers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2296AF-F251-6449-A5A7-942D28D87446}"/>
              </a:ext>
            </a:extLst>
          </p:cNvPr>
          <p:cNvSpPr/>
          <p:nvPr/>
        </p:nvSpPr>
        <p:spPr>
          <a:xfrm>
            <a:off x="4086374" y="4778628"/>
            <a:ext cx="366068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eng.init_layer_select</a:t>
            </a:r>
            <a:r>
              <a:rPr lang="en-US" dirty="0"/>
              <a:t> = [2:4];</a:t>
            </a:r>
          </a:p>
          <a:p>
            <a:pPr>
              <a:defRPr/>
            </a:pPr>
            <a:r>
              <a:rPr lang="en-US" dirty="0" err="1"/>
              <a:t>eng.init_layer_preprocess</a:t>
            </a:r>
            <a:r>
              <a:rPr lang="en-US" dirty="0"/>
              <a:t> = ‘avg1’;</a:t>
            </a:r>
          </a:p>
          <a:p>
            <a:pPr>
              <a:defRPr/>
            </a:pPr>
            <a:r>
              <a:rPr lang="en-US" dirty="0" err="1"/>
              <a:t>eng.init_layer_append_mode</a:t>
            </a:r>
            <a:r>
              <a:rPr lang="en-US" dirty="0"/>
              <a:t> = ‘vac’;</a:t>
            </a:r>
          </a:p>
          <a:p>
            <a:pPr>
              <a:defRPr/>
            </a:pPr>
            <a:r>
              <a:rPr lang="en-US" dirty="0" err="1"/>
              <a:t>eng.init_layer_interp</a:t>
            </a:r>
            <a:r>
              <a:rPr lang="en-US" dirty="0"/>
              <a:t> = []; </a:t>
            </a:r>
          </a:p>
          <a:p>
            <a:pPr>
              <a:defRPr/>
            </a:pPr>
            <a:r>
              <a:rPr lang="en-US" dirty="0" err="1"/>
              <a:t>eng.init_layer_scaling_factor</a:t>
            </a:r>
            <a:r>
              <a:rPr lang="en-US" dirty="0"/>
              <a:t> = 1;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FA904E1A-FD94-7D40-9204-B8C87E56B5E8}"/>
              </a:ext>
            </a:extLst>
          </p:cNvPr>
          <p:cNvSpPr/>
          <p:nvPr/>
        </p:nvSpPr>
        <p:spPr>
          <a:xfrm>
            <a:off x="3345366" y="3834713"/>
            <a:ext cx="289932" cy="1330410"/>
          </a:xfrm>
          <a:prstGeom prst="righ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71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1169</Words>
  <Application>Microsoft Office PowerPoint</Application>
  <PresentationFormat>Widescreen</PresentationFormat>
  <Paragraphs>197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Multi-layer object initialization in GPU_MS</vt:lpstr>
      <vt:lpstr>Workflow &amp;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Multi-layer object initialization in GPU_MS</dc:title>
  <dc:creator>Jiang, Yi</dc:creator>
  <cp:lastModifiedBy>Han-Hsuan Wu</cp:lastModifiedBy>
  <cp:revision>38</cp:revision>
  <dcterms:created xsi:type="dcterms:W3CDTF">2021-01-19T19:11:29Z</dcterms:created>
  <dcterms:modified xsi:type="dcterms:W3CDTF">2024-09-27T18:00:32Z</dcterms:modified>
</cp:coreProperties>
</file>