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7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3" r:id="rId16"/>
    <p:sldId id="268" r:id="rId17"/>
    <p:sldId id="269" r:id="rId18"/>
    <p:sldId id="274" r:id="rId19"/>
    <p:sldId id="270" r:id="rId20"/>
    <p:sldId id="275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ustotal.com/ko/file/46f1198d35e453b44af373ec794ff208d06d84c7e46eaf44f1bbdca620b0357a/analysis/" TargetMode="External"/><Relationship Id="rId2" Type="http://schemas.openxmlformats.org/officeDocument/2006/relationships/hyperlink" Target="http://malc0de.com/databas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악성 코드 분석 </a:t>
            </a:r>
            <a:r>
              <a:rPr lang="en-US" altLang="ko-KR" smtClean="0"/>
              <a:t>au.exe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20160739 </a:t>
            </a:r>
            <a:r>
              <a:rPr lang="ko-KR" altLang="en-US" smtClean="0"/>
              <a:t>한정우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73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6" y="618517"/>
            <a:ext cx="3591722" cy="576381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getcomandlineA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함수는 현재 프로세스의 </a:t>
            </a:r>
            <a:r>
              <a:rPr lang="ko-KR" altLang="en-US" sz="2400" dirty="0" err="1" smtClean="0"/>
              <a:t>명령행</a:t>
            </a:r>
            <a:r>
              <a:rPr lang="ko-KR" altLang="en-US" sz="2400" dirty="0" smtClean="0"/>
              <a:t> 인수를 조사해 리턴 하는 것 같음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GetCommandliniea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위에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이름이 나오지 않은 </a:t>
            </a:r>
            <a:r>
              <a:rPr lang="en-US" altLang="ko-KR" sz="2400" dirty="0" smtClean="0"/>
              <a:t>7</a:t>
            </a:r>
            <a:r>
              <a:rPr lang="ko-KR" altLang="en-US" sz="2400" dirty="0" smtClean="0"/>
              <a:t>개의 </a:t>
            </a:r>
            <a:r>
              <a:rPr lang="en-US" altLang="ko-KR" sz="2400" dirty="0" smtClean="0"/>
              <a:t>call(</a:t>
            </a:r>
            <a:r>
              <a:rPr lang="ko-KR" altLang="en-US" sz="2400" dirty="0" smtClean="0"/>
              <a:t>함수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볼수</a:t>
            </a:r>
            <a:r>
              <a:rPr lang="ko-KR" altLang="en-US" sz="2400" dirty="0" smtClean="0"/>
              <a:t> 있음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Decode pointer </a:t>
            </a:r>
            <a:r>
              <a:rPr lang="ko-KR" altLang="en-US" sz="2400" dirty="0" smtClean="0"/>
              <a:t>아마 프로시저시작 지점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018" y="377465"/>
            <a:ext cx="6509855" cy="261511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563" y="3254607"/>
            <a:ext cx="6137947" cy="247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3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783" y="766299"/>
            <a:ext cx="4648662" cy="5920827"/>
          </a:xfrm>
        </p:spPr>
        <p:txBody>
          <a:bodyPr>
            <a:normAutofit fontScale="90000"/>
          </a:bodyPr>
          <a:lstStyle/>
          <a:p>
            <a:r>
              <a:rPr lang="ko-KR" altLang="en-US" sz="2400" dirty="0" smtClean="0"/>
              <a:t>앞에 나온 </a:t>
            </a:r>
            <a:r>
              <a:rPr lang="en-US" altLang="ko-KR" sz="2400" dirty="0" err="1" smtClean="0"/>
              <a:t>getstartupinfo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cet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commaddline</a:t>
            </a:r>
            <a:r>
              <a:rPr lang="en-US" altLang="ko-KR" sz="2400" dirty="0" smtClean="0"/>
              <a:t> A</a:t>
            </a:r>
            <a:br>
              <a:rPr lang="en-US" altLang="ko-KR" sz="2400" dirty="0" smtClean="0"/>
            </a:br>
            <a:r>
              <a:rPr lang="en-US" altLang="ko-KR" sz="2400" dirty="0" smtClean="0"/>
              <a:t>decode pointer </a:t>
            </a:r>
            <a:br>
              <a:rPr lang="en-US" altLang="ko-KR" sz="2400" dirty="0" smtClean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 smtClean="0"/>
              <a:t>그후에 </a:t>
            </a:r>
            <a:r>
              <a:rPr lang="en-US" altLang="ko-KR" sz="2400" dirty="0" smtClean="0"/>
              <a:t>exit </a:t>
            </a:r>
            <a:r>
              <a:rPr lang="ko-KR" altLang="en-US" sz="2400" dirty="0" smtClean="0"/>
              <a:t>함수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 smtClean="0"/>
              <a:t>아마 이전 함수가 이 프로그램의 진짜 시작 위치 같음</a:t>
            </a:r>
            <a:r>
              <a:rPr lang="en-US" altLang="ko-KR" sz="2400" dirty="0" smtClean="0"/>
              <a:t>..</a:t>
            </a:r>
            <a:br>
              <a:rPr lang="en-US" altLang="ko-KR" sz="2400" dirty="0" smtClean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 smtClean="0"/>
              <a:t>글로 들어가서</a:t>
            </a:r>
            <a:r>
              <a:rPr lang="en-US" altLang="ko-KR" sz="2400" dirty="0" smtClean="0"/>
              <a:t>..(667610B0) </a:t>
            </a:r>
            <a:r>
              <a:rPr lang="ko-KR" altLang="en-US" sz="2400" dirty="0" smtClean="0"/>
              <a:t>에서 시작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err="1" smtClean="0"/>
              <a:t>writefile</a:t>
            </a:r>
            <a:r>
              <a:rPr lang="en-US" altLang="ko-KR" sz="2400" dirty="0" smtClean="0"/>
              <a:t> ex</a:t>
            </a:r>
            <a:r>
              <a:rPr lang="ko-KR" altLang="en-US" sz="2400" dirty="0" smtClean="0"/>
              <a:t>의 함수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악성코드가 </a:t>
            </a:r>
            <a:r>
              <a:rPr lang="en-US" altLang="ko-KR" sz="2400" dirty="0" smtClean="0"/>
              <a:t>system32 </a:t>
            </a:r>
            <a:r>
              <a:rPr lang="ko-KR" altLang="en-US" sz="2400" dirty="0" smtClean="0"/>
              <a:t>디렉토리에서 </a:t>
            </a:r>
            <a:r>
              <a:rPr lang="en-US" altLang="ko-KR" sz="2400" dirty="0" smtClean="0"/>
              <a:t>write </a:t>
            </a:r>
            <a:r>
              <a:rPr lang="ko-KR" altLang="en-US" sz="2400" dirty="0" smtClean="0"/>
              <a:t>할 수 있는 지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가능 안하면 종료</a:t>
            </a:r>
            <a:r>
              <a:rPr lang="en-US" altLang="ko-KR" sz="2400" dirty="0" smtClean="0"/>
              <a:t>..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447" y="419995"/>
            <a:ext cx="7003819" cy="268084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447" y="3469807"/>
            <a:ext cx="6845458" cy="28443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50845"/>
            <a:ext cx="777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EXIT </a:t>
            </a:r>
            <a:r>
              <a:rPr lang="ko-KR" altLang="en-US" smtClean="0"/>
              <a:t>함수 전에 나온 함수가 진짜  시작 위치 코드이다</a:t>
            </a:r>
            <a:r>
              <a:rPr lang="en-US" altLang="ko-KR" smtClean="0"/>
              <a:t>.!!!-&gt; 667610b0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70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6" y="618517"/>
            <a:ext cx="3128836" cy="497305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그 다음에</a:t>
            </a:r>
            <a:r>
              <a:rPr lang="en-US" altLang="ko-KR" dirty="0" smtClean="0"/>
              <a:t>socket</a:t>
            </a:r>
            <a:r>
              <a:rPr lang="ko-KR" altLang="en-US" dirty="0" smtClean="0"/>
              <a:t>파일을 만드는 것 같음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cREATEFILEMAPPINGa</a:t>
            </a:r>
            <a:r>
              <a:rPr lang="ko-KR" altLang="en-US" dirty="0" smtClean="0"/>
              <a:t>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프로그램간</a:t>
            </a:r>
            <a:r>
              <a:rPr lang="ko-KR" altLang="en-US" dirty="0" smtClean="0"/>
              <a:t> 데이터 전달할 때 사용함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9" y="618517"/>
            <a:ext cx="7155405" cy="4973052"/>
          </a:xfrm>
        </p:spPr>
      </p:pic>
      <p:sp>
        <p:nvSpPr>
          <p:cNvPr id="5" name="TextBox 4"/>
          <p:cNvSpPr txBox="1"/>
          <p:nvPr/>
        </p:nvSpPr>
        <p:spPr>
          <a:xfrm>
            <a:off x="913776" y="295564"/>
            <a:ext cx="729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!</a:t>
            </a:r>
            <a:r>
              <a:rPr lang="ko-KR" altLang="en-US" smtClean="0"/>
              <a:t>파일 생성 과정임</a:t>
            </a:r>
            <a:r>
              <a:rPr lang="en-US" altLang="ko-KR" smtClean="0"/>
              <a:t>!!!!!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935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6" y="618517"/>
            <a:ext cx="3128836" cy="497305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 smtClean="0"/>
              <a:t>내려가보면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시간 함수가 나옴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 smtClean="0"/>
              <a:t>아마 최근에 만든 </a:t>
            </a:r>
            <a:r>
              <a:rPr lang="ko-KR" altLang="en-US" sz="2400" dirty="0" err="1" smtClean="0"/>
              <a:t>파포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안뜨게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할려고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 smtClean="0"/>
              <a:t>그후에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winis.dll </a:t>
            </a:r>
            <a:r>
              <a:rPr lang="ko-KR" altLang="en-US" sz="2400" dirty="0" err="1" smtClean="0"/>
              <a:t>만들어지느데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시간이 </a:t>
            </a:r>
            <a:r>
              <a:rPr lang="ko-KR" altLang="en-US" sz="2400" dirty="0" err="1" smtClean="0"/>
              <a:t>최근시간이</a:t>
            </a:r>
            <a:r>
              <a:rPr lang="ko-KR" altLang="en-US" sz="2400" dirty="0" smtClean="0"/>
              <a:t> 아님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277" y="220996"/>
            <a:ext cx="7843189" cy="3424237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926" y="3645233"/>
            <a:ext cx="7289892" cy="31265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412864" y="3244334"/>
            <a:ext cx="1366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mynamepipe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3776" y="295564"/>
            <a:ext cx="729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!</a:t>
            </a:r>
            <a:r>
              <a:rPr lang="ko-KR" altLang="en-US" smtClean="0"/>
              <a:t>파일 생성 과정임</a:t>
            </a:r>
            <a:r>
              <a:rPr lang="en-US" altLang="ko-KR" smtClean="0"/>
              <a:t>!!!!!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861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4720407" cy="5403592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Socket </a:t>
            </a:r>
            <a:r>
              <a:rPr lang="ko-KR" altLang="en-US" sz="2400" smtClean="0"/>
              <a:t>설정 계속 나오다가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smtClean="0"/>
              <a:t>드디어 </a:t>
            </a:r>
            <a:r>
              <a:rPr lang="en-US" altLang="ko-KR" sz="2400" dirty="0" smtClean="0"/>
              <a:t>filename </a:t>
            </a:r>
            <a:r>
              <a:rPr lang="ko-KR" altLang="en-US" sz="2400" smtClean="0"/>
              <a:t>생성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smtClean="0"/>
              <a:t>근데 왠 </a:t>
            </a:r>
            <a:r>
              <a:rPr lang="en-US" altLang="ko-KR" sz="2400" dirty="0" smtClean="0"/>
              <a:t>pipe??</a:t>
            </a:r>
            <a:br>
              <a:rPr lang="en-US" altLang="ko-KR" sz="2400" dirty="0" smtClean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smtClean="0"/>
              <a:t>위에 이미설정한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Create name pipe </a:t>
            </a:r>
            <a:r>
              <a:rPr lang="ko-KR" altLang="en-US" sz="2400" smtClean="0"/>
              <a:t>함수에 들어가보면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ADVAPI32.DLL</a:t>
            </a:r>
            <a:br>
              <a:rPr lang="en-US" altLang="ko-KR" sz="2400" dirty="0" smtClean="0"/>
            </a:br>
            <a:r>
              <a:rPr lang="ko-KR" altLang="en-US" sz="2400" smtClean="0"/>
              <a:t>로 만들어져 있음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ko-KR" altLang="en-US" sz="2400" smtClean="0"/>
              <a:t>시간은 바껴잇음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309" y="502575"/>
            <a:ext cx="5931514" cy="342423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86" y="4590870"/>
            <a:ext cx="6105236" cy="19761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86" y="3983829"/>
            <a:ext cx="5307953" cy="5500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3776" y="295564"/>
            <a:ext cx="729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!</a:t>
            </a:r>
            <a:r>
              <a:rPr lang="ko-KR" altLang="en-US" dirty="0" smtClean="0"/>
              <a:t>파일 생성 과정임</a:t>
            </a:r>
            <a:r>
              <a:rPr lang="en-US" altLang="ko-KR" dirty="0" smtClean="0"/>
              <a:t>!!!!!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170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1049" y="2253353"/>
            <a:ext cx="3117498" cy="3076029"/>
          </a:xfrm>
        </p:spPr>
        <p:txBody>
          <a:bodyPr/>
          <a:lstStyle/>
          <a:p>
            <a:r>
              <a:rPr lang="en-US" altLang="ko-KR" dirty="0" err="1" smtClean="0"/>
              <a:t>Wsasend</a:t>
            </a:r>
            <a:r>
              <a:rPr lang="en-US" altLang="ko-KR" dirty="0" smtClean="0"/>
              <a:t> to</a:t>
            </a:r>
            <a:br>
              <a:rPr lang="en-US" altLang="ko-KR" dirty="0" smtClean="0"/>
            </a:br>
            <a:r>
              <a:rPr lang="ko-KR" altLang="en-US" dirty="0" smtClean="0"/>
              <a:t>데이터 </a:t>
            </a:r>
            <a:r>
              <a:rPr lang="ko-KR" altLang="en-US" dirty="0" err="1" smtClean="0"/>
              <a:t>전달할때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88" y="1067404"/>
            <a:ext cx="8341236" cy="3424237"/>
          </a:xfrm>
        </p:spPr>
      </p:pic>
      <p:sp>
        <p:nvSpPr>
          <p:cNvPr id="4" name="TextBox 3"/>
          <p:cNvSpPr txBox="1"/>
          <p:nvPr/>
        </p:nvSpPr>
        <p:spPr>
          <a:xfrm>
            <a:off x="913776" y="295564"/>
            <a:ext cx="729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!</a:t>
            </a:r>
            <a:r>
              <a:rPr lang="ko-KR" altLang="en-US" dirty="0" smtClean="0"/>
              <a:t>파일 생성 과정임</a:t>
            </a:r>
            <a:r>
              <a:rPr lang="en-US" altLang="ko-KR" dirty="0" smtClean="0"/>
              <a:t>!!!!!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70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6" y="618517"/>
            <a:ext cx="3334952" cy="557908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66763874~667639ec</a:t>
            </a:r>
            <a:br>
              <a:rPr lang="en-US" altLang="ko-KR" sz="2400" dirty="0" smtClean="0"/>
            </a:br>
            <a:r>
              <a:rPr lang="ko-KR" altLang="en-US" sz="2400" dirty="0" smtClean="0"/>
              <a:t>에서 계속 무한히 반복돼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JL-&gt;JE</a:t>
            </a:r>
            <a:r>
              <a:rPr lang="ko-KR" altLang="en-US" sz="2400" dirty="0" smtClean="0"/>
              <a:t>로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 err="1" smtClean="0"/>
              <a:t>바꺼주고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탈출해봄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 smtClean="0"/>
              <a:t>아마 저 구간이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 smtClean="0"/>
              <a:t>정보를 넘겨주는 구간 같음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872" y="618517"/>
            <a:ext cx="6767046" cy="342423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022" y="4042754"/>
            <a:ext cx="7352978" cy="28152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3776" y="295564"/>
            <a:ext cx="729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!</a:t>
            </a:r>
            <a:r>
              <a:rPr lang="ko-KR" altLang="en-US" smtClean="0"/>
              <a:t>파일 생성 과정임</a:t>
            </a:r>
            <a:r>
              <a:rPr lang="en-US" altLang="ko-KR" smtClean="0"/>
              <a:t>!!!!!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148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3057861" cy="5274283"/>
          </a:xfrm>
        </p:spPr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ko-KR" sz="2400" dirty="0" smtClean="0"/>
              <a:t>LOADLIBRARYW</a:t>
            </a:r>
            <a:r>
              <a:rPr lang="ko-KR" altLang="en-US" sz="2400" smtClean="0"/>
              <a:t>함수를 통해 </a:t>
            </a:r>
            <a:r>
              <a:rPr lang="en-US" altLang="ko-KR" sz="2400" dirty="0" smtClean="0"/>
              <a:t>USER32.DLL</a:t>
            </a:r>
            <a:r>
              <a:rPr lang="ko-KR" altLang="en-US" sz="2400" smtClean="0"/>
              <a:t>을 로드하며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GETPROCADDRESS </a:t>
            </a:r>
            <a:r>
              <a:rPr lang="ko-KR" altLang="en-US" sz="2400" smtClean="0"/>
              <a:t>함수의 주소를 획득 하는 명령어이다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smtClean="0"/>
              <a:t>이 함수를 통해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smtClean="0"/>
              <a:t>무언가를 함</a:t>
            </a:r>
            <a:r>
              <a:rPr lang="en-US" altLang="ko-KR" sz="2400" smtClean="0"/>
              <a:t>.</a:t>
            </a:r>
            <a:br>
              <a:rPr lang="en-US" altLang="ko-KR" sz="2400" smtClean="0"/>
            </a:br>
            <a:endParaRPr lang="ko-KR" altLang="en-US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709" y="538163"/>
            <a:ext cx="6309062" cy="4080019"/>
          </a:xfrm>
        </p:spPr>
      </p:pic>
      <p:sp>
        <p:nvSpPr>
          <p:cNvPr id="13" name="TextBox 12"/>
          <p:cNvSpPr txBox="1"/>
          <p:nvPr/>
        </p:nvSpPr>
        <p:spPr>
          <a:xfrm>
            <a:off x="608976" y="226703"/>
            <a:ext cx="729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!</a:t>
            </a:r>
            <a:r>
              <a:rPr lang="ko-KR" altLang="en-US" smtClean="0"/>
              <a:t>파일 생성후 나오면</a:t>
            </a:r>
            <a:r>
              <a:rPr lang="en-US" altLang="ko-KR" dirty="0" smtClean="0"/>
              <a:t>! </a:t>
            </a:r>
            <a:r>
              <a:rPr lang="ko-KR" altLang="en-US" smtClean="0"/>
              <a:t>로드 하고 무언가를 함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957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837" y="821718"/>
            <a:ext cx="4368800" cy="4701627"/>
          </a:xfrm>
        </p:spPr>
        <p:txBody>
          <a:bodyPr/>
          <a:lstStyle/>
          <a:p>
            <a:r>
              <a:rPr lang="ko-KR" altLang="en-US" dirty="0" smtClean="0"/>
              <a:t>키보드의 입력을 복사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034" y="898383"/>
            <a:ext cx="7553929" cy="3424237"/>
          </a:xfrm>
        </p:spPr>
      </p:pic>
    </p:spTree>
    <p:extLst>
      <p:ext uri="{BB962C8B-B14F-4D97-AF65-F5344CB8AC3E}">
        <p14:creationId xmlns:p14="http://schemas.microsoft.com/office/powerpoint/2010/main" val="3048627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4323243" cy="5643738"/>
          </a:xfrm>
        </p:spPr>
        <p:txBody>
          <a:bodyPr/>
          <a:lstStyle/>
          <a:p>
            <a:r>
              <a:rPr lang="ko-KR" altLang="en-US" dirty="0" smtClean="0"/>
              <a:t>이후 </a:t>
            </a:r>
            <a:r>
              <a:rPr lang="en-US" altLang="ko-KR" dirty="0" smtClean="0"/>
              <a:t>MOVETOEX</a:t>
            </a:r>
            <a:r>
              <a:rPr lang="ko-KR" altLang="en-US" dirty="0" smtClean="0"/>
              <a:t>함수로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보이지 않는 마우스 포인터를 설정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346" y="618517"/>
            <a:ext cx="4451953" cy="5098473"/>
          </a:xfrm>
        </p:spPr>
      </p:pic>
    </p:spTree>
    <p:extLst>
      <p:ext uri="{BB962C8B-B14F-4D97-AF65-F5344CB8AC3E}">
        <p14:creationId xmlns:p14="http://schemas.microsoft.com/office/powerpoint/2010/main" val="125245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1055" y="590808"/>
            <a:ext cx="5274590" cy="5394356"/>
          </a:xfrm>
        </p:spPr>
        <p:txBody>
          <a:bodyPr/>
          <a:lstStyle/>
          <a:p>
            <a:pPr algn="l"/>
            <a:r>
              <a:rPr lang="en-US" altLang="ko-KR" dirty="0" smtClean="0"/>
              <a:t>1. </a:t>
            </a:r>
            <a:r>
              <a:rPr lang="ko-KR" altLang="en-US" dirty="0" smtClean="0"/>
              <a:t>분석할 악성코드 소개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</a:t>
            </a:r>
            <a:r>
              <a:rPr lang="ko-KR" altLang="en-US" dirty="0" smtClean="0"/>
              <a:t>분석에 사용될 도구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3.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7527" y="840508"/>
            <a:ext cx="4082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/>
              <a:t>목차 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03006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6" y="618517"/>
            <a:ext cx="2762298" cy="4821701"/>
          </a:xfrm>
        </p:spPr>
        <p:txBody>
          <a:bodyPr/>
          <a:lstStyle/>
          <a:p>
            <a:r>
              <a:rPr lang="ko-KR" altLang="en-US" dirty="0" smtClean="0"/>
              <a:t>그후에 </a:t>
            </a:r>
            <a:r>
              <a:rPr lang="en-US" altLang="ko-KR" dirty="0" err="1" smtClean="0"/>
              <a:t>exitprocess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만나 종료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885" y="861436"/>
            <a:ext cx="8335538" cy="3424237"/>
          </a:xfrm>
        </p:spPr>
      </p:pic>
    </p:spTree>
    <p:extLst>
      <p:ext uri="{BB962C8B-B14F-4D97-AF65-F5344CB8AC3E}">
        <p14:creationId xmlns:p14="http://schemas.microsoft.com/office/powerpoint/2010/main" val="1926822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마지막으로</a:t>
            </a:r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AU.EXE. </a:t>
            </a:r>
            <a:r>
              <a:rPr lang="ko-KR" altLang="en-US" dirty="0" smtClean="0"/>
              <a:t>가 정확하게 어떤 활동을 하는지는 분석하지 않았지만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어떤 파일 </a:t>
            </a:r>
            <a:r>
              <a:rPr lang="ko-KR" altLang="en-US" dirty="0" err="1" smtClean="0"/>
              <a:t>만들는지</a:t>
            </a:r>
            <a:r>
              <a:rPr lang="ko-KR" altLang="en-US" dirty="0" smtClean="0"/>
              <a:t>  알고 악성코드의 분석을 구조적으로 하였음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트로이 목마의 종류의 바이러스임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어떤 정보를 서버로 전송함</a:t>
            </a:r>
            <a:r>
              <a:rPr lang="en-US" altLang="ko-KR" dirty="0" smtClean="0"/>
              <a:t>…(</a:t>
            </a:r>
            <a:r>
              <a:rPr lang="ko-KR" altLang="en-US" dirty="0" smtClean="0"/>
              <a:t>소켓 파일을 만들고 </a:t>
            </a:r>
            <a:r>
              <a:rPr lang="en-US" altLang="ko-KR" dirty="0" smtClean="0"/>
              <a:t>keyboard</a:t>
            </a:r>
            <a:r>
              <a:rPr lang="ko-KR" altLang="en-US" dirty="0" smtClean="0"/>
              <a:t>의 입력 값과 다른 정보를 보내는 것 같음</a:t>
            </a:r>
            <a:r>
              <a:rPr lang="en-US" altLang="ko-KR" dirty="0" smtClean="0"/>
              <a:t>.)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65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악성코드 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malc0de.com/database/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https://www.virustotal.com/ko/file/46f1198d35e453b44af373ec794ff208d06d84c7e46eaf44f1bbdca620b0357a/analysis/</a:t>
            </a:r>
            <a:endParaRPr lang="en-US" altLang="ko-KR" dirty="0"/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바이러스 샘플 데이터 사이트에서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맨 위에 </a:t>
            </a:r>
            <a:r>
              <a:rPr lang="ko-KR" altLang="en-US" dirty="0" err="1" smtClean="0"/>
              <a:t>있는거</a:t>
            </a:r>
            <a:r>
              <a:rPr lang="ko-KR" altLang="en-US" dirty="0" smtClean="0"/>
              <a:t> 다운 </a:t>
            </a:r>
            <a:r>
              <a:rPr lang="ko-KR" altLang="en-US" dirty="0" err="1" smtClean="0"/>
              <a:t>받아봄</a:t>
            </a:r>
            <a:r>
              <a:rPr lang="en-US" altLang="ko-KR" dirty="0" smtClean="0"/>
              <a:t>..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바이러스 토탈 이라는 악성코드 </a:t>
            </a:r>
            <a:endParaRPr lang="en-US" altLang="ko-KR" dirty="0" smtClean="0"/>
          </a:p>
          <a:p>
            <a:r>
              <a:rPr lang="ko-KR" altLang="en-US" dirty="0" smtClean="0"/>
              <a:t>확인 사이트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651" y="2367092"/>
            <a:ext cx="5144040" cy="21983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651" y="4660474"/>
            <a:ext cx="3318030" cy="219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5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AU.EXE </a:t>
            </a:r>
            <a:r>
              <a:rPr lang="ko-KR" altLang="en-US" smtClean="0"/>
              <a:t>란</a:t>
            </a:r>
            <a:r>
              <a:rPr lang="en-US" altLang="ko-KR" dirty="0" smtClean="0"/>
              <a:t>??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b="1"/>
              <a:t>Au.exe</a:t>
            </a:r>
            <a:r>
              <a:rPr lang="ko-KR" altLang="en-US" b="1"/>
              <a:t>은</a:t>
            </a:r>
            <a:r>
              <a:rPr lang="en-US" altLang="ko-KR" b="1"/>
              <a:t>(</a:t>
            </a:r>
            <a:r>
              <a:rPr lang="ko-KR" altLang="en-US" b="1"/>
              <a:t>는</a:t>
            </a:r>
            <a:r>
              <a:rPr lang="en-US" altLang="ko-KR" b="1"/>
              <a:t>) </a:t>
            </a:r>
            <a:r>
              <a:rPr lang="ko-KR" altLang="en-US" b="1"/>
              <a:t>무엇이죠</a:t>
            </a:r>
            <a:r>
              <a:rPr lang="en-US" altLang="ko-KR" b="1"/>
              <a:t>?</a:t>
            </a:r>
          </a:p>
          <a:p>
            <a:r>
              <a:rPr lang="en-US" altLang="ko-KR" dirty="0"/>
              <a:t>Au.exe</a:t>
            </a:r>
            <a:r>
              <a:rPr lang="ko-KR" altLang="en-US"/>
              <a:t>은</a:t>
            </a:r>
            <a:r>
              <a:rPr lang="en-US" altLang="ko-KR"/>
              <a:t>(</a:t>
            </a:r>
            <a:r>
              <a:rPr lang="ko-KR" altLang="en-US"/>
              <a:t>는</a:t>
            </a:r>
            <a:r>
              <a:rPr lang="en-US" altLang="ko-KR"/>
              <a:t>) Windows </a:t>
            </a:r>
            <a:r>
              <a:rPr lang="ko-KR" altLang="en-US"/>
              <a:t>운영 시스템을 위해 </a:t>
            </a:r>
            <a:r>
              <a:rPr lang="en-US" altLang="ko-KR"/>
              <a:t>Trend Micro, Inc.</a:t>
            </a:r>
            <a:r>
              <a:rPr lang="ko-KR" altLang="en-US"/>
              <a:t>에서 개발한 </a:t>
            </a:r>
            <a:r>
              <a:rPr lang="en-US" altLang="ko-KR"/>
              <a:t>Trend Micro iCRC_Scanserver</a:t>
            </a:r>
            <a:r>
              <a:rPr lang="ko-KR" altLang="en-US"/>
              <a:t>와</a:t>
            </a:r>
            <a:r>
              <a:rPr lang="en-US" altLang="ko-KR"/>
              <a:t>(</a:t>
            </a:r>
            <a:r>
              <a:rPr lang="ko-KR" altLang="en-US"/>
              <a:t>과</a:t>
            </a:r>
            <a:r>
              <a:rPr lang="en-US" altLang="ko-KR"/>
              <a:t>) </a:t>
            </a:r>
            <a:r>
              <a:rPr lang="ko-KR" altLang="en-US"/>
              <a:t>관련된 </a:t>
            </a:r>
            <a:r>
              <a:rPr lang="en-US" altLang="ko-KR" b="1"/>
              <a:t>EXE </a:t>
            </a:r>
            <a:r>
              <a:rPr lang="ko-KR" altLang="en-US" b="1"/>
              <a:t>파일</a:t>
            </a:r>
            <a:r>
              <a:rPr lang="ko-KR" altLang="en-US"/>
              <a:t> 유형입니다</a:t>
            </a:r>
            <a:r>
              <a:rPr lang="en-US" altLang="ko-KR"/>
              <a:t>. </a:t>
            </a:r>
            <a:r>
              <a:rPr lang="en-US" altLang="ko-KR" dirty="0"/>
              <a:t>Au.exe</a:t>
            </a:r>
            <a:r>
              <a:rPr lang="ko-KR" altLang="en-US"/>
              <a:t>의 알려진 최신 버전은 </a:t>
            </a:r>
            <a:r>
              <a:rPr lang="en-US" altLang="ko-KR"/>
              <a:t>Windows XP</a:t>
            </a:r>
            <a:r>
              <a:rPr lang="ko-KR" altLang="en-US"/>
              <a:t>을</a:t>
            </a:r>
            <a:r>
              <a:rPr lang="en-US" altLang="ko-KR"/>
              <a:t>(</a:t>
            </a:r>
            <a:r>
              <a:rPr lang="ko-KR" altLang="en-US"/>
              <a:t>를</a:t>
            </a:r>
            <a:r>
              <a:rPr lang="en-US" altLang="ko-KR"/>
              <a:t>) </a:t>
            </a:r>
            <a:r>
              <a:rPr lang="ko-KR" altLang="en-US"/>
              <a:t>위해 제작된 </a:t>
            </a:r>
            <a:r>
              <a:rPr lang="en-US" altLang="ko-KR"/>
              <a:t>1.0.0.1252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/>
              <a:t>이 </a:t>
            </a:r>
            <a:r>
              <a:rPr lang="en-US" altLang="ko-KR"/>
              <a:t>EXE </a:t>
            </a:r>
            <a:r>
              <a:rPr lang="ko-KR" altLang="en-US"/>
              <a:t>파일은 </a:t>
            </a:r>
            <a:r>
              <a:rPr lang="en-US" altLang="ko-KR"/>
              <a:t>1</a:t>
            </a:r>
            <a:r>
              <a:rPr lang="ko-KR" altLang="en-US"/>
              <a:t>개의 별 인기도와 </a:t>
            </a:r>
            <a:r>
              <a:rPr lang="en-US" altLang="ko-KR"/>
              <a:t>"</a:t>
            </a:r>
            <a:r>
              <a:rPr lang="ko-KR" altLang="en-US"/>
              <a:t>알 수 없음</a:t>
            </a:r>
            <a:r>
              <a:rPr lang="en-US" altLang="ko-KR"/>
              <a:t>"</a:t>
            </a:r>
            <a:r>
              <a:rPr lang="ko-KR" altLang="en-US"/>
              <a:t>의 보안 등급을 포함하고 있습니다</a:t>
            </a:r>
            <a:r>
              <a:rPr lang="en-US" altLang="ko-KR" smtClean="0"/>
              <a:t>.</a:t>
            </a:r>
          </a:p>
          <a:p>
            <a:r>
              <a:rPr lang="ko-KR" altLang="en-US" b="1"/>
              <a:t>왜 </a:t>
            </a:r>
            <a:r>
              <a:rPr lang="en-US" altLang="ko-KR" b="1"/>
              <a:t>EXE </a:t>
            </a:r>
            <a:r>
              <a:rPr lang="ko-KR" altLang="en-US" b="1"/>
              <a:t>오류가 발생하나요</a:t>
            </a:r>
            <a:r>
              <a:rPr lang="en-US" altLang="ko-KR" b="1"/>
              <a:t>?</a:t>
            </a:r>
            <a:endParaRPr lang="en-US" altLang="ko-KR"/>
          </a:p>
          <a:p>
            <a:r>
              <a:rPr lang="ko-KR" altLang="en-US"/>
              <a:t>그 유용성과 편재 때문에 </a:t>
            </a:r>
            <a:r>
              <a:rPr lang="en-US" altLang="ko-KR"/>
              <a:t>EXE </a:t>
            </a:r>
            <a:r>
              <a:rPr lang="ko-KR" altLang="en-US"/>
              <a:t>파일은 보통 바이러스</a:t>
            </a:r>
            <a:r>
              <a:rPr lang="en-US" altLang="ko-KR"/>
              <a:t>/</a:t>
            </a:r>
            <a:r>
              <a:rPr lang="ko-KR" altLang="en-US"/>
              <a:t>맬웨어 감염의 전달 수단으로 사용됩니다</a:t>
            </a:r>
            <a:r>
              <a:rPr lang="en-US" altLang="ko-KR"/>
              <a:t>. </a:t>
            </a:r>
            <a:r>
              <a:rPr lang="ko-KR" altLang="en-US"/>
              <a:t>종종 </a:t>
            </a:r>
            <a:r>
              <a:rPr lang="ko-KR" altLang="en-US" b="1"/>
              <a:t>바이러스는 문제없는 </a:t>
            </a:r>
            <a:r>
              <a:rPr lang="en-US" altLang="ko-KR" b="1"/>
              <a:t>EXE </a:t>
            </a:r>
            <a:r>
              <a:rPr lang="ko-KR" altLang="en-US" b="1"/>
              <a:t>파일로 위장하고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 au.exe) </a:t>
            </a:r>
            <a:r>
              <a:rPr lang="ko-KR" altLang="en-US"/>
              <a:t>스팸 이메일이나 악성 웹사이트를 통해 배포됩니다</a:t>
            </a:r>
            <a:r>
              <a:rPr lang="en-US" altLang="ko-KR"/>
              <a:t>. </a:t>
            </a:r>
            <a:r>
              <a:rPr lang="ko-KR" altLang="en-US"/>
              <a:t>그래서 실행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 EXE </a:t>
            </a:r>
            <a:r>
              <a:rPr lang="ko-KR" altLang="en-US"/>
              <a:t>파일 더블 클릭</a:t>
            </a:r>
            <a:r>
              <a:rPr lang="en-US" altLang="ko-KR"/>
              <a:t>)</a:t>
            </a:r>
            <a:r>
              <a:rPr lang="ko-KR" altLang="en-US"/>
              <a:t>하면 컴퓨터를 감염시킬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게다가 </a:t>
            </a:r>
            <a:r>
              <a:rPr lang="ko-KR" altLang="en-US" b="1"/>
              <a:t>바이러스가 기존 </a:t>
            </a:r>
            <a:r>
              <a:rPr lang="en-US" altLang="ko-KR" b="1"/>
              <a:t>EXE </a:t>
            </a:r>
            <a:r>
              <a:rPr lang="ko-KR" altLang="en-US" b="1"/>
              <a:t>파일을 감염</a:t>
            </a:r>
            <a:r>
              <a:rPr lang="en-US" altLang="ko-KR" b="1"/>
              <a:t>, </a:t>
            </a:r>
            <a:r>
              <a:rPr lang="ko-KR" altLang="en-US" b="1"/>
              <a:t>교체 또는 손상시킬 수 있습니다</a:t>
            </a:r>
            <a:endParaRPr lang="ko-KR" altLang="en-US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7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사용한 도구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Exeinfo</a:t>
            </a:r>
            <a:endParaRPr lang="en-US" altLang="ko-KR" dirty="0" smtClean="0"/>
          </a:p>
          <a:p>
            <a:r>
              <a:rPr lang="en-US" altLang="ko-KR" dirty="0" err="1" smtClean="0"/>
              <a:t>Olidybug</a:t>
            </a:r>
            <a:endParaRPr lang="en-US" altLang="ko-KR" dirty="0" smtClean="0"/>
          </a:p>
          <a:p>
            <a:r>
              <a:rPr lang="en-US" altLang="ko-KR" dirty="0" smtClean="0"/>
              <a:t>Ida</a:t>
            </a:r>
          </a:p>
          <a:p>
            <a:r>
              <a:rPr lang="en-US" altLang="ko-KR" dirty="0" err="1" smtClean="0"/>
              <a:t>Pe</a:t>
            </a:r>
            <a:r>
              <a:rPr lang="en-US" altLang="ko-KR" dirty="0" smtClean="0"/>
              <a:t> view</a:t>
            </a:r>
          </a:p>
          <a:p>
            <a:r>
              <a:rPr lang="en-US" altLang="ko-KR" dirty="0" smtClean="0"/>
              <a:t>Virtual 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35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149" y="382542"/>
            <a:ext cx="10364451" cy="1077548"/>
          </a:xfrm>
        </p:spPr>
        <p:txBody>
          <a:bodyPr/>
          <a:lstStyle/>
          <a:p>
            <a:r>
              <a:rPr lang="en-US" altLang="ko-KR" dirty="0" smtClean="0"/>
              <a:t>1.PE </a:t>
            </a:r>
            <a:r>
              <a:rPr lang="ko-KR" altLang="en-US" smtClean="0"/>
              <a:t>구조 </a:t>
            </a:r>
            <a:r>
              <a:rPr lang="en-US" altLang="ko-KR" dirty="0" smtClean="0"/>
              <a:t>&amp; </a:t>
            </a:r>
            <a:r>
              <a:rPr lang="ko-KR" altLang="en-US" smtClean="0"/>
              <a:t>패킹체크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913774" y="1106129"/>
            <a:ext cx="10363826" cy="4685071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exeinfo</a:t>
            </a:r>
            <a:r>
              <a:rPr lang="en-US" altLang="ko-KR" dirty="0" smtClean="0"/>
              <a:t> </a:t>
            </a:r>
            <a:r>
              <a:rPr lang="ko-KR" altLang="en-US" smtClean="0"/>
              <a:t>라는 프로그램 으로 패킹 체크</a:t>
            </a:r>
            <a:endParaRPr lang="en-US" altLang="ko-KR" dirty="0" smtClean="0"/>
          </a:p>
          <a:p>
            <a:r>
              <a:rPr lang="en-US" altLang="ko-KR" dirty="0" smtClean="0"/>
              <a:t>Not </a:t>
            </a:r>
            <a:r>
              <a:rPr lang="en-US" altLang="ko-KR" dirty="0" err="1" smtClean="0"/>
              <a:t>paked</a:t>
            </a:r>
            <a:r>
              <a:rPr lang="ko-KR" altLang="en-US" smtClean="0"/>
              <a:t>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2.PE </a:t>
            </a:r>
            <a:r>
              <a:rPr lang="ko-KR" altLang="en-US" smtClean="0"/>
              <a:t>구조 총 </a:t>
            </a:r>
            <a:r>
              <a:rPr lang="en-US" altLang="ko-KR" dirty="0" smtClean="0"/>
              <a:t>14</a:t>
            </a:r>
            <a:r>
              <a:rPr lang="ko-KR" altLang="en-US" smtClean="0"/>
              <a:t>개 의 </a:t>
            </a:r>
            <a:r>
              <a:rPr lang="en-US" altLang="ko-KR" dirty="0" err="1" smtClean="0"/>
              <a:t>dll</a:t>
            </a:r>
            <a:r>
              <a:rPr lang="ko-KR" altLang="en-US" smtClean="0"/>
              <a:t>을 가지고 </a:t>
            </a:r>
            <a:endParaRPr lang="en-US" altLang="ko-KR" dirty="0" smtClean="0"/>
          </a:p>
          <a:p>
            <a:r>
              <a:rPr lang="ko-KR" altLang="en-US" dirty="0" smtClean="0"/>
              <a:t>있음 </a:t>
            </a:r>
            <a:r>
              <a:rPr lang="en-US" altLang="ko-KR" dirty="0" smtClean="0"/>
              <a:t>PE</a:t>
            </a:r>
            <a:r>
              <a:rPr lang="ko-KR" altLang="en-US" smtClean="0"/>
              <a:t>뷰로 확인 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549" y="1765769"/>
            <a:ext cx="6797629" cy="24767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127" y="4119417"/>
            <a:ext cx="6118123" cy="217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4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62501"/>
          </a:xfrm>
        </p:spPr>
        <p:txBody>
          <a:bodyPr/>
          <a:lstStyle/>
          <a:p>
            <a:r>
              <a:rPr lang="en-US" altLang="ko-KR" dirty="0" smtClean="0"/>
              <a:t>PE </a:t>
            </a:r>
            <a:r>
              <a:rPr lang="ko-KR" altLang="en-US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913774" y="1819564"/>
            <a:ext cx="4041684" cy="465497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COMCtL32.DLL                            </a:t>
            </a:r>
          </a:p>
          <a:p>
            <a:r>
              <a:rPr lang="en-US" altLang="ko-KR" dirty="0" smtClean="0"/>
              <a:t>COMDL32.DLL</a:t>
            </a:r>
          </a:p>
          <a:p>
            <a:r>
              <a:rPr lang="en-US" altLang="ko-KR" dirty="0" smtClean="0"/>
              <a:t>GDI32.DLL</a:t>
            </a:r>
          </a:p>
          <a:p>
            <a:r>
              <a:rPr lang="en-US" altLang="ko-KR" dirty="0" smtClean="0"/>
              <a:t> KERNEL32.dll</a:t>
            </a:r>
          </a:p>
          <a:p>
            <a:r>
              <a:rPr lang="en-US" altLang="ko-KR" dirty="0" smtClean="0"/>
              <a:t>ODBC32.dll</a:t>
            </a:r>
          </a:p>
          <a:p>
            <a:r>
              <a:rPr lang="en-US" altLang="ko-KR" dirty="0" smtClean="0"/>
              <a:t>SETUPAPI.dll</a:t>
            </a:r>
          </a:p>
          <a:p>
            <a:r>
              <a:rPr lang="en-US" altLang="ko-KR" dirty="0" smtClean="0"/>
              <a:t>SHELL32.dll</a:t>
            </a:r>
          </a:p>
          <a:p>
            <a:r>
              <a:rPr lang="en-US" altLang="ko-KR" dirty="0" smtClean="0"/>
              <a:t>SHLWAPI.dll</a:t>
            </a:r>
          </a:p>
          <a:p>
            <a:r>
              <a:rPr lang="en-US" altLang="ko-KR" dirty="0" smtClean="0"/>
              <a:t>USER32.dll</a:t>
            </a:r>
          </a:p>
          <a:p>
            <a:r>
              <a:rPr lang="en-US" altLang="ko-KR" dirty="0" smtClean="0"/>
              <a:t>UxTheme.dll</a:t>
            </a:r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741413" y="1819564"/>
            <a:ext cx="4041684" cy="4654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WINMM.dll</a:t>
            </a:r>
          </a:p>
          <a:p>
            <a:r>
              <a:rPr lang="en-US" altLang="ko-KR" dirty="0" smtClean="0"/>
              <a:t>WINSPOOL.DRV</a:t>
            </a:r>
          </a:p>
          <a:p>
            <a:r>
              <a:rPr lang="en-US" altLang="ko-KR" dirty="0" smtClean="0"/>
              <a:t>WS2_32.dll</a:t>
            </a:r>
          </a:p>
          <a:p>
            <a:r>
              <a:rPr lang="en-US" altLang="ko-KR" dirty="0" smtClean="0"/>
              <a:t>ole32.dll</a:t>
            </a:r>
          </a:p>
          <a:p>
            <a:r>
              <a:rPr lang="en-US" altLang="ko-KR" smtClean="0"/>
              <a:t>Dll</a:t>
            </a:r>
            <a:r>
              <a:rPr lang="ko-KR" altLang="en-US" smtClean="0"/>
              <a:t>갯수 </a:t>
            </a:r>
            <a:r>
              <a:rPr lang="en-US" altLang="ko-KR" smtClean="0"/>
              <a:t>14</a:t>
            </a:r>
            <a:r>
              <a:rPr lang="ko-KR" altLang="en-US" smtClean="0"/>
              <a:t>개</a:t>
            </a:r>
            <a:endParaRPr lang="en-US" altLang="ko-KR" dirty="0"/>
          </a:p>
          <a:p>
            <a:r>
              <a:rPr lang="ko-KR" altLang="en-US" dirty="0" smtClean="0"/>
              <a:t>총 함수 </a:t>
            </a:r>
            <a:r>
              <a:rPr lang="en-US" altLang="ko-KR" dirty="0" smtClean="0"/>
              <a:t>180</a:t>
            </a:r>
            <a:r>
              <a:rPr lang="ko-KR" altLang="en-US" smtClean="0"/>
              <a:t>개 </a:t>
            </a:r>
            <a:endParaRPr lang="en-US" altLang="ko-KR" dirty="0" smtClean="0"/>
          </a:p>
          <a:p>
            <a:r>
              <a:rPr lang="en-US" altLang="ko-KR" dirty="0" err="1" smtClean="0"/>
              <a:t>Peview</a:t>
            </a:r>
            <a:r>
              <a:rPr lang="en-US" altLang="ko-KR" dirty="0" smtClean="0"/>
              <a:t> </a:t>
            </a:r>
            <a:r>
              <a:rPr lang="ko-KR" altLang="en-US" smtClean="0"/>
              <a:t>로 확인 </a:t>
            </a:r>
            <a:r>
              <a:rPr lang="en-US" altLang="ko-KR" dirty="0" smtClean="0"/>
              <a:t>13c00</a:t>
            </a:r>
            <a:r>
              <a:rPr lang="ko-KR" altLang="en-US" smtClean="0"/>
              <a:t>에서</a:t>
            </a:r>
            <a:endParaRPr lang="en-US" altLang="ko-KR" dirty="0" smtClean="0"/>
          </a:p>
          <a:p>
            <a:r>
              <a:rPr lang="en-US" altLang="ko-KR" dirty="0" smtClean="0"/>
              <a:t>13f08</a:t>
            </a:r>
            <a:r>
              <a:rPr lang="ko-KR" altLang="en-US" smtClean="0"/>
              <a:t>로 대략 적인 함수 몇 개 인지 가늠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38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64593"/>
          </a:xfrm>
        </p:spPr>
        <p:txBody>
          <a:bodyPr/>
          <a:lstStyle/>
          <a:p>
            <a:r>
              <a:rPr lang="ko-KR" altLang="en-US" dirty="0" err="1" smtClean="0"/>
              <a:t>올리디</a:t>
            </a:r>
            <a:r>
              <a:rPr lang="ko-KR" altLang="en-US" dirty="0" smtClean="0"/>
              <a:t> 버거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913774" y="1474840"/>
            <a:ext cx="10363826" cy="4316360"/>
          </a:xfrm>
        </p:spPr>
        <p:txBody>
          <a:bodyPr/>
          <a:lstStyle/>
          <a:p>
            <a:r>
              <a:rPr lang="en-US" altLang="ko-KR" dirty="0" smtClean="0"/>
              <a:t>ENTRY POINT  :66765C1b 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IDA </a:t>
            </a:r>
            <a:r>
              <a:rPr lang="ko-KR" altLang="en-US" dirty="0" smtClean="0"/>
              <a:t>도구를 통해 함수의 이름과 주소를 참고함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494" y="1474840"/>
            <a:ext cx="4196106" cy="50196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04" y="3256761"/>
            <a:ext cx="6720950" cy="28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3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6" y="618517"/>
            <a:ext cx="3639752" cy="5117265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sz="2400" smtClean="0"/>
              <a:t>엔트리 포인트 다음에 나오는 함수</a:t>
            </a:r>
            <a:r>
              <a:rPr lang="en-US" altLang="ko-KR" sz="2400" dirty="0" smtClean="0"/>
              <a:t>. </a:t>
            </a:r>
            <a:br>
              <a:rPr lang="en-US" altLang="ko-KR" sz="2400" dirty="0" smtClean="0"/>
            </a:br>
            <a:r>
              <a:rPr lang="en-US" altLang="ko-KR" sz="2400" dirty="0" smtClean="0"/>
              <a:t>KENEL32.getstartupINfoW</a:t>
            </a:r>
            <a:br>
              <a:rPr lang="en-US" altLang="ko-KR" sz="2400" dirty="0" smtClean="0"/>
            </a:br>
            <a:r>
              <a:rPr lang="ko-KR" altLang="en-US" sz="2400" smtClean="0"/>
              <a:t>아마도 운영체제 시스템 정보를 확인 하는 것 같음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dirty="0" smtClean="0"/>
              <a:t>	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40" y="683491"/>
            <a:ext cx="7058573" cy="5181600"/>
          </a:xfrm>
        </p:spPr>
      </p:pic>
    </p:spTree>
    <p:extLst>
      <p:ext uri="{BB962C8B-B14F-4D97-AF65-F5344CB8AC3E}">
        <p14:creationId xmlns:p14="http://schemas.microsoft.com/office/powerpoint/2010/main" val="2717737472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992</TotalTime>
  <Words>424</Words>
  <Application>Microsoft Office PowerPoint</Application>
  <PresentationFormat>와이드스크린</PresentationFormat>
  <Paragraphs>83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Tw Cen MT</vt:lpstr>
      <vt:lpstr>물방울</vt:lpstr>
      <vt:lpstr>악성 코드 분석 au.exe</vt:lpstr>
      <vt:lpstr>1. 분석할 악성코드 소개  2.분석에 사용될 도구  3.분석</vt:lpstr>
      <vt:lpstr>악성코드 출처</vt:lpstr>
      <vt:lpstr>AU.EXE 란?? </vt:lpstr>
      <vt:lpstr>사용한 도구</vt:lpstr>
      <vt:lpstr>1.PE 구조 &amp; 패킹체크</vt:lpstr>
      <vt:lpstr>PE 구조</vt:lpstr>
      <vt:lpstr>올리디 버거 분석</vt:lpstr>
      <vt:lpstr>1. 엔트리 포인트 다음에 나오는 함수.  KENEL32.getstartupINfoW 아마도 운영체제 시스템 정보를 확인 하는 것 같음.  </vt:lpstr>
      <vt:lpstr> getcomandlineA 함수는 현재 프로세스의 명령행 인수를 조사해 리턴 하는 것 같음.  GetCommandliniea 위에 이름이 나오지 않은 7개의 call(함수)를 볼수 있음.    Decode pointer 아마 프로시저시작 지점</vt:lpstr>
      <vt:lpstr>앞에 나온 getstartupinfo cet commaddline A decode pointer   그후에 exit 함수  아마 이전 함수가 이 프로그램의 진짜 시작 위치 같음..  글로 들어가서..(667610B0) 에서 시작   writefile ex의 함수  악성코드가 system32 디렉토리에서 write 할 수 있는 지. 가능 안하면 종료..  </vt:lpstr>
      <vt:lpstr>그 다음에socket파일을 만드는 것 같음.  cREATEFILEMAPPINGa는 프로그램간 데이터 전달할 때 사용함.</vt:lpstr>
      <vt:lpstr> 내려가보면  시간 함수가 나옴.  아마 최근에 만든 파포 안뜨게 할려고  그후에   winis.dll 만들어지느데 시간이 최근시간이 아님.</vt:lpstr>
      <vt:lpstr>Socket 설정 계속 나오다가  드디어 filename 생성  근데 왠 pipe??  위에 이미설정한 Create name pipe 함수에 들어가보면  ADVAPI32.DLL 로 만들어져 있음. 시간은 바껴잇음. </vt:lpstr>
      <vt:lpstr>Wsasend to 데이터 전달할때 사용 </vt:lpstr>
      <vt:lpstr>66763874~667639ec 에서 계속 무한히 반복돼  JL-&gt;JE로 바꺼주고 탈출해봄  아마 저 구간이  정보를 넘겨주는 구간 같음.</vt:lpstr>
      <vt:lpstr>1.LOADLIBRARYW함수를 통해 USER32.DLL을 로드하며 GETPROCADDRESS 함수의 주소를 획득 하는 명령어이다 이 함수를 통해  무언가를 함. </vt:lpstr>
      <vt:lpstr>키보드의 입력을 복사..</vt:lpstr>
      <vt:lpstr>이후 MOVETOEX함수로  보이지 않는 마우스 포인터를 설정. </vt:lpstr>
      <vt:lpstr>그후에 exitprocess 함수 만나 종료</vt:lpstr>
      <vt:lpstr>마지막으로…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악성 코드 분석 au.exe</dc:title>
  <dc:creator>한병준</dc:creator>
  <cp:lastModifiedBy>User</cp:lastModifiedBy>
  <cp:revision>28</cp:revision>
  <dcterms:created xsi:type="dcterms:W3CDTF">2017-12-17T04:54:45Z</dcterms:created>
  <dcterms:modified xsi:type="dcterms:W3CDTF">2017-12-21T04:59:19Z</dcterms:modified>
</cp:coreProperties>
</file>