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97297-009F-4438-B87D-CC3F1853E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5482AF-9820-4590-8B14-624C945F4D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2EE9D-6057-4119-A760-B2420B6F0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13A2-535B-4262-B32B-85D302797E72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7D3B3-3198-46AC-AC27-8180CA73C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8FE4C-235F-4575-8C92-16CF9BCED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4C70-F034-423B-8180-714ACCC49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54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19803-C3B5-4224-BD0E-6C33C45D7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2A3AB8-70C8-4F1B-B62F-45BBCA601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40F20-61BA-4708-B728-87B172DB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13A2-535B-4262-B32B-85D302797E72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6EFBC-3663-4CCE-B19C-9F58182F3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24498-70D9-4E20-89FB-16773A0AB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4C70-F034-423B-8180-714ACCC49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06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BBFD3A-9419-4A3E-9A76-7E7C0F17B7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96444F-DB02-44A6-AFA2-40910F69E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63660-EF92-47D5-9A0E-44804FFC1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13A2-535B-4262-B32B-85D302797E72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CAF32-5B0D-461A-B0CB-0A9CC268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64E3E-531B-483C-A864-CF448CA1A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4C70-F034-423B-8180-714ACCC49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84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F314-5706-438E-85E3-1FDD7C57D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A99EC-4359-4012-816E-200DB80BF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F3524-7ABD-4A31-9B43-5B6E0D245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13A2-535B-4262-B32B-85D302797E72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84C6D-9D3C-41CC-9C7B-F82F016D4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C176A-7E98-4007-8856-38EC43846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4C70-F034-423B-8180-714ACCC49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570DC-CDB2-447F-9B67-5EAEEC1A3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25B3C-BAB8-4D63-BE6B-A474962B5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12F45-CFA1-469D-BE68-9816D1CCE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13A2-535B-4262-B32B-85D302797E72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E882B-DBE0-4525-BBED-B4C171469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CC6EF-8684-4C25-99C1-ABBEF3F4D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4C70-F034-423B-8180-714ACCC49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09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58096-11F6-4DFC-A756-B1D65F526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16559-4CCB-4CAF-BC40-0A980EB08D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CBBB77-B0F6-4792-97C8-5C778412E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D2492-55DF-429C-8A19-1215B9A6F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13A2-535B-4262-B32B-85D302797E72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1E28E-1D62-43CB-8ED3-9E1D6729F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DD0C2-9298-4458-8476-7F8594F87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4C70-F034-423B-8180-714ACCC49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80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B53DD-FF02-48BC-B295-5569D2521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49BC1-9AC4-4A49-A607-169044493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1FDA4B-CA5F-45AC-9722-1A44C9CB4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E0AB7B-E215-4EC1-A477-AE988ACA3B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D1CA89-422F-4CCB-A228-FBFF90F57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1BA593-55F7-422D-A457-60A9C7FD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13A2-535B-4262-B32B-85D302797E72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455F7C-3655-406B-B99A-0753D5347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13924E-5388-47C0-916C-7C76FBC8B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4C70-F034-423B-8180-714ACCC49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4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FB873-D553-4081-A19B-D17E27049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B0B226-AE59-41FE-97CF-48B3DB0AB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13A2-535B-4262-B32B-85D302797E72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091127-4F56-44C3-8157-68DD74777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D4F8EA-883E-4478-9445-71622540C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4C70-F034-423B-8180-714ACCC49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39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319521-00B0-48CB-AA33-D38DD8104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13A2-535B-4262-B32B-85D302797E72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D32C7F-74F6-4BEF-86FE-10E86E126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21DC2-FB49-4C42-A56E-BAFBD31AA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4C70-F034-423B-8180-714ACCC49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1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C95C6-50BA-40A2-87E9-A250E794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BB471-CB10-4FCF-9D45-DFF772623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D1280C-4D43-44ED-B25F-9609986C1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85094-A1F1-4990-A82A-EA56261E8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13A2-535B-4262-B32B-85D302797E72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75B73-DECB-486E-9914-2C3298472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20E50-3F0F-4350-82D8-CFA62F698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4C70-F034-423B-8180-714ACCC49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75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F0749-8E80-4503-9839-D69120309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D4FD0F-2CDA-4949-AED4-8D68370D4E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5E3EBC-76DA-4151-9D71-DB89EACD4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234C0-440D-42F8-935A-897F992B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13A2-535B-4262-B32B-85D302797E72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96AEA-29DA-4500-B157-A72F41B9E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189F0-0157-4909-BD7A-12A9C0E48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4C70-F034-423B-8180-714ACCC49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25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FF62B9-D7C2-46DE-99C1-730082A76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8BE51-198E-4E0F-99BF-6B367A343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E59F1-FC43-4356-8D4D-B8473E13A3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813A2-535B-4262-B32B-85D302797E72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F2AAB-E6AD-46E0-AFAB-FE1D95FA3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EA955-7207-4211-BDE8-2F4336B87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B4C70-F034-423B-8180-714ACCC49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3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BD7694-265A-43B1-B5DE-90A3C15669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6" t="7325" r="15909" b="28485"/>
          <a:stretch/>
        </p:blipFill>
        <p:spPr>
          <a:xfrm>
            <a:off x="1862422" y="1227957"/>
            <a:ext cx="8300902" cy="4402085"/>
          </a:xfrm>
          <a:prstGeom prst="rect">
            <a:avLst/>
          </a:prstGeom>
          <a:ln w="28575">
            <a:noFill/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C8D3B25-0183-418D-8121-1064CC0ED21D}"/>
              </a:ext>
            </a:extLst>
          </p:cNvPr>
          <p:cNvSpPr/>
          <p:nvPr/>
        </p:nvSpPr>
        <p:spPr>
          <a:xfrm>
            <a:off x="5301673" y="5256447"/>
            <a:ext cx="1385455" cy="373595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9AF2678-42A7-4A8F-ADD9-C0BD44F6B0D3}"/>
              </a:ext>
            </a:extLst>
          </p:cNvPr>
          <p:cNvCxnSpPr>
            <a:cxnSpLocks/>
            <a:stCxn id="50" idx="1"/>
          </p:cNvCxnSpPr>
          <p:nvPr/>
        </p:nvCxnSpPr>
        <p:spPr>
          <a:xfrm flipH="1" flipV="1">
            <a:off x="6687129" y="5443246"/>
            <a:ext cx="3749962" cy="2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2D4950A-A514-4213-9324-ACC7225BFD04}"/>
              </a:ext>
            </a:extLst>
          </p:cNvPr>
          <p:cNvSpPr/>
          <p:nvPr/>
        </p:nvSpPr>
        <p:spPr>
          <a:xfrm>
            <a:off x="3315855" y="3919561"/>
            <a:ext cx="5329382" cy="1213632"/>
          </a:xfrm>
          <a:prstGeom prst="roundRect">
            <a:avLst>
              <a:gd name="adj" fmla="val 21841"/>
            </a:avLst>
          </a:prstGeom>
          <a:noFill/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62634A3-9A97-425A-A2A8-6F5F5C4679E3}"/>
              </a:ext>
            </a:extLst>
          </p:cNvPr>
          <p:cNvCxnSpPr>
            <a:cxnSpLocks/>
          </p:cNvCxnSpPr>
          <p:nvPr/>
        </p:nvCxnSpPr>
        <p:spPr>
          <a:xfrm flipH="1">
            <a:off x="1487055" y="4534578"/>
            <a:ext cx="1828801" cy="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6176F50-E7E2-49FC-8F63-D7A106820359}"/>
              </a:ext>
            </a:extLst>
          </p:cNvPr>
          <p:cNvSpPr/>
          <p:nvPr/>
        </p:nvSpPr>
        <p:spPr>
          <a:xfrm>
            <a:off x="3374598" y="1667636"/>
            <a:ext cx="3118565" cy="512141"/>
          </a:xfrm>
          <a:prstGeom prst="roundRect">
            <a:avLst>
              <a:gd name="adj" fmla="val 30941"/>
            </a:avLst>
          </a:prstGeom>
          <a:noFill/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D992E1E-816D-402D-B42E-67F18B3A5960}"/>
              </a:ext>
            </a:extLst>
          </p:cNvPr>
          <p:cNvCxnSpPr>
            <a:cxnSpLocks/>
          </p:cNvCxnSpPr>
          <p:nvPr/>
        </p:nvCxnSpPr>
        <p:spPr>
          <a:xfrm flipH="1">
            <a:off x="1487055" y="1916069"/>
            <a:ext cx="512620" cy="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E1A884-C648-47FD-A33D-CF8938E991F6}"/>
              </a:ext>
            </a:extLst>
          </p:cNvPr>
          <p:cNvCxnSpPr>
            <a:cxnSpLocks/>
          </p:cNvCxnSpPr>
          <p:nvPr/>
        </p:nvCxnSpPr>
        <p:spPr>
          <a:xfrm flipH="1">
            <a:off x="1496291" y="2825851"/>
            <a:ext cx="3574474" cy="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AB9D02D-642A-4FCE-ABA3-19BEF71B1113}"/>
              </a:ext>
            </a:extLst>
          </p:cNvPr>
          <p:cNvCxnSpPr>
            <a:cxnSpLocks/>
          </p:cNvCxnSpPr>
          <p:nvPr/>
        </p:nvCxnSpPr>
        <p:spPr>
          <a:xfrm flipV="1">
            <a:off x="5061529" y="2179777"/>
            <a:ext cx="0" cy="664546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BDB8B7-3EB0-462F-A2FF-E755E3B08AB2}"/>
              </a:ext>
            </a:extLst>
          </p:cNvPr>
          <p:cNvCxnSpPr>
            <a:cxnSpLocks/>
          </p:cNvCxnSpPr>
          <p:nvPr/>
        </p:nvCxnSpPr>
        <p:spPr>
          <a:xfrm flipV="1">
            <a:off x="9208454" y="1679743"/>
            <a:ext cx="0" cy="126438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BDB9A32-B1E7-4340-919E-C75132009477}"/>
              </a:ext>
            </a:extLst>
          </p:cNvPr>
          <p:cNvSpPr/>
          <p:nvPr/>
        </p:nvSpPr>
        <p:spPr>
          <a:xfrm>
            <a:off x="9005847" y="1311564"/>
            <a:ext cx="369061" cy="356072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7D9FE1A-327C-4FF8-800C-23D68534D2F7}"/>
              </a:ext>
            </a:extLst>
          </p:cNvPr>
          <p:cNvSpPr/>
          <p:nvPr/>
        </p:nvSpPr>
        <p:spPr>
          <a:xfrm>
            <a:off x="9374908" y="1311564"/>
            <a:ext cx="369061" cy="356072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30291F1-C5E1-46C2-8190-19CBE7335054}"/>
              </a:ext>
            </a:extLst>
          </p:cNvPr>
          <p:cNvSpPr/>
          <p:nvPr/>
        </p:nvSpPr>
        <p:spPr>
          <a:xfrm>
            <a:off x="9425321" y="1923706"/>
            <a:ext cx="637295" cy="636838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B9D1683-B164-4954-BD7E-9A3441819147}"/>
              </a:ext>
            </a:extLst>
          </p:cNvPr>
          <p:cNvCxnSpPr>
            <a:cxnSpLocks/>
          </p:cNvCxnSpPr>
          <p:nvPr/>
        </p:nvCxnSpPr>
        <p:spPr>
          <a:xfrm flipH="1">
            <a:off x="10062617" y="2242125"/>
            <a:ext cx="392946" cy="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082D2A3-7CFC-45F3-8D68-691A446EC4CB}"/>
              </a:ext>
            </a:extLst>
          </p:cNvPr>
          <p:cNvCxnSpPr>
            <a:cxnSpLocks/>
          </p:cNvCxnSpPr>
          <p:nvPr/>
        </p:nvCxnSpPr>
        <p:spPr>
          <a:xfrm flipH="1">
            <a:off x="9741652" y="1496763"/>
            <a:ext cx="695439" cy="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D34207D-96A1-43EF-91CB-42A40C6A3F7B}"/>
              </a:ext>
            </a:extLst>
          </p:cNvPr>
          <p:cNvCxnSpPr>
            <a:cxnSpLocks/>
          </p:cNvCxnSpPr>
          <p:nvPr/>
        </p:nvCxnSpPr>
        <p:spPr>
          <a:xfrm flipH="1">
            <a:off x="9196902" y="1806181"/>
            <a:ext cx="1246714" cy="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6636605-9A46-45C3-9CAF-5F268328CD67}"/>
              </a:ext>
            </a:extLst>
          </p:cNvPr>
          <p:cNvCxnSpPr>
            <a:cxnSpLocks/>
          </p:cNvCxnSpPr>
          <p:nvPr/>
        </p:nvCxnSpPr>
        <p:spPr>
          <a:xfrm flipH="1">
            <a:off x="1487055" y="1461414"/>
            <a:ext cx="512620" cy="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774CDD9A-189C-4F3D-868E-6A21366FFEBC}"/>
              </a:ext>
            </a:extLst>
          </p:cNvPr>
          <p:cNvSpPr/>
          <p:nvPr/>
        </p:nvSpPr>
        <p:spPr>
          <a:xfrm>
            <a:off x="1999673" y="1307585"/>
            <a:ext cx="6955879" cy="316424"/>
          </a:xfrm>
          <a:prstGeom prst="roundRect">
            <a:avLst>
              <a:gd name="adj" fmla="val 32745"/>
            </a:avLst>
          </a:prstGeom>
          <a:noFill/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D17165F-6321-4366-A3C1-5DD687B6D8E1}"/>
              </a:ext>
            </a:extLst>
          </p:cNvPr>
          <p:cNvSpPr/>
          <p:nvPr/>
        </p:nvSpPr>
        <p:spPr>
          <a:xfrm>
            <a:off x="702156" y="1284022"/>
            <a:ext cx="78470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EC08E86-1EE3-4734-9029-1F1DEB100007}"/>
              </a:ext>
            </a:extLst>
          </p:cNvPr>
          <p:cNvSpPr/>
          <p:nvPr/>
        </p:nvSpPr>
        <p:spPr>
          <a:xfrm>
            <a:off x="348405" y="1730710"/>
            <a:ext cx="113845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Item Index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D926C16-C0BF-4AD9-8F80-F4AF016D873B}"/>
              </a:ext>
            </a:extLst>
          </p:cNvPr>
          <p:cNvSpPr/>
          <p:nvPr/>
        </p:nvSpPr>
        <p:spPr>
          <a:xfrm>
            <a:off x="338402" y="2647338"/>
            <a:ext cx="114845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Active files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DABC02-0BE6-4F0F-AD41-3199447B51AC}"/>
              </a:ext>
            </a:extLst>
          </p:cNvPr>
          <p:cNvSpPr/>
          <p:nvPr/>
        </p:nvSpPr>
        <p:spPr>
          <a:xfrm>
            <a:off x="290698" y="4365301"/>
            <a:ext cx="119616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Annotation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8C4C10F-476E-469A-977F-9D6A9CB85554}"/>
              </a:ext>
            </a:extLst>
          </p:cNvPr>
          <p:cNvSpPr/>
          <p:nvPr/>
        </p:nvSpPr>
        <p:spPr>
          <a:xfrm>
            <a:off x="10437091" y="5273971"/>
            <a:ext cx="120148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File Upload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03CA7F0-8739-4E8A-9869-0553ABE8ABAF}"/>
              </a:ext>
            </a:extLst>
          </p:cNvPr>
          <p:cNvSpPr/>
          <p:nvPr/>
        </p:nvSpPr>
        <p:spPr>
          <a:xfrm>
            <a:off x="10455563" y="2088208"/>
            <a:ext cx="12666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JSON Editor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7A962EE-39DB-4B84-B55A-EFD04C6C41E3}"/>
              </a:ext>
            </a:extLst>
          </p:cNvPr>
          <p:cNvSpPr/>
          <p:nvPr/>
        </p:nvSpPr>
        <p:spPr>
          <a:xfrm>
            <a:off x="10455563" y="1666361"/>
            <a:ext cx="139012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Manage files 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994308C-89FF-4C86-93A7-D13E20ACB499}"/>
              </a:ext>
            </a:extLst>
          </p:cNvPr>
          <p:cNvSpPr/>
          <p:nvPr/>
        </p:nvSpPr>
        <p:spPr>
          <a:xfrm>
            <a:off x="10443616" y="1308418"/>
            <a:ext cx="110530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Download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FAD13F7-2494-4D7A-8066-7A75F760CFCF}"/>
              </a:ext>
            </a:extLst>
          </p:cNvPr>
          <p:cNvSpPr/>
          <p:nvPr/>
        </p:nvSpPr>
        <p:spPr>
          <a:xfrm>
            <a:off x="1999674" y="1667636"/>
            <a:ext cx="1316182" cy="512141"/>
          </a:xfrm>
          <a:prstGeom prst="roundRect">
            <a:avLst>
              <a:gd name="adj" fmla="val 32745"/>
            </a:avLst>
          </a:prstGeom>
          <a:noFill/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56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13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继瑶 韩</dc:creator>
  <cp:lastModifiedBy>继瑶 韩</cp:lastModifiedBy>
  <cp:revision>5</cp:revision>
  <dcterms:created xsi:type="dcterms:W3CDTF">2019-04-10T17:20:18Z</dcterms:created>
  <dcterms:modified xsi:type="dcterms:W3CDTF">2019-04-10T17:51:54Z</dcterms:modified>
</cp:coreProperties>
</file>