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0726FF-9D90-43B6-9ED8-C92BFEB0151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5/2/18</a:t>
            </a:fld>
            <a:endParaRPr b="0" lang="en-US" sz="1200" spc="-1" strike="noStrike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070DAF-93F5-49CD-A52C-73D626AB5A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-756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468720" y="842760"/>
            <a:ext cx="2710800" cy="6007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0" y="0"/>
            <a:ext cx="12191760" cy="131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2985120" y="1540800"/>
            <a:ext cx="6221160" cy="532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0" y="850320"/>
            <a:ext cx="12191760" cy="46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9461160" y="930240"/>
            <a:ext cx="2638800" cy="304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9594720" y="965880"/>
            <a:ext cx="905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Segoe UI"/>
              </a:rPr>
              <a:t>History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3321720" y="1839240"/>
            <a:ext cx="5536440" cy="39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[contact-form][contact-field label="Name" type="name" required="1" /][contact-field label="Email" type="email" required="1" /][contact-field label="Website" type="url" /][contact-field label="Comment" type="textarea" required="1" /][/contact-form]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&lt;strong&gt;&lt;strong&gt;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&lt;/strong&gt;&lt;/strong&gt;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[contact-form][contact-field label="Name" type="name" required="1" /][contact-field label="Email" type="email" required="1" /][contact-field label="Website" type="url" /][contact-field label="Comment" type="textarea" required="1" /][/contact-form]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&lt;h2&gt;&lt;strong&gt;&lt;code&gt;123456&lt;/code&gt;&lt;/strong&gt;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&lt;!--more--&gt;&lt;!--more--&gt;&lt;/h2&gt;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&lt;img class="alignnone size-full wp-image-8" src="https://hanjiyao.files.wordpress.com/2018/04/person-smartphone-office-table.jpeg" alt="Placeholder Image" width="1600" height="1067" /&gt;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&lt;h1&gt;&lt;/h1&gt;</a:t>
            </a:r>
            <a:endParaRPr b="0" lang="en-US" sz="1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&amp;nbsp;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0771560" y="284400"/>
            <a:ext cx="1272960" cy="46116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9480960" y="284400"/>
            <a:ext cx="1149480" cy="46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9588960" y="349920"/>
            <a:ext cx="1086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latin typeface="Segoe UI Semibold"/>
              </a:rPr>
              <a:t>Preview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10998000" y="357840"/>
            <a:ext cx="1086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Segoe UI Semibold"/>
              </a:rPr>
              <a:t>Update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0" y="0"/>
            <a:ext cx="271080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0" y="-5760"/>
            <a:ext cx="2726640" cy="855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304560" y="365760"/>
            <a:ext cx="242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Segoe UI"/>
              </a:rPr>
              <a:t>Short Code Library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9754920" y="1458720"/>
            <a:ext cx="116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egoe UI"/>
              </a:rPr>
              <a:t>2 Revisions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56" name="Line 17"/>
          <p:cNvSpPr/>
          <p:nvPr/>
        </p:nvSpPr>
        <p:spPr>
          <a:xfrm>
            <a:off x="9461160" y="1800000"/>
            <a:ext cx="2730600" cy="3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9786960" y="1909440"/>
            <a:ext cx="116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Just Now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58" name="Line 19"/>
          <p:cNvSpPr/>
          <p:nvPr/>
        </p:nvSpPr>
        <p:spPr>
          <a:xfrm>
            <a:off x="9461160" y="2529720"/>
            <a:ext cx="2730600" cy="3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Picture 32" descr=""/>
          <p:cNvPicPr/>
          <p:nvPr/>
        </p:nvPicPr>
        <p:blipFill>
          <a:blip r:embed="rId1"/>
          <a:srcRect l="14283" t="25151" r="72549" b="23174"/>
          <a:stretch/>
        </p:blipFill>
        <p:spPr>
          <a:xfrm>
            <a:off x="0" y="834120"/>
            <a:ext cx="2730240" cy="6031440"/>
          </a:xfrm>
          <a:prstGeom prst="rect">
            <a:avLst/>
          </a:prstGeom>
          <a:ln>
            <a:noFill/>
          </a:ln>
        </p:spPr>
      </p:pic>
      <p:sp>
        <p:nvSpPr>
          <p:cNvPr id="60" name="CustomShape 20"/>
          <p:cNvSpPr/>
          <p:nvPr/>
        </p:nvSpPr>
        <p:spPr>
          <a:xfrm>
            <a:off x="9757080" y="2188800"/>
            <a:ext cx="116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b050"/>
                </a:solidFill>
                <a:latin typeface="Segoe UI Semibold"/>
              </a:rPr>
              <a:t>+</a:t>
            </a: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 50  </a:t>
            </a:r>
            <a:r>
              <a:rPr b="0" lang="en-US" sz="1200" spc="-1" strike="noStrike">
                <a:solidFill>
                  <a:srgbClr val="ff0000"/>
                </a:solidFill>
                <a:latin typeface="Segoe UI Semibold"/>
              </a:rPr>
              <a:t> </a:t>
            </a:r>
            <a:r>
              <a:rPr b="1" lang="en-US" sz="1200" spc="-1" strike="noStrike">
                <a:solidFill>
                  <a:srgbClr val="ff0000"/>
                </a:solidFill>
                <a:latin typeface="Segoe UI Semibold"/>
              </a:rPr>
              <a:t>-</a:t>
            </a:r>
            <a:r>
              <a:rPr b="0" lang="en-US" sz="1200" spc="-1" strike="noStrike">
                <a:solidFill>
                  <a:srgbClr val="ff0000"/>
                </a:solidFill>
                <a:latin typeface="Segoe UI Semibold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30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9746280" y="2650680"/>
            <a:ext cx="116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1 Day ago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62" name="Line 22"/>
          <p:cNvSpPr/>
          <p:nvPr/>
        </p:nvSpPr>
        <p:spPr>
          <a:xfrm>
            <a:off x="9420120" y="3270960"/>
            <a:ext cx="2730960" cy="3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9716040" y="2930040"/>
            <a:ext cx="116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b050"/>
                </a:solidFill>
                <a:latin typeface="Segoe UI Semibold"/>
              </a:rPr>
              <a:t>+</a:t>
            </a: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 30  </a:t>
            </a:r>
            <a:r>
              <a:rPr b="0" lang="en-US" sz="1200" spc="-1" strike="noStrike">
                <a:solidFill>
                  <a:srgbClr val="ff0000"/>
                </a:solidFill>
                <a:latin typeface="Segoe UI Semibold"/>
              </a:rPr>
              <a:t> </a:t>
            </a:r>
            <a:r>
              <a:rPr b="1" lang="en-US" sz="1200" spc="-1" strike="noStrike">
                <a:solidFill>
                  <a:srgbClr val="ff0000"/>
                </a:solidFill>
                <a:latin typeface="Segoe UI Semibold"/>
              </a:rPr>
              <a:t>-</a:t>
            </a:r>
            <a:r>
              <a:rPr b="0" lang="en-US" sz="1200" spc="-1" strike="noStrike">
                <a:solidFill>
                  <a:srgbClr val="ff0000"/>
                </a:solidFill>
                <a:latin typeface="Segoe UI Semibold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Segoe UI Semibold"/>
              </a:rPr>
              <a:t>30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2989800" y="936000"/>
            <a:ext cx="1498680" cy="28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3540600" y="293760"/>
            <a:ext cx="1896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egoe WP Semibold"/>
              </a:rPr>
              <a:t>Post Title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66" name="Picture 11" descr=""/>
          <p:cNvPicPr/>
          <p:nvPr/>
        </p:nvPicPr>
        <p:blipFill>
          <a:blip r:embed="rId2"/>
          <a:stretch/>
        </p:blipFill>
        <p:spPr>
          <a:xfrm>
            <a:off x="2985120" y="280440"/>
            <a:ext cx="491040" cy="491040"/>
          </a:xfrm>
          <a:prstGeom prst="rect">
            <a:avLst/>
          </a:prstGeom>
          <a:ln>
            <a:noFill/>
          </a:ln>
        </p:spPr>
      </p:pic>
      <p:pic>
        <p:nvPicPr>
          <p:cNvPr id="67" name="Picture 3" descr=""/>
          <p:cNvPicPr/>
          <p:nvPr/>
        </p:nvPicPr>
        <p:blipFill>
          <a:blip r:embed="rId3"/>
          <a:srcRect l="16969" t="11769" r="52965" b="84388"/>
          <a:stretch/>
        </p:blipFill>
        <p:spPr>
          <a:xfrm>
            <a:off x="3565800" y="920160"/>
            <a:ext cx="4178160" cy="327240"/>
          </a:xfrm>
          <a:prstGeom prst="rect">
            <a:avLst/>
          </a:prstGeom>
          <a:ln>
            <a:noFill/>
          </a:ln>
        </p:spPr>
      </p:pic>
      <p:sp>
        <p:nvSpPr>
          <p:cNvPr id="68" name="CustomShape 26"/>
          <p:cNvSpPr/>
          <p:nvPr/>
        </p:nvSpPr>
        <p:spPr>
          <a:xfrm>
            <a:off x="7707960" y="939240"/>
            <a:ext cx="1498680" cy="287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7759440" y="980280"/>
            <a:ext cx="720720" cy="208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8"/>
          <p:cNvSpPr/>
          <p:nvPr/>
        </p:nvSpPr>
        <p:spPr>
          <a:xfrm>
            <a:off x="7865640" y="967680"/>
            <a:ext cx="581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595959"/>
                </a:solidFill>
                <a:latin typeface="Segoe UI Semibold"/>
              </a:rPr>
              <a:t>View</a:t>
            </a:r>
            <a:endParaRPr b="0" lang="en-US" sz="1050" spc="-1" strike="noStrike">
              <a:latin typeface="DejaVu Sans"/>
            </a:endParaRPr>
          </a:p>
        </p:txBody>
      </p:sp>
      <p:sp>
        <p:nvSpPr>
          <p:cNvPr id="71" name="CustomShape 29"/>
          <p:cNvSpPr/>
          <p:nvPr/>
        </p:nvSpPr>
        <p:spPr>
          <a:xfrm>
            <a:off x="8579160" y="965880"/>
            <a:ext cx="663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afabab"/>
                </a:solidFill>
                <a:latin typeface="Segoe UI Semibold"/>
              </a:rPr>
              <a:t>HTML</a:t>
            </a:r>
            <a:endParaRPr b="0" lang="en-US" sz="1050" spc="-1" strike="noStrike">
              <a:latin typeface="DejaVu Sans"/>
            </a:endParaRPr>
          </a:p>
        </p:txBody>
      </p:sp>
      <p:pic>
        <p:nvPicPr>
          <p:cNvPr id="72" name="Picture 37" descr=""/>
          <p:cNvPicPr/>
          <p:nvPr/>
        </p:nvPicPr>
        <p:blipFill>
          <a:blip r:embed="rId4"/>
          <a:srcRect l="518" t="11888" r="95343" b="84455"/>
          <a:stretch/>
        </p:blipFill>
        <p:spPr>
          <a:xfrm>
            <a:off x="2995920" y="936000"/>
            <a:ext cx="573480" cy="31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LibreOffice/6.0.3.2$Linux_X86_64 LibreOffice_project/00m0$Build-2</Application>
  <Words>203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2018-05-02T05:12:45Z</dcterms:created>
  <dc:creator>Han JiYao</dc:creator>
  <dc:description/>
  <dc:language>en-US</dc:language>
  <cp:lastModifiedBy/>
  <dcterms:modified xsi:type="dcterms:W3CDTF">2018-05-02T18:21:18Z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