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2" r:id="rId5"/>
    <p:sldId id="263" r:id="rId6"/>
    <p:sldId id="264" r:id="rId7"/>
    <p:sldId id="265" r:id="rId8"/>
    <p:sldId id="258" r:id="rId9"/>
    <p:sldId id="266" r:id="rId10"/>
    <p:sldId id="259" r:id="rId11"/>
    <p:sldId id="260" r:id="rId12"/>
    <p:sldId id="261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搜索专题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19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栈和队列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栈是一种先入后出的数据结构</a:t>
            </a:r>
            <a:endParaRPr lang="en-US" altLang="zh-CN" dirty="0" smtClean="0"/>
          </a:p>
          <a:p>
            <a:r>
              <a:rPr lang="zh-CN" altLang="en-US" dirty="0" smtClean="0"/>
              <a:t>队列是一种先入先出的数据结构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r>
              <a:rPr lang="en-US" altLang="zh-CN" dirty="0" smtClean="0"/>
              <a:t>1 2 3 4</a:t>
            </a:r>
          </a:p>
          <a:p>
            <a:r>
              <a:rPr lang="zh-CN" altLang="en-US" dirty="0" smtClean="0"/>
              <a:t>栈，按照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的顺序</a:t>
            </a:r>
            <a:endParaRPr lang="en-US" altLang="zh-CN" dirty="0" smtClean="0"/>
          </a:p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4"/>
          <p:cNvSpPr/>
          <p:nvPr/>
        </p:nvSpPr>
        <p:spPr>
          <a:xfrm>
            <a:off x="10521863" y="5260932"/>
            <a:ext cx="814192" cy="32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521863" y="4935256"/>
            <a:ext cx="814192" cy="32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521863" y="4928993"/>
            <a:ext cx="814192" cy="32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21863" y="5260932"/>
            <a:ext cx="814192" cy="32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45074" y="4359058"/>
            <a:ext cx="375781" cy="56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20855" y="4359058"/>
            <a:ext cx="375781" cy="56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96636" y="4359057"/>
            <a:ext cx="375781" cy="56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72417" y="4359056"/>
            <a:ext cx="375781" cy="56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5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二叉树的遍历（后根遍历）</a:t>
            </a:r>
            <a:endParaRPr lang="en-US" altLang="zh-CN" dirty="0" smtClean="0"/>
          </a:p>
          <a:p>
            <a:r>
              <a:rPr lang="en-US" altLang="zh-CN" dirty="0" smtClean="0"/>
              <a:t>6 4 7 5 2 3 1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椭圆 4"/>
          <p:cNvSpPr/>
          <p:nvPr/>
        </p:nvSpPr>
        <p:spPr>
          <a:xfrm>
            <a:off x="5411482" y="2146300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986826" y="2590800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793764" y="2552701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571147" y="3016250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389654" y="3062164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136416" y="3465636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93764" y="3513261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5" idx="3"/>
            <a:endCxn id="6" idx="7"/>
          </p:cNvCxnSpPr>
          <p:nvPr/>
        </p:nvCxnSpPr>
        <p:spPr>
          <a:xfrm flipH="1">
            <a:off x="5268669" y="2428143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821607" y="2832100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399362" y="3300536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34784" y="2876550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624269" y="3380643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36938" y="2413979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广度优先搜索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二叉树层次遍历</a:t>
            </a:r>
            <a:endParaRPr lang="en-US" altLang="zh-CN" dirty="0" smtClean="0"/>
          </a:p>
          <a:p>
            <a:r>
              <a:rPr lang="en-US" altLang="zh-CN" dirty="0" smtClean="0"/>
              <a:t>1 2 3 4 5 6 7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椭圆 4"/>
          <p:cNvSpPr/>
          <p:nvPr/>
        </p:nvSpPr>
        <p:spPr>
          <a:xfrm>
            <a:off x="5411482" y="2146300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986826" y="2590800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793764" y="2552701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571147" y="3016250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389654" y="3062164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136416" y="3465636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93764" y="3513261"/>
            <a:ext cx="3302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5268669" y="2428143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821607" y="2832100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399362" y="3300536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234784" y="2876550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624269" y="3380643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636938" y="2413979"/>
            <a:ext cx="191170" cy="2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迷宫问题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给出一个点阵，其中有些障碍物，要求走迷宫的最短时间</a:t>
            </a:r>
            <a:endParaRPr lang="en-US" altLang="zh-CN" dirty="0" smtClean="0"/>
          </a:p>
          <a:p>
            <a:r>
              <a:rPr lang="zh-CN" altLang="en-US" dirty="0" smtClean="0"/>
              <a:t>深度优先：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956143" y="2555080"/>
            <a:ext cx="45272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now,int</a:t>
            </a:r>
            <a:r>
              <a:rPr lang="en-US" altLang="zh-CN" dirty="0" smtClean="0"/>
              <a:t> step)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if now == end: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 step;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mark[now]=true;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=-1;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for position in every possible move: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if(t=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(position,step+1)&gt;=0){</a:t>
            </a:r>
          </a:p>
          <a:p>
            <a:r>
              <a:rPr lang="en-US" altLang="zh-CN" dirty="0" smtClean="0"/>
              <a:t>			if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 == -1 :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else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=min(</a:t>
            </a:r>
            <a:r>
              <a:rPr lang="en-US" altLang="zh-CN" dirty="0" err="1" smtClean="0"/>
              <a:t>ans,t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mark[now]=false;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 smtClean="0"/>
              <a:t>ans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51492"/>
              </p:ext>
            </p:extLst>
          </p:nvPr>
        </p:nvGraphicFramePr>
        <p:xfrm>
          <a:off x="6315902" y="198718"/>
          <a:ext cx="2640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2"/>
                <a:gridCol w="528042"/>
                <a:gridCol w="528042"/>
                <a:gridCol w="528042"/>
                <a:gridCol w="528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X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X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X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E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21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广度优先：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21478" y="2204581"/>
            <a:ext cx="6701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bfs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queue&lt;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&gt; q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q.push</a:t>
            </a:r>
            <a:r>
              <a:rPr lang="en-US" altLang="zh-CN" dirty="0" smtClean="0"/>
              <a:t>(start)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dis[start]=0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while q is not empty: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q.pop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for every possible move from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if dis[move]&gt;dis[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]+1: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q.push</a:t>
            </a:r>
            <a:r>
              <a:rPr lang="en-US" altLang="zh-CN" dirty="0" smtClean="0"/>
              <a:t>(move)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dis[move]=dis[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]+1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zju-1711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题意：给出数字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和一串数字，问这串数字中有多少种组合，使总和能等于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思路：</a:t>
            </a:r>
            <a:r>
              <a:rPr lang="en-US" altLang="zh-CN" dirty="0" smtClean="0"/>
              <a:t>DFS</a:t>
            </a:r>
          </a:p>
          <a:p>
            <a:r>
              <a:rPr lang="zh-CN" altLang="en-US" dirty="0"/>
              <a:t>第一</a:t>
            </a:r>
            <a:r>
              <a:rPr lang="zh-CN" altLang="en-US" dirty="0" smtClean="0"/>
              <a:t>组样例：</a:t>
            </a:r>
            <a:r>
              <a:rPr lang="en-US" altLang="zh-CN" dirty="0" smtClean="0"/>
              <a:t>4 6 4 3 </a:t>
            </a:r>
            <a:r>
              <a:rPr lang="en-US" altLang="zh-CN" dirty="0" smtClean="0"/>
              <a:t>2 2 </a:t>
            </a:r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338512" y="4601135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342035" y="4601135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44894" y="4601135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03891" y="5227714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940300" y="4601135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352743" y="5265815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496387" y="5265815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445796" y="5308599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981884" y="5918199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036523" y="4842436"/>
            <a:ext cx="378557" cy="42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4598532" y="4851197"/>
            <a:ext cx="378557" cy="42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696010" y="4885220"/>
            <a:ext cx="378557" cy="42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191345" y="4869803"/>
            <a:ext cx="378557" cy="42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208410" y="5532919"/>
            <a:ext cx="378557" cy="42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421432" y="3615220"/>
            <a:ext cx="306388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4" name="直接连接符 33"/>
          <p:cNvCxnSpPr>
            <a:endCxn id="32" idx="3"/>
          </p:cNvCxnSpPr>
          <p:nvPr/>
        </p:nvCxnSpPr>
        <p:spPr>
          <a:xfrm flipV="1">
            <a:off x="3491706" y="3897063"/>
            <a:ext cx="1974595" cy="86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7"/>
            <a:endCxn id="32" idx="3"/>
          </p:cNvCxnSpPr>
          <p:nvPr/>
        </p:nvCxnSpPr>
        <p:spPr>
          <a:xfrm flipV="1">
            <a:off x="5201819" y="3897063"/>
            <a:ext cx="264482" cy="75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0"/>
            <a:endCxn id="32" idx="5"/>
          </p:cNvCxnSpPr>
          <p:nvPr/>
        </p:nvCxnSpPr>
        <p:spPr>
          <a:xfrm flipH="1" flipV="1">
            <a:off x="5682951" y="3897063"/>
            <a:ext cx="515137" cy="70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0"/>
            <a:endCxn id="32" idx="6"/>
          </p:cNvCxnSpPr>
          <p:nvPr/>
        </p:nvCxnSpPr>
        <p:spPr>
          <a:xfrm flipH="1" flipV="1">
            <a:off x="5727820" y="3780320"/>
            <a:ext cx="1767409" cy="82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662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搜索专题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二分搜索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分搜索</a:t>
            </a:r>
            <a:endParaRPr lang="en-US" altLang="zh-CN" dirty="0" smtClean="0"/>
          </a:p>
          <a:p>
            <a:r>
              <a:rPr lang="zh-CN" altLang="en-US" dirty="0" smtClean="0"/>
              <a:t>栈和队列</a:t>
            </a:r>
            <a:endParaRPr lang="en-US" altLang="zh-CN" dirty="0" smtClean="0"/>
          </a:p>
          <a:p>
            <a:r>
              <a:rPr lang="zh-CN" altLang="en-US" dirty="0" smtClean="0"/>
              <a:t>深度优先搜索（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广度优先搜索（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50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又称折半查找</a:t>
            </a:r>
            <a:endParaRPr lang="en-US" altLang="zh-CN" dirty="0" smtClean="0"/>
          </a:p>
          <a:p>
            <a:r>
              <a:rPr lang="zh-CN" altLang="en-US" dirty="0" smtClean="0"/>
              <a:t>应用：最长递增子序列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2" name="直接箭头连接符 21"/>
          <p:cNvCxnSpPr/>
          <p:nvPr/>
        </p:nvCxnSpPr>
        <p:spPr>
          <a:xfrm>
            <a:off x="3832964" y="4045907"/>
            <a:ext cx="464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200384" y="1741118"/>
            <a:ext cx="0" cy="379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84734" y="2404997"/>
            <a:ext cx="2981195" cy="221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361140" y="3945699"/>
            <a:ext cx="212942" cy="225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二分搜索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应用：最</a:t>
            </a:r>
            <a:r>
              <a:rPr lang="zh-CN" altLang="en-US" sz="2000" dirty="0"/>
              <a:t>长递增子序列</a:t>
            </a:r>
            <a:br>
              <a:rPr lang="zh-CN" altLang="en-US" sz="20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求一个数组中，递增的最长的子数组的长度</a:t>
            </a:r>
            <a:endParaRPr lang="en-US" altLang="zh-CN" dirty="0" smtClean="0"/>
          </a:p>
          <a:p>
            <a:r>
              <a:rPr lang="zh-CN" altLang="en-US" dirty="0" smtClean="0"/>
              <a:t>假设有数组  </a:t>
            </a:r>
            <a:r>
              <a:rPr lang="en-US" altLang="zh-CN" dirty="0" smtClean="0"/>
              <a:t>4 2 9 4 9 6 7 2 9 6</a:t>
            </a:r>
          </a:p>
          <a:p>
            <a:r>
              <a:rPr lang="zh-CN" altLang="en-US" dirty="0" smtClean="0"/>
              <a:t>思路一：</a:t>
            </a:r>
            <a:r>
              <a:rPr lang="en-US" altLang="zh-CN" dirty="0" err="1" smtClean="0"/>
              <a:t>dp</a:t>
            </a:r>
            <a:endParaRPr lang="en-US" altLang="zh-CN" dirty="0" smtClean="0"/>
          </a:p>
          <a:p>
            <a:r>
              <a:rPr lang="zh-CN" altLang="en-US" dirty="0" smtClean="0"/>
              <a:t>动态规划方程：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/>
              <a:t>j</a:t>
            </a:r>
            <a:r>
              <a:rPr lang="en-US" altLang="zh-CN" dirty="0" smtClean="0"/>
              <a:t>]+1),</a:t>
            </a:r>
            <a:r>
              <a:rPr lang="en-US" altLang="zh-CN" dirty="0"/>
              <a:t>j</a:t>
            </a:r>
            <a:r>
              <a:rPr lang="zh-CN" altLang="en-US" dirty="0" smtClean="0"/>
              <a:t>∈</a:t>
            </a:r>
            <a:r>
              <a:rPr lang="en-US" altLang="zh-CN" dirty="0" smtClean="0"/>
              <a:t>1~n-1</a:t>
            </a:r>
            <a:r>
              <a:rPr lang="zh-CN" altLang="en-US" dirty="0" smtClean="0"/>
              <a:t>，且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[j]&lt;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9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</a:t>
            </a:r>
            <a:r>
              <a:rPr lang="en-US" altLang="zh-CN" sz="2000" dirty="0"/>
              <a:t>——</a:t>
            </a:r>
            <a:r>
              <a:rPr lang="zh-CN" altLang="en-US" sz="2000" dirty="0"/>
              <a:t>应用：最长递增子序列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0112" y="1654174"/>
            <a:ext cx="8946541" cy="4195481"/>
          </a:xfrm>
        </p:spPr>
        <p:txBody>
          <a:bodyPr/>
          <a:lstStyle/>
          <a:p>
            <a:r>
              <a:rPr lang="zh-CN" altLang="en-US" dirty="0"/>
              <a:t>假设有数组  </a:t>
            </a:r>
            <a:r>
              <a:rPr lang="en-US" altLang="zh-CN" dirty="0"/>
              <a:t>4 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en-US" altLang="zh-CN" dirty="0"/>
              <a:t> 9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en-US" altLang="zh-CN" dirty="0"/>
              <a:t> 9 </a:t>
            </a:r>
            <a:r>
              <a:rPr lang="en-US" altLang="zh-CN" dirty="0">
                <a:solidFill>
                  <a:srgbClr val="FFFF00"/>
                </a:solidFill>
              </a:rPr>
              <a:t>6 7</a:t>
            </a:r>
            <a:r>
              <a:rPr lang="en-US" altLang="zh-CN" dirty="0"/>
              <a:t> 2 </a:t>
            </a:r>
            <a:r>
              <a:rPr lang="en-US" altLang="zh-CN" dirty="0">
                <a:solidFill>
                  <a:srgbClr val="FFFF00"/>
                </a:solidFill>
              </a:rPr>
              <a:t>9</a:t>
            </a:r>
            <a:r>
              <a:rPr lang="en-US" altLang="zh-CN" dirty="0"/>
              <a:t> 6</a:t>
            </a:r>
          </a:p>
          <a:p>
            <a:r>
              <a:rPr lang="zh-CN" altLang="en-US" dirty="0" smtClean="0"/>
              <a:t>可以看出，最长递增子序列是标成黄色的部分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[0]</a:t>
            </a:r>
            <a:r>
              <a:rPr lang="zh-CN" altLang="en-US" dirty="0" smtClean="0"/>
              <a:t>初始值为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，很容易理解吧。。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r>
              <a:rPr lang="zh-CN" altLang="en-US" dirty="0" smtClean="0"/>
              <a:t>初始值也是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，然后检查它前面是否有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小的元素，发现没有，那就是</a:t>
            </a:r>
            <a:r>
              <a:rPr lang="en-US" altLang="zh-CN" dirty="0" smtClean="0"/>
              <a:t>1</a:t>
            </a:r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[2]</a:t>
            </a:r>
            <a:r>
              <a:rPr lang="zh-CN" altLang="en-US" dirty="0" smtClean="0"/>
              <a:t>初始值是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，发现</a:t>
            </a:r>
            <a:r>
              <a:rPr lang="en-US" altLang="zh-CN" dirty="0" smtClean="0"/>
              <a:t>4</a:t>
            </a:r>
            <a:r>
              <a:rPr lang="zh-CN" altLang="en-US" dirty="0" smtClean="0"/>
              <a:t>＜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[0]+1,</a:t>
            </a:r>
            <a:r>
              <a:rPr lang="zh-CN" altLang="en-US" dirty="0" smtClean="0"/>
              <a:t>再往后，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＜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[1]+1)</a:t>
            </a:r>
          </a:p>
          <a:p>
            <a:r>
              <a:rPr lang="zh-CN" altLang="en-US" dirty="0"/>
              <a:t>以此类推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0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309" y="1654174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假设有数组  </a:t>
            </a:r>
            <a:r>
              <a:rPr lang="en-US" altLang="zh-CN" dirty="0"/>
              <a:t>4 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en-US" altLang="zh-CN" dirty="0"/>
              <a:t> 9 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en-US" altLang="zh-CN" dirty="0"/>
              <a:t> 9 </a:t>
            </a:r>
            <a:r>
              <a:rPr lang="en-US" altLang="zh-CN" dirty="0">
                <a:solidFill>
                  <a:srgbClr val="FFFF00"/>
                </a:solidFill>
              </a:rPr>
              <a:t>6 7</a:t>
            </a:r>
            <a:r>
              <a:rPr lang="en-US" altLang="zh-CN" dirty="0"/>
              <a:t> 2 </a:t>
            </a:r>
            <a:r>
              <a:rPr lang="en-US" altLang="zh-CN" dirty="0">
                <a:solidFill>
                  <a:srgbClr val="FFFF00"/>
                </a:solidFill>
              </a:rPr>
              <a:t>9</a:t>
            </a:r>
            <a:r>
              <a:rPr lang="en-US" altLang="zh-CN" dirty="0"/>
              <a:t> 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第二种方法：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加上二分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记录下长度为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的子序列，最后一个元素的值</a:t>
            </a:r>
            <a:endParaRPr lang="en-US" altLang="zh-CN" dirty="0" smtClean="0"/>
          </a:p>
          <a:p>
            <a:r>
              <a:rPr lang="zh-CN" altLang="en-US" dirty="0" smtClean="0"/>
              <a:t>遇到第一个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，这时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[1]=4,</a:t>
            </a:r>
            <a:r>
              <a:rPr lang="zh-CN" altLang="en-US" dirty="0" smtClean="0"/>
              <a:t>因为长度为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的子序列最后一个元素只能是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碰到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肯定比</a:t>
            </a:r>
            <a:r>
              <a:rPr lang="en-US" altLang="zh-CN" dirty="0" smtClean="0"/>
              <a:t>4</a:t>
            </a:r>
            <a:r>
              <a:rPr lang="zh-CN" altLang="en-US" dirty="0" smtClean="0"/>
              <a:t>更优一些</a:t>
            </a:r>
            <a:endParaRPr lang="en-US" altLang="zh-CN" dirty="0" smtClean="0"/>
          </a:p>
          <a:p>
            <a:r>
              <a:rPr lang="zh-CN" altLang="en-US" dirty="0" smtClean="0"/>
              <a:t>碰到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，发现</a:t>
            </a:r>
            <a:r>
              <a:rPr lang="en-US" altLang="zh-CN" dirty="0" smtClean="0"/>
              <a:t>9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r>
              <a:rPr lang="zh-CN" altLang="en-US" dirty="0" smtClean="0"/>
              <a:t>要大，那么这时可以有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[2]=9</a:t>
            </a:r>
          </a:p>
          <a:p>
            <a:r>
              <a:rPr lang="zh-CN" altLang="en-US" dirty="0" smtClean="0"/>
              <a:t>接下来碰到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，比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</a:t>
            </a:r>
            <a:r>
              <a:rPr lang="zh-CN" altLang="en-US" dirty="0" smtClean="0"/>
              <a:t>小，比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</a:t>
            </a:r>
            <a:r>
              <a:rPr lang="zh-CN" altLang="en-US" dirty="0" smtClean="0"/>
              <a:t>大，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再碰到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[3]=9</a:t>
            </a:r>
          </a:p>
          <a:p>
            <a:r>
              <a:rPr lang="zh-CN" altLang="en-US" dirty="0" smtClean="0"/>
              <a:t>碰到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，这个时候</a:t>
            </a:r>
            <a:r>
              <a:rPr lang="en-US" altLang="zh-CN" dirty="0" smtClean="0"/>
              <a:t>6</a:t>
            </a:r>
            <a:r>
              <a:rPr lang="zh-CN" altLang="en-US" dirty="0"/>
              <a:t>＜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[3]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[3]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这时的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2 4 6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/>
              <a:t>二分搜索</a:t>
            </a:r>
            <a:r>
              <a:rPr lang="en-US" altLang="zh-CN" sz="2000" dirty="0"/>
              <a:t>——</a:t>
            </a:r>
            <a:r>
              <a:rPr lang="zh-CN" altLang="en-US" sz="2000" dirty="0"/>
              <a:t>应用：最长递增子序列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39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3012" y="1654174"/>
            <a:ext cx="8946541" cy="4195481"/>
          </a:xfrm>
        </p:spPr>
        <p:txBody>
          <a:bodyPr/>
          <a:lstStyle/>
          <a:p>
            <a:r>
              <a:rPr lang="zh-CN" altLang="en-US" dirty="0"/>
              <a:t>假设有数组  </a:t>
            </a:r>
            <a:r>
              <a:rPr lang="en-US" altLang="zh-CN" dirty="0"/>
              <a:t>4 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en-US" altLang="zh-CN" dirty="0"/>
              <a:t> 9 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en-US" altLang="zh-CN" dirty="0"/>
              <a:t> 9 </a:t>
            </a:r>
            <a:r>
              <a:rPr lang="en-US" altLang="zh-CN" dirty="0">
                <a:solidFill>
                  <a:srgbClr val="FFFF00"/>
                </a:solidFill>
              </a:rPr>
              <a:t>6 7</a:t>
            </a:r>
            <a:r>
              <a:rPr lang="en-US" altLang="zh-CN" dirty="0"/>
              <a:t> 2 </a:t>
            </a:r>
            <a:r>
              <a:rPr lang="en-US" altLang="zh-CN" dirty="0">
                <a:solidFill>
                  <a:srgbClr val="FFFF00"/>
                </a:solidFill>
              </a:rPr>
              <a:t>9</a:t>
            </a:r>
            <a:r>
              <a:rPr lang="en-US" altLang="zh-CN" dirty="0"/>
              <a:t> </a:t>
            </a:r>
            <a:r>
              <a:rPr lang="en-US" altLang="zh-CN" dirty="0" smtClean="0"/>
              <a:t>6</a:t>
            </a:r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碰到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，比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[3]</a:t>
            </a:r>
            <a:r>
              <a:rPr lang="zh-CN" altLang="en-US" dirty="0" smtClean="0"/>
              <a:t>大，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[4]=7</a:t>
            </a:r>
          </a:p>
          <a:p>
            <a:r>
              <a:rPr lang="zh-CN" altLang="en-US" dirty="0" smtClean="0"/>
              <a:t>碰到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，不管</a:t>
            </a:r>
            <a:endParaRPr lang="en-US" altLang="zh-CN" dirty="0" smtClean="0"/>
          </a:p>
          <a:p>
            <a:r>
              <a:rPr lang="zh-CN" altLang="en-US" dirty="0" smtClean="0"/>
              <a:t>碰到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，比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[4]</a:t>
            </a:r>
            <a:r>
              <a:rPr lang="zh-CN" altLang="en-US" dirty="0" smtClean="0"/>
              <a:t>大，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[5]=9</a:t>
            </a:r>
          </a:p>
          <a:p>
            <a:r>
              <a:rPr lang="zh-CN" altLang="en-US" dirty="0" smtClean="0"/>
              <a:t>碰到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，不管</a:t>
            </a:r>
            <a:endParaRPr lang="en-US" altLang="zh-CN" dirty="0" smtClean="0"/>
          </a:p>
          <a:p>
            <a:r>
              <a:rPr lang="zh-CN" altLang="en-US" dirty="0" smtClean="0"/>
              <a:t>这样，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=[2,4,6,7,9]</a:t>
            </a:r>
          </a:p>
          <a:p>
            <a:r>
              <a:rPr lang="zh-CN" altLang="en-US" dirty="0" smtClean="0"/>
              <a:t>可以发现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数组里的东西是单调递增的</a:t>
            </a:r>
            <a:endParaRPr lang="en-US" altLang="zh-CN" dirty="0" smtClean="0"/>
          </a:p>
          <a:p>
            <a:r>
              <a:rPr lang="zh-CN" altLang="en-US" dirty="0" smtClean="0"/>
              <a:t>那么每次插入元素的时候，就可以用二分查找，找到位置以后，将元素插入进去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/>
              <a:t>二分搜索</a:t>
            </a:r>
            <a:r>
              <a:rPr lang="en-US" altLang="zh-CN" sz="2000" dirty="0"/>
              <a:t>——</a:t>
            </a:r>
            <a:r>
              <a:rPr lang="zh-CN" altLang="en-US" sz="2000" dirty="0"/>
              <a:t>应用：最长递增子序列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95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弧形 6"/>
          <p:cNvSpPr/>
          <p:nvPr/>
        </p:nvSpPr>
        <p:spPr>
          <a:xfrm flipH="1">
            <a:off x="4737338" y="3141648"/>
            <a:ext cx="1678488" cy="413358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三分搜索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用于找凸函数的最大值或最小值点，可以用于不可导的函数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直接箭头连接符 4"/>
          <p:cNvCxnSpPr/>
          <p:nvPr/>
        </p:nvCxnSpPr>
        <p:spPr>
          <a:xfrm>
            <a:off x="3832964" y="4045907"/>
            <a:ext cx="464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200384" y="1741118"/>
            <a:ext cx="0" cy="379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>
            <a:off x="4737338" y="3141647"/>
            <a:ext cx="1678488" cy="413358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将函数区间分成三份，用</a:t>
            </a:r>
            <a:r>
              <a:rPr lang="en-US" altLang="zh-CN" dirty="0" smtClean="0"/>
              <a:t>mid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midmid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逐步缩小范围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/>
              <a:t>三分搜索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832964" y="4045907"/>
            <a:ext cx="464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200384" y="1741118"/>
            <a:ext cx="0" cy="379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/>
          <p:cNvSpPr/>
          <p:nvPr/>
        </p:nvSpPr>
        <p:spPr>
          <a:xfrm flipH="1">
            <a:off x="4737338" y="3141648"/>
            <a:ext cx="1678488" cy="413358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3586193" y="3141648"/>
            <a:ext cx="3980778" cy="3609733"/>
          </a:xfrm>
          <a:prstGeom prst="arc">
            <a:avLst>
              <a:gd name="adj1" fmla="val 16200000"/>
              <a:gd name="adj2" fmla="val 214947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6" t="15463" r="30395" b="17062"/>
          <a:stretch/>
        </p:blipFill>
        <p:spPr>
          <a:xfrm>
            <a:off x="0" y="4841310"/>
            <a:ext cx="1981309" cy="20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5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395</TotalTime>
  <Words>689</Words>
  <Application>Microsoft Office PowerPoint</Application>
  <PresentationFormat>宽屏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Century Gothic</vt:lpstr>
      <vt:lpstr>Wingdings 3</vt:lpstr>
      <vt:lpstr>离子</vt:lpstr>
      <vt:lpstr>搜索专题</vt:lpstr>
      <vt:lpstr>搜索专题</vt:lpstr>
      <vt:lpstr>二分搜索</vt:lpstr>
      <vt:lpstr>二分搜索——应用：最长递增子序列 </vt:lpstr>
      <vt:lpstr>二分搜索——应用：最长递增子序列 </vt:lpstr>
      <vt:lpstr>二分搜索——应用：最长递增子序列 </vt:lpstr>
      <vt:lpstr>二分搜索——应用：最长递增子序列 </vt:lpstr>
      <vt:lpstr>三分搜索</vt:lpstr>
      <vt:lpstr>三分搜索</vt:lpstr>
      <vt:lpstr>栈和队列</vt:lpstr>
      <vt:lpstr>深度优先搜索</vt:lpstr>
      <vt:lpstr>广度优先搜索</vt:lpstr>
      <vt:lpstr>迷宫问题</vt:lpstr>
      <vt:lpstr>迷宫问题</vt:lpstr>
      <vt:lpstr>zju-1711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搜索专题</dc:title>
  <dc:creator>熊智翔</dc:creator>
  <cp:lastModifiedBy>熊智翔</cp:lastModifiedBy>
  <cp:revision>20</cp:revision>
  <dcterms:created xsi:type="dcterms:W3CDTF">2015-01-22T09:37:42Z</dcterms:created>
  <dcterms:modified xsi:type="dcterms:W3CDTF">2015-01-25T09:14:24Z</dcterms:modified>
</cp:coreProperties>
</file>