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5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54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01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88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194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365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509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39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96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405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322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A955D7-F497-4F23-A332-45951623456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06F2B1-ED2E-4926-AF27-9C309569222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758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874236-2177-2599-52EE-8319B3BBC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36525"/>
            <a:ext cx="10477937" cy="1790727"/>
          </a:xfrm>
        </p:spPr>
        <p:txBody>
          <a:bodyPr/>
          <a:lstStyle/>
          <a:p>
            <a:r>
              <a:rPr lang="tr-TR" dirty="0"/>
              <a:t>Nöbetçi eczane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E26AC52-1570-3C42-654D-9260EF21A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483" y="5979196"/>
            <a:ext cx="8045373" cy="742279"/>
          </a:xfrm>
        </p:spPr>
        <p:txBody>
          <a:bodyPr/>
          <a:lstStyle/>
          <a:p>
            <a:r>
              <a:rPr lang="tr-TR" dirty="0"/>
              <a:t>Burakhan güçlü 1181602031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7EED33D-3BFD-EB53-8FCE-8A52BF9F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67" y="1927251"/>
            <a:ext cx="2672675" cy="26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46C600-4221-D9D9-B376-0C31EE60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354" y="411568"/>
            <a:ext cx="3232773" cy="823845"/>
          </a:xfrm>
        </p:spPr>
        <p:txBody>
          <a:bodyPr/>
          <a:lstStyle/>
          <a:p>
            <a:r>
              <a:rPr lang="tr-TR" dirty="0" err="1"/>
              <a:t>anasayfa</a:t>
            </a:r>
            <a:endParaRPr lang="tr-TR" dirty="0"/>
          </a:p>
        </p:txBody>
      </p:sp>
      <p:pic>
        <p:nvPicPr>
          <p:cNvPr id="5" name="İçerik Yer Tutucusu 4" descr="metin, ekran görüntüsü, ekra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941D444A-3D28-61EF-6075-DC30A571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7" y="1439695"/>
            <a:ext cx="9698024" cy="5191564"/>
          </a:xfrm>
        </p:spPr>
      </p:pic>
    </p:spTree>
    <p:extLst>
      <p:ext uri="{BB962C8B-B14F-4D97-AF65-F5344CB8AC3E}">
        <p14:creationId xmlns:p14="http://schemas.microsoft.com/office/powerpoint/2010/main" val="276098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6F455-82A8-4622-DE52-749CFAC0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044" y="382385"/>
            <a:ext cx="5723054" cy="814117"/>
          </a:xfrm>
        </p:spPr>
        <p:txBody>
          <a:bodyPr/>
          <a:lstStyle/>
          <a:p>
            <a:r>
              <a:rPr lang="tr-TR" dirty="0" err="1"/>
              <a:t>Admin</a:t>
            </a:r>
            <a:r>
              <a:rPr lang="tr-TR" dirty="0"/>
              <a:t> panel giriş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0A876D9-CDD8-B380-07F7-252DF461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2" y="1731523"/>
            <a:ext cx="7293481" cy="392024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8D3B007-ED0B-944C-A16A-75F12AC872CE}"/>
              </a:ext>
            </a:extLst>
          </p:cNvPr>
          <p:cNvSpPr txBox="1"/>
          <p:nvPr/>
        </p:nvSpPr>
        <p:spPr>
          <a:xfrm>
            <a:off x="8608979" y="1906621"/>
            <a:ext cx="2791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Anasayfada</a:t>
            </a:r>
            <a:r>
              <a:rPr lang="tr-TR" sz="2400" dirty="0"/>
              <a:t> </a:t>
            </a:r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panaline</a:t>
            </a:r>
            <a:r>
              <a:rPr lang="tr-TR" sz="2400" dirty="0"/>
              <a:t> girince kullanıcı adı ve şifreyi giriyoruz ve bizi eczane tanımlama sayfasına gönderiyor</a:t>
            </a:r>
          </a:p>
        </p:txBody>
      </p:sp>
    </p:spTree>
    <p:extLst>
      <p:ext uri="{BB962C8B-B14F-4D97-AF65-F5344CB8AC3E}">
        <p14:creationId xmlns:p14="http://schemas.microsoft.com/office/powerpoint/2010/main" val="16154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D57237-6D79-9E15-D1BC-D22D2FD7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678" y="401840"/>
            <a:ext cx="5674416" cy="726568"/>
          </a:xfrm>
        </p:spPr>
        <p:txBody>
          <a:bodyPr>
            <a:normAutofit fontScale="90000"/>
          </a:bodyPr>
          <a:lstStyle/>
          <a:p>
            <a:r>
              <a:rPr lang="tr-TR" dirty="0"/>
              <a:t>Eczane tanımlama</a:t>
            </a:r>
          </a:p>
        </p:txBody>
      </p:sp>
      <p:pic>
        <p:nvPicPr>
          <p:cNvPr id="5" name="İçerik Yer Tutucusu 4" descr="metin, ekran görüntüsü, 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91EBFF83-5512-B79B-3EC1-53EB5D55F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29" y="1478604"/>
            <a:ext cx="6766223" cy="362841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07F805E-2277-E43A-47EF-0AAFE2592ED3}"/>
              </a:ext>
            </a:extLst>
          </p:cNvPr>
          <p:cNvSpPr txBox="1"/>
          <p:nvPr/>
        </p:nvSpPr>
        <p:spPr>
          <a:xfrm>
            <a:off x="8608979" y="1906621"/>
            <a:ext cx="279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Tarih, ilçe ve eczaneyi seçerek tanımlı eczane veri tabanına ekliyoruz</a:t>
            </a:r>
          </a:p>
        </p:txBody>
      </p:sp>
    </p:spTree>
    <p:extLst>
      <p:ext uri="{BB962C8B-B14F-4D97-AF65-F5344CB8AC3E}">
        <p14:creationId xmlns:p14="http://schemas.microsoft.com/office/powerpoint/2010/main" val="20298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CBDEF2-D638-AE7E-8E90-CC62A963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103" y="392113"/>
            <a:ext cx="7036288" cy="726568"/>
          </a:xfrm>
        </p:spPr>
        <p:txBody>
          <a:bodyPr>
            <a:normAutofit fontScale="90000"/>
          </a:bodyPr>
          <a:lstStyle/>
          <a:p>
            <a:r>
              <a:rPr lang="tr-TR" dirty="0"/>
              <a:t>Tanımlı eczaneyi silme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7902106-D10E-7AAC-8602-20C65B9D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89" y="1536970"/>
            <a:ext cx="7321861" cy="392024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09B5526-04FF-3DD0-A1EA-534A264FA6D0}"/>
              </a:ext>
            </a:extLst>
          </p:cNvPr>
          <p:cNvSpPr txBox="1"/>
          <p:nvPr/>
        </p:nvSpPr>
        <p:spPr>
          <a:xfrm>
            <a:off x="8608979" y="1906621"/>
            <a:ext cx="2791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Tanımladığımız eczaneyi silmek istediğimizde en soldaki </a:t>
            </a:r>
            <a:r>
              <a:rPr lang="tr-TR" sz="2400" dirty="0" err="1"/>
              <a:t>id</a:t>
            </a:r>
            <a:r>
              <a:rPr lang="tr-TR" sz="2400" dirty="0"/>
              <a:t> sine bakarak isteğimiz eczaneyi silebiliyoruz</a:t>
            </a:r>
          </a:p>
        </p:txBody>
      </p:sp>
    </p:spTree>
    <p:extLst>
      <p:ext uri="{BB962C8B-B14F-4D97-AF65-F5344CB8AC3E}">
        <p14:creationId xmlns:p14="http://schemas.microsoft.com/office/powerpoint/2010/main" val="13008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E18D9E-8D11-3613-E596-64CA2FD9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661" y="440751"/>
            <a:ext cx="7308662" cy="833572"/>
          </a:xfrm>
        </p:spPr>
        <p:txBody>
          <a:bodyPr/>
          <a:lstStyle/>
          <a:p>
            <a:r>
              <a:rPr lang="tr-TR" dirty="0"/>
              <a:t>Günlük nöbetçi eczane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8F12149-33BD-34C4-97BC-BAA742D4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85" y="1657580"/>
            <a:ext cx="6955885" cy="373154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4D54643-1522-0B3A-B195-A07FDAA43CDF}"/>
              </a:ext>
            </a:extLst>
          </p:cNvPr>
          <p:cNvSpPr txBox="1"/>
          <p:nvPr/>
        </p:nvSpPr>
        <p:spPr>
          <a:xfrm>
            <a:off x="8608978" y="1906620"/>
            <a:ext cx="2947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Anasayfada</a:t>
            </a:r>
            <a:r>
              <a:rPr lang="tr-TR" sz="2400" dirty="0"/>
              <a:t> günlük eczaneye girdiğimizde ilçeyi seçerek o günkü nöbetçi eczaneleri görebiliyoruz.</a:t>
            </a:r>
          </a:p>
        </p:txBody>
      </p:sp>
    </p:spTree>
    <p:extLst>
      <p:ext uri="{BB962C8B-B14F-4D97-AF65-F5344CB8AC3E}">
        <p14:creationId xmlns:p14="http://schemas.microsoft.com/office/powerpoint/2010/main" val="256949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4C57C5-CC93-A0E3-A664-9FFDD56F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109" y="286556"/>
            <a:ext cx="7668586" cy="843301"/>
          </a:xfrm>
        </p:spPr>
        <p:txBody>
          <a:bodyPr>
            <a:normAutofit/>
          </a:bodyPr>
          <a:lstStyle/>
          <a:p>
            <a:r>
              <a:rPr lang="tr-TR" dirty="0"/>
              <a:t>Tarihli nöbetçi eczane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FB4D14D-C5CF-B8FD-1753-56DCAFCB5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5" y="1420238"/>
            <a:ext cx="7488974" cy="401752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D08AE08-B1F7-B7C5-73A7-CDB5110D371E}"/>
              </a:ext>
            </a:extLst>
          </p:cNvPr>
          <p:cNvSpPr txBox="1"/>
          <p:nvPr/>
        </p:nvSpPr>
        <p:spPr>
          <a:xfrm>
            <a:off x="8608978" y="1906621"/>
            <a:ext cx="3093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Tarihli nöbetçi eczane bölümünde </a:t>
            </a:r>
          </a:p>
          <a:p>
            <a:r>
              <a:rPr lang="tr-TR" sz="2400" dirty="0"/>
              <a:t>t</a:t>
            </a:r>
            <a:r>
              <a:rPr lang="tr-TR" sz="2400"/>
              <a:t>arih </a:t>
            </a:r>
            <a:r>
              <a:rPr lang="tr-TR" sz="2400" dirty="0"/>
              <a:t>ve ilçeyi seçtiğimizde o günkü nöbetçi eczaneleri görebiliyoruz</a:t>
            </a:r>
          </a:p>
        </p:txBody>
      </p:sp>
    </p:spTree>
    <p:extLst>
      <p:ext uri="{BB962C8B-B14F-4D97-AF65-F5344CB8AC3E}">
        <p14:creationId xmlns:p14="http://schemas.microsoft.com/office/powerpoint/2010/main" val="4187517447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Rozet</Template>
  <TotalTime>41</TotalTime>
  <Words>83</Words>
  <Application>Microsoft Office PowerPoint</Application>
  <PresentationFormat>Geniş ekran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Rozet</vt:lpstr>
      <vt:lpstr>Nöbetçi eczane</vt:lpstr>
      <vt:lpstr>anasayfa</vt:lpstr>
      <vt:lpstr>Admin panel giriş</vt:lpstr>
      <vt:lpstr>Eczane tanımlama</vt:lpstr>
      <vt:lpstr>Tanımlı eczaneyi silme</vt:lpstr>
      <vt:lpstr>Günlük nöbetçi eczane</vt:lpstr>
      <vt:lpstr>Tarihli nöbetçi eczane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Nöbetçi eczane</dc:title>
  <dc:creator>BURAKHAN GÜÇLÜ</dc:creator>
  <cp:lastModifiedBy>BURAKHAN GÜÇLÜ</cp:lastModifiedBy>
  <cp:revision>1</cp:revision>
  <dcterms:created xsi:type="dcterms:W3CDTF">2022-06-23T09:30:32Z</dcterms:created>
  <dcterms:modified xsi:type="dcterms:W3CDTF">2022-06-23T10:11:53Z</dcterms:modified>
</cp:coreProperties>
</file>