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1919"/>
    <a:srgbClr val="D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>
        <p:scale>
          <a:sx n="150" d="100"/>
          <a:sy n="150" d="100"/>
        </p:scale>
        <p:origin x="845" y="-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9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8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4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4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8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9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9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3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3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08EC-0443-494A-9EED-0B83C08DD7A9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7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08EC-0443-494A-9EED-0B83C08DD7A9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B5E6-B012-4F04-AB06-1E07605F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4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77" y="672489"/>
            <a:ext cx="5687044" cy="37676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2" y="692572"/>
            <a:ext cx="5487427" cy="3742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73885" y="668884"/>
                <a:ext cx="498406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5" y="668884"/>
                <a:ext cx="498406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5887170" y="668883"/>
                <a:ext cx="494815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70" y="668883"/>
                <a:ext cx="494815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8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619228" y="1638107"/>
            <a:ext cx="3964452" cy="1059373"/>
            <a:chOff x="2619228" y="1638107"/>
            <a:chExt cx="3964452" cy="1059373"/>
          </a:xfrm>
        </p:grpSpPr>
        <p:sp>
          <p:nvSpPr>
            <p:cNvPr id="21" name="직사각형 20"/>
            <p:cNvSpPr/>
            <p:nvPr/>
          </p:nvSpPr>
          <p:spPr>
            <a:xfrm>
              <a:off x="2619228" y="1651860"/>
              <a:ext cx="3964452" cy="104562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687782" y="1921164"/>
              <a:ext cx="720000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2262" y="1921164"/>
              <a:ext cx="72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802620" y="1921164"/>
              <a:ext cx="720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4" idx="3"/>
              <a:endCxn id="7" idx="1"/>
            </p:cNvCxnSpPr>
            <p:nvPr/>
          </p:nvCxnSpPr>
          <p:spPr>
            <a:xfrm>
              <a:off x="3407782" y="2281164"/>
              <a:ext cx="8344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" idx="3"/>
              <a:endCxn id="8" idx="1"/>
            </p:cNvCxnSpPr>
            <p:nvPr/>
          </p:nvCxnSpPr>
          <p:spPr>
            <a:xfrm>
              <a:off x="4962262" y="2281164"/>
              <a:ext cx="840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직사각형 13"/>
                <p:cNvSpPr/>
                <p:nvPr/>
              </p:nvSpPr>
              <p:spPr>
                <a:xfrm>
                  <a:off x="3551038" y="2019554"/>
                  <a:ext cx="551689" cy="2616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05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105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105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05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altLang="ko-KR" sz="1050" b="0" cap="none" spc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038" y="2019554"/>
                  <a:ext cx="551689" cy="261610"/>
                </a:xfrm>
                <a:prstGeom prst="rect">
                  <a:avLst/>
                </a:prstGeom>
                <a:blipFill>
                  <a:blip r:embed="rId2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직사각형 14"/>
                <p:cNvSpPr/>
                <p:nvPr/>
              </p:nvSpPr>
              <p:spPr>
                <a:xfrm>
                  <a:off x="5229000" y="2019554"/>
                  <a:ext cx="306879" cy="25391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05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altLang="ko-KR" sz="1050" b="0" cap="none" spc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5" name="직사각형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000" y="2019554"/>
                  <a:ext cx="306879" cy="2539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직사각형 15"/>
                <p:cNvSpPr/>
                <p:nvPr/>
              </p:nvSpPr>
              <p:spPr>
                <a:xfrm>
                  <a:off x="2898008" y="2134971"/>
                  <a:ext cx="323935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altLang="ko-KR" sz="1200" b="0" cap="none" spc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008" y="2134971"/>
                  <a:ext cx="323935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직사각형 16"/>
                <p:cNvSpPr/>
                <p:nvPr/>
              </p:nvSpPr>
              <p:spPr>
                <a:xfrm>
                  <a:off x="4463580" y="2134971"/>
                  <a:ext cx="301749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altLang="ko-KR" sz="1200" b="0" cap="none" spc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7" name="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580" y="2134971"/>
                  <a:ext cx="301749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직사각형 17"/>
                <p:cNvSpPr/>
                <p:nvPr/>
              </p:nvSpPr>
              <p:spPr>
                <a:xfrm>
                  <a:off x="6004093" y="2142665"/>
                  <a:ext cx="341440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ko-KR" sz="1200" b="0" cap="none" spc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093" y="2142665"/>
                  <a:ext cx="34144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직사각형 18"/>
                <p:cNvSpPr/>
                <p:nvPr/>
              </p:nvSpPr>
              <p:spPr>
                <a:xfrm>
                  <a:off x="2760233" y="1657575"/>
                  <a:ext cx="647549" cy="2308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9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𝑐𝑜𝑛𝑠𝑡</m:t>
                        </m:r>
                        <m:r>
                          <a:rPr lang="en-US" altLang="ko-KR" sz="9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altLang="ko-KR" sz="900" b="0" cap="none" spc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233" y="1657575"/>
                  <a:ext cx="647549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직사각형 19"/>
                <p:cNvSpPr/>
                <p:nvPr/>
              </p:nvSpPr>
              <p:spPr>
                <a:xfrm>
                  <a:off x="2619228" y="1638107"/>
                  <a:ext cx="355161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altLang="ko-KR" sz="1200" b="0" cap="none" spc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20" name="직사각형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228" y="1638107"/>
                  <a:ext cx="35516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6441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23401" y="1345077"/>
            <a:ext cx="2515576" cy="11542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70386"/>
              </p:ext>
            </p:extLst>
          </p:nvPr>
        </p:nvGraphicFramePr>
        <p:xfrm>
          <a:off x="1724152" y="1426802"/>
          <a:ext cx="25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253681920"/>
                    </a:ext>
                  </a:extLst>
                </a:gridCol>
              </a:tblGrid>
              <a:tr h="221467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10953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521304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217178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351156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277618" y="1556850"/>
            <a:ext cx="1018032" cy="7437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89198" y="1558882"/>
            <a:ext cx="1018032" cy="7416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3" idx="3"/>
            <a:endCxn id="5" idx="1"/>
          </p:cNvCxnSpPr>
          <p:nvPr/>
        </p:nvCxnSpPr>
        <p:spPr>
          <a:xfrm flipV="1">
            <a:off x="1978152" y="1928706"/>
            <a:ext cx="299466" cy="101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/>
              <p:cNvSpPr/>
              <p:nvPr/>
            </p:nvSpPr>
            <p:spPr>
              <a:xfrm>
                <a:off x="2486406" y="1790206"/>
                <a:ext cx="629275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𝐿𝑆𝑇𝑀</m:t>
                      </m:r>
                    </m:oMath>
                  </m:oMathPara>
                </a14:m>
                <a:endParaRPr lang="en-US" altLang="ko-KR" sz="12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406" y="1790206"/>
                <a:ext cx="62927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/>
              <p:cNvSpPr/>
              <p:nvPr/>
            </p:nvSpPr>
            <p:spPr>
              <a:xfrm>
                <a:off x="3504438" y="1805594"/>
                <a:ext cx="1056764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𝐹𝑒𝑒𝑑</m:t>
                      </m:r>
                      <m:r>
                        <a:rPr lang="en-US" altLang="ko-KR" sz="1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𝐹𝑜𝑟𝑤𝑎𝑟𝑑</m:t>
                      </m:r>
                    </m:oMath>
                  </m:oMathPara>
                </a14:m>
                <a:endParaRPr lang="en-US" altLang="ko-KR" sz="10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38" y="1805594"/>
                <a:ext cx="105676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endCxn id="49" idx="1"/>
          </p:cNvCxnSpPr>
          <p:nvPr/>
        </p:nvCxnSpPr>
        <p:spPr>
          <a:xfrm flipV="1">
            <a:off x="4507230" y="1938507"/>
            <a:ext cx="304147" cy="272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/>
              <p:cNvSpPr/>
              <p:nvPr/>
            </p:nvSpPr>
            <p:spPr>
              <a:xfrm>
                <a:off x="1714290" y="1916946"/>
                <a:ext cx="315932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ko-KR" sz="105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290" y="1916946"/>
                <a:ext cx="315932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/>
          <p:cNvSpPr/>
          <p:nvPr/>
        </p:nvSpPr>
        <p:spPr>
          <a:xfrm>
            <a:off x="1724152" y="2431752"/>
            <a:ext cx="254000" cy="24981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/>
              <p:cNvSpPr/>
              <p:nvPr/>
            </p:nvSpPr>
            <p:spPr>
              <a:xfrm>
                <a:off x="1647081" y="2439134"/>
                <a:ext cx="40305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81" y="2439134"/>
                <a:ext cx="403059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/>
              <p:cNvSpPr/>
              <p:nvPr/>
            </p:nvSpPr>
            <p:spPr>
              <a:xfrm>
                <a:off x="1710248" y="1687564"/>
                <a:ext cx="315932" cy="21544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8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48" y="1687564"/>
                <a:ext cx="315932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직사각형 45"/>
              <p:cNvSpPr/>
              <p:nvPr/>
            </p:nvSpPr>
            <p:spPr>
              <a:xfrm>
                <a:off x="1715284" y="1438384"/>
                <a:ext cx="315932" cy="21544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8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284" y="1438384"/>
                <a:ext cx="315932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직사각형 46"/>
              <p:cNvSpPr/>
              <p:nvPr/>
            </p:nvSpPr>
            <p:spPr>
              <a:xfrm>
                <a:off x="1695973" y="2190316"/>
                <a:ext cx="30527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973" y="2190316"/>
                <a:ext cx="305276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직사각형 47"/>
          <p:cNvSpPr/>
          <p:nvPr/>
        </p:nvSpPr>
        <p:spPr>
          <a:xfrm>
            <a:off x="1619219" y="1194192"/>
            <a:ext cx="458780" cy="230832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900" b="0" cap="none" spc="0" smtClean="0">
                <a:ln w="0"/>
                <a:solidFill>
                  <a:schemeClr val="tx1"/>
                </a:solidFill>
                <a:effectLst/>
              </a:rPr>
              <a:t>Input</a:t>
            </a:r>
            <a:endParaRPr lang="en-US" altLang="ko-KR" sz="900" b="0" cap="none" spc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11377" y="1813602"/>
            <a:ext cx="254000" cy="24981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직사각형 49"/>
              <p:cNvSpPr/>
              <p:nvPr/>
            </p:nvSpPr>
            <p:spPr>
              <a:xfrm>
                <a:off x="4738116" y="1827334"/>
                <a:ext cx="42088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116" y="1827334"/>
                <a:ext cx="420884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/>
          <p:cNvSpPr/>
          <p:nvPr/>
        </p:nvSpPr>
        <p:spPr>
          <a:xfrm>
            <a:off x="4659293" y="1597860"/>
            <a:ext cx="558166" cy="230832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900" b="0" cap="none" spc="0" smtClean="0">
                <a:ln w="0"/>
                <a:solidFill>
                  <a:schemeClr val="tx1"/>
                </a:solidFill>
                <a:effectLst/>
              </a:rPr>
              <a:t>Output</a:t>
            </a:r>
            <a:endParaRPr lang="en-US" altLang="ko-KR" sz="900" b="0" cap="none" spc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330503" y="1806308"/>
            <a:ext cx="489182" cy="26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/>
              <p:cNvSpPr/>
              <p:nvPr/>
            </p:nvSpPr>
            <p:spPr>
              <a:xfrm>
                <a:off x="5350573" y="1820173"/>
                <a:ext cx="489428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𝑂𝐷𝐸</m:t>
                      </m:r>
                    </m:oMath>
                  </m:oMathPara>
                </a14:m>
                <a:endParaRPr lang="en-US" altLang="ko-KR" sz="10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73" y="1820173"/>
                <a:ext cx="489428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>
            <a:stCxn id="49" idx="3"/>
            <a:endCxn id="52" idx="1"/>
          </p:cNvCxnSpPr>
          <p:nvPr/>
        </p:nvCxnSpPr>
        <p:spPr>
          <a:xfrm flipV="1">
            <a:off x="5065377" y="1937908"/>
            <a:ext cx="265126" cy="59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050140" y="2502267"/>
            <a:ext cx="1164101" cy="215444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800" b="0" cap="none" spc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Trainable parameters</a:t>
            </a:r>
            <a:endParaRPr lang="en-US" altLang="ko-KR" sz="800" b="0" cap="none" spc="0">
              <a:ln w="0"/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cxnSp>
        <p:nvCxnSpPr>
          <p:cNvPr id="64" name="직선 화살표 연결선 63"/>
          <p:cNvCxnSpPr>
            <a:stCxn id="52" idx="3"/>
          </p:cNvCxnSpPr>
          <p:nvPr/>
        </p:nvCxnSpPr>
        <p:spPr>
          <a:xfrm>
            <a:off x="5819685" y="1937908"/>
            <a:ext cx="245835" cy="0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직사각형 68"/>
              <p:cNvSpPr/>
              <p:nvPr/>
            </p:nvSpPr>
            <p:spPr>
              <a:xfrm>
                <a:off x="6105195" y="2163520"/>
                <a:ext cx="560731" cy="225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𝑝h𝑦𝑠𝑖𝑐𝑠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69" name="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195" y="2163520"/>
                <a:ext cx="560731" cy="225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직사각형 69"/>
              <p:cNvSpPr/>
              <p:nvPr/>
            </p:nvSpPr>
            <p:spPr>
              <a:xfrm>
                <a:off x="6011869" y="1820982"/>
                <a:ext cx="768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𝑐𝑜𝑛𝑣𝑒𝑛𝑡𝑖𝑜𝑛𝑎𝑙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869" y="1820982"/>
                <a:ext cx="768544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연결선 71"/>
          <p:cNvCxnSpPr>
            <a:stCxn id="5" idx="3"/>
            <a:endCxn id="23" idx="1"/>
          </p:cNvCxnSpPr>
          <p:nvPr/>
        </p:nvCxnSpPr>
        <p:spPr>
          <a:xfrm>
            <a:off x="3295650" y="1928706"/>
            <a:ext cx="193548" cy="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49" idx="2"/>
            <a:endCxn id="79" idx="1"/>
          </p:cNvCxnSpPr>
          <p:nvPr/>
        </p:nvCxnSpPr>
        <p:spPr>
          <a:xfrm rot="16200000" flipH="1">
            <a:off x="5395581" y="1606207"/>
            <a:ext cx="212735" cy="1127143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6065520" y="1832043"/>
            <a:ext cx="640080" cy="19671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065520" y="2177792"/>
            <a:ext cx="640080" cy="19671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덧셈 기호 80"/>
          <p:cNvSpPr/>
          <p:nvPr/>
        </p:nvSpPr>
        <p:spPr>
          <a:xfrm>
            <a:off x="6331702" y="2048384"/>
            <a:ext cx="108000" cy="108000"/>
          </a:xfrm>
          <a:prstGeom prst="mathPlus">
            <a:avLst>
              <a:gd name="adj1" fmla="val 8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>
            <a:stCxn id="79" idx="2"/>
            <a:endCxn id="86" idx="0"/>
          </p:cNvCxnSpPr>
          <p:nvPr/>
        </p:nvCxnSpPr>
        <p:spPr>
          <a:xfrm>
            <a:off x="6385560" y="2374502"/>
            <a:ext cx="0" cy="150858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직사각형 84"/>
              <p:cNvSpPr/>
              <p:nvPr/>
            </p:nvSpPr>
            <p:spPr>
              <a:xfrm>
                <a:off x="6151970" y="2515993"/>
                <a:ext cx="4671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85" name="직사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970" y="2515993"/>
                <a:ext cx="467179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직사각형 85"/>
          <p:cNvSpPr/>
          <p:nvPr/>
        </p:nvSpPr>
        <p:spPr>
          <a:xfrm>
            <a:off x="6065520" y="2525360"/>
            <a:ext cx="640080" cy="19671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123401" y="3513470"/>
            <a:ext cx="2515576" cy="11542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79100"/>
              </p:ext>
            </p:extLst>
          </p:nvPr>
        </p:nvGraphicFramePr>
        <p:xfrm>
          <a:off x="1724152" y="3595195"/>
          <a:ext cx="25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253681920"/>
                    </a:ext>
                  </a:extLst>
                </a:gridCol>
              </a:tblGrid>
              <a:tr h="221467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10953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521304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217178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351156"/>
                  </a:ext>
                </a:extLst>
              </a:tr>
            </a:tbl>
          </a:graphicData>
        </a:graphic>
      </p:graphicFrame>
      <p:sp>
        <p:nvSpPr>
          <p:cNvPr id="90" name="모서리가 둥근 직사각형 89"/>
          <p:cNvSpPr/>
          <p:nvPr/>
        </p:nvSpPr>
        <p:spPr>
          <a:xfrm>
            <a:off x="2277618" y="3725243"/>
            <a:ext cx="1018032" cy="7437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89198" y="3727275"/>
            <a:ext cx="1018032" cy="7416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>
            <a:stCxn id="89" idx="3"/>
            <a:endCxn id="90" idx="1"/>
          </p:cNvCxnSpPr>
          <p:nvPr/>
        </p:nvCxnSpPr>
        <p:spPr>
          <a:xfrm flipV="1">
            <a:off x="1978152" y="4097099"/>
            <a:ext cx="299466" cy="101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직사각형 92"/>
              <p:cNvSpPr/>
              <p:nvPr/>
            </p:nvSpPr>
            <p:spPr>
              <a:xfrm>
                <a:off x="2486406" y="3958599"/>
                <a:ext cx="629275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𝐿𝑆𝑇𝑀</m:t>
                      </m:r>
                    </m:oMath>
                  </m:oMathPara>
                </a14:m>
                <a:endParaRPr lang="en-US" altLang="ko-KR" sz="12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93" name="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406" y="3958599"/>
                <a:ext cx="62927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직사각형 93"/>
              <p:cNvSpPr/>
              <p:nvPr/>
            </p:nvSpPr>
            <p:spPr>
              <a:xfrm>
                <a:off x="3504438" y="3973987"/>
                <a:ext cx="1056764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𝐹𝑒𝑒𝑑</m:t>
                      </m:r>
                      <m:r>
                        <a:rPr lang="en-US" altLang="ko-KR" sz="1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𝐹𝑜𝑟𝑤𝑎𝑟𝑑</m:t>
                      </m:r>
                    </m:oMath>
                  </m:oMathPara>
                </a14:m>
                <a:endParaRPr lang="en-US" altLang="ko-KR" sz="10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94" name="직사각형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38" y="3973987"/>
                <a:ext cx="1056764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/>
          <p:cNvCxnSpPr>
            <a:endCxn id="103" idx="1"/>
          </p:cNvCxnSpPr>
          <p:nvPr/>
        </p:nvCxnSpPr>
        <p:spPr>
          <a:xfrm flipV="1">
            <a:off x="4507230" y="4106900"/>
            <a:ext cx="304146" cy="272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직사각형 95"/>
              <p:cNvSpPr/>
              <p:nvPr/>
            </p:nvSpPr>
            <p:spPr>
              <a:xfrm>
                <a:off x="1714290" y="4085339"/>
                <a:ext cx="315932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ko-KR" sz="105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96" name="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290" y="4085339"/>
                <a:ext cx="315932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직사각형 96"/>
          <p:cNvSpPr/>
          <p:nvPr/>
        </p:nvSpPr>
        <p:spPr>
          <a:xfrm>
            <a:off x="1724152" y="4600145"/>
            <a:ext cx="254000" cy="24981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직사각형 97"/>
              <p:cNvSpPr/>
              <p:nvPr/>
            </p:nvSpPr>
            <p:spPr>
              <a:xfrm>
                <a:off x="1647081" y="4607527"/>
                <a:ext cx="40305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98" name="직사각형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81" y="4607527"/>
                <a:ext cx="403059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직사각형 98"/>
              <p:cNvSpPr/>
              <p:nvPr/>
            </p:nvSpPr>
            <p:spPr>
              <a:xfrm>
                <a:off x="1710248" y="3855957"/>
                <a:ext cx="315932" cy="21544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8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99" name="직사각형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48" y="3855957"/>
                <a:ext cx="315932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직사각형 99"/>
              <p:cNvSpPr/>
              <p:nvPr/>
            </p:nvSpPr>
            <p:spPr>
              <a:xfrm>
                <a:off x="1715284" y="3606777"/>
                <a:ext cx="315932" cy="21544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8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100" name="직사각형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284" y="3606777"/>
                <a:ext cx="315932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직사각형 100"/>
              <p:cNvSpPr/>
              <p:nvPr/>
            </p:nvSpPr>
            <p:spPr>
              <a:xfrm>
                <a:off x="1695973" y="4358709"/>
                <a:ext cx="30527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101" name="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973" y="4358709"/>
                <a:ext cx="305276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직사각형 101"/>
          <p:cNvSpPr/>
          <p:nvPr/>
        </p:nvSpPr>
        <p:spPr>
          <a:xfrm>
            <a:off x="1625631" y="3370279"/>
            <a:ext cx="445955" cy="215444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800" b="1" cap="none" spc="0" smtClean="0">
                <a:ln w="0"/>
                <a:solidFill>
                  <a:schemeClr val="tx1"/>
                </a:solidFill>
                <a:effectLst/>
              </a:rPr>
              <a:t>Input</a:t>
            </a:r>
            <a:endParaRPr lang="en-US" altLang="ko-KR" sz="800" b="1" cap="none" spc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811376" y="3981995"/>
            <a:ext cx="387379" cy="24981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직사각형 103"/>
              <p:cNvSpPr/>
              <p:nvPr/>
            </p:nvSpPr>
            <p:spPr>
              <a:xfrm>
                <a:off x="4738116" y="3995727"/>
                <a:ext cx="53610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104" name="직사각형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116" y="3995727"/>
                <a:ext cx="536109" cy="2154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직사각형 104"/>
          <p:cNvSpPr/>
          <p:nvPr/>
        </p:nvSpPr>
        <p:spPr>
          <a:xfrm>
            <a:off x="4671315" y="3370279"/>
            <a:ext cx="534121" cy="215444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800" b="1" cap="none" spc="0" smtClean="0">
                <a:ln w="0"/>
                <a:solidFill>
                  <a:schemeClr val="tx1"/>
                </a:solidFill>
                <a:effectLst/>
              </a:rPr>
              <a:t>Output</a:t>
            </a:r>
            <a:endParaRPr lang="en-US" altLang="ko-KR" sz="800" b="1" cap="none" spc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433373" y="3974701"/>
            <a:ext cx="489182" cy="26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직사각형 106"/>
              <p:cNvSpPr/>
              <p:nvPr/>
            </p:nvSpPr>
            <p:spPr>
              <a:xfrm>
                <a:off x="5453443" y="3988566"/>
                <a:ext cx="489428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𝑂𝐷𝐸</m:t>
                      </m:r>
                    </m:oMath>
                  </m:oMathPara>
                </a14:m>
                <a:endParaRPr lang="en-US" altLang="ko-KR" sz="10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107" name="직사각형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43" y="3988566"/>
                <a:ext cx="489428" cy="2462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직선 화살표 연결선 107"/>
          <p:cNvCxnSpPr>
            <a:stCxn id="103" idx="3"/>
            <a:endCxn id="106" idx="1"/>
          </p:cNvCxnSpPr>
          <p:nvPr/>
        </p:nvCxnSpPr>
        <p:spPr>
          <a:xfrm flipV="1">
            <a:off x="5198755" y="4106301"/>
            <a:ext cx="234618" cy="59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067402" y="4667124"/>
            <a:ext cx="1043876" cy="20005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700" cap="none" spc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Trainable parameters</a:t>
            </a:r>
            <a:endParaRPr lang="en-US" altLang="ko-KR" sz="700" cap="none" spc="0">
              <a:ln w="0"/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cxnSp>
        <p:nvCxnSpPr>
          <p:cNvPr id="110" name="직선 화살표 연결선 109"/>
          <p:cNvCxnSpPr>
            <a:stCxn id="106" idx="3"/>
            <a:endCxn id="115" idx="1"/>
          </p:cNvCxnSpPr>
          <p:nvPr/>
        </p:nvCxnSpPr>
        <p:spPr>
          <a:xfrm>
            <a:off x="5922555" y="4106301"/>
            <a:ext cx="234405" cy="110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직사각형 110"/>
              <p:cNvSpPr/>
              <p:nvPr/>
            </p:nvSpPr>
            <p:spPr>
              <a:xfrm>
                <a:off x="6095035" y="3658813"/>
                <a:ext cx="768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𝑐𝑜𝑛𝑣𝑒𝑛𝑡𝑖𝑜𝑛𝑎𝑙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111" name="직사각형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035" y="3658813"/>
                <a:ext cx="768544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직사각형 111"/>
              <p:cNvSpPr/>
              <p:nvPr/>
            </p:nvSpPr>
            <p:spPr>
              <a:xfrm>
                <a:off x="6196635" y="3992007"/>
                <a:ext cx="560731" cy="225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𝑝h𝑦𝑠𝑖𝑐𝑠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112" name="직사각형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635" y="3992007"/>
                <a:ext cx="560731" cy="225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연결선 112"/>
          <p:cNvCxnSpPr>
            <a:stCxn id="90" idx="3"/>
            <a:endCxn id="91" idx="1"/>
          </p:cNvCxnSpPr>
          <p:nvPr/>
        </p:nvCxnSpPr>
        <p:spPr>
          <a:xfrm>
            <a:off x="3295650" y="4097099"/>
            <a:ext cx="193548" cy="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103" idx="0"/>
            <a:endCxn id="116" idx="1"/>
          </p:cNvCxnSpPr>
          <p:nvPr/>
        </p:nvCxnSpPr>
        <p:spPr>
          <a:xfrm rot="5400000" flipH="1" flipV="1">
            <a:off x="5475736" y="3300771"/>
            <a:ext cx="210555" cy="1151894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6156960" y="4008056"/>
            <a:ext cx="640080" cy="19671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6156960" y="3673085"/>
            <a:ext cx="640080" cy="19671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덧셈 기호 116"/>
          <p:cNvSpPr/>
          <p:nvPr/>
        </p:nvSpPr>
        <p:spPr>
          <a:xfrm>
            <a:off x="6417004" y="3884214"/>
            <a:ext cx="108000" cy="108000"/>
          </a:xfrm>
          <a:prstGeom prst="mathPlus">
            <a:avLst>
              <a:gd name="adj1" fmla="val 8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화살표 연결선 117"/>
          <p:cNvCxnSpPr>
            <a:stCxn id="115" idx="2"/>
            <a:endCxn id="120" idx="0"/>
          </p:cNvCxnSpPr>
          <p:nvPr/>
        </p:nvCxnSpPr>
        <p:spPr>
          <a:xfrm>
            <a:off x="6477000" y="4204766"/>
            <a:ext cx="0" cy="196779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직사각형 118"/>
              <p:cNvSpPr/>
              <p:nvPr/>
            </p:nvSpPr>
            <p:spPr>
              <a:xfrm>
                <a:off x="6243410" y="4388368"/>
                <a:ext cx="4671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ko-KR" altLang="en-US" sz="1000"/>
              </a:p>
            </p:txBody>
          </p:sp>
        </mc:Choice>
        <mc:Fallback>
          <p:sp>
            <p:nvSpPr>
              <p:cNvPr id="119" name="직사각형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410" y="4388368"/>
                <a:ext cx="467179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직사각형 119"/>
          <p:cNvSpPr/>
          <p:nvPr/>
        </p:nvSpPr>
        <p:spPr>
          <a:xfrm>
            <a:off x="6156960" y="4401545"/>
            <a:ext cx="640080" cy="19671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화살표 연결선 125"/>
          <p:cNvCxnSpPr>
            <a:stCxn id="120" idx="1"/>
          </p:cNvCxnSpPr>
          <p:nvPr/>
        </p:nvCxnSpPr>
        <p:spPr>
          <a:xfrm flipH="1">
            <a:off x="4659293" y="4499900"/>
            <a:ext cx="1497667" cy="3273"/>
          </a:xfrm>
          <a:prstGeom prst="straightConnector1">
            <a:avLst/>
          </a:prstGeom>
          <a:ln w="6350">
            <a:solidFill>
              <a:srgbClr val="9319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4785405" y="4498958"/>
            <a:ext cx="1311576" cy="20005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700" smtClean="0">
                <a:ln w="0"/>
                <a:solidFill>
                  <a:srgbClr val="931919"/>
                </a:solidFill>
              </a:rPr>
              <a:t>Optimization of parameters</a:t>
            </a:r>
            <a:endParaRPr lang="en-US" altLang="ko-KR" sz="700" cap="none" spc="0">
              <a:ln w="0"/>
              <a:solidFill>
                <a:srgbClr val="93191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748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135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Lunosoft</dc:creator>
  <cp:lastModifiedBy>Lunosoft</cp:lastModifiedBy>
  <cp:revision>13</cp:revision>
  <dcterms:created xsi:type="dcterms:W3CDTF">2024-12-10T07:40:17Z</dcterms:created>
  <dcterms:modified xsi:type="dcterms:W3CDTF">2024-12-11T12:05:04Z</dcterms:modified>
</cp:coreProperties>
</file>