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3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4033-8DF5-4483-BD41-9F047BF20A6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1D44-963C-499B-BEA6-BD1134E73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67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4033-8DF5-4483-BD41-9F047BF20A6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1D44-963C-499B-BEA6-BD1134E73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6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4033-8DF5-4483-BD41-9F047BF20A6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1D44-963C-499B-BEA6-BD1134E73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5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4033-8DF5-4483-BD41-9F047BF20A6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1D44-963C-499B-BEA6-BD1134E73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78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4033-8DF5-4483-BD41-9F047BF20A6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1D44-963C-499B-BEA6-BD1134E73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73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4033-8DF5-4483-BD41-9F047BF20A6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1D44-963C-499B-BEA6-BD1134E73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41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4033-8DF5-4483-BD41-9F047BF20A6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1D44-963C-499B-BEA6-BD1134E73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0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4033-8DF5-4483-BD41-9F047BF20A6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1D44-963C-499B-BEA6-BD1134E73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37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4033-8DF5-4483-BD41-9F047BF20A6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1D44-963C-499B-BEA6-BD1134E73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0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4033-8DF5-4483-BD41-9F047BF20A6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1D44-963C-499B-BEA6-BD1134E73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12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4033-8DF5-4483-BD41-9F047BF20A6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1D44-963C-499B-BEA6-BD1134E73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80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F4033-8DF5-4483-BD41-9F047BF20A6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71D44-963C-499B-BEA6-BD1134E73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29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3" y="0"/>
            <a:ext cx="7670909" cy="68580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8098971" y="624113"/>
            <a:ext cx="3657600" cy="503645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190500" dir="18900000" algn="b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102656" y="624113"/>
            <a:ext cx="3657600" cy="503645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190500" dir="8100000" algn="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INDEX</a:t>
            </a:r>
            <a:endParaRPr lang="en-US" altLang="ko-KR" sz="2600" dirty="0">
              <a:solidFill>
                <a:schemeClr val="tx1">
                  <a:lumMod val="85000"/>
                  <a:lumOff val="1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Bootstrap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사용한 만큼 조금 더 신경 써서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card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만들어서 사용했으면 좋을 것 같다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조금 더 영화와 관련 된 내용을 가진 사진을 사용하였다면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좋았을듯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Image-fluid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속성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7107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056" y="0"/>
            <a:ext cx="7926295" cy="6858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8098971" y="624113"/>
            <a:ext cx="3657600" cy="503645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190500" dir="18900000" algn="b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098971" y="624113"/>
            <a:ext cx="3657600" cy="503645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190500" dir="8100000" algn="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NEW</a:t>
            </a:r>
          </a:p>
          <a:p>
            <a:pPr algn="ctr"/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Input box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크기들 관리를 더 했다면 더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이쁘게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완성 할 수 있을 것이라 생각한다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또한 폰트 사이즈와 폰트 세부 설정을 하지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않았다는게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아쉽다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91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8" y="0"/>
            <a:ext cx="6770544" cy="6858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8098971" y="624113"/>
            <a:ext cx="3657600" cy="503645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190500" dir="18900000" algn="b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098971" y="624113"/>
            <a:ext cx="3657600" cy="503645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190500" dir="8100000" algn="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DETAIL</a:t>
            </a:r>
          </a:p>
          <a:p>
            <a:pPr algn="ctr"/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중앙 정렬을 기준으로 하였는데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제목은 중앙 정렬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세부 정보 몇가지는 조그맣게 끄트머리에 묶어두고 내용 위주로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적었어도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예뻤을 것 같다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EDIT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버튼과 같은 형태로 만들고 싶다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...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1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3" y="0"/>
            <a:ext cx="7628150" cy="6858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8098971" y="624113"/>
            <a:ext cx="3657600" cy="503645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190500" dir="18900000" algn="b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098971" y="624113"/>
            <a:ext cx="3657600" cy="503645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190500" dir="8100000" algn="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EDIT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NEW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와 동일한 부분에서 아쉬운 점이 존재한다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DB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자료형에서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보여지는대로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내부 처리가 되지 않는다는 것을 기억하자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많은 기능이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JS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기반으로 기능한다는 것을 깨달았다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JS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연습을 좀 하면 좋을 듯 하다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42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8098971" y="624113"/>
            <a:ext cx="3657600" cy="503645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190500" dir="18900000" algn="b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098971" y="624113"/>
            <a:ext cx="3657600" cy="503645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190500" dir="8100000" algn="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ADMIN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잘 된다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88" y="0"/>
            <a:ext cx="5606200" cy="21188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88" y="1923141"/>
            <a:ext cx="5606200" cy="493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18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129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G마켓 산스 TTF Bold</vt:lpstr>
      <vt:lpstr>G마켓 산스 TTF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2022-09-02T06:33:14Z</dcterms:created>
  <dcterms:modified xsi:type="dcterms:W3CDTF">2022-09-02T06:44:44Z</dcterms:modified>
</cp:coreProperties>
</file>