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63A"/>
    <a:srgbClr val="FFE680"/>
    <a:srgbClr val="FFFFFF"/>
    <a:srgbClr val="FF8080"/>
    <a:srgbClr val="80B3FF"/>
    <a:srgbClr val="8DD35F"/>
    <a:srgbClr val="229141"/>
    <a:srgbClr val="2C7AEE"/>
    <a:srgbClr val="E43E30"/>
    <a:srgbClr val="FAC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279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637A-C342-4055-AB03-60D21C7EECF8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44DF-3D67-404B-A23F-E1228FA82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18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637A-C342-4055-AB03-60D21C7EECF8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44DF-3D67-404B-A23F-E1228FA82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7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637A-C342-4055-AB03-60D21C7EECF8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44DF-3D67-404B-A23F-E1228FA82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37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637A-C342-4055-AB03-60D21C7EECF8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44DF-3D67-404B-A23F-E1228FA82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3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637A-C342-4055-AB03-60D21C7EECF8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44DF-3D67-404B-A23F-E1228FA82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7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637A-C342-4055-AB03-60D21C7EECF8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44DF-3D67-404B-A23F-E1228FA82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7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637A-C342-4055-AB03-60D21C7EECF8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44DF-3D67-404B-A23F-E1228FA82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0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637A-C342-4055-AB03-60D21C7EECF8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44DF-3D67-404B-A23F-E1228FA82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3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637A-C342-4055-AB03-60D21C7EECF8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44DF-3D67-404B-A23F-E1228FA82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26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637A-C342-4055-AB03-60D21C7EECF8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44DF-3D67-404B-A23F-E1228FA82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28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637A-C342-4055-AB03-60D21C7EECF8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544DF-3D67-404B-A23F-E1228FA82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637A-C342-4055-AB03-60D21C7EECF8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544DF-3D67-404B-A23F-E1228FA82C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4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8166" y="-2238342"/>
            <a:ext cx="4371584" cy="793808"/>
          </a:xfrm>
          <a:prstGeom prst="rect">
            <a:avLst/>
          </a:prstGeom>
          <a:solidFill>
            <a:srgbClr val="FA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17378" y="-2238342"/>
            <a:ext cx="4371584" cy="793808"/>
          </a:xfrm>
          <a:prstGeom prst="rect">
            <a:avLst/>
          </a:prstGeom>
          <a:solidFill>
            <a:srgbClr val="E43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33564" y="-2238342"/>
            <a:ext cx="4371584" cy="793808"/>
          </a:xfrm>
          <a:prstGeom prst="rect">
            <a:avLst/>
          </a:prstGeom>
          <a:solidFill>
            <a:srgbClr val="2C7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49750" y="-2238342"/>
            <a:ext cx="4371584" cy="793808"/>
          </a:xfrm>
          <a:prstGeom prst="rect">
            <a:avLst/>
          </a:prstGeom>
          <a:solidFill>
            <a:srgbClr val="22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8166" y="-1365122"/>
            <a:ext cx="4371584" cy="793808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17378" y="-1365122"/>
            <a:ext cx="4371584" cy="793808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3564" y="-1365122"/>
            <a:ext cx="4371584" cy="793808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49750" y="-1365122"/>
            <a:ext cx="4371584" cy="793808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26898" y="-19856322"/>
            <a:ext cx="453102" cy="55232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031698" y="3410078"/>
            <a:ext cx="453102" cy="55232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03170" y="27184478"/>
            <a:ext cx="453102" cy="55232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8815230" y="3467356"/>
            <a:ext cx="453102" cy="55232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0275" y="1349052"/>
            <a:ext cx="9213113" cy="5182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1107" y="174171"/>
            <a:ext cx="4078893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3200" dirty="0" smtClean="0">
                <a:solidFill>
                  <a:schemeClr val="tx1"/>
                </a:solidFill>
              </a:rPr>
              <a:t>기본 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11201" y="0"/>
            <a:ext cx="0" cy="986971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79758" y="-1787979"/>
            <a:ext cx="8450780" cy="491217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7738" y="-975179"/>
            <a:ext cx="2413998" cy="1622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설명이 부족하면 검은 네모 위에 더 추가하기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925050" y="1733550"/>
            <a:ext cx="1905000" cy="445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기본적인 설명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5" y="1337073"/>
            <a:ext cx="9241600" cy="51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4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8166" y="-2238342"/>
            <a:ext cx="4371584" cy="793808"/>
          </a:xfrm>
          <a:prstGeom prst="rect">
            <a:avLst/>
          </a:prstGeom>
          <a:solidFill>
            <a:srgbClr val="FA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17378" y="-2238342"/>
            <a:ext cx="4371584" cy="793808"/>
          </a:xfrm>
          <a:prstGeom prst="rect">
            <a:avLst/>
          </a:prstGeom>
          <a:solidFill>
            <a:srgbClr val="E43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33564" y="-2238342"/>
            <a:ext cx="4371584" cy="793808"/>
          </a:xfrm>
          <a:prstGeom prst="rect">
            <a:avLst/>
          </a:prstGeom>
          <a:solidFill>
            <a:srgbClr val="2C7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49750" y="-2238342"/>
            <a:ext cx="4371584" cy="793808"/>
          </a:xfrm>
          <a:prstGeom prst="rect">
            <a:avLst/>
          </a:prstGeom>
          <a:solidFill>
            <a:srgbClr val="22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8166" y="-1365122"/>
            <a:ext cx="4371584" cy="793808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17378" y="-1365122"/>
            <a:ext cx="4371584" cy="793808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3564" y="-1365122"/>
            <a:ext cx="4371584" cy="793808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49750" y="-1365122"/>
            <a:ext cx="4371584" cy="793808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26898" y="-19856322"/>
            <a:ext cx="453102" cy="55232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031698" y="3410078"/>
            <a:ext cx="453102" cy="55232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03170" y="27184478"/>
            <a:ext cx="453102" cy="55232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8815230" y="3467356"/>
            <a:ext cx="453102" cy="55232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40275" y="1349052"/>
            <a:ext cx="9213113" cy="5182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1107" y="174171"/>
            <a:ext cx="4078893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3200" dirty="0" smtClean="0">
                <a:solidFill>
                  <a:schemeClr val="tx1"/>
                </a:solidFill>
              </a:rPr>
              <a:t>기본 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11201" y="0"/>
            <a:ext cx="0" cy="986971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579758" y="-1787979"/>
            <a:ext cx="8450780" cy="4912179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67738" y="-975179"/>
            <a:ext cx="2413998" cy="16228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설명이 부족하면 검은 네모 위에 더 추가하기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9925050" y="1733550"/>
            <a:ext cx="1905000" cy="445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기본적인 설명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5" y="1337073"/>
            <a:ext cx="9241600" cy="51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8166" y="-2238342"/>
            <a:ext cx="4371584" cy="793808"/>
          </a:xfrm>
          <a:prstGeom prst="rect">
            <a:avLst/>
          </a:prstGeom>
          <a:solidFill>
            <a:srgbClr val="FAC2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917378" y="-2238342"/>
            <a:ext cx="4371584" cy="793808"/>
          </a:xfrm>
          <a:prstGeom prst="rect">
            <a:avLst/>
          </a:prstGeom>
          <a:solidFill>
            <a:srgbClr val="E43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33564" y="-2238342"/>
            <a:ext cx="4371584" cy="793808"/>
          </a:xfrm>
          <a:prstGeom prst="rect">
            <a:avLst/>
          </a:prstGeom>
          <a:solidFill>
            <a:srgbClr val="2C7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49750" y="-2238342"/>
            <a:ext cx="4371584" cy="793808"/>
          </a:xfrm>
          <a:prstGeom prst="rect">
            <a:avLst/>
          </a:prstGeom>
          <a:solidFill>
            <a:srgbClr val="229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78166" y="-1365122"/>
            <a:ext cx="4371584" cy="793808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17378" y="-1365122"/>
            <a:ext cx="4371584" cy="793808"/>
          </a:xfrm>
          <a:prstGeom prst="rect">
            <a:avLst/>
          </a:prstGeom>
          <a:solidFill>
            <a:srgbClr val="FF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33564" y="-1365122"/>
            <a:ext cx="4371584" cy="793808"/>
          </a:xfrm>
          <a:prstGeom prst="rect">
            <a:avLst/>
          </a:prstGeom>
          <a:solidFill>
            <a:srgbClr val="80B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49750" y="-1365122"/>
            <a:ext cx="4371584" cy="793808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26898" y="-19856322"/>
            <a:ext cx="453102" cy="55232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3031698" y="3410078"/>
            <a:ext cx="453102" cy="55232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103170" y="27184478"/>
            <a:ext cx="453102" cy="55232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8815230" y="3467356"/>
            <a:ext cx="453102" cy="552322"/>
          </a:xfrm>
          <a:prstGeom prst="rect">
            <a:avLst/>
          </a:prstGeom>
          <a:solidFill>
            <a:srgbClr val="8DD3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001107" y="174171"/>
            <a:ext cx="4078893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3200" dirty="0" smtClean="0">
                <a:solidFill>
                  <a:schemeClr val="tx1"/>
                </a:solidFill>
              </a:rPr>
              <a:t>기본 틀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711201" y="0"/>
            <a:ext cx="0" cy="986971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2" y="1420478"/>
            <a:ext cx="9241600" cy="51984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73622" y="1914593"/>
            <a:ext cx="9241600" cy="4508432"/>
          </a:xfrm>
          <a:prstGeom prst="rect">
            <a:avLst/>
          </a:prstGeom>
          <a:solidFill>
            <a:srgbClr val="353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77029" y="-7492259"/>
            <a:ext cx="9241600" cy="4508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08899" y="-6517154"/>
            <a:ext cx="5377860" cy="355497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navbar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 flipH="1">
            <a:off x="8478845" y="-6573756"/>
            <a:ext cx="1455420" cy="3154291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Small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menuz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62339" y="-7320905"/>
            <a:ext cx="3670980" cy="630642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 &amp;&amp; || icon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08899" y="-5988548"/>
            <a:ext cx="5377860" cy="2569083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Topic</a:t>
            </a:r>
          </a:p>
        </p:txBody>
      </p:sp>
      <p:pic>
        <p:nvPicPr>
          <p:cNvPr id="1028" name="Picture 4" descr="Cute Popcorn PNG by iLove1DandJB on Deviant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32" y="-6709811"/>
            <a:ext cx="2181763" cy="218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Cute Popcorn PNG by iLove1DandJB on Deviant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29" y="-5669095"/>
            <a:ext cx="2181763" cy="218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 flipH="1">
            <a:off x="1261393" y="-5459320"/>
            <a:ext cx="1455420" cy="925420"/>
          </a:xfrm>
          <a:prstGeom prst="rect">
            <a:avLst/>
          </a:prstGeom>
          <a:solidFill>
            <a:srgbClr val="FFE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Navbar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Big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titlez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pic>
        <p:nvPicPr>
          <p:cNvPr id="1030" name="Picture 6" descr="Remote control - Free technology ic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011" y="-6535148"/>
            <a:ext cx="3113087" cy="31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35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</cp:revision>
  <dcterms:created xsi:type="dcterms:W3CDTF">2022-10-25T07:35:57Z</dcterms:created>
  <dcterms:modified xsi:type="dcterms:W3CDTF">2022-10-25T08:05:33Z</dcterms:modified>
</cp:coreProperties>
</file>