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50" d="100"/>
          <a:sy n="50" d="100"/>
        </p:scale>
        <p:origin x="27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9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4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9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6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07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6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8F6D-DDA9-49C2-BA76-8C23ECAE2667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4E12-C688-42F5-80BF-98D4F246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237701" y="303335"/>
            <a:ext cx="11782298" cy="6303107"/>
            <a:chOff x="237701" y="303335"/>
            <a:chExt cx="11782298" cy="63031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99" y="488950"/>
              <a:ext cx="1499744" cy="6223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607571" y="303335"/>
              <a:ext cx="2717000" cy="993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3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Client</a:t>
              </a:r>
            </a:p>
            <a:p>
              <a:pPr algn="ctr"/>
              <a:r>
                <a:rPr lang="en-US" altLang="ko-KR" sz="33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(React)</a:t>
              </a:r>
              <a:endParaRPr lang="ko-KR" altLang="en-US" sz="3300" dirty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999" y="303335"/>
              <a:ext cx="2717000" cy="993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3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Server</a:t>
              </a:r>
            </a:p>
            <a:p>
              <a:pPr algn="ctr"/>
              <a:r>
                <a:rPr lang="en-US" altLang="ko-KR" sz="33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(React)</a:t>
              </a:r>
              <a:endParaRPr lang="ko-KR" altLang="en-US" sz="3300" dirty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7701" y="1507881"/>
              <a:ext cx="2267939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결제 준비 서버</a:t>
              </a:r>
            </a:p>
          </p:txBody>
        </p:sp>
        <p:cxnSp>
          <p:nvCxnSpPr>
            <p:cNvPr id="10" name="직선 화살표 연결선 9"/>
            <p:cNvCxnSpPr>
              <a:stCxn id="11" idx="1"/>
              <a:endCxn id="8" idx="3"/>
            </p:cNvCxnSpPr>
            <p:nvPr/>
          </p:nvCxnSpPr>
          <p:spPr>
            <a:xfrm flipH="1">
              <a:off x="2505640" y="1762858"/>
              <a:ext cx="2326461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4832101" y="1507881"/>
              <a:ext cx="2267939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결제 준비 요청</a:t>
              </a:r>
            </a:p>
          </p:txBody>
        </p:sp>
        <p:cxnSp>
          <p:nvCxnSpPr>
            <p:cNvPr id="18" name="꺾인 연결선 17"/>
            <p:cNvCxnSpPr>
              <a:stCxn id="8" idx="2"/>
              <a:endCxn id="20" idx="1"/>
            </p:cNvCxnSpPr>
            <p:nvPr/>
          </p:nvCxnSpPr>
          <p:spPr>
            <a:xfrm rot="16200000" flipH="1">
              <a:off x="2820532" y="568974"/>
              <a:ext cx="562709" cy="3460430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832101" y="2325567"/>
              <a:ext cx="2267939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Tid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저장</a:t>
              </a:r>
              <a:endParaRPr lang="en-US" altLang="ko-KR" sz="2800" dirty="0" smtClean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78947" y="2052028"/>
              <a:ext cx="2770315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cid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, next </a:t>
              </a:r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url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등 응답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83713" y="1252903"/>
              <a:ext cx="2770315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Post,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제휴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id</a:t>
              </a:r>
            </a:p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실패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/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성공 </a:t>
              </a:r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url</a:t>
              </a:r>
              <a:endParaRPr lang="en-US" altLang="ko-KR" sz="2800" dirty="0" smtClean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  <a:p>
              <a:pPr algn="ctr"/>
              <a:endParaRPr lang="ko-KR" altLang="en-US" sz="2800" dirty="0" smtClean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cxnSp>
          <p:nvCxnSpPr>
            <p:cNvPr id="28" name="꺾인 연결선 27"/>
            <p:cNvCxnSpPr>
              <a:stCxn id="20" idx="2"/>
              <a:endCxn id="31" idx="3"/>
            </p:cNvCxnSpPr>
            <p:nvPr/>
          </p:nvCxnSpPr>
          <p:spPr>
            <a:xfrm rot="5400000">
              <a:off x="3875373" y="1465789"/>
              <a:ext cx="720967" cy="3460431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237701" y="3301511"/>
              <a:ext cx="2267939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결제 요청 서버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34024" y="3027971"/>
              <a:ext cx="2770315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결제 주소로 이동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07570" y="4040556"/>
              <a:ext cx="2717002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성공</a:t>
              </a:r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url</a:t>
              </a:r>
              <a:endParaRPr lang="en-US" altLang="ko-KR" sz="2800" dirty="0" smtClean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  <a:p>
              <a:pPr algn="ctr"/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Pg_token</a:t>
              </a:r>
              <a:endParaRPr lang="en-US" altLang="ko-KR" sz="2800" dirty="0" smtClean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cxnSp>
          <p:nvCxnSpPr>
            <p:cNvPr id="39" name="꺾인 연결선 38"/>
            <p:cNvCxnSpPr>
              <a:stCxn id="31" idx="2"/>
              <a:endCxn id="36" idx="1"/>
            </p:cNvCxnSpPr>
            <p:nvPr/>
          </p:nvCxnSpPr>
          <p:spPr>
            <a:xfrm rot="16200000" flipH="1">
              <a:off x="2747586" y="2435549"/>
              <a:ext cx="484068" cy="3235899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578947" y="3778243"/>
              <a:ext cx="2770315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pg_token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응답</a:t>
              </a:r>
            </a:p>
          </p:txBody>
        </p:sp>
        <p:cxnSp>
          <p:nvCxnSpPr>
            <p:cNvPr id="44" name="꺾인 연결선 43"/>
            <p:cNvCxnSpPr>
              <a:stCxn id="36" idx="2"/>
              <a:endCxn id="48" idx="3"/>
            </p:cNvCxnSpPr>
            <p:nvPr/>
          </p:nvCxnSpPr>
          <p:spPr>
            <a:xfrm rot="5400000">
              <a:off x="3895652" y="3160499"/>
              <a:ext cx="680409" cy="3460431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237701" y="4975942"/>
              <a:ext cx="2267939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결제 승인 서버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34024" y="4543173"/>
              <a:ext cx="2770315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Post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요청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 </a:t>
              </a:r>
            </a:p>
            <a:p>
              <a:pPr algn="ctr"/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cid,tid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, </a:t>
              </a:r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pg_token</a:t>
              </a:r>
              <a:endParaRPr lang="ko-KR" altLang="en-US" sz="2800" dirty="0" smtClean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cxnSp>
          <p:nvCxnSpPr>
            <p:cNvPr id="53" name="꺾인 연결선 52"/>
            <p:cNvCxnSpPr>
              <a:stCxn id="48" idx="2"/>
              <a:endCxn id="57" idx="1"/>
            </p:cNvCxnSpPr>
            <p:nvPr/>
          </p:nvCxnSpPr>
          <p:spPr>
            <a:xfrm rot="16200000" flipH="1">
              <a:off x="2556836" y="4300731"/>
              <a:ext cx="865569" cy="3235898"/>
            </a:xfrm>
            <a:prstGeom prst="bentConnector2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4607569" y="6096488"/>
              <a:ext cx="2717002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결제번호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 등 저장</a:t>
              </a:r>
              <a:endParaRPr lang="en-US" altLang="ko-KR" sz="2800" dirty="0" smtClean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71671" y="5593871"/>
              <a:ext cx="3235900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결제 수단에 따른 응답</a:t>
              </a:r>
              <a:endParaRPr lang="en-US" altLang="ko-KR" sz="2800" dirty="0" smtClean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  <a:p>
              <a:pPr algn="ctr"/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Money, card, failure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등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527529" y="2611313"/>
              <a:ext cx="2267939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Tid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저장</a:t>
              </a:r>
            </a:p>
          </p:txBody>
        </p:sp>
        <p:cxnSp>
          <p:nvCxnSpPr>
            <p:cNvPr id="66" name="꺾인 연결선 65"/>
            <p:cNvCxnSpPr>
              <a:stCxn id="20" idx="3"/>
              <a:endCxn id="63" idx="1"/>
            </p:cNvCxnSpPr>
            <p:nvPr/>
          </p:nvCxnSpPr>
          <p:spPr>
            <a:xfrm>
              <a:off x="7100040" y="2580544"/>
              <a:ext cx="2427489" cy="285746"/>
            </a:xfrm>
            <a:prstGeom prst="bentConnector3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>
              <a:off x="9527529" y="3556488"/>
              <a:ext cx="2267939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Tid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응답</a:t>
              </a:r>
            </a:p>
          </p:txBody>
        </p:sp>
        <p:cxnSp>
          <p:nvCxnSpPr>
            <p:cNvPr id="72" name="꺾인 연결선 71"/>
            <p:cNvCxnSpPr>
              <a:stCxn id="70" idx="1"/>
              <a:endCxn id="36" idx="3"/>
            </p:cNvCxnSpPr>
            <p:nvPr/>
          </p:nvCxnSpPr>
          <p:spPr>
            <a:xfrm rot="10800000" flipV="1">
              <a:off x="7324573" y="3811465"/>
              <a:ext cx="2202957" cy="484068"/>
            </a:xfrm>
            <a:prstGeom prst="bentConnector3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9527529" y="1507880"/>
              <a:ext cx="2267939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Tid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 </a:t>
              </a:r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저장</a:t>
              </a:r>
            </a:p>
          </p:txBody>
        </p:sp>
        <p:cxnSp>
          <p:nvCxnSpPr>
            <p:cNvPr id="81" name="꺾인 연결선 80"/>
            <p:cNvCxnSpPr>
              <a:stCxn id="11" idx="3"/>
              <a:endCxn id="79" idx="1"/>
            </p:cNvCxnSpPr>
            <p:nvPr/>
          </p:nvCxnSpPr>
          <p:spPr>
            <a:xfrm flipV="1">
              <a:off x="7100040" y="1762857"/>
              <a:ext cx="2427489" cy="1"/>
            </a:xfrm>
            <a:prstGeom prst="bentConnector3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6928626" y="1252903"/>
              <a:ext cx="2770315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결제 시도중인 </a:t>
              </a:r>
              <a:r>
                <a:rPr lang="en-US" altLang="ko-KR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item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928626" y="2356336"/>
              <a:ext cx="2770315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페24 고운밤" pitchFamily="2" charset="-127"/>
                  <a:ea typeface="카페24 고운밤" pitchFamily="2" charset="-127"/>
                </a:rPr>
                <a:t>서버에 저장 시</a:t>
              </a:r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카페24 고운밤" pitchFamily="2" charset="-127"/>
                <a:ea typeface="카페24 고운밤" pitchFamily="2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페24 고운밤" pitchFamily="2" charset="-127"/>
                  <a:ea typeface="카페24 고운밤" pitchFamily="2" charset="-127"/>
                </a:rPr>
                <a:t>사용</a:t>
              </a:r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928626" y="3754810"/>
              <a:ext cx="2770315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페24 고운밤" pitchFamily="2" charset="-127"/>
                  <a:ea typeface="카페24 고운밤" pitchFamily="2" charset="-127"/>
                </a:rPr>
                <a:t>서버에 저장 시</a:t>
              </a:r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카페24 고운밤" pitchFamily="2" charset="-127"/>
                <a:ea typeface="카페24 고운밤" pitchFamily="2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페24 고운밤" pitchFamily="2" charset="-127"/>
                  <a:ea typeface="카페24 고운밤" pitchFamily="2" charset="-127"/>
                </a:rPr>
                <a:t>사용</a:t>
              </a:r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cxnSp>
          <p:nvCxnSpPr>
            <p:cNvPr id="88" name="꺾인 연결선 87"/>
            <p:cNvCxnSpPr>
              <a:stCxn id="57" idx="3"/>
              <a:endCxn id="90" idx="1"/>
            </p:cNvCxnSpPr>
            <p:nvPr/>
          </p:nvCxnSpPr>
          <p:spPr>
            <a:xfrm flipV="1">
              <a:off x="7324571" y="4971526"/>
              <a:ext cx="2202958" cy="1379939"/>
            </a:xfrm>
            <a:prstGeom prst="bentConnector3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9527529" y="4716549"/>
              <a:ext cx="2267939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결제 처리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928626" y="5493232"/>
              <a:ext cx="2770315" cy="509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 smtClean="0">
                  <a:solidFill>
                    <a:srgbClr val="000000"/>
                  </a:solidFill>
                  <a:latin typeface="카페24 고운밤" pitchFamily="2" charset="-127"/>
                  <a:ea typeface="카페24 고운밤" pitchFamily="2" charset="-127"/>
                </a:rPr>
                <a:t>서버에 결제 완료 처리 요청</a:t>
              </a:r>
              <a:endParaRPr lang="en-US" altLang="ko-KR" sz="2800" dirty="0" smtClean="0">
                <a:solidFill>
                  <a:srgbClr val="000000"/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03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sz="2800" dirty="0" smtClean="0">
            <a:solidFill>
              <a:srgbClr val="000000"/>
            </a:solidFill>
            <a:latin typeface="카페24 고운밤" pitchFamily="2" charset="-127"/>
            <a:ea typeface="카페24 고운밤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카페24 고운밤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2023-03-28T22:38:25Z</dcterms:created>
  <dcterms:modified xsi:type="dcterms:W3CDTF">2023-03-28T22:52:13Z</dcterms:modified>
</cp:coreProperties>
</file>