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431"/>
    <p:restoredTop sz="9415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2016-01-22T07:55:59.410</dcterms:created>
  <dc:creator>Hackyoung</dc:creator>
  <cp:lastModifiedBy>Hackyoung</cp:lastModifiedBy>
  <dcterms:modified xsi:type="dcterms:W3CDTF">2016-01-22T07:58:45.016</dcterms:modified>
  <cp:revision>1</cp:revision>
</cp:coreProperties>
</file>