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vertBarState="minimized" horzBarState="maximized">
    <p:restoredLeft sz="6309"/>
    <p:restoredTop sz="95323"/>
  </p:normalViewPr>
  <p:slideViewPr>
    <p:cSldViewPr>
      <p:cViewPr varScale="1">
        <p:scale>
          <a:sx n="78" d="100"/>
          <a:sy n="78" d="100"/>
        </p:scale>
        <p:origin x="-1224" y="-84"/>
      </p:cViewPr>
      <p:guideLst>
        <p:guide orient="horz" pos="2155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42844" y="1714488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42844" y="2857496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5" name="_x497122096"/>
          <p:cNvSpPr>
            <a:spLocks noChangeArrowheads="1"/>
          </p:cNvSpPr>
          <p:nvPr/>
        </p:nvSpPr>
        <p:spPr bwMode="auto">
          <a:xfrm>
            <a:off x="649132" y="1714488"/>
            <a:ext cx="7772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  <a:cs typeface="Vrinda" pitchFamily="34" charset="0"/>
              </a:rPr>
              <a:t>Portfolio</a:t>
            </a:r>
            <a:endParaRPr kumimoji="1" lang="en-US" altLang="ko-KR" sz="5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Vrinda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143108" y="3929066"/>
            <a:ext cx="5008856" cy="72008"/>
            <a:chOff x="179512" y="6597352"/>
            <a:chExt cx="8856984" cy="72008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_x497122096"/>
          <p:cNvSpPr>
            <a:spLocks noChangeArrowheads="1"/>
          </p:cNvSpPr>
          <p:nvPr/>
        </p:nvSpPr>
        <p:spPr bwMode="auto">
          <a:xfrm>
            <a:off x="1857356" y="2898779"/>
            <a:ext cx="5643602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  <a:cs typeface="Vrinda" pitchFamily="34" charset="0"/>
              </a:rPr>
              <a:t>Developer</a:t>
            </a:r>
            <a:r>
              <a:rPr kumimoji="1" lang="en-US" altLang="ko-KR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  <a:cs typeface="Vrinda" pitchFamily="34" charset="0"/>
              </a:rPr>
              <a:t> - </a:t>
            </a:r>
            <a:r>
              <a:rPr kumimoji="1" lang="ko-KR" altLang="en-US" sz="4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  <a:cs typeface="Vrinda" pitchFamily="34" charset="0"/>
              </a:rPr>
              <a:t>한경종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Vrinda" pitchFamily="34" charset="0"/>
            </a:endParaRPr>
          </a:p>
        </p:txBody>
      </p:sp>
      <p:grpSp>
        <p:nvGrpSpPr>
          <p:cNvPr id="15" name="그룹 81"/>
          <p:cNvGrpSpPr/>
          <p:nvPr/>
        </p:nvGrpSpPr>
        <p:grpSpPr>
          <a:xfrm>
            <a:off x="142844" y="1713918"/>
            <a:ext cx="8856984" cy="72008"/>
            <a:chOff x="179512" y="188640"/>
            <a:chExt cx="8856984" cy="7200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80"/>
          <p:cNvGrpSpPr/>
          <p:nvPr/>
        </p:nvGrpSpPr>
        <p:grpSpPr>
          <a:xfrm>
            <a:off x="142844" y="2856926"/>
            <a:ext cx="8856984" cy="72008"/>
            <a:chOff x="179512" y="6597352"/>
            <a:chExt cx="8856984" cy="72008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13573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823594" y="55334"/>
            <a:ext cx="410445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수료증</a:t>
            </a:r>
            <a:endParaRPr lang="en-US" altLang="ko-KR" sz="28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6600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7</a:t>
            </a:r>
            <a:endParaRPr lang="en-US" altLang="ko-KR" sz="6600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pic>
        <p:nvPicPr>
          <p:cNvPr id="4099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79512" y="1125335"/>
            <a:ext cx="8280000" cy="5328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1"/>
          <p:cNvGrpSpPr/>
          <p:nvPr/>
        </p:nvGrpSpPr>
        <p:grpSpPr>
          <a:xfrm>
            <a:off x="142844" y="1714488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80"/>
          <p:cNvGrpSpPr/>
          <p:nvPr/>
        </p:nvGrpSpPr>
        <p:grpSpPr>
          <a:xfrm>
            <a:off x="142844" y="2857496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5" name="_x497122096"/>
          <p:cNvSpPr>
            <a:spLocks noChangeArrowheads="1"/>
          </p:cNvSpPr>
          <p:nvPr/>
        </p:nvSpPr>
        <p:spPr bwMode="auto">
          <a:xfrm>
            <a:off x="649132" y="1714488"/>
            <a:ext cx="7772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Vrinda" pitchFamily="34" charset="0"/>
              </a:rPr>
              <a:t>Thank</a:t>
            </a:r>
            <a:r>
              <a:rPr kumimoji="1" lang="en-US" altLang="ko-KR" sz="55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Vrinda" pitchFamily="34" charset="0"/>
              </a:rPr>
              <a:t> You</a:t>
            </a:r>
            <a:endParaRPr kumimoji="1" lang="en-US" altLang="ko-KR" sz="5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Vrinda" pitchFamily="34" charset="0"/>
            </a:endParaRPr>
          </a:p>
        </p:txBody>
      </p:sp>
      <p:grpSp>
        <p:nvGrpSpPr>
          <p:cNvPr id="4" name="그룹 81"/>
          <p:cNvGrpSpPr/>
          <p:nvPr/>
        </p:nvGrpSpPr>
        <p:grpSpPr>
          <a:xfrm>
            <a:off x="142844" y="1713918"/>
            <a:ext cx="8856984" cy="72008"/>
            <a:chOff x="179512" y="188640"/>
            <a:chExt cx="8856984" cy="7200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80"/>
          <p:cNvGrpSpPr/>
          <p:nvPr/>
        </p:nvGrpSpPr>
        <p:grpSpPr>
          <a:xfrm>
            <a:off x="142844" y="2856926"/>
            <a:ext cx="8856984" cy="72008"/>
            <a:chOff x="179512" y="6597352"/>
            <a:chExt cx="8856984" cy="72008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13573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1"/>
          <p:cNvGrpSpPr/>
          <p:nvPr/>
        </p:nvGrpSpPr>
        <p:grpSpPr>
          <a:xfrm>
            <a:off x="142844" y="1714488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80"/>
          <p:cNvGrpSpPr/>
          <p:nvPr/>
        </p:nvGrpSpPr>
        <p:grpSpPr>
          <a:xfrm>
            <a:off x="142844" y="2857496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5" name="_x497122096"/>
          <p:cNvSpPr>
            <a:spLocks noChangeArrowheads="1"/>
          </p:cNvSpPr>
          <p:nvPr/>
        </p:nvSpPr>
        <p:spPr bwMode="auto">
          <a:xfrm>
            <a:off x="649132" y="1714488"/>
            <a:ext cx="7772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Vrinda" pitchFamily="34" charset="0"/>
              </a:rPr>
              <a:t>개발 경험</a:t>
            </a:r>
            <a:endParaRPr kumimoji="1" lang="en-US" altLang="ko-KR" sz="5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Vrinda" pitchFamily="34" charset="0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42844" y="1713918"/>
            <a:ext cx="8856984" cy="72008"/>
            <a:chOff x="179512" y="188640"/>
            <a:chExt cx="8856984" cy="7200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42844" y="2856926"/>
            <a:ext cx="8856984" cy="72008"/>
            <a:chOff x="179512" y="6597352"/>
            <a:chExt cx="8856984" cy="72008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13573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3594" y="5533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FoodRain</a:t>
            </a:r>
            <a:endParaRPr lang="en-US" altLang="ko-KR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95602" y="559390"/>
            <a:ext cx="4176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ko-KR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하늘에서 음식이 떨어진다면</a:t>
            </a:r>
            <a:endParaRPr lang="en-US" altLang="ko-KR" sz="1500" b="1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14282" y="4197958"/>
            <a:ext cx="8715436" cy="2160000"/>
            <a:chOff x="163647" y="1947184"/>
            <a:chExt cx="2248113" cy="1638623"/>
          </a:xfrm>
        </p:grpSpPr>
        <p:sp>
          <p:nvSpPr>
            <p:cNvPr id="9" name="직사각형 8"/>
            <p:cNvSpPr/>
            <p:nvPr/>
          </p:nvSpPr>
          <p:spPr>
            <a:xfrm>
              <a:off x="163647" y="1947184"/>
              <a:ext cx="2228655" cy="16386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251520" y="2043467"/>
              <a:ext cx="2160240" cy="268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7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개발기간</a:t>
              </a:r>
              <a:r>
                <a:rPr lang="en-US" altLang="ko-KR" sz="17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 : </a:t>
              </a:r>
              <a:r>
                <a:rPr lang="en-US" altLang="ko-KR" sz="17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  <a:cs typeface="Arial Unicode MS" pitchFamily="50" charset="-127"/>
                </a:rPr>
                <a:t>2014.01 ~ 2014.05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74210" y="227235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이등변 삼각형 14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" name="내용 개체 틀 7" descr="foodrai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58" y="1011942"/>
            <a:ext cx="8610422" cy="3060000"/>
          </a:xfrm>
        </p:spPr>
      </p:pic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571472" y="4643446"/>
            <a:ext cx="837477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플랫폼 </a:t>
            </a:r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개발환경 </a:t>
            </a:r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개벌언어 </a:t>
            </a:r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Windows7 /</a:t>
            </a:r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Eclipse / Android, Java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659436" y="492919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9436" y="600076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571472" y="5214950"/>
            <a:ext cx="837477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Explanation :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</a:p>
          <a:p>
            <a:pPr marL="342900" indent="-342900"/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소비자가 </a:t>
            </a:r>
            <a:r>
              <a:rPr lang="ko-KR" altLang="en-US" sz="17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앱으로</a:t>
            </a:r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음식을 주문 시 서버를 통하여 공급자 프로그램으로</a:t>
            </a:r>
            <a:endParaRPr lang="en-US" altLang="ko-KR" sz="17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  <a:p>
            <a:pPr marL="342900" indent="-342900"/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주문 내역이 전송되는 서비스로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, Android </a:t>
            </a:r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개발을 담당 하였습니다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.</a:t>
            </a:r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endParaRPr lang="en-US" altLang="ko-KR" sz="1700" dirty="0" smtClean="0">
              <a:solidFill>
                <a:srgbClr val="FF6E57"/>
              </a:solidFill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571472" y="4932445"/>
            <a:ext cx="837477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사용기술 </a:t>
            </a:r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sz="17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Mysql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, Java(Socket) </a:t>
            </a:r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등</a:t>
            </a:r>
            <a:endParaRPr lang="en-US" altLang="ko-KR" sz="17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59436" y="5218197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내용 개체 틀 18" descr="hair1.png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000108"/>
            <a:ext cx="8640000" cy="3060000"/>
          </a:xfrm>
          <a:prstGeom prst="rect">
            <a:avLst/>
          </a:prstGeom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3594" y="5533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Hair Salon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95602" y="559390"/>
            <a:ext cx="4176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ko-KR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어디서 </a:t>
            </a:r>
            <a:r>
              <a:rPr lang="en-US" altLang="ko-KR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Hair?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7"/>
          <p:cNvGrpSpPr/>
          <p:nvPr/>
        </p:nvGrpSpPr>
        <p:grpSpPr>
          <a:xfrm>
            <a:off x="214282" y="4197958"/>
            <a:ext cx="8715436" cy="2160000"/>
            <a:chOff x="163647" y="1947184"/>
            <a:chExt cx="2248113" cy="1638623"/>
          </a:xfrm>
        </p:grpSpPr>
        <p:sp>
          <p:nvSpPr>
            <p:cNvPr id="9" name="직사각형 8"/>
            <p:cNvSpPr/>
            <p:nvPr/>
          </p:nvSpPr>
          <p:spPr>
            <a:xfrm>
              <a:off x="163647" y="1947184"/>
              <a:ext cx="2228655" cy="16386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251520" y="2043467"/>
              <a:ext cx="2160240" cy="268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7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개발기간</a:t>
              </a:r>
              <a:r>
                <a:rPr lang="en-US" altLang="ko-KR" sz="17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 : </a:t>
              </a:r>
              <a:r>
                <a:rPr lang="en-US" altLang="ko-KR" sz="17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  <a:cs typeface="Arial Unicode MS" pitchFamily="50" charset="-127"/>
                </a:rPr>
                <a:t>2014.07 ~ 2014.10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74210" y="227235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이등변 삼각형 14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571472" y="4643446"/>
            <a:ext cx="837477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플랫폼</a:t>
            </a:r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 / </a:t>
            </a:r>
            <a:r>
              <a:rPr lang="ko-KR" altLang="en-US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개발환경 </a:t>
            </a:r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개발언어 </a:t>
            </a:r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: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Window7/</a:t>
            </a:r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Eclipse / Android 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659436" y="492919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9436" y="600076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571472" y="5214950"/>
            <a:ext cx="837477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Explanation :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</a:p>
          <a:p>
            <a:pPr marL="342900" indent="-342900"/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미용실 위치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, </a:t>
            </a:r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가격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, </a:t>
            </a:r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추천 헤어스타일을 제공하는 서비스로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, Android </a:t>
            </a:r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개발을 </a:t>
            </a:r>
            <a:r>
              <a:rPr lang="ko-KR" altLang="en-US" sz="17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담당하</a:t>
            </a:r>
            <a:endParaRPr lang="en-US" altLang="ko-KR" sz="17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  <a:p>
            <a:pPr marL="342900" indent="-342900"/>
            <a:r>
              <a:rPr lang="ko-KR" altLang="en-US" sz="17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였으며</a:t>
            </a:r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, </a:t>
            </a:r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주로 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API</a:t>
            </a:r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를 연동을 맡았습니다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.</a:t>
            </a:r>
            <a:endParaRPr lang="en-US" altLang="ko-KR" sz="1700" dirty="0" smtClean="0">
              <a:solidFill>
                <a:srgbClr val="FF6E57"/>
              </a:solidFill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571472" y="4932445"/>
            <a:ext cx="837477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사용기술 </a:t>
            </a:r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Google Map API, Search API </a:t>
            </a:r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등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659436" y="5218197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내용 개체 틀 19" descr="foodprint1.png"/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011942"/>
            <a:ext cx="8640000" cy="3060000"/>
          </a:xfrm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23594" y="5533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Footprint</a:t>
            </a: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895602" y="559390"/>
            <a:ext cx="41764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ko-KR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증강현실을 이용한 발자국 남기기</a:t>
            </a:r>
            <a:endParaRPr lang="en-US" altLang="ko-KR" sz="1500" b="1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7"/>
          <p:cNvGrpSpPr/>
          <p:nvPr/>
        </p:nvGrpSpPr>
        <p:grpSpPr>
          <a:xfrm>
            <a:off x="214282" y="4197958"/>
            <a:ext cx="8715436" cy="2160000"/>
            <a:chOff x="163647" y="1947184"/>
            <a:chExt cx="2248113" cy="1638623"/>
          </a:xfrm>
        </p:grpSpPr>
        <p:sp>
          <p:nvSpPr>
            <p:cNvPr id="9" name="직사각형 8"/>
            <p:cNvSpPr/>
            <p:nvPr/>
          </p:nvSpPr>
          <p:spPr>
            <a:xfrm>
              <a:off x="163647" y="1947184"/>
              <a:ext cx="2228655" cy="16386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 bwMode="auto">
            <a:xfrm>
              <a:off x="251520" y="2043467"/>
              <a:ext cx="2160240" cy="268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ko-KR" altLang="en-US" sz="17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개발기간</a:t>
              </a:r>
              <a:r>
                <a:rPr lang="en-US" altLang="ko-KR" sz="1700" dirty="0" smtClean="0">
                  <a:solidFill>
                    <a:srgbClr val="FF6E57"/>
                  </a:solidFill>
                  <a:latin typeface="HY견고딕" pitchFamily="18" charset="-127"/>
                  <a:ea typeface="HY견고딕" pitchFamily="18" charset="-127"/>
                </a:rPr>
                <a:t> : </a:t>
              </a:r>
              <a:r>
                <a:rPr lang="en-US" altLang="ko-KR" sz="17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  <a:cs typeface="Arial Unicode MS" pitchFamily="50" charset="-127"/>
                </a:rPr>
                <a:t>2014.10 ~ 2014.11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74210" y="227235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이등변 삼각형 14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571472" y="4643446"/>
            <a:ext cx="837477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플랫폼 </a:t>
            </a:r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개발환경 </a:t>
            </a:r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개발언어 </a:t>
            </a:r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Window8 / Eclipse / Android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659436" y="492919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9436" y="600076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571472" y="5214950"/>
            <a:ext cx="837477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Explanation :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</a:p>
          <a:p>
            <a:pPr marL="342900" indent="-342900"/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증강현실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(</a:t>
            </a:r>
            <a:r>
              <a:rPr lang="en-US" altLang="ko-KR" sz="17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AugmentedReality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) </a:t>
            </a:r>
            <a:r>
              <a:rPr lang="ko-KR" altLang="en-US" sz="17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오픈소스</a:t>
            </a:r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프로젝트를 활용한 위치 기반의 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SNS      </a:t>
            </a:r>
          </a:p>
          <a:p>
            <a:pPr marL="342900" indent="-342900"/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서비스로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, Android </a:t>
            </a:r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개발을 담당하였습니다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.</a:t>
            </a:r>
            <a:endParaRPr lang="en-US" altLang="ko-KR" sz="1700" dirty="0" smtClean="0">
              <a:solidFill>
                <a:srgbClr val="FF6E57"/>
              </a:solidFill>
              <a:latin typeface="HY견고딕" pitchFamily="18" charset="-127"/>
              <a:ea typeface="HY견고딕" pitchFamily="18" charset="-127"/>
              <a:cs typeface="Arial Unicode MS" pitchFamily="50" charset="-127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571472" y="4932445"/>
            <a:ext cx="8374772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사용기술 </a:t>
            </a:r>
            <a:r>
              <a:rPr lang="en-US" altLang="ko-KR" sz="1700" dirty="0" smtClean="0">
                <a:solidFill>
                  <a:srgbClr val="FF6E57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Google Map API, java(Socket), </a:t>
            </a:r>
            <a:r>
              <a:rPr lang="en-US" altLang="ko-KR" sz="17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SQLite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  <a:r>
              <a:rPr lang="ko-KR" altLang="en-US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등</a:t>
            </a:r>
            <a:r>
              <a:rPr lang="en-US" altLang="ko-KR" sz="17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Arial Unicode MS" pitchFamily="50" charset="-127"/>
              </a:rPr>
              <a:t> 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659436" y="5218197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내용 개체 틀 18" descr="aru.png"/>
          <p:cNvPicPr>
            <a:picLocks noGrp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14282" y="1000108"/>
            <a:ext cx="8640000" cy="3060000"/>
          </a:xfrm>
        </p:spPr>
      </p:pic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823593" y="55334"/>
            <a:ext cx="410445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LED 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신호등</a:t>
            </a:r>
            <a:endParaRPr lang="en-US" altLang="ko-KR" sz="28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>
          <a:xfrm>
            <a:off x="895602" y="559390"/>
            <a:ext cx="4176464" cy="3231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아두이노를 이용한 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LED 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신호등</a:t>
            </a:r>
            <a:endParaRPr lang="en-US" altLang="ko-KR" sz="15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6600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4</a:t>
            </a:r>
            <a:endParaRPr lang="ko-KR" altLang="en-US" sz="6600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7"/>
          <p:cNvGrpSpPr/>
          <p:nvPr/>
        </p:nvGrpSpPr>
        <p:grpSpPr>
          <a:xfrm rot="0">
            <a:off x="214282" y="4197958"/>
            <a:ext cx="8715436" cy="2160000"/>
            <a:chOff x="163647" y="1947184"/>
            <a:chExt cx="2248113" cy="1638623"/>
          </a:xfrm>
        </p:grpSpPr>
        <p:sp>
          <p:nvSpPr>
            <p:cNvPr id="9" name="직사각형 8"/>
            <p:cNvSpPr/>
            <p:nvPr/>
          </p:nvSpPr>
          <p:spPr>
            <a:xfrm>
              <a:off x="163647" y="1947184"/>
              <a:ext cx="2228655" cy="16386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>
            <a:xfrm>
              <a:off x="251520" y="2043464"/>
              <a:ext cx="2160240" cy="2582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 lang="ko-KR" altLang="en-US"/>
              </a:pPr>
              <a:r>
                <a:rPr lang="ko-KR" altLang="en-US" sz="1700">
                  <a:solidFill>
                    <a:srgbClr val="ff6e57"/>
                  </a:solidFill>
                  <a:latin typeface="HY견고딕"/>
                  <a:ea typeface="HY견고딕"/>
                </a:rPr>
                <a:t>개발기간</a:t>
              </a:r>
              <a:r>
                <a:rPr lang="en-US" altLang="ko-KR" sz="1700">
                  <a:solidFill>
                    <a:srgbClr val="ff6e57"/>
                  </a:solidFill>
                  <a:latin typeface="HY견고딕"/>
                  <a:ea typeface="HY견고딕"/>
                </a:rPr>
                <a:t> : 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2014.11 ~ 2014.12</a:t>
              </a:r>
              <a:endPara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74210" y="227235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이등변 삼각형 14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>
          <a:xfrm>
            <a:off x="571472" y="4643446"/>
            <a:ext cx="8374772" cy="3539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플랫폼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개발환경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개발언어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Ubuntu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/ Arduino / Arduino 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59436" y="492919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9436" y="600076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>
          <a:xfrm>
            <a:off x="571472" y="5214950"/>
            <a:ext cx="8374772" cy="8771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  <a:cs typeface="Arial Unicode MS"/>
              </a:rPr>
              <a:t>Explanation :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Arduino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를 이용하여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WebServer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를 통해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LED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신호등을 컨트롤하는 프로그램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이고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개인 프로젝트로 혼자서 개발을 하였습니다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.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>
          <a:xfrm>
            <a:off x="571472" y="4932445"/>
            <a:ext cx="8374772" cy="34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사용기술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Arduino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 라즈베리파이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등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59436" y="5218197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823576" y="55334"/>
            <a:ext cx="410445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라즈베리파이</a:t>
            </a: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(CCTV)</a:t>
            </a:r>
            <a:endParaRPr lang="en-US" altLang="ko-KR" sz="28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>
          <a:xfrm>
            <a:off x="895602" y="559390"/>
            <a:ext cx="4176464" cy="3231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웹캠을 이용한 실시간 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CCTV</a:t>
            </a:r>
            <a:endParaRPr lang="en-US" altLang="ko-KR" sz="15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6600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5</a:t>
            </a:r>
            <a:endParaRPr lang="ko-KR" altLang="en-US" sz="6600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7"/>
          <p:cNvGrpSpPr/>
          <p:nvPr/>
        </p:nvGrpSpPr>
        <p:grpSpPr>
          <a:xfrm rot="0">
            <a:off x="214282" y="4197958"/>
            <a:ext cx="8715436" cy="2160000"/>
            <a:chOff x="163647" y="1947184"/>
            <a:chExt cx="2248113" cy="1638623"/>
          </a:xfrm>
        </p:grpSpPr>
        <p:sp>
          <p:nvSpPr>
            <p:cNvPr id="9" name="직사각형 8"/>
            <p:cNvSpPr/>
            <p:nvPr/>
          </p:nvSpPr>
          <p:spPr>
            <a:xfrm>
              <a:off x="163647" y="1947184"/>
              <a:ext cx="2228655" cy="16386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>
            <a:xfrm>
              <a:off x="251520" y="2043461"/>
              <a:ext cx="2160240" cy="25829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 lang="ko-KR" altLang="en-US"/>
              </a:pPr>
              <a:r>
                <a:rPr lang="ko-KR" altLang="en-US" sz="1700">
                  <a:solidFill>
                    <a:srgbClr val="ff6e57"/>
                  </a:solidFill>
                  <a:latin typeface="HY견고딕"/>
                  <a:ea typeface="HY견고딕"/>
                </a:rPr>
                <a:t>개발기간</a:t>
              </a:r>
              <a:r>
                <a:rPr lang="en-US" altLang="ko-KR" sz="1700">
                  <a:solidFill>
                    <a:srgbClr val="ff6e57"/>
                  </a:solidFill>
                  <a:latin typeface="HY견고딕"/>
                  <a:ea typeface="HY견고딕"/>
                </a:rPr>
                <a:t> : 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201</a:t>
              </a:r>
              <a:r>
                <a:rPr lang="ko-KR" altLang="en-US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5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.</a:t>
              </a:r>
              <a:r>
                <a:rPr lang="ko-KR" altLang="en-US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08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 ~ 201</a:t>
              </a:r>
              <a:r>
                <a:rPr lang="ko-KR" altLang="en-US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5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.</a:t>
              </a:r>
              <a:r>
                <a:rPr lang="ko-KR" altLang="en-US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09</a:t>
              </a:r>
              <a:endPara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74210" y="227235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이등변 삼각형 14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>
          <a:xfrm>
            <a:off x="571472" y="4643446"/>
            <a:ext cx="8374772" cy="3539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플랫폼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개발환경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개발언어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라즈베리파이2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/ Eclipse / Android 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59436" y="492919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9436" y="600076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>
          <a:xfrm>
            <a:off x="571472" y="5214950"/>
            <a:ext cx="8374772" cy="8696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  <a:cs typeface="Arial Unicode MS"/>
              </a:rPr>
              <a:t>Explanation :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캠을 이용하여 웹, 어플리케이션을 통해 실시간으로 보이는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CCTV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 각 촬영된 화면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은 데이터베이스에 저장이 됩니다.(개인프로젝트)   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>
          <a:xfrm>
            <a:off x="571472" y="4932445"/>
            <a:ext cx="8374772" cy="3425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사용기술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라즈베리파이2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Mjpeg-streamer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Android, Mysql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등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59436" y="5218197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318" y="980728"/>
            <a:ext cx="8647162" cy="309634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1"/>
          <p:cNvGrpSpPr/>
          <p:nvPr/>
        </p:nvGrpSpPr>
        <p:grpSpPr>
          <a:xfrm>
            <a:off x="142844" y="1714488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80"/>
          <p:cNvGrpSpPr/>
          <p:nvPr/>
        </p:nvGrpSpPr>
        <p:grpSpPr>
          <a:xfrm>
            <a:off x="142844" y="2857496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5" name="_x497122096"/>
          <p:cNvSpPr>
            <a:spLocks noChangeArrowheads="1"/>
          </p:cNvSpPr>
          <p:nvPr/>
        </p:nvSpPr>
        <p:spPr bwMode="auto">
          <a:xfrm>
            <a:off x="649132" y="1714488"/>
            <a:ext cx="7772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500" dirty="0" smtClean="0">
                <a:latin typeface="HY견고딕" pitchFamily="18" charset="-127"/>
                <a:ea typeface="HY견고딕" pitchFamily="18" charset="-127"/>
                <a:cs typeface="Vrinda" pitchFamily="34" charset="0"/>
              </a:rPr>
              <a:t>수상 내역 </a:t>
            </a:r>
            <a:r>
              <a:rPr kumimoji="1" lang="en-US" altLang="ko-KR" sz="5500" dirty="0" smtClean="0">
                <a:latin typeface="HY견고딕" pitchFamily="18" charset="-127"/>
                <a:ea typeface="HY견고딕" pitchFamily="18" charset="-127"/>
                <a:cs typeface="Vrinda" pitchFamily="34" charset="0"/>
              </a:rPr>
              <a:t>/ </a:t>
            </a:r>
            <a:r>
              <a:rPr kumimoji="1" lang="ko-KR" altLang="en-US" sz="5500" dirty="0" smtClean="0">
                <a:latin typeface="HY견고딕" pitchFamily="18" charset="-127"/>
                <a:ea typeface="HY견고딕" pitchFamily="18" charset="-127"/>
                <a:cs typeface="Vrinda" pitchFamily="34" charset="0"/>
              </a:rPr>
              <a:t>수 </a:t>
            </a:r>
            <a:r>
              <a:rPr kumimoji="1" lang="ko-KR" altLang="en-US" sz="5500" dirty="0" err="1" smtClean="0">
                <a:latin typeface="HY견고딕" pitchFamily="18" charset="-127"/>
                <a:ea typeface="HY견고딕" pitchFamily="18" charset="-127"/>
                <a:cs typeface="Vrinda" pitchFamily="34" charset="0"/>
              </a:rPr>
              <a:t>료</a:t>
            </a:r>
            <a:r>
              <a:rPr kumimoji="1" lang="ko-KR" altLang="en-US" sz="5500" dirty="0" smtClean="0">
                <a:latin typeface="HY견고딕" pitchFamily="18" charset="-127"/>
                <a:ea typeface="HY견고딕" pitchFamily="18" charset="-127"/>
                <a:cs typeface="Vrinda" pitchFamily="34" charset="0"/>
              </a:rPr>
              <a:t> 증</a:t>
            </a:r>
            <a:endParaRPr kumimoji="1" lang="en-US" altLang="ko-KR" sz="5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Vrinda" pitchFamily="34" charset="0"/>
            </a:endParaRPr>
          </a:p>
        </p:txBody>
      </p:sp>
      <p:grpSp>
        <p:nvGrpSpPr>
          <p:cNvPr id="4" name="그룹 81"/>
          <p:cNvGrpSpPr/>
          <p:nvPr/>
        </p:nvGrpSpPr>
        <p:grpSpPr>
          <a:xfrm>
            <a:off x="142844" y="1713918"/>
            <a:ext cx="8856984" cy="72008"/>
            <a:chOff x="179512" y="188640"/>
            <a:chExt cx="8856984" cy="7200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80"/>
          <p:cNvGrpSpPr/>
          <p:nvPr/>
        </p:nvGrpSpPr>
        <p:grpSpPr>
          <a:xfrm>
            <a:off x="142844" y="2856926"/>
            <a:ext cx="8856984" cy="72008"/>
            <a:chOff x="179512" y="6597352"/>
            <a:chExt cx="8856984" cy="72008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13573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823594" y="55334"/>
            <a:ext cx="410445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수상내역</a:t>
            </a:r>
            <a:endParaRPr lang="en-US" altLang="ko-KR" sz="28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6600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6</a:t>
            </a:r>
            <a:endParaRPr lang="en-US" altLang="ko-KR" sz="6600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grpSp>
        <p:nvGrpSpPr>
          <p:cNvPr id="4099" name=""/>
          <p:cNvGrpSpPr/>
          <p:nvPr/>
        </p:nvGrpSpPr>
        <p:grpSpPr>
          <a:xfrm rot="0">
            <a:off x="180432" y="1095486"/>
            <a:ext cx="8280000" cy="5357850"/>
            <a:chOff x="506842" y="1142984"/>
            <a:chExt cx="8280000" cy="5357850"/>
          </a:xfrm>
        </p:grpSpPr>
        <p:pic>
          <p:nvPicPr>
            <p:cNvPr id="18" name="Picture 2" descr="C:\Users\han\Desktop\상장 스캔\1.jpg"/>
            <p:cNvPicPr>
              <a:picLocks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06842" y="1142984"/>
              <a:ext cx="8280000" cy="2700000"/>
            </a:xfrm>
            <a:prstGeom prst="rect">
              <a:avLst/>
            </a:prstGeom>
            <a:noFill/>
          </p:spPr>
        </p:pic>
        <p:pic>
          <p:nvPicPr>
            <p:cNvPr id="9" name="Picture 2" descr="C:\Users\han\Desktop\상장 스캔\2.jpg"/>
            <p:cNvPicPr>
              <a:picLocks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06842" y="3800834"/>
              <a:ext cx="8280000" cy="270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309</ep:Words>
  <ep:PresentationFormat>화면 슬라이드 쇼(4:3)</ep:PresentationFormat>
  <ep:Paragraphs>49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2014-05-20T10:28:59.000</dcterms:created>
  <dc:creator>NSM</dc:creator>
  <cp:lastModifiedBy>han</cp:lastModifiedBy>
  <dcterms:modified xsi:type="dcterms:W3CDTF">2015-12-06T11:55:40.013</dcterms:modified>
  <cp:revision>111</cp:revision>
  <dc:title>슬라이드 1</dc:title>
</cp:coreProperties>
</file>