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embedTrueTypeFonts="1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inimized" horzBarState="maximized">
    <p:restoredLeft sz="4425"/>
    <p:restoredTop sz="95323"/>
  </p:normalViewPr>
  <p:slideViewPr>
    <p:cSldViewPr>
      <p:cViewPr>
        <p:scale>
          <a:sx n="70" d="100"/>
          <a:sy n="70" d="100"/>
        </p:scale>
        <p:origin x="-1224" y="-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hankyoungjong.github.io/StartHacKyoung(Portfolio)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7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배달의민족 한나"/>
              <a:ea typeface="배달의민족 한나"/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142844" y="1714488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 rot="0">
            <a:off x="142844" y="285749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6" name="Rectangle 2"/>
          <p:cNvSpPr>
            <a:spLocks noChangeArrowheads="1"/>
          </p:cNvSpPr>
          <p:nvPr/>
        </p:nvSpPr>
        <p:spPr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145" name="_x497122096"/>
          <p:cNvSpPr>
            <a:spLocks noChangeArrowheads="1"/>
          </p:cNvSpPr>
          <p:nvPr/>
        </p:nvSpPr>
        <p:spPr>
          <a:xfrm>
            <a:off x="649132" y="1714488"/>
            <a:ext cx="7772400" cy="11017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5500" b="0" i="0" u="none">
                <a:solidFill>
                  <a:srgbClr val="000000"/>
                </a:solidFill>
                <a:latin typeface="HY견고딕"/>
                <a:ea typeface="HY견고딕"/>
                <a:cs typeface="Vrinda"/>
              </a:rPr>
              <a:t>Portfolio</a:t>
            </a:r>
            <a:endParaRPr lang="en-US" altLang="ko-KR" sz="5500" b="0" i="0" u="none">
              <a:solidFill>
                <a:schemeClr val="tx1"/>
              </a:solidFill>
              <a:latin typeface="HY견고딕"/>
              <a:ea typeface="HY견고딕"/>
              <a:cs typeface="Vrinda"/>
            </a:endParaRPr>
          </a:p>
        </p:txBody>
      </p:sp>
      <p:grpSp>
        <p:nvGrpSpPr>
          <p:cNvPr id="25" name="그룹 24"/>
          <p:cNvGrpSpPr/>
          <p:nvPr/>
        </p:nvGrpSpPr>
        <p:grpSpPr>
          <a:xfrm rot="0">
            <a:off x="2143108" y="3929066"/>
            <a:ext cx="5008856" cy="72008"/>
            <a:chOff x="179512" y="6597352"/>
            <a:chExt cx="8856984" cy="72008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_x497122096"/>
          <p:cNvSpPr>
            <a:spLocks noChangeArrowheads="1"/>
          </p:cNvSpPr>
          <p:nvPr/>
        </p:nvSpPr>
        <p:spPr>
          <a:xfrm>
            <a:off x="1857356" y="2852936"/>
            <a:ext cx="5643602" cy="11017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marL="0" lvl="0" indent="0" algn="ctr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4000" b="0" i="0" u="none">
                <a:solidFill>
                  <a:srgbClr val="000000"/>
                </a:solidFill>
                <a:latin typeface="HY견고딕"/>
                <a:ea typeface="HY견고딕"/>
                <a:cs typeface="Vrinda"/>
              </a:rPr>
              <a:t>Developer - </a:t>
            </a:r>
            <a:r>
              <a:rPr lang="ko-KR" altLang="en-US" sz="4000" b="0" i="0" u="none">
                <a:solidFill>
                  <a:srgbClr val="000000"/>
                </a:solidFill>
                <a:latin typeface="HY견고딕"/>
                <a:ea typeface="HY견고딕"/>
                <a:cs typeface="Vrinda"/>
              </a:rPr>
              <a:t>한경종</a:t>
            </a:r>
            <a:endParaRPr lang="en-US" altLang="ko-KR" sz="4000" b="0" i="0" u="none">
              <a:solidFill>
                <a:schemeClr val="tx1"/>
              </a:solidFill>
              <a:latin typeface="HY견고딕"/>
              <a:ea typeface="HY견고딕"/>
              <a:cs typeface="Vrinda"/>
            </a:endParaRPr>
          </a:p>
        </p:txBody>
      </p:sp>
      <p:grpSp>
        <p:nvGrpSpPr>
          <p:cNvPr id="15" name="그룹 81"/>
          <p:cNvGrpSpPr/>
          <p:nvPr/>
        </p:nvGrpSpPr>
        <p:grpSpPr>
          <a:xfrm rot="0">
            <a:off x="142844" y="1713918"/>
            <a:ext cx="8856984" cy="72008"/>
            <a:chOff x="179512" y="188640"/>
            <a:chExt cx="8856984" cy="720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80"/>
          <p:cNvGrpSpPr/>
          <p:nvPr/>
        </p:nvGrpSpPr>
        <p:grpSpPr>
          <a:xfrm rot="0">
            <a:off x="142844" y="2856926"/>
            <a:ext cx="8856984" cy="72008"/>
            <a:chOff x="179512" y="6597352"/>
            <a:chExt cx="8856984" cy="7200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>
            <a:spLocks noChangeArrowheads="1"/>
          </p:cNvSpPr>
          <p:nvPr/>
        </p:nvSpPr>
        <p:spPr>
          <a:xfrm>
            <a:off x="0" y="135732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6147" name="_x497122096"/>
          <p:cNvSpPr>
            <a:spLocks noChangeArrowheads="1"/>
          </p:cNvSpPr>
          <p:nvPr/>
        </p:nvSpPr>
        <p:spPr>
          <a:xfrm>
            <a:off x="1835696" y="3645024"/>
            <a:ext cx="5643602" cy="11017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marL="0" lvl="0" indent="0" algn="ctr" defTabSz="871876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en-US" altLang="ko-KR" sz="1500" b="0" i="0" u="none">
                <a:solidFill>
                  <a:srgbClr val="000000"/>
                </a:solidFill>
                <a:latin typeface="HY견고딕"/>
                <a:ea typeface="HY견고딕"/>
                <a:cs typeface="Vrinda"/>
                <a:hlinkClick r:id="rId2"/>
              </a:rPr>
              <a:t>http://hankyoungjong.github.io/StartHacKyoung(Portfolio)/</a:t>
            </a:r>
            <a:endParaRPr lang="en-US" altLang="ko-KR" sz="1500" b="0" i="0" u="none">
              <a:solidFill>
                <a:srgbClr val="000000"/>
              </a:solidFill>
              <a:latin typeface="HY견고딕"/>
              <a:ea typeface="HY견고딕"/>
              <a:cs typeface="Vrinda"/>
            </a:endParaRPr>
          </a:p>
          <a:p>
            <a:pPr marL="0" lvl="0" indent="0" algn="ctr" defTabSz="871876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altLang="ko-KR" sz="1500" b="0" i="0" u="none">
              <a:solidFill>
                <a:srgbClr val="000000"/>
              </a:solidFill>
              <a:latin typeface="HY견고딕"/>
              <a:ea typeface="HY견고딕"/>
              <a:cs typeface="Vrinda"/>
            </a:endParaRPr>
          </a:p>
          <a:p>
            <a:pPr marL="0" lvl="0" indent="0" algn="ctr" defTabSz="871876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ko-KR" altLang="en-US" sz="1500" b="0" i="0" u="none">
              <a:solidFill>
                <a:srgbClr val="000000"/>
              </a:solidFill>
              <a:latin typeface="HY견고딕"/>
              <a:ea typeface="HY견고딕"/>
              <a:cs typeface="Vrinda"/>
            </a:endParaRPr>
          </a:p>
        </p:txBody>
      </p:sp>
      <p:sp>
        <p:nvSpPr>
          <p:cNvPr id="6148" name="_x497122096"/>
          <p:cNvSpPr>
            <a:spLocks noChangeArrowheads="1"/>
          </p:cNvSpPr>
          <p:nvPr/>
        </p:nvSpPr>
        <p:spPr>
          <a:xfrm>
            <a:off x="1835696" y="3695427"/>
            <a:ext cx="5643602" cy="11017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marL="0" lvl="0" indent="0" algn="ctr" defTabSz="84463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endParaRPr lang="en-US" altLang="ko-KR" sz="1500" b="0" i="0" u="none">
              <a:solidFill>
                <a:srgbClr val="000000"/>
              </a:solidFill>
              <a:latin typeface="HY견고딕"/>
              <a:ea typeface="HY견고딕"/>
              <a:cs typeface="Vrinda"/>
            </a:endParaRPr>
          </a:p>
          <a:p>
            <a:pPr marL="0" lvl="0" indent="0" algn="ctr" defTabSz="84463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 lang="ko-KR" altLang="en-US"/>
            </a:pPr>
            <a:r>
              <a:rPr lang="ko-KR" altLang="en-US" sz="1500" b="0" i="0" u="none">
                <a:solidFill>
                  <a:srgbClr val="000000"/>
                </a:solidFill>
                <a:latin typeface="HY견고딕"/>
                <a:ea typeface="HY견고딕"/>
                <a:cs typeface="Vrinda"/>
              </a:rPr>
              <a:t>(한경종 웹 포트폴리오</a:t>
            </a:r>
            <a:r>
              <a:rPr lang="en-US" altLang="ko-KR" sz="1500" b="0" i="0" u="none">
                <a:solidFill>
                  <a:srgbClr val="000000"/>
                </a:solidFill>
                <a:latin typeface="HY견고딕"/>
                <a:ea typeface="HY견고딕"/>
                <a:cs typeface="Vrinda"/>
              </a:rPr>
              <a:t> </a:t>
            </a:r>
            <a:r>
              <a:rPr lang="ko-KR" altLang="en-US" sz="1500" b="0" i="0" u="none">
                <a:solidFill>
                  <a:srgbClr val="000000"/>
                </a:solidFill>
                <a:latin typeface="HY견고딕"/>
                <a:ea typeface="HY견고딕"/>
                <a:cs typeface="Vrinda"/>
              </a:rPr>
              <a:t>링크)</a:t>
            </a:r>
            <a:endParaRPr lang="ko-KR" altLang="en-US" sz="1500" b="0" i="0" u="none">
              <a:solidFill>
                <a:srgbClr val="000000"/>
              </a:solidFill>
              <a:latin typeface="HY견고딕"/>
              <a:ea typeface="HY견고딕"/>
              <a:cs typeface="Vrind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1"/>
          <p:cNvGrpSpPr/>
          <p:nvPr/>
        </p:nvGrpSpPr>
        <p:grpSpPr>
          <a:xfrm>
            <a:off x="142844" y="1714488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42844" y="285749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_x497122096"/>
          <p:cNvSpPr>
            <a:spLocks noChangeArrowheads="1"/>
          </p:cNvSpPr>
          <p:nvPr/>
        </p:nvSpPr>
        <p:spPr bwMode="auto">
          <a:xfrm>
            <a:off x="649132" y="1714488"/>
            <a:ext cx="7772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500" dirty="0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수상 내역 </a:t>
            </a:r>
            <a:r>
              <a:rPr kumimoji="1" lang="en-US" altLang="ko-KR" sz="5500" dirty="0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/ </a:t>
            </a:r>
            <a:r>
              <a:rPr kumimoji="1" lang="ko-KR" altLang="en-US" sz="5500" dirty="0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수 </a:t>
            </a:r>
            <a:r>
              <a:rPr kumimoji="1" lang="ko-KR" altLang="en-US" sz="5500" dirty="0" err="1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료</a:t>
            </a:r>
            <a:r>
              <a:rPr kumimoji="1" lang="ko-KR" altLang="en-US" sz="5500" dirty="0" smtClean="0">
                <a:latin typeface="HY견고딕" pitchFamily="18" charset="-127"/>
                <a:ea typeface="HY견고딕" pitchFamily="18" charset="-127"/>
                <a:cs typeface="Vrinda" pitchFamily="34" charset="0"/>
              </a:rPr>
              <a:t> 증</a:t>
            </a:r>
            <a:endParaRPr kumimoji="1" lang="en-US" altLang="ko-KR" sz="5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Vrinda" pitchFamily="34" charset="0"/>
            </a:endParaRPr>
          </a:p>
        </p:txBody>
      </p:sp>
      <p:grpSp>
        <p:nvGrpSpPr>
          <p:cNvPr id="4" name="그룹 81"/>
          <p:cNvGrpSpPr/>
          <p:nvPr/>
        </p:nvGrpSpPr>
        <p:grpSpPr>
          <a:xfrm>
            <a:off x="142844" y="1713918"/>
            <a:ext cx="8856984" cy="72008"/>
            <a:chOff x="179512" y="188640"/>
            <a:chExt cx="8856984" cy="720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80"/>
          <p:cNvGrpSpPr/>
          <p:nvPr/>
        </p:nvGrpSpPr>
        <p:grpSpPr>
          <a:xfrm>
            <a:off x="142844" y="2856926"/>
            <a:ext cx="8856984" cy="72008"/>
            <a:chOff x="179512" y="6597352"/>
            <a:chExt cx="8856984" cy="7200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1357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94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수상내역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6</a:t>
            </a:r>
            <a:endParaRPr lang="en-US" altLang="ko-KR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grpSp>
        <p:nvGrpSpPr>
          <p:cNvPr id="4099" name=""/>
          <p:cNvGrpSpPr/>
          <p:nvPr/>
        </p:nvGrpSpPr>
        <p:grpSpPr>
          <a:xfrm rot="0">
            <a:off x="180432" y="1095486"/>
            <a:ext cx="8280000" cy="5357850"/>
            <a:chOff x="506842" y="1142984"/>
            <a:chExt cx="8280000" cy="5357850"/>
          </a:xfrm>
        </p:grpSpPr>
        <p:pic>
          <p:nvPicPr>
            <p:cNvPr id="18" name="Picture 2" descr="C:\Users\han\Desktop\상장 스캔\1.jpg"/>
            <p:cNvPicPr>
              <a:picLocks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06842" y="1142984"/>
              <a:ext cx="8280000" cy="2700000"/>
            </a:xfrm>
            <a:prstGeom prst="rect">
              <a:avLst/>
            </a:prstGeom>
            <a:noFill/>
          </p:spPr>
        </p:pic>
        <p:pic>
          <p:nvPicPr>
            <p:cNvPr id="9" name="Picture 2" descr="C:\Users\han\Desktop\상장 스캔\2.jpg"/>
            <p:cNvPicPr>
              <a:picLocks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506842" y="3800834"/>
              <a:ext cx="8280000" cy="270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94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수료증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7</a:t>
            </a:r>
            <a:endParaRPr lang="en-US" altLang="ko-KR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409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9512" y="1125335"/>
            <a:ext cx="8280000" cy="5328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1"/>
          <p:cNvGrpSpPr/>
          <p:nvPr/>
        </p:nvGrpSpPr>
        <p:grpSpPr>
          <a:xfrm>
            <a:off x="142844" y="1714488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42844" y="285749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_x497122096"/>
          <p:cNvSpPr>
            <a:spLocks noChangeArrowheads="1"/>
          </p:cNvSpPr>
          <p:nvPr/>
        </p:nvSpPr>
        <p:spPr bwMode="auto">
          <a:xfrm>
            <a:off x="649132" y="1714488"/>
            <a:ext cx="7772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Thank</a:t>
            </a:r>
            <a:r>
              <a:rPr kumimoji="1" lang="en-US" altLang="ko-KR" sz="5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 You</a:t>
            </a:r>
            <a:endParaRPr kumimoji="1" lang="en-US" altLang="ko-KR" sz="5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Vrinda" pitchFamily="34" charset="0"/>
            </a:endParaRPr>
          </a:p>
        </p:txBody>
      </p:sp>
      <p:grpSp>
        <p:nvGrpSpPr>
          <p:cNvPr id="4" name="그룹 81"/>
          <p:cNvGrpSpPr/>
          <p:nvPr/>
        </p:nvGrpSpPr>
        <p:grpSpPr>
          <a:xfrm>
            <a:off x="142844" y="1713918"/>
            <a:ext cx="8856984" cy="72008"/>
            <a:chOff x="179512" y="188640"/>
            <a:chExt cx="8856984" cy="720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80"/>
          <p:cNvGrpSpPr/>
          <p:nvPr/>
        </p:nvGrpSpPr>
        <p:grpSpPr>
          <a:xfrm>
            <a:off x="142844" y="2856926"/>
            <a:ext cx="8856984" cy="72008"/>
            <a:chOff x="179512" y="6597352"/>
            <a:chExt cx="8856984" cy="7200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1357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1"/>
          <p:cNvGrpSpPr/>
          <p:nvPr/>
        </p:nvGrpSpPr>
        <p:grpSpPr>
          <a:xfrm>
            <a:off x="142844" y="1714488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80"/>
          <p:cNvGrpSpPr/>
          <p:nvPr/>
        </p:nvGrpSpPr>
        <p:grpSpPr>
          <a:xfrm>
            <a:off x="142844" y="2857496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5" name="_x497122096"/>
          <p:cNvSpPr>
            <a:spLocks noChangeArrowheads="1"/>
          </p:cNvSpPr>
          <p:nvPr/>
        </p:nvSpPr>
        <p:spPr bwMode="auto">
          <a:xfrm>
            <a:off x="649132" y="1714488"/>
            <a:ext cx="777240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견고딕" pitchFamily="18" charset="-127"/>
                <a:ea typeface="HY견고딕" pitchFamily="18" charset="-127"/>
                <a:cs typeface="Vrinda" pitchFamily="34" charset="0"/>
              </a:rPr>
              <a:t>개발 경험</a:t>
            </a:r>
            <a:endParaRPr kumimoji="1" lang="en-US" altLang="ko-KR" sz="5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Y견고딕" pitchFamily="18" charset="-127"/>
              <a:ea typeface="HY견고딕" pitchFamily="18" charset="-127"/>
              <a:cs typeface="Vrinda" pitchFamily="34" charset="0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42844" y="1713918"/>
            <a:ext cx="8856984" cy="72008"/>
            <a:chOff x="179512" y="188640"/>
            <a:chExt cx="8856984" cy="72008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42844" y="2856926"/>
            <a:ext cx="8856984" cy="72008"/>
            <a:chOff x="179512" y="6597352"/>
            <a:chExt cx="8856984" cy="72008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rgbClr val="FF6E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135732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91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FoodRain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하늘에서 음식이 떨어진다면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1</a:t>
            </a:r>
            <a:endParaRPr lang="en-US" altLang="ko-KR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20" name="내용 개체 틀 7" descr="foodrain1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7858" y="1011942"/>
            <a:ext cx="8610422" cy="3209146"/>
          </a:xfrm>
        </p:spPr>
      </p:pic>
      <p:grpSp>
        <p:nvGrpSpPr>
          <p:cNvPr id="8" name="그룹 7"/>
          <p:cNvGrpSpPr/>
          <p:nvPr/>
        </p:nvGrpSpPr>
        <p:grpSpPr>
          <a:xfrm rot="0">
            <a:off x="214282" y="4293096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57"/>
              <a:ext cx="2160240" cy="264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2014.01 ~ 2014.05</a:t>
              </a:r>
              <a:endPara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738584"/>
            <a:ext cx="8374772" cy="3481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개벌언어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Windows7 /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Eclipse / Android, Java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5024336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37505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89716" y="5580896"/>
            <a:ext cx="8374772" cy="8724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소비자가 앱으로 음식을 주문 시 서버를 통하여 공급자 프로그램으로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주문 내역이 전송되는 서비스로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Android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개발을 담당 하였습니다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.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rgbClr val="ff6e57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5027583"/>
            <a:ext cx="8374772" cy="347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Mysql, Java(Socket)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313335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연결선 23"/>
          <p:cNvCxnSpPr/>
          <p:nvPr/>
        </p:nvCxnSpPr>
        <p:spPr>
          <a:xfrm>
            <a:off x="683568" y="5589240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25"/>
          <p:cNvSpPr txBox="1">
            <a:spLocks noChangeArrowheads="1"/>
          </p:cNvSpPr>
          <p:nvPr/>
        </p:nvSpPr>
        <p:spPr>
          <a:xfrm>
            <a:off x="589716" y="5301208"/>
            <a:ext cx="8374772" cy="348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팀원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김수민, 강예락, 김아람, 한경종, 김용대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90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Hair Salon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어디서 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Hair?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2</a:t>
            </a:r>
            <a:endParaRPr lang="ko-KR" altLang="en-US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20" name="내용 개체 틀 7" descr="foodrain1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7858" y="1011942"/>
            <a:ext cx="8610422" cy="3209146"/>
          </a:xfrm>
        </p:spPr>
      </p:pic>
      <p:grpSp>
        <p:nvGrpSpPr>
          <p:cNvPr id="8" name="그룹 7"/>
          <p:cNvGrpSpPr/>
          <p:nvPr/>
        </p:nvGrpSpPr>
        <p:grpSpPr>
          <a:xfrm rot="0">
            <a:off x="214282" y="4293096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57"/>
              <a:ext cx="2160240" cy="264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2014.07 ~ 2014.10</a:t>
              </a:r>
              <a:endPara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738584"/>
            <a:ext cx="8374772" cy="3481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Window7 /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Eclipse / Android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5024336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37505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89716" y="5580896"/>
            <a:ext cx="8374772" cy="8656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미용실 위치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가격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추천 헤어스타일을 제공하는 서비스로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Android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개발을 담당하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였으며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주로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API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를 연동을 맡았습니다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.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5027583"/>
            <a:ext cx="8374772" cy="347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Google Map API, Search API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313335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연결선 23"/>
          <p:cNvCxnSpPr/>
          <p:nvPr/>
        </p:nvCxnSpPr>
        <p:spPr>
          <a:xfrm>
            <a:off x="683568" y="5589240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25"/>
          <p:cNvSpPr txBox="1">
            <a:spLocks noChangeArrowheads="1"/>
          </p:cNvSpPr>
          <p:nvPr/>
        </p:nvSpPr>
        <p:spPr>
          <a:xfrm>
            <a:off x="589716" y="5301208"/>
            <a:ext cx="8374772" cy="348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팀원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김수민, 강예락, 김아람, 한경종, 김용대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pic>
        <p:nvPicPr>
          <p:cNvPr id="4103" name="내용 개체 틀 18" descr="hair1.png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14282" y="1000108"/>
            <a:ext cx="8640000" cy="32209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89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Footprint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증강현실을 이용한 발자국 남기기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3</a:t>
            </a:r>
            <a:endParaRPr lang="ko-KR" altLang="en-US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20" name="내용 개체 틀 7" descr="foodrain1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7858" y="1011942"/>
            <a:ext cx="8610422" cy="3209146"/>
          </a:xfrm>
        </p:spPr>
      </p:pic>
      <p:grpSp>
        <p:nvGrpSpPr>
          <p:cNvPr id="8" name="그룹 7"/>
          <p:cNvGrpSpPr/>
          <p:nvPr/>
        </p:nvGrpSpPr>
        <p:grpSpPr>
          <a:xfrm rot="0">
            <a:off x="214282" y="4293096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57"/>
              <a:ext cx="2160240" cy="264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2014.10 ~ 2014.11</a:t>
              </a:r>
              <a:endPara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738584"/>
            <a:ext cx="8374772" cy="3481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Window8 / Eclipse / Android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5024336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37505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89716" y="5580896"/>
            <a:ext cx="8374772" cy="8656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증강현실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(AugmentedReality)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오픈소스 프로젝트를 활용한 위치 기반의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SNS     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서비스로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Android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개발을 담당하였습니다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.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5027583"/>
            <a:ext cx="8374772" cy="347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Google Map API, java(Socket), SQLite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313335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연결선 23"/>
          <p:cNvCxnSpPr/>
          <p:nvPr/>
        </p:nvCxnSpPr>
        <p:spPr>
          <a:xfrm>
            <a:off x="683568" y="5589240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25"/>
          <p:cNvSpPr txBox="1">
            <a:spLocks noChangeArrowheads="1"/>
          </p:cNvSpPr>
          <p:nvPr/>
        </p:nvSpPr>
        <p:spPr>
          <a:xfrm>
            <a:off x="589716" y="5301208"/>
            <a:ext cx="8374772" cy="348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팀원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김수민, 강예락, 김아람, 한경종, 김용대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pic>
        <p:nvPicPr>
          <p:cNvPr id="4103" name="내용 개체 틀 18" descr="hair1.png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14282" y="1000108"/>
            <a:ext cx="8640000" cy="3220980"/>
          </a:xfrm>
          <a:prstGeom prst="rect">
            <a:avLst/>
          </a:prstGeom>
        </p:spPr>
      </p:pic>
      <p:pic>
        <p:nvPicPr>
          <p:cNvPr id="4104" name="내용 개체 틀 19" descr="foodprint1.png"/>
          <p:cNvPicPr>
            <a:picLocks noGrp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4282" y="1011942"/>
            <a:ext cx="8640000" cy="3209146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69" y="55334"/>
            <a:ext cx="4104457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Auto Door Lock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2673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Beacon을 이용한 Bluetooth기반의 Auto Doorlock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4</a:t>
            </a:r>
            <a:endParaRPr lang="en-US" altLang="ko-KR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14282" y="4293096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57"/>
              <a:ext cx="2160240" cy="264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5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.10 ~ 2016.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0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1</a:t>
              </a:r>
              <a:endPara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738584"/>
            <a:ext cx="8374772" cy="3481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Window8 / Arduino,Eclipse / Android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5024336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37505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89716" y="5580896"/>
            <a:ext cx="8374772" cy="8656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장애인을 위한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Auto Door lock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앱으로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Beacon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을 인식하면 도어락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ON/OFF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메세지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창이 뜨고,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One Button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으로 구성함. 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5027583"/>
            <a:ext cx="8374772" cy="347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Beacon, Bluetooth API, Arduino, Spring(Server), Android, Mysql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313335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연결선 23"/>
          <p:cNvCxnSpPr/>
          <p:nvPr/>
        </p:nvCxnSpPr>
        <p:spPr>
          <a:xfrm>
            <a:off x="683568" y="5589240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25"/>
          <p:cNvSpPr txBox="1">
            <a:spLocks noChangeArrowheads="1"/>
          </p:cNvSpPr>
          <p:nvPr/>
        </p:nvSpPr>
        <p:spPr>
          <a:xfrm>
            <a:off x="589716" y="5301208"/>
            <a:ext cx="8374772" cy="348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팀원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2명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pic>
        <p:nvPicPr>
          <p:cNvPr id="410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80000" y="981087"/>
            <a:ext cx="8712000" cy="32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77" y="55334"/>
            <a:ext cx="4104457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Web ShoppingMall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Spring을 이용한 Shopping Project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5</a:t>
            </a:r>
            <a:endParaRPr lang="ko-KR" altLang="en-US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14282" y="4293096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57"/>
              <a:ext cx="2160240" cy="264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5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.11 ~ 2015.12</a:t>
              </a:r>
              <a:endPara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738584"/>
            <a:ext cx="8374772" cy="3481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Window8 / Eclipse / Java, JSP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5024336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37505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89716" y="5580896"/>
            <a:ext cx="8374772" cy="8656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다음 카카오 트랙 포탈사이트 개발론 수업을 들으면서 진행하였으며, Spring MVC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로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이용하여 만든 쇼핑몰 프로젝트.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5027583"/>
            <a:ext cx="8374772" cy="347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Java, Spring MVC, TDD, JSP, JavaScript, MyBatis, MySQL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313335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연결선 23"/>
          <p:cNvCxnSpPr/>
          <p:nvPr/>
        </p:nvCxnSpPr>
        <p:spPr>
          <a:xfrm>
            <a:off x="683568" y="5589240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25"/>
          <p:cNvSpPr txBox="1">
            <a:spLocks noChangeArrowheads="1"/>
          </p:cNvSpPr>
          <p:nvPr/>
        </p:nvSpPr>
        <p:spPr>
          <a:xfrm>
            <a:off x="589716" y="5301208"/>
            <a:ext cx="8374772" cy="348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팀원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개인프로젝트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pic>
        <p:nvPicPr>
          <p:cNvPr id="410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9512" y="980728"/>
            <a:ext cx="8712000" cy="324000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89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LED </a:t>
            </a: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신호등</a:t>
            </a:r>
            <a:endParaRPr lang="ko-KR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아두이노를 이용한 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LED </a:t>
            </a: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신호등</a:t>
            </a:r>
            <a:endParaRPr lang="ko-KR" altLang="en-US" sz="15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6</a:t>
            </a:r>
            <a:endParaRPr lang="en-US" altLang="ko-KR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20" name="내용 개체 틀 7" descr="foodrain1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7858" y="1011942"/>
            <a:ext cx="8610422" cy="3209146"/>
          </a:xfrm>
        </p:spPr>
      </p:pic>
      <p:grpSp>
        <p:nvGrpSpPr>
          <p:cNvPr id="8" name="그룹 7"/>
          <p:cNvGrpSpPr/>
          <p:nvPr/>
        </p:nvGrpSpPr>
        <p:grpSpPr>
          <a:xfrm rot="0">
            <a:off x="214282" y="4293096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57"/>
              <a:ext cx="2160240" cy="264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2014.11 ~ 2014.12</a:t>
              </a:r>
              <a:endPara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738584"/>
            <a:ext cx="8374772" cy="3481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Ubuntu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/ Arduino / Arduino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5024336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37505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89716" y="5580896"/>
            <a:ext cx="8374772" cy="8656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Arduino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를 이용하여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WebServer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를 통해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LED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신호등을 컨트롤하는 프로그램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이고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개인 프로젝트로 혼자서 개발을 하였습니다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.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5027583"/>
            <a:ext cx="8374772" cy="347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Arduino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라즈베리파이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313335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연결선 23"/>
          <p:cNvCxnSpPr/>
          <p:nvPr/>
        </p:nvCxnSpPr>
        <p:spPr>
          <a:xfrm>
            <a:off x="683568" y="5589240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25"/>
          <p:cNvSpPr txBox="1">
            <a:spLocks noChangeArrowheads="1"/>
          </p:cNvSpPr>
          <p:nvPr/>
        </p:nvSpPr>
        <p:spPr>
          <a:xfrm>
            <a:off x="589716" y="5301208"/>
            <a:ext cx="8374772" cy="348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팀원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개인프로젝트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pic>
        <p:nvPicPr>
          <p:cNvPr id="4103" name="내용 개체 틀 18" descr="hair1.png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14282" y="1000108"/>
            <a:ext cx="8640000" cy="3220980"/>
          </a:xfrm>
          <a:prstGeom prst="rect">
            <a:avLst/>
          </a:prstGeom>
        </p:spPr>
      </p:pic>
      <p:pic>
        <p:nvPicPr>
          <p:cNvPr id="4104" name="내용 개체 틀 19" descr="foodprint1.png"/>
          <p:cNvPicPr>
            <a:picLocks noGrp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4282" y="1011942"/>
            <a:ext cx="8640000" cy="3209146"/>
          </a:xfrm>
          <a:prstGeom prst="rect">
            <a:avLst/>
          </a:prstGeom>
        </p:spPr>
      </p:pic>
      <p:pic>
        <p:nvPicPr>
          <p:cNvPr id="4105" name="내용 개체 틀 18" descr="aru.png"/>
          <p:cNvPicPr>
            <a:picLocks noGrp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4282" y="1000108"/>
            <a:ext cx="8640000" cy="322098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>
          <a:xfrm>
            <a:off x="823588" y="55334"/>
            <a:ext cx="4104456" cy="5232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라즈베리파이</a:t>
            </a:r>
            <a:r>
              <a:rPr lang="en-US" altLang="ko-KR" sz="28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(CCTV)</a:t>
            </a:r>
            <a:endParaRPr lang="en-US" altLang="ko-KR" sz="28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>
          <a:xfrm>
            <a:off x="895602" y="559390"/>
            <a:ext cx="4176464" cy="3231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defRPr lang="ko-KR" altLang="en-US"/>
            </a:pPr>
            <a:r>
              <a:rPr lang="ko-KR" altLang="en-US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웹캠을 이용한 실시간 </a:t>
            </a:r>
            <a:r>
              <a:rPr lang="en-US" altLang="ko-KR" sz="1500" b="1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CCTV</a:t>
            </a:r>
            <a:endParaRPr lang="en-US" altLang="ko-KR" sz="1500" b="1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47530" y="7141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>
          <a:xfrm>
            <a:off x="103514" y="-107888"/>
            <a:ext cx="720080" cy="11079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6600">
                <a:solidFill>
                  <a:schemeClr val="tx1">
                    <a:lumMod val="65000"/>
                    <a:lumOff val="35000"/>
                  </a:schemeClr>
                </a:solidFill>
                <a:latin typeface="HY견고딕"/>
                <a:ea typeface="HY견고딕"/>
              </a:rPr>
              <a:t>7</a:t>
            </a:r>
            <a:endParaRPr lang="en-US" altLang="ko-KR" sz="6600">
              <a:solidFill>
                <a:schemeClr val="tx1">
                  <a:lumMod val="65000"/>
                  <a:lumOff val="35000"/>
                </a:schemeClr>
              </a:solidFill>
              <a:latin typeface="HY견고딕"/>
              <a:ea typeface="HY견고딕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47530" y="92867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Rectangle 2"/>
          <p:cNvSpPr>
            <a:spLocks noChangeArrowheads="1"/>
          </p:cNvSpPr>
          <p:nvPr/>
        </p:nvSpPr>
        <p:spPr>
          <a:xfrm>
            <a:off x="0" y="142852"/>
            <a:ext cx="184731" cy="369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pPr lvl="0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20" name="내용 개체 틀 7" descr="foodrain1.png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47858" y="1011942"/>
            <a:ext cx="8610422" cy="3209146"/>
          </a:xfrm>
        </p:spPr>
      </p:pic>
      <p:grpSp>
        <p:nvGrpSpPr>
          <p:cNvPr id="8" name="그룹 7"/>
          <p:cNvGrpSpPr/>
          <p:nvPr/>
        </p:nvGrpSpPr>
        <p:grpSpPr>
          <a:xfrm rot="0">
            <a:off x="214282" y="4293096"/>
            <a:ext cx="8715436" cy="2160000"/>
            <a:chOff x="163647" y="1947184"/>
            <a:chExt cx="2248113" cy="1638623"/>
          </a:xfrm>
        </p:grpSpPr>
        <p:sp>
          <p:nvSpPr>
            <p:cNvPr id="9" name="직사각형 8"/>
            <p:cNvSpPr/>
            <p:nvPr/>
          </p:nvSpPr>
          <p:spPr>
            <a:xfrm>
              <a:off x="163647" y="1947184"/>
              <a:ext cx="2228655" cy="1638623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  <p:sp>
          <p:nvSpPr>
            <p:cNvPr id="10" name="TextBox 25"/>
            <p:cNvSpPr txBox="1">
              <a:spLocks noChangeArrowheads="1"/>
            </p:cNvSpPr>
            <p:nvPr/>
          </p:nvSpPr>
          <p:spPr>
            <a:xfrm>
              <a:off x="251520" y="2043457"/>
              <a:ext cx="2160240" cy="2641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342900" indent="-342900">
                <a:defRPr lang="ko-KR" altLang="en-US"/>
              </a:pPr>
              <a:r>
                <a:rPr lang="ko-KR" altLang="en-US" sz="1700">
                  <a:solidFill>
                    <a:srgbClr val="ff6e57"/>
                  </a:solidFill>
                  <a:latin typeface="HY견고딕"/>
                  <a:ea typeface="HY견고딕"/>
                </a:rPr>
                <a:t>개발기간</a:t>
              </a:r>
              <a:r>
                <a:rPr lang="en-US" altLang="ko-KR" sz="1700">
                  <a:solidFill>
                    <a:srgbClr val="ff6e57"/>
                  </a:solidFill>
                  <a:latin typeface="HY견고딕"/>
                  <a:ea typeface="HY견고딕"/>
                </a:rPr>
                <a:t> : 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201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5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.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08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 ~ 201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5</a:t>
              </a:r>
              <a:r>
                <a:rPr lang="en-US" altLang="ko-KR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.</a:t>
              </a:r>
              <a:r>
                <a:rPr lang="ko-KR" altLang="en-US" sz="1700">
                  <a:solidFill>
                    <a:schemeClr val="bg1"/>
                  </a:solidFill>
                  <a:latin typeface="HY견고딕"/>
                  <a:ea typeface="HY견고딕"/>
                  <a:cs typeface="Arial Unicode MS"/>
                </a:rPr>
                <a:t>09</a:t>
              </a:r>
              <a:endPara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274210" y="2272352"/>
              <a:ext cx="20162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이등변 삼각형 14"/>
            <p:cNvSpPr/>
            <p:nvPr/>
          </p:nvSpPr>
          <p:spPr>
            <a:xfrm rot="16200000">
              <a:off x="2022918" y="2017643"/>
              <a:ext cx="417645" cy="360039"/>
            </a:xfrm>
            <a:prstGeom prst="triangle">
              <a:avLst>
                <a:gd name="adj" fmla="val 100000"/>
              </a:avLst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견고딕"/>
                <a:ea typeface="HY견고딕"/>
              </a:endParaRPr>
            </a:p>
          </p:txBody>
        </p:sp>
      </p:grpSp>
      <p:sp>
        <p:nvSpPr>
          <p:cNvPr id="21" name="TextBox 25"/>
          <p:cNvSpPr txBox="1">
            <a:spLocks noChangeArrowheads="1"/>
          </p:cNvSpPr>
          <p:nvPr/>
        </p:nvSpPr>
        <p:spPr>
          <a:xfrm>
            <a:off x="571472" y="4738584"/>
            <a:ext cx="8374772" cy="3481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플랫폼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 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개발환경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/ </a:t>
            </a: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개발언어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라즈베리파이2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/ Eclipse / Android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659436" y="5024336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59436" y="6375058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/>
          <p:cNvSpPr txBox="1">
            <a:spLocks noChangeArrowheads="1"/>
          </p:cNvSpPr>
          <p:nvPr/>
        </p:nvSpPr>
        <p:spPr>
          <a:xfrm>
            <a:off x="589716" y="5580896"/>
            <a:ext cx="8374772" cy="86562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  <a:cs typeface="Arial Unicode MS"/>
              </a:rPr>
              <a:t>Explanation :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endParaRPr lang="en-US" altLang="ko-KR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캠을 이용하여 웹, 어플리케이션을 통해 실시간으로 보이는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CCTV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 각 촬영된 화면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  <a:p>
            <a:pPr marL="342900" indent="-342900">
              <a:defRPr lang="ko-KR" altLang="en-US"/>
            </a:pP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은 데이터베이스에 저장이 됩니다.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>
          <a:xfrm>
            <a:off x="571472" y="5027583"/>
            <a:ext cx="8374772" cy="34794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사용기술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라즈베리파이2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 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Mjpeg-streamer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,</a:t>
            </a:r>
            <a:r>
              <a:rPr lang="en-US" altLang="ko-KR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Android, Mysql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등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59436" y="5313335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연결선 23"/>
          <p:cNvCxnSpPr/>
          <p:nvPr/>
        </p:nvCxnSpPr>
        <p:spPr>
          <a:xfrm>
            <a:off x="683568" y="5589240"/>
            <a:ext cx="7816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TextBox 25"/>
          <p:cNvSpPr txBox="1">
            <a:spLocks noChangeArrowheads="1"/>
          </p:cNvSpPr>
          <p:nvPr/>
        </p:nvSpPr>
        <p:spPr>
          <a:xfrm>
            <a:off x="589716" y="5301208"/>
            <a:ext cx="8374772" cy="34832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342900" indent="-342900">
              <a:defRPr lang="ko-KR" altLang="en-US"/>
            </a:pPr>
            <a:r>
              <a:rPr lang="ko-KR" altLang="en-US" sz="1700">
                <a:solidFill>
                  <a:srgbClr val="ff6e57"/>
                </a:solidFill>
                <a:latin typeface="HY견고딕"/>
                <a:ea typeface="HY견고딕"/>
              </a:rPr>
              <a:t>팀원 </a:t>
            </a:r>
            <a:r>
              <a:rPr lang="en-US" altLang="ko-KR" sz="1700">
                <a:solidFill>
                  <a:srgbClr val="ff6e57"/>
                </a:solidFill>
                <a:latin typeface="HY견고딕"/>
                <a:ea typeface="HY견고딕"/>
              </a:rPr>
              <a:t>: </a:t>
            </a:r>
            <a:r>
              <a:rPr lang="ko-KR" altLang="en-US" sz="1700">
                <a:solidFill>
                  <a:schemeClr val="bg1"/>
                </a:solidFill>
                <a:latin typeface="HY견고딕"/>
                <a:ea typeface="HY견고딕"/>
                <a:cs typeface="Arial Unicode MS"/>
              </a:rPr>
              <a:t>개인프로젝트</a:t>
            </a:r>
            <a:endParaRPr lang="ko-KR" altLang="en-US" sz="1700">
              <a:solidFill>
                <a:schemeClr val="bg1"/>
              </a:solidFill>
              <a:latin typeface="HY견고딕"/>
              <a:ea typeface="HY견고딕"/>
              <a:cs typeface="Arial Unicode MS"/>
            </a:endParaRPr>
          </a:p>
        </p:txBody>
      </p:sp>
      <p:pic>
        <p:nvPicPr>
          <p:cNvPr id="4103" name="내용 개체 틀 18" descr="hair1.png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14282" y="1000108"/>
            <a:ext cx="8640000" cy="3220980"/>
          </a:xfrm>
          <a:prstGeom prst="rect">
            <a:avLst/>
          </a:prstGeom>
        </p:spPr>
      </p:pic>
      <p:pic>
        <p:nvPicPr>
          <p:cNvPr id="4104" name="내용 개체 틀 19" descr="foodprint1.png"/>
          <p:cNvPicPr>
            <a:picLocks noGrp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4282" y="1011942"/>
            <a:ext cx="8640000" cy="3209146"/>
          </a:xfrm>
          <a:prstGeom prst="rect">
            <a:avLst/>
          </a:prstGeom>
        </p:spPr>
      </p:pic>
      <p:pic>
        <p:nvPicPr>
          <p:cNvPr id="4105" name="내용 개체 틀 18" descr="aru.png"/>
          <p:cNvPicPr>
            <a:picLocks noGrp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4282" y="1000108"/>
            <a:ext cx="8640000" cy="3220980"/>
          </a:xfrm>
          <a:prstGeom prst="rect">
            <a:avLst/>
          </a:prstGeom>
        </p:spPr>
      </p:pic>
      <p:pic>
        <p:nvPicPr>
          <p:cNvPr id="4106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9512" y="980728"/>
            <a:ext cx="8712968" cy="324036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474</ep:Words>
  <ep:PresentationFormat>화면 슬라이드 쇼(4:3)</ep:PresentationFormat>
  <ep:Paragraphs>74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2014-05-20T10:28:59.000</dcterms:created>
  <dc:creator>NSM</dc:creator>
  <cp:lastModifiedBy>Hackyoung</cp:lastModifiedBy>
  <dcterms:modified xsi:type="dcterms:W3CDTF">2016-03-23T04:41:50.912</dcterms:modified>
  <cp:revision>124</cp:revision>
  <dc:title>슬라이드 1</dc:title>
</cp:coreProperties>
</file>