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4" r:id="rId4"/>
  </p:sldMasterIdLst>
  <p:notesMasterIdLst>
    <p:notesMasterId r:id="rId7"/>
  </p:notesMasterIdLst>
  <p:sldIdLst>
    <p:sldId id="335" r:id="rId5"/>
    <p:sldId id="412" r:id="rId6"/>
  </p:sldIdLst>
  <p:sldSz cx="12192000" cy="6858000"/>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rien Bowers" initials="DB" lastIdx="8" clrIdx="0">
    <p:extLst>
      <p:ext uri="{19B8F6BF-5375-455C-9EA6-DF929625EA0E}">
        <p15:presenceInfo xmlns:p15="http://schemas.microsoft.com/office/powerpoint/2012/main" userId="Darien Bowers" providerId="None"/>
      </p:ext>
    </p:extLst>
  </p:cmAuthor>
  <p:cmAuthor id="2" name="Anna-Marie Claassen" initials="AC" lastIdx="2" clrIdx="1">
    <p:extLst>
      <p:ext uri="{19B8F6BF-5375-455C-9EA6-DF929625EA0E}">
        <p15:presenceInfo xmlns:p15="http://schemas.microsoft.com/office/powerpoint/2012/main" userId="Anna-Marie Claasse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ECD30"/>
    <a:srgbClr val="F8AD9E"/>
    <a:srgbClr val="3B414B"/>
    <a:srgbClr val="B81237"/>
    <a:srgbClr val="BC1E39"/>
    <a:srgbClr val="02265D"/>
    <a:srgbClr val="9690A2"/>
    <a:srgbClr val="D8D8C9"/>
    <a:srgbClr val="D8D8CA"/>
    <a:srgbClr val="CCE8D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90"/>
    <p:restoredTop sz="96283" autoAdjust="0"/>
  </p:normalViewPr>
  <p:slideViewPr>
    <p:cSldViewPr snapToGrid="0" snapToObjects="1">
      <p:cViewPr varScale="1">
        <p:scale>
          <a:sx n="107" d="100"/>
          <a:sy n="107" d="100"/>
        </p:scale>
        <p:origin x="1182" y="114"/>
      </p:cViewPr>
      <p:guideLst/>
    </p:cSldViewPr>
  </p:slideViewPr>
  <p:notesTextViewPr>
    <p:cViewPr>
      <p:scale>
        <a:sx n="3" d="2"/>
        <a:sy n="3" d="2"/>
      </p:scale>
      <p:origin x="0" y="0"/>
    </p:cViewPr>
  </p:notesTextViewPr>
  <p:notesViewPr>
    <p:cSldViewPr snapToGrid="0" snapToObjects="1">
      <p:cViewPr varScale="1">
        <p:scale>
          <a:sx n="88" d="100"/>
          <a:sy n="88" d="100"/>
        </p:scale>
        <p:origin x="382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0443" y="0"/>
            <a:ext cx="2945659" cy="498135"/>
          </a:xfrm>
          <a:prstGeom prst="rect">
            <a:avLst/>
          </a:prstGeom>
        </p:spPr>
        <p:txBody>
          <a:bodyPr vert="horz" lIns="91440" tIns="45720" rIns="91440" bIns="45720" rtlCol="0"/>
          <a:lstStyle>
            <a:lvl1pPr algn="r">
              <a:defRPr sz="1200"/>
            </a:lvl1pPr>
          </a:lstStyle>
          <a:p>
            <a:fld id="{F590CD7D-93DA-3C4B-8554-CC95A51207F0}" type="datetimeFigureOut">
              <a:rPr lang="en-US" smtClean="0"/>
              <a:t>7/15/2025</a:t>
            </a:fld>
            <a:endParaRPr lang="en-US"/>
          </a:p>
        </p:txBody>
      </p:sp>
      <p:sp>
        <p:nvSpPr>
          <p:cNvPr id="4" name="Slide Image Placeholder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768" y="4777958"/>
            <a:ext cx="5438140" cy="3909239"/>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30091"/>
            <a:ext cx="2945659" cy="49813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0443" y="9430091"/>
            <a:ext cx="2945659" cy="498134"/>
          </a:xfrm>
          <a:prstGeom prst="rect">
            <a:avLst/>
          </a:prstGeom>
        </p:spPr>
        <p:txBody>
          <a:bodyPr vert="horz" lIns="91440" tIns="45720" rIns="91440" bIns="45720" rtlCol="0" anchor="b"/>
          <a:lstStyle>
            <a:lvl1pPr algn="r">
              <a:defRPr sz="1200"/>
            </a:lvl1pPr>
          </a:lstStyle>
          <a:p>
            <a:fld id="{87633CF3-93BE-F449-A9F6-91B579183C58}" type="slidenum">
              <a:rPr lang="en-US" smtClean="0"/>
              <a:t>‹#›</a:t>
            </a:fld>
            <a:endParaRPr lang="en-US"/>
          </a:p>
        </p:txBody>
      </p:sp>
    </p:spTree>
    <p:extLst>
      <p:ext uri="{BB962C8B-B14F-4D97-AF65-F5344CB8AC3E}">
        <p14:creationId xmlns:p14="http://schemas.microsoft.com/office/powerpoint/2010/main" val="2748028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87633CF3-93BE-F449-A9F6-91B579183C58}" type="slidenum">
              <a:rPr lang="en-US" smtClean="0"/>
              <a:t>1</a:t>
            </a:fld>
            <a:endParaRPr lang="en-US"/>
          </a:p>
        </p:txBody>
      </p:sp>
    </p:spTree>
    <p:extLst>
      <p:ext uri="{BB962C8B-B14F-4D97-AF65-F5344CB8AC3E}">
        <p14:creationId xmlns:p14="http://schemas.microsoft.com/office/powerpoint/2010/main" val="2046481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Master" Target="../slideMasters/slideMaster1.xml"/><Relationship Id="rId5" Type="http://schemas.openxmlformats.org/officeDocument/2006/relationships/image" Target="../media/image6.jpeg"/><Relationship Id="rId4"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8.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2">
    <p:bg>
      <p:bgPr>
        <a:blipFill dpi="0" rotWithShape="1">
          <a:blip r:embed="rId2">
            <a:lum/>
          </a:blip>
          <a:srcRect/>
          <a:stretch>
            <a:fillRect l="-2000" b="-9000"/>
          </a:stretch>
        </a:blip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099B4DB3-5954-3A4F-BC59-C6B386594B58}"/>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0" y="2779516"/>
            <a:ext cx="12192000" cy="4078485"/>
          </a:xfrm>
          <a:prstGeom prst="rect">
            <a:avLst/>
          </a:prstGeom>
        </p:spPr>
      </p:pic>
      <p:pic>
        <p:nvPicPr>
          <p:cNvPr id="10" name="Picture 9">
            <a:extLst>
              <a:ext uri="{FF2B5EF4-FFF2-40B4-BE49-F238E27FC236}">
                <a16:creationId xmlns:a16="http://schemas.microsoft.com/office/drawing/2014/main" id="{7762F3AB-9F77-5E42-99D5-FA73EEA8DE9E}"/>
              </a:ext>
            </a:extLst>
          </p:cNvPr>
          <p:cNvPicPr>
            <a:picLocks noChangeAspect="1"/>
          </p:cNvPicPr>
          <p:nvPr userDrawn="1"/>
        </p:nvPicPr>
        <p:blipFill rotWithShape="1">
          <a:blip r:embed="rId4" cstate="email">
            <a:extLst>
              <a:ext uri="{28A0092B-C50C-407E-A947-70E740481C1C}">
                <a14:useLocalDpi xmlns:a14="http://schemas.microsoft.com/office/drawing/2010/main"/>
              </a:ext>
            </a:extLst>
          </a:blip>
          <a:srcRect/>
          <a:stretch/>
        </p:blipFill>
        <p:spPr>
          <a:xfrm>
            <a:off x="0" y="1845513"/>
            <a:ext cx="6324340" cy="5012487"/>
          </a:xfrm>
          <a:prstGeom prst="rect">
            <a:avLst/>
          </a:prstGeom>
        </p:spPr>
      </p:pic>
      <p:sp>
        <p:nvSpPr>
          <p:cNvPr id="2" name="TextBox 1">
            <a:extLst>
              <a:ext uri="{FF2B5EF4-FFF2-40B4-BE49-F238E27FC236}">
                <a16:creationId xmlns:a16="http://schemas.microsoft.com/office/drawing/2014/main" id="{05BBCA97-12E1-F245-8C2B-8410FD02F179}"/>
              </a:ext>
            </a:extLst>
          </p:cNvPr>
          <p:cNvSpPr txBox="1"/>
          <p:nvPr userDrawn="1"/>
        </p:nvSpPr>
        <p:spPr>
          <a:xfrm>
            <a:off x="11762281" y="1761344"/>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2" name="Title 1">
            <a:extLst>
              <a:ext uri="{FF2B5EF4-FFF2-40B4-BE49-F238E27FC236}">
                <a16:creationId xmlns:a16="http://schemas.microsoft.com/office/drawing/2014/main" id="{86749FF7-7B45-AE4B-AB8F-3B7F34938792}"/>
              </a:ext>
            </a:extLst>
          </p:cNvPr>
          <p:cNvSpPr>
            <a:spLocks noGrp="1"/>
          </p:cNvSpPr>
          <p:nvPr>
            <p:ph type="ctrTitle"/>
          </p:nvPr>
        </p:nvSpPr>
        <p:spPr>
          <a:xfrm>
            <a:off x="542109" y="2390985"/>
            <a:ext cx="5074209" cy="2310879"/>
          </a:xfrm>
        </p:spPr>
        <p:txBody>
          <a:bodyPr tIns="0" bIns="0" anchor="b">
            <a:normAutofit/>
          </a:bodyPr>
          <a:lstStyle>
            <a:lvl1pPr algn="l">
              <a:defRPr sz="3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13" name="Subtitle 2">
            <a:extLst>
              <a:ext uri="{FF2B5EF4-FFF2-40B4-BE49-F238E27FC236}">
                <a16:creationId xmlns:a16="http://schemas.microsoft.com/office/drawing/2014/main" id="{E6F18DFB-F8A5-5C40-B888-5C837C900602}"/>
              </a:ext>
            </a:extLst>
          </p:cNvPr>
          <p:cNvSpPr>
            <a:spLocks noGrp="1"/>
          </p:cNvSpPr>
          <p:nvPr>
            <p:ph type="subTitle" idx="1" hasCustomPrompt="1"/>
          </p:nvPr>
        </p:nvSpPr>
        <p:spPr>
          <a:xfrm>
            <a:off x="542108" y="4983302"/>
            <a:ext cx="4864779" cy="279400"/>
          </a:xfrm>
        </p:spPr>
        <p:txBody>
          <a:bodyPr tIns="0" bIns="0"/>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Sub heading style</a:t>
            </a:r>
          </a:p>
        </p:txBody>
      </p:sp>
      <p:sp>
        <p:nvSpPr>
          <p:cNvPr id="14" name="Text Placeholder 7">
            <a:extLst>
              <a:ext uri="{FF2B5EF4-FFF2-40B4-BE49-F238E27FC236}">
                <a16:creationId xmlns:a16="http://schemas.microsoft.com/office/drawing/2014/main" id="{DB8575C1-D67C-6F47-B1D6-50D7C73A4778}"/>
              </a:ext>
            </a:extLst>
          </p:cNvPr>
          <p:cNvSpPr>
            <a:spLocks noGrp="1"/>
          </p:cNvSpPr>
          <p:nvPr>
            <p:ph type="body" sz="quarter" idx="12"/>
          </p:nvPr>
        </p:nvSpPr>
        <p:spPr>
          <a:xfrm>
            <a:off x="542109" y="5544141"/>
            <a:ext cx="2815167" cy="279400"/>
          </a:xfrm>
        </p:spPr>
        <p:txBody>
          <a:bodyPr tIns="0" bIns="0" anchor="t" anchorCtr="0"/>
          <a:lstStyle>
            <a:lvl1pPr marL="0" indent="0">
              <a:buFont typeface="Arial" panose="020B0604020202020204" pitchFamily="34" charset="0"/>
              <a:buNone/>
              <a:defRPr sz="900">
                <a:solidFill>
                  <a:schemeClr val="tx1"/>
                </a:solidFill>
              </a:defRPr>
            </a:lvl1pPr>
            <a:lvl2pPr>
              <a:defRPr sz="900"/>
            </a:lvl2pPr>
            <a:lvl3pPr>
              <a:defRPr sz="900"/>
            </a:lvl3pPr>
            <a:lvl4pPr>
              <a:defRPr sz="900"/>
            </a:lvl4pPr>
            <a:lvl5pPr>
              <a:defRPr sz="900"/>
            </a:lvl5pPr>
          </a:lstStyle>
          <a:p>
            <a:pPr lvl="0"/>
            <a:r>
              <a:rPr lang="en-US"/>
              <a:t>Edit Master text styles</a:t>
            </a:r>
          </a:p>
        </p:txBody>
      </p:sp>
      <p:sp>
        <p:nvSpPr>
          <p:cNvPr id="15" name="Slide Number Placeholder 23">
            <a:extLst>
              <a:ext uri="{FF2B5EF4-FFF2-40B4-BE49-F238E27FC236}">
                <a16:creationId xmlns:a16="http://schemas.microsoft.com/office/drawing/2014/main" id="{B28910EC-58D5-8B41-A685-1F0E81E8C912}"/>
              </a:ext>
            </a:extLst>
          </p:cNvPr>
          <p:cNvSpPr txBox="1">
            <a:spLocks/>
          </p:cNvSpPr>
          <p:nvPr userDrawn="1"/>
        </p:nvSpPr>
        <p:spPr>
          <a:xfrm>
            <a:off x="417468" y="6341900"/>
            <a:ext cx="6199784" cy="279401"/>
          </a:xfrm>
          <a:prstGeom prst="rect">
            <a:avLst/>
          </a:prstGeom>
        </p:spPr>
        <p:txBody>
          <a:bodyPr vert="horz" lIns="91440" tIns="45720" rIns="91440" bIns="45720" rtlCol="0" anchor="b" anchorCtr="0"/>
          <a:lstStyle>
            <a:defPPr>
              <a:defRPr lang="en-US"/>
            </a:defPPr>
            <a:lvl1pPr marL="0" algn="l" defTabSz="914400" rtl="0" eaLnBrk="1" latinLnBrk="0" hangingPunct="1">
              <a:defRPr sz="1200" b="0" i="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AU" sz="900" b="0" i="1" kern="1200" dirty="0">
                <a:solidFill>
                  <a:schemeClr val="tx1"/>
                </a:solidFill>
                <a:effectLst/>
                <a:latin typeface="Georgia" panose="02040502050405020303" pitchFamily="18" charset="0"/>
                <a:ea typeface="+mn-ea"/>
                <a:cs typeface="+mn-cs"/>
              </a:rPr>
              <a:t>Hospitality  |  Compassion  |  Respect  |  Justice  |  Excellence</a:t>
            </a:r>
          </a:p>
        </p:txBody>
      </p:sp>
      <p:pic>
        <p:nvPicPr>
          <p:cNvPr id="16" name="Picture 15">
            <a:extLst>
              <a:ext uri="{FF2B5EF4-FFF2-40B4-BE49-F238E27FC236}">
                <a16:creationId xmlns:a16="http://schemas.microsoft.com/office/drawing/2014/main" id="{4F7D21CE-2143-8C46-AA49-BE9EED77CA17}"/>
              </a:ext>
            </a:extLst>
          </p:cNvPr>
          <p:cNvPicPr>
            <a:picLocks noChangeAspect="1"/>
          </p:cNvPicPr>
          <p:nvPr userDrawn="1"/>
        </p:nvPicPr>
        <p:blipFill>
          <a:blip r:embed="rId5" cstate="email">
            <a:extLst>
              <a:ext uri="{28A0092B-C50C-407E-A947-70E740481C1C}">
                <a14:useLocalDpi xmlns:a14="http://schemas.microsoft.com/office/drawing/2010/main"/>
              </a:ext>
            </a:extLst>
          </a:blip>
          <a:stretch>
            <a:fillRect/>
          </a:stretch>
        </p:blipFill>
        <p:spPr>
          <a:xfrm>
            <a:off x="8491780" y="5683841"/>
            <a:ext cx="2935132" cy="1031516"/>
          </a:xfrm>
          <a:prstGeom prst="rect">
            <a:avLst/>
          </a:prstGeom>
        </p:spPr>
      </p:pic>
    </p:spTree>
    <p:extLst>
      <p:ext uri="{BB962C8B-B14F-4D97-AF65-F5344CB8AC3E}">
        <p14:creationId xmlns:p14="http://schemas.microsoft.com/office/powerpoint/2010/main" val="19115581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Chart 1">
    <p:spTree>
      <p:nvGrpSpPr>
        <p:cNvPr id="1" name=""/>
        <p:cNvGrpSpPr/>
        <p:nvPr/>
      </p:nvGrpSpPr>
      <p:grpSpPr>
        <a:xfrm>
          <a:off x="0" y="0"/>
          <a:ext cx="0" cy="0"/>
          <a:chOff x="0" y="0"/>
          <a:chExt cx="0" cy="0"/>
        </a:xfrm>
      </p:grpSpPr>
      <p:sp>
        <p:nvSpPr>
          <p:cNvPr id="4" name="Chart Placeholder 3">
            <a:extLst>
              <a:ext uri="{FF2B5EF4-FFF2-40B4-BE49-F238E27FC236}">
                <a16:creationId xmlns:a16="http://schemas.microsoft.com/office/drawing/2014/main" id="{BA0536E0-F0B3-584E-9F88-D99D3EB1CC2F}"/>
              </a:ext>
            </a:extLst>
          </p:cNvPr>
          <p:cNvSpPr>
            <a:spLocks noGrp="1"/>
          </p:cNvSpPr>
          <p:nvPr>
            <p:ph type="chart" sz="quarter" idx="15"/>
          </p:nvPr>
        </p:nvSpPr>
        <p:spPr>
          <a:xfrm>
            <a:off x="6186515" y="1090278"/>
            <a:ext cx="5417052" cy="4997786"/>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1864D822-3CAD-814F-A545-9EBEE7A6197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DAFF31EC-2EE0-6F4A-90F3-C8AC93692137}"/>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948B1B1E-05EB-AE48-AF76-BDAE3AE39DF1}"/>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5893407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and Chart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7" name="Chart Placeholder 3">
            <a:extLst>
              <a:ext uri="{FF2B5EF4-FFF2-40B4-BE49-F238E27FC236}">
                <a16:creationId xmlns:a16="http://schemas.microsoft.com/office/drawing/2014/main" id="{8BF10DD4-2AEE-5042-9ABC-F8CF69C01846}"/>
              </a:ext>
            </a:extLst>
          </p:cNvPr>
          <p:cNvSpPr>
            <a:spLocks noGrp="1"/>
          </p:cNvSpPr>
          <p:nvPr>
            <p:ph type="chart" sz="quarter" idx="15"/>
          </p:nvPr>
        </p:nvSpPr>
        <p:spPr>
          <a:xfrm>
            <a:off x="6186515" y="1090278"/>
            <a:ext cx="5417052" cy="4997786"/>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9" name="Title 1">
            <a:extLst>
              <a:ext uri="{FF2B5EF4-FFF2-40B4-BE49-F238E27FC236}">
                <a16:creationId xmlns:a16="http://schemas.microsoft.com/office/drawing/2014/main" id="{76037DEE-BE8C-7C41-8E07-766C7B1BF198}"/>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8" name="Footer Placeholder 24">
            <a:extLst>
              <a:ext uri="{FF2B5EF4-FFF2-40B4-BE49-F238E27FC236}">
                <a16:creationId xmlns:a16="http://schemas.microsoft.com/office/drawing/2014/main" id="{A1CFF5D2-97A6-974A-AD46-69A960B8E9BB}"/>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5476CF0E-9D24-D24D-995F-EF5B8BD8043B}"/>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0B3FB17D-E95F-8740-A599-0763432A8495}"/>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8204259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and Table 1">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A9166FA1-E782-3C4D-8E1F-E90733810718}"/>
              </a:ext>
            </a:extLst>
          </p:cNvPr>
          <p:cNvSpPr>
            <a:spLocks noGrp="1"/>
          </p:cNvSpPr>
          <p:nvPr>
            <p:ph type="tbl" sz="quarter" idx="17"/>
          </p:nvPr>
        </p:nvSpPr>
        <p:spPr>
          <a:xfrm>
            <a:off x="6186516" y="1090277"/>
            <a:ext cx="5385553" cy="4997786"/>
          </a:xfrm>
        </p:spPr>
        <p:txBody>
          <a:bodyPr/>
          <a:lstStyle/>
          <a:p>
            <a:r>
              <a:rPr lang="en-US"/>
              <a:t>Click icon to add table</a:t>
            </a:r>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1864D822-3CAD-814F-A545-9EBEE7A6197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DAFF31EC-2EE0-6F4A-90F3-C8AC93692137}"/>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948B1B1E-05EB-AE48-AF76-BDAE3AE39DF1}"/>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4979148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and Table 2">
    <p:bg>
      <p:bgPr>
        <a:solidFill>
          <a:schemeClr val="bg2"/>
        </a:solidFill>
        <a:effectLst/>
      </p:bgPr>
    </p:bg>
    <p:spTree>
      <p:nvGrpSpPr>
        <p:cNvPr id="1" name=""/>
        <p:cNvGrpSpPr/>
        <p:nvPr/>
      </p:nvGrpSpPr>
      <p:grpSpPr>
        <a:xfrm>
          <a:off x="0" y="0"/>
          <a:ext cx="0" cy="0"/>
          <a:chOff x="0" y="0"/>
          <a:chExt cx="0" cy="0"/>
        </a:xfrm>
      </p:grpSpPr>
      <p:sp>
        <p:nvSpPr>
          <p:cNvPr id="3" name="Table Placeholder 2">
            <a:extLst>
              <a:ext uri="{FF2B5EF4-FFF2-40B4-BE49-F238E27FC236}">
                <a16:creationId xmlns:a16="http://schemas.microsoft.com/office/drawing/2014/main" id="{A9166FA1-E782-3C4D-8E1F-E90733810718}"/>
              </a:ext>
            </a:extLst>
          </p:cNvPr>
          <p:cNvSpPr>
            <a:spLocks noGrp="1"/>
          </p:cNvSpPr>
          <p:nvPr>
            <p:ph type="tbl" sz="quarter" idx="17"/>
          </p:nvPr>
        </p:nvSpPr>
        <p:spPr>
          <a:xfrm>
            <a:off x="6186516" y="1090277"/>
            <a:ext cx="5385553" cy="4997786"/>
          </a:xfrm>
        </p:spPr>
        <p:txBody>
          <a:bodyPr/>
          <a:lstStyle/>
          <a:p>
            <a:r>
              <a:rPr lang="en-US"/>
              <a:t>Click icon to add table</a:t>
            </a:r>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1864D822-3CAD-814F-A545-9EBEE7A6197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2" name="Text Placeholder 20">
            <a:extLst>
              <a:ext uri="{FF2B5EF4-FFF2-40B4-BE49-F238E27FC236}">
                <a16:creationId xmlns:a16="http://schemas.microsoft.com/office/drawing/2014/main" id="{DAFF31EC-2EE0-6F4A-90F3-C8AC93692137}"/>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Subtitle 2">
            <a:extLst>
              <a:ext uri="{FF2B5EF4-FFF2-40B4-BE49-F238E27FC236}">
                <a16:creationId xmlns:a16="http://schemas.microsoft.com/office/drawing/2014/main" id="{948B1B1E-05EB-AE48-AF76-BDAE3AE39DF1}"/>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4224265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wo Chart 1">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0" name="Title 1">
            <a:extLst>
              <a:ext uri="{FF2B5EF4-FFF2-40B4-BE49-F238E27FC236}">
                <a16:creationId xmlns:a16="http://schemas.microsoft.com/office/drawing/2014/main" id="{F94E5CA6-2A74-A243-B8AD-E5BF5C4CB35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Chart Placeholder 3">
            <a:extLst>
              <a:ext uri="{FF2B5EF4-FFF2-40B4-BE49-F238E27FC236}">
                <a16:creationId xmlns:a16="http://schemas.microsoft.com/office/drawing/2014/main" id="{0AA13D16-61EE-3348-9B29-C648B7152880}"/>
              </a:ext>
            </a:extLst>
          </p:cNvPr>
          <p:cNvSpPr>
            <a:spLocks noGrp="1"/>
          </p:cNvSpPr>
          <p:nvPr>
            <p:ph type="chart" sz="quarter" idx="16"/>
          </p:nvPr>
        </p:nvSpPr>
        <p:spPr>
          <a:xfrm>
            <a:off x="532107" y="1606205"/>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8" name="Text Placeholder 20">
            <a:extLst>
              <a:ext uri="{FF2B5EF4-FFF2-40B4-BE49-F238E27FC236}">
                <a16:creationId xmlns:a16="http://schemas.microsoft.com/office/drawing/2014/main" id="{CE28D813-6F67-1748-8F2C-698641DE22D0}"/>
              </a:ext>
            </a:extLst>
          </p:cNvPr>
          <p:cNvSpPr>
            <a:spLocks noGrp="1"/>
          </p:cNvSpPr>
          <p:nvPr>
            <p:ph type="body" sz="quarter" idx="13"/>
          </p:nvPr>
        </p:nvSpPr>
        <p:spPr>
          <a:xfrm>
            <a:off x="531286" y="5531839"/>
            <a:ext cx="5416549" cy="732229"/>
          </a:xfrm>
        </p:spPr>
        <p:txBody>
          <a:bodyPr tIns="0" bIns="0"/>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a:t>Edit Master text styles</a:t>
            </a:r>
          </a:p>
        </p:txBody>
      </p:sp>
      <p:sp>
        <p:nvSpPr>
          <p:cNvPr id="11" name="Chart Placeholder 3">
            <a:extLst>
              <a:ext uri="{FF2B5EF4-FFF2-40B4-BE49-F238E27FC236}">
                <a16:creationId xmlns:a16="http://schemas.microsoft.com/office/drawing/2014/main" id="{60E366D9-67FB-9F40-93CB-204432E8E271}"/>
              </a:ext>
            </a:extLst>
          </p:cNvPr>
          <p:cNvSpPr>
            <a:spLocks noGrp="1"/>
          </p:cNvSpPr>
          <p:nvPr>
            <p:ph type="chart" sz="quarter" idx="17"/>
          </p:nvPr>
        </p:nvSpPr>
        <p:spPr>
          <a:xfrm>
            <a:off x="6184049" y="1603908"/>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12" name="Text Placeholder 20">
            <a:extLst>
              <a:ext uri="{FF2B5EF4-FFF2-40B4-BE49-F238E27FC236}">
                <a16:creationId xmlns:a16="http://schemas.microsoft.com/office/drawing/2014/main" id="{1EFCE635-E2AB-DA48-A495-6C66CF6883A9}"/>
              </a:ext>
            </a:extLst>
          </p:cNvPr>
          <p:cNvSpPr>
            <a:spLocks noGrp="1"/>
          </p:cNvSpPr>
          <p:nvPr>
            <p:ph type="body" sz="quarter" idx="18"/>
          </p:nvPr>
        </p:nvSpPr>
        <p:spPr>
          <a:xfrm>
            <a:off x="6183227" y="5529542"/>
            <a:ext cx="5416549" cy="732229"/>
          </a:xfrm>
        </p:spPr>
        <p:txBody>
          <a:bodyPr tIns="0" bIns="0"/>
          <a:lstStyle>
            <a:lvl1pPr marL="0" indent="0">
              <a:buNone/>
              <a:defRPr sz="12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US"/>
              <a:t>Edit Master text styles</a:t>
            </a:r>
          </a:p>
        </p:txBody>
      </p:sp>
      <p:sp>
        <p:nvSpPr>
          <p:cNvPr id="13" name="Footer Placeholder 24">
            <a:extLst>
              <a:ext uri="{FF2B5EF4-FFF2-40B4-BE49-F238E27FC236}">
                <a16:creationId xmlns:a16="http://schemas.microsoft.com/office/drawing/2014/main" id="{367BA401-00A8-EB48-9BA7-D8A246E62313}"/>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5" name="Subtitle 2">
            <a:extLst>
              <a:ext uri="{FF2B5EF4-FFF2-40B4-BE49-F238E27FC236}">
                <a16:creationId xmlns:a16="http://schemas.microsoft.com/office/drawing/2014/main" id="{3ADA2785-EEED-304C-90E0-1B1F8D933989}"/>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13692359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wo Chart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9" name="Title 1">
            <a:extLst>
              <a:ext uri="{FF2B5EF4-FFF2-40B4-BE49-F238E27FC236}">
                <a16:creationId xmlns:a16="http://schemas.microsoft.com/office/drawing/2014/main" id="{76037DEE-BE8C-7C41-8E07-766C7B1BF198}"/>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Chart Placeholder 3">
            <a:extLst>
              <a:ext uri="{FF2B5EF4-FFF2-40B4-BE49-F238E27FC236}">
                <a16:creationId xmlns:a16="http://schemas.microsoft.com/office/drawing/2014/main" id="{9804B9EF-B459-6F49-A951-37B2652741BF}"/>
              </a:ext>
            </a:extLst>
          </p:cNvPr>
          <p:cNvSpPr>
            <a:spLocks noGrp="1"/>
          </p:cNvSpPr>
          <p:nvPr>
            <p:ph type="chart" sz="quarter" idx="17"/>
          </p:nvPr>
        </p:nvSpPr>
        <p:spPr>
          <a:xfrm>
            <a:off x="532107" y="1606205"/>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8" name="Text Placeholder 20">
            <a:extLst>
              <a:ext uri="{FF2B5EF4-FFF2-40B4-BE49-F238E27FC236}">
                <a16:creationId xmlns:a16="http://schemas.microsoft.com/office/drawing/2014/main" id="{8C66E0A1-EFF3-9346-8791-CDFB9813E018}"/>
              </a:ext>
            </a:extLst>
          </p:cNvPr>
          <p:cNvSpPr>
            <a:spLocks noGrp="1"/>
          </p:cNvSpPr>
          <p:nvPr>
            <p:ph type="body" sz="quarter" idx="13"/>
          </p:nvPr>
        </p:nvSpPr>
        <p:spPr>
          <a:xfrm>
            <a:off x="531286" y="5531839"/>
            <a:ext cx="5416549" cy="732229"/>
          </a:xfrm>
        </p:spPr>
        <p:txBody>
          <a:bodyPr tIns="0" bIns="0"/>
          <a:lstStyle>
            <a:lvl1pPr marL="0" indent="0">
              <a:buNone/>
              <a:defRPr sz="1200"/>
            </a:lvl1pPr>
            <a:lvl2pPr marL="342900" indent="0">
              <a:buNone/>
              <a:defRPr sz="1200"/>
            </a:lvl2pPr>
            <a:lvl3pPr marL="685800" indent="0">
              <a:buNone/>
              <a:defRPr sz="1200"/>
            </a:lvl3pPr>
            <a:lvl4pPr marL="1028700" indent="0">
              <a:buNone/>
              <a:defRPr sz="1200"/>
            </a:lvl4pPr>
            <a:lvl5pPr marL="1371600" indent="0">
              <a:buNone/>
              <a:defRPr sz="1200"/>
            </a:lvl5pPr>
          </a:lstStyle>
          <a:p>
            <a:pPr lvl="0"/>
            <a:r>
              <a:rPr lang="en-US"/>
              <a:t>Edit Master text styles</a:t>
            </a:r>
          </a:p>
        </p:txBody>
      </p:sp>
      <p:sp>
        <p:nvSpPr>
          <p:cNvPr id="13" name="Chart Placeholder 3">
            <a:extLst>
              <a:ext uri="{FF2B5EF4-FFF2-40B4-BE49-F238E27FC236}">
                <a16:creationId xmlns:a16="http://schemas.microsoft.com/office/drawing/2014/main" id="{12B35BC5-89C4-CE42-B11A-5DA7A90DC47A}"/>
              </a:ext>
            </a:extLst>
          </p:cNvPr>
          <p:cNvSpPr>
            <a:spLocks noGrp="1"/>
          </p:cNvSpPr>
          <p:nvPr>
            <p:ph type="chart" sz="quarter" idx="18"/>
          </p:nvPr>
        </p:nvSpPr>
        <p:spPr>
          <a:xfrm>
            <a:off x="6184049" y="1603908"/>
            <a:ext cx="5417052" cy="3734917"/>
          </a:xfrm>
        </p:spPr>
        <p:txBody>
          <a:bodyPr/>
          <a:lstStyle>
            <a:lvl1pPr marL="0" indent="0">
              <a:buFont typeface="Arial" panose="020B0604020202020204" pitchFamily="34" charset="0"/>
              <a:buNone/>
              <a:defRPr/>
            </a:lvl1pPr>
          </a:lstStyle>
          <a:p>
            <a:r>
              <a:rPr lang="en-US"/>
              <a:t>Click icon to add chart</a:t>
            </a:r>
            <a:endParaRPr lang="en-US" dirty="0"/>
          </a:p>
        </p:txBody>
      </p:sp>
      <p:sp>
        <p:nvSpPr>
          <p:cNvPr id="14" name="Text Placeholder 20">
            <a:extLst>
              <a:ext uri="{FF2B5EF4-FFF2-40B4-BE49-F238E27FC236}">
                <a16:creationId xmlns:a16="http://schemas.microsoft.com/office/drawing/2014/main" id="{F6C4CFFC-43C7-C249-8DAF-BDE18A9F5957}"/>
              </a:ext>
            </a:extLst>
          </p:cNvPr>
          <p:cNvSpPr>
            <a:spLocks noGrp="1"/>
          </p:cNvSpPr>
          <p:nvPr>
            <p:ph type="body" sz="quarter" idx="19"/>
          </p:nvPr>
        </p:nvSpPr>
        <p:spPr>
          <a:xfrm>
            <a:off x="6183227" y="5529542"/>
            <a:ext cx="5416549" cy="732229"/>
          </a:xfrm>
        </p:spPr>
        <p:txBody>
          <a:bodyPr tIns="0" bIns="0"/>
          <a:lstStyle>
            <a:lvl1pPr marL="0" indent="0">
              <a:buNone/>
              <a:defRPr sz="1200"/>
            </a:lvl1pPr>
            <a:lvl2pPr marL="342900" indent="0">
              <a:buNone/>
              <a:defRPr sz="1400"/>
            </a:lvl2pPr>
            <a:lvl3pPr marL="685800" indent="0">
              <a:buNone/>
              <a:defRPr sz="1400"/>
            </a:lvl3pPr>
            <a:lvl4pPr marL="1028700" indent="0">
              <a:buNone/>
              <a:defRPr sz="1400"/>
            </a:lvl4pPr>
            <a:lvl5pPr marL="1371600" indent="0">
              <a:buNone/>
              <a:defRPr sz="1400"/>
            </a:lvl5pPr>
          </a:lstStyle>
          <a:p>
            <a:pPr lvl="0"/>
            <a:r>
              <a:rPr lang="en-US"/>
              <a:t>Edit Master text styles</a:t>
            </a:r>
          </a:p>
        </p:txBody>
      </p:sp>
      <p:sp>
        <p:nvSpPr>
          <p:cNvPr id="10" name="Footer Placeholder 24">
            <a:extLst>
              <a:ext uri="{FF2B5EF4-FFF2-40B4-BE49-F238E27FC236}">
                <a16:creationId xmlns:a16="http://schemas.microsoft.com/office/drawing/2014/main" id="{500FC0B6-3C84-C245-AB59-32F1D6CC6567}"/>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5" name="Subtitle 2">
            <a:extLst>
              <a:ext uri="{FF2B5EF4-FFF2-40B4-BE49-F238E27FC236}">
                <a16:creationId xmlns:a16="http://schemas.microsoft.com/office/drawing/2014/main" id="{4E1CC324-F91A-DC4A-B0F8-8549D54CF27C}"/>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26534491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and Image 1">
    <p:spTree>
      <p:nvGrpSpPr>
        <p:cNvPr id="1" name=""/>
        <p:cNvGrpSpPr/>
        <p:nvPr/>
      </p:nvGrpSpPr>
      <p:grpSpPr>
        <a:xfrm>
          <a:off x="0" y="0"/>
          <a:ext cx="0" cy="0"/>
          <a:chOff x="0" y="0"/>
          <a:chExt cx="0" cy="0"/>
        </a:xfrm>
      </p:grpSpPr>
      <p:sp>
        <p:nvSpPr>
          <p:cNvPr id="18" name="Picture Placeholder 17">
            <a:extLst>
              <a:ext uri="{FF2B5EF4-FFF2-40B4-BE49-F238E27FC236}">
                <a16:creationId xmlns:a16="http://schemas.microsoft.com/office/drawing/2014/main" id="{592A99D3-34B7-C84D-BDF6-B400274C4B56}"/>
              </a:ext>
            </a:extLst>
          </p:cNvPr>
          <p:cNvSpPr>
            <a:spLocks noGrp="1"/>
          </p:cNvSpPr>
          <p:nvPr>
            <p:ph type="pic" sz="quarter" idx="14"/>
          </p:nvPr>
        </p:nvSpPr>
        <p:spPr>
          <a:xfrm>
            <a:off x="531284" y="1672985"/>
            <a:ext cx="11072283" cy="4415078"/>
          </a:xfrm>
        </p:spPr>
        <p:txBody>
          <a:bodyPr/>
          <a:lstStyle>
            <a:lvl1pPr marL="0" indent="0">
              <a:buFont typeface="Arial" panose="020B0604020202020204" pitchFamily="34" charset="0"/>
              <a:buNone/>
              <a:defRPr/>
            </a:lvl1pPr>
          </a:lstStyle>
          <a:p>
            <a:r>
              <a:rPr lang="en-US"/>
              <a:t>Click icon to add picture</a:t>
            </a:r>
          </a:p>
        </p:txBody>
      </p:sp>
      <p:sp>
        <p:nvSpPr>
          <p:cNvPr id="4" name="Slide Number Placeholder 3">
            <a:extLst>
              <a:ext uri="{FF2B5EF4-FFF2-40B4-BE49-F238E27FC236}">
                <a16:creationId xmlns:a16="http://schemas.microsoft.com/office/drawing/2014/main" id="{20781576-9CD8-9241-99BF-486B37901F19}"/>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19" name="Title 1">
            <a:extLst>
              <a:ext uri="{FF2B5EF4-FFF2-40B4-BE49-F238E27FC236}">
                <a16:creationId xmlns:a16="http://schemas.microsoft.com/office/drawing/2014/main" id="{4A5B4A7B-3C48-7943-B45A-84FC9EB2C4F1}"/>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6" name="Subtitle 2">
            <a:extLst>
              <a:ext uri="{FF2B5EF4-FFF2-40B4-BE49-F238E27FC236}">
                <a16:creationId xmlns:a16="http://schemas.microsoft.com/office/drawing/2014/main" id="{C35D34FE-4BA4-8C4A-B6E6-253EAA1A5136}"/>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7" name="Footer Placeholder 24">
            <a:extLst>
              <a:ext uri="{FF2B5EF4-FFF2-40B4-BE49-F238E27FC236}">
                <a16:creationId xmlns:a16="http://schemas.microsoft.com/office/drawing/2014/main" id="{00BDD445-4BA7-6C4C-A1F7-AA7BD51CD342}"/>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Tree>
    <p:extLst>
      <p:ext uri="{BB962C8B-B14F-4D97-AF65-F5344CB8AC3E}">
        <p14:creationId xmlns:p14="http://schemas.microsoft.com/office/powerpoint/2010/main" val="23141083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itle and Image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8" name="Title 1">
            <a:extLst>
              <a:ext uri="{FF2B5EF4-FFF2-40B4-BE49-F238E27FC236}">
                <a16:creationId xmlns:a16="http://schemas.microsoft.com/office/drawing/2014/main" id="{A75EB9D3-0306-5747-B1FA-0E77ACA2A60A}"/>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9" name="Picture Placeholder 17">
            <a:extLst>
              <a:ext uri="{FF2B5EF4-FFF2-40B4-BE49-F238E27FC236}">
                <a16:creationId xmlns:a16="http://schemas.microsoft.com/office/drawing/2014/main" id="{BA8C606F-0ECD-0143-BBBA-BE18F300B230}"/>
              </a:ext>
            </a:extLst>
          </p:cNvPr>
          <p:cNvSpPr>
            <a:spLocks noGrp="1"/>
          </p:cNvSpPr>
          <p:nvPr>
            <p:ph type="pic" sz="quarter" idx="15"/>
          </p:nvPr>
        </p:nvSpPr>
        <p:spPr>
          <a:xfrm>
            <a:off x="531284" y="1672985"/>
            <a:ext cx="11072283" cy="4415078"/>
          </a:xfrm>
        </p:spPr>
        <p:txBody>
          <a:bodyPr/>
          <a:lstStyle>
            <a:lvl1pPr marL="0" indent="0">
              <a:buFont typeface="Arial" panose="020B0604020202020204" pitchFamily="34" charset="0"/>
              <a:buNone/>
              <a:defRPr/>
            </a:lvl1pPr>
          </a:lstStyle>
          <a:p>
            <a:r>
              <a:rPr lang="en-US"/>
              <a:t>Click icon to add picture</a:t>
            </a:r>
          </a:p>
        </p:txBody>
      </p:sp>
      <p:sp>
        <p:nvSpPr>
          <p:cNvPr id="11" name="Subtitle 2">
            <a:extLst>
              <a:ext uri="{FF2B5EF4-FFF2-40B4-BE49-F238E27FC236}">
                <a16:creationId xmlns:a16="http://schemas.microsoft.com/office/drawing/2014/main" id="{C5EA115A-6230-2F46-B61B-73A6812B0222}"/>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2" name="TextBox 1">
            <a:extLst>
              <a:ext uri="{FF2B5EF4-FFF2-40B4-BE49-F238E27FC236}">
                <a16:creationId xmlns:a16="http://schemas.microsoft.com/office/drawing/2014/main" id="{44725D64-9089-3643-BBDA-59422B276DC2}"/>
              </a:ext>
            </a:extLst>
          </p:cNvPr>
          <p:cNvSpPr txBox="1"/>
          <p:nvPr userDrawn="1"/>
        </p:nvSpPr>
        <p:spPr>
          <a:xfrm>
            <a:off x="6312493" y="-777667"/>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Footer Placeholder 24">
            <a:extLst>
              <a:ext uri="{FF2B5EF4-FFF2-40B4-BE49-F238E27FC236}">
                <a16:creationId xmlns:a16="http://schemas.microsoft.com/office/drawing/2014/main" id="{E2A89FC7-0694-4347-A79D-C37263D86475}"/>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Tree>
    <p:extLst>
      <p:ext uri="{BB962C8B-B14F-4D97-AF65-F5344CB8AC3E}">
        <p14:creationId xmlns:p14="http://schemas.microsoft.com/office/powerpoint/2010/main" val="160809566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Image and Quote 2">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216C596-EC4E-7C48-9D44-E525D287BA51}"/>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0" y="2872716"/>
            <a:ext cx="5028300" cy="3985284"/>
          </a:xfrm>
          <a:prstGeom prst="rect">
            <a:avLst/>
          </a:prstGeom>
        </p:spPr>
      </p:pic>
      <p:sp>
        <p:nvSpPr>
          <p:cNvPr id="2" name="TextBox 1">
            <a:extLst>
              <a:ext uri="{FF2B5EF4-FFF2-40B4-BE49-F238E27FC236}">
                <a16:creationId xmlns:a16="http://schemas.microsoft.com/office/drawing/2014/main" id="{05BBCA97-12E1-F245-8C2B-8410FD02F179}"/>
              </a:ext>
            </a:extLst>
          </p:cNvPr>
          <p:cNvSpPr txBox="1"/>
          <p:nvPr userDrawn="1"/>
        </p:nvSpPr>
        <p:spPr>
          <a:xfrm>
            <a:off x="11762281" y="1761344"/>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Subtitle 2">
            <a:extLst>
              <a:ext uri="{FF2B5EF4-FFF2-40B4-BE49-F238E27FC236}">
                <a16:creationId xmlns:a16="http://schemas.microsoft.com/office/drawing/2014/main" id="{E22DE068-FA94-5148-8738-D43AF2FFF466}"/>
              </a:ext>
            </a:extLst>
          </p:cNvPr>
          <p:cNvSpPr>
            <a:spLocks noGrp="1"/>
          </p:cNvSpPr>
          <p:nvPr>
            <p:ph type="subTitle" idx="1" hasCustomPrompt="1"/>
          </p:nvPr>
        </p:nvSpPr>
        <p:spPr>
          <a:xfrm>
            <a:off x="542110" y="3657601"/>
            <a:ext cx="3875281" cy="2782957"/>
          </a:xfrm>
        </p:spPr>
        <p:txBody>
          <a:bodyPr tIns="0" bIns="0"/>
          <a:lstStyle>
            <a:lvl1pPr marL="0" indent="0" algn="l">
              <a:buNone/>
              <a:defRPr sz="2800" b="1" i="1">
                <a:solidFill>
                  <a:schemeClr val="bg1"/>
                </a:solidFill>
                <a:latin typeface="Georgia" panose="02040502050405020303" pitchFamily="18"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39354489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 white">
    <p:bg>
      <p:bgPr>
        <a:solidFill>
          <a:schemeClr val="bg1"/>
        </a:solidFill>
        <a:effectLst/>
      </p:bgPr>
    </p:bg>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FFE066E4-49E2-F04D-B047-21891C2EE48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r="28012" b="14621"/>
          <a:stretch/>
        </p:blipFill>
        <p:spPr>
          <a:xfrm>
            <a:off x="8986349" y="1079809"/>
            <a:ext cx="3205651" cy="4340805"/>
          </a:xfrm>
          <a:prstGeom prst="rect">
            <a:avLst/>
          </a:prstGeom>
        </p:spPr>
      </p:pic>
      <p:pic>
        <p:nvPicPr>
          <p:cNvPr id="13" name="Picture 12">
            <a:extLst>
              <a:ext uri="{FF2B5EF4-FFF2-40B4-BE49-F238E27FC236}">
                <a16:creationId xmlns:a16="http://schemas.microsoft.com/office/drawing/2014/main" id="{2DB88CD8-ECB5-0E46-9977-CDAB4E262B89}"/>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492" y="5693013"/>
            <a:ext cx="2935132" cy="1031516"/>
          </a:xfrm>
          <a:prstGeom prst="rect">
            <a:avLst/>
          </a:prstGeom>
        </p:spPr>
      </p:pic>
      <p:sp>
        <p:nvSpPr>
          <p:cNvPr id="12" name="Rectangle 11">
            <a:extLst>
              <a:ext uri="{FF2B5EF4-FFF2-40B4-BE49-F238E27FC236}">
                <a16:creationId xmlns:a16="http://schemas.microsoft.com/office/drawing/2014/main" id="{9B6C6E48-2511-2B4C-84F1-1C15AF4DF3C9}"/>
              </a:ext>
            </a:extLst>
          </p:cNvPr>
          <p:cNvSpPr/>
          <p:nvPr userDrawn="1"/>
        </p:nvSpPr>
        <p:spPr>
          <a:xfrm>
            <a:off x="0" y="5420615"/>
            <a:ext cx="12192000" cy="111966"/>
          </a:xfrm>
          <a:prstGeom prst="rect">
            <a:avLst/>
          </a:prstGeom>
          <a:gradFill>
            <a:gsLst>
              <a:gs pos="0">
                <a:schemeClr val="accent2">
                  <a:lumMod val="99000"/>
                  <a:lumOff val="1000"/>
                </a:schemeClr>
              </a:gs>
              <a:gs pos="93000">
                <a:schemeClr val="accent6"/>
              </a:gs>
            </a:gsLst>
            <a:lin ang="0" scaled="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dirty="0"/>
          </a:p>
        </p:txBody>
      </p:sp>
      <p:sp>
        <p:nvSpPr>
          <p:cNvPr id="5" name="Title 1">
            <a:extLst>
              <a:ext uri="{FF2B5EF4-FFF2-40B4-BE49-F238E27FC236}">
                <a16:creationId xmlns:a16="http://schemas.microsoft.com/office/drawing/2014/main" id="{BC40871D-07B7-DD4F-A01B-E4B14A184981}"/>
              </a:ext>
            </a:extLst>
          </p:cNvPr>
          <p:cNvSpPr>
            <a:spLocks noGrp="1"/>
          </p:cNvSpPr>
          <p:nvPr>
            <p:ph type="ctrTitle"/>
          </p:nvPr>
        </p:nvSpPr>
        <p:spPr>
          <a:xfrm>
            <a:off x="532107" y="653918"/>
            <a:ext cx="6772759" cy="2319244"/>
          </a:xfrm>
        </p:spPr>
        <p:txBody>
          <a:bodyPr tIns="0" bIns="0" anchor="b">
            <a:normAutofit/>
          </a:bodyPr>
          <a:lstStyle>
            <a:lvl1pPr algn="l">
              <a:defRPr sz="3600" b="0" i="0">
                <a:solidFill>
                  <a:schemeClr val="accent1"/>
                </a:solidFill>
                <a:latin typeface="Verdana" panose="020B0604030504040204" pitchFamily="34" charset="0"/>
                <a:ea typeface="Verdana" panose="020B0604030504040204" pitchFamily="34" charset="0"/>
                <a:cs typeface="Verdana" panose="020B0604030504040204" pitchFamily="34" charset="0"/>
              </a:defRPr>
            </a:lvl1pPr>
          </a:lstStyle>
          <a:p>
            <a:r>
              <a:rPr lang="en-US" dirty="0"/>
              <a:t>Click to edit Master title style</a:t>
            </a:r>
          </a:p>
        </p:txBody>
      </p:sp>
      <p:sp>
        <p:nvSpPr>
          <p:cNvPr id="6" name="Subtitle 2">
            <a:extLst>
              <a:ext uri="{FF2B5EF4-FFF2-40B4-BE49-F238E27FC236}">
                <a16:creationId xmlns:a16="http://schemas.microsoft.com/office/drawing/2014/main" id="{31E5830B-7AC3-6744-BA16-42F2DF5315FE}"/>
              </a:ext>
            </a:extLst>
          </p:cNvPr>
          <p:cNvSpPr>
            <a:spLocks noGrp="1"/>
          </p:cNvSpPr>
          <p:nvPr>
            <p:ph type="subTitle" idx="1" hasCustomPrompt="1"/>
          </p:nvPr>
        </p:nvSpPr>
        <p:spPr>
          <a:xfrm>
            <a:off x="532107" y="3133594"/>
            <a:ext cx="6772759" cy="418755"/>
          </a:xfrm>
        </p:spPr>
        <p:txBody>
          <a:bodyPr tIns="0" bIns="0"/>
          <a:lstStyle>
            <a:lvl1pPr marL="0" indent="0" algn="l">
              <a:buNone/>
              <a:defRPr sz="1800">
                <a:solidFill>
                  <a:schemeClr val="accent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9" name="Slide Number Placeholder 23">
            <a:extLst>
              <a:ext uri="{FF2B5EF4-FFF2-40B4-BE49-F238E27FC236}">
                <a16:creationId xmlns:a16="http://schemas.microsoft.com/office/drawing/2014/main" id="{96BBB241-55C8-584B-8EED-8466D3A6A87B}"/>
              </a:ext>
            </a:extLst>
          </p:cNvPr>
          <p:cNvSpPr txBox="1">
            <a:spLocks/>
          </p:cNvSpPr>
          <p:nvPr userDrawn="1"/>
        </p:nvSpPr>
        <p:spPr>
          <a:xfrm>
            <a:off x="5954645" y="6217337"/>
            <a:ext cx="5762183" cy="365125"/>
          </a:xfrm>
          <a:prstGeom prst="rect">
            <a:avLst/>
          </a:prstGeom>
        </p:spPr>
        <p:txBody>
          <a:bodyPr vert="horz" lIns="91440" tIns="45720" rIns="91440" bIns="45720" rtlCol="0" anchor="b" anchorCtr="0"/>
          <a:lstStyle>
            <a:defPPr>
              <a:defRPr lang="en-US"/>
            </a:defPPr>
            <a:lvl1pPr marL="0" algn="l" defTabSz="914400" rtl="0" eaLnBrk="1" latinLnBrk="0" hangingPunct="1">
              <a:defRPr sz="1200" b="0" i="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1100" b="0" i="1" kern="1200" dirty="0">
                <a:solidFill>
                  <a:schemeClr val="tx2"/>
                </a:solidFill>
                <a:effectLst/>
                <a:latin typeface="Georgia" panose="02040502050405020303" pitchFamily="18" charset="0"/>
                <a:ea typeface="+mn-ea"/>
                <a:cs typeface="+mn-cs"/>
              </a:rPr>
              <a:t>Hospitality  |  Compassion  |  Respect  |  Justice  |  Excellence</a:t>
            </a:r>
          </a:p>
        </p:txBody>
      </p:sp>
      <p:sp>
        <p:nvSpPr>
          <p:cNvPr id="3" name="TextBox 2">
            <a:extLst>
              <a:ext uri="{FF2B5EF4-FFF2-40B4-BE49-F238E27FC236}">
                <a16:creationId xmlns:a16="http://schemas.microsoft.com/office/drawing/2014/main" id="{9FF8DE10-B856-124C-BAB3-078BAB160EA3}"/>
              </a:ext>
            </a:extLst>
          </p:cNvPr>
          <p:cNvSpPr txBox="1"/>
          <p:nvPr userDrawn="1"/>
        </p:nvSpPr>
        <p:spPr>
          <a:xfrm>
            <a:off x="10407373" y="6400800"/>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Text Placeholder 7">
            <a:extLst>
              <a:ext uri="{FF2B5EF4-FFF2-40B4-BE49-F238E27FC236}">
                <a16:creationId xmlns:a16="http://schemas.microsoft.com/office/drawing/2014/main" id="{68D066D0-4D58-0D47-81DB-8FF986EC2749}"/>
              </a:ext>
            </a:extLst>
          </p:cNvPr>
          <p:cNvSpPr>
            <a:spLocks noGrp="1"/>
          </p:cNvSpPr>
          <p:nvPr>
            <p:ph type="body" sz="quarter" idx="12"/>
          </p:nvPr>
        </p:nvSpPr>
        <p:spPr>
          <a:xfrm>
            <a:off x="532107" y="5003759"/>
            <a:ext cx="2815167" cy="262659"/>
          </a:xfrm>
        </p:spPr>
        <p:txBody>
          <a:bodyPr tIns="0" bIns="0"/>
          <a:lstStyle>
            <a:lvl1pPr marL="0" indent="0">
              <a:buFont typeface="Arial" panose="020B0604020202020204" pitchFamily="34" charset="0"/>
              <a:buNone/>
              <a:defRPr sz="900">
                <a:solidFill>
                  <a:schemeClr val="tx1"/>
                </a:solidFill>
              </a:defRPr>
            </a:lvl1pPr>
            <a:lvl2pPr>
              <a:defRPr sz="900"/>
            </a:lvl2pPr>
            <a:lvl3pPr>
              <a:defRPr sz="900"/>
            </a:lvl3pPr>
            <a:lvl4pPr>
              <a:defRPr sz="900"/>
            </a:lvl4pPr>
            <a:lvl5pPr>
              <a:defRPr sz="900"/>
            </a:lvl5pPr>
          </a:lstStyle>
          <a:p>
            <a:pPr lvl="0"/>
            <a:r>
              <a:rPr lang="en-US"/>
              <a:t>Edit Master text styles</a:t>
            </a:r>
          </a:p>
        </p:txBody>
      </p:sp>
    </p:spTree>
    <p:extLst>
      <p:ext uri="{BB962C8B-B14F-4D97-AF65-F5344CB8AC3E}">
        <p14:creationId xmlns:p14="http://schemas.microsoft.com/office/powerpoint/2010/main" val="3653867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Text Only 2">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36634084-E1B0-F44C-8339-FF7A4F5A1984}"/>
              </a:ext>
            </a:extLst>
          </p:cNvPr>
          <p:cNvSpPr/>
          <p:nvPr userDrawn="1"/>
        </p:nvSpPr>
        <p:spPr>
          <a:xfrm>
            <a:off x="0" y="-1"/>
            <a:ext cx="12192000" cy="5532581"/>
          </a:xfrm>
          <a:prstGeom prst="rect">
            <a:avLst/>
          </a:prstGeom>
          <a:gradFill>
            <a:gsLst>
              <a:gs pos="0">
                <a:schemeClr val="accent2">
                  <a:lumMod val="99000"/>
                  <a:lumOff val="1000"/>
                </a:schemeClr>
              </a:gs>
              <a:gs pos="93000">
                <a:schemeClr val="accent6"/>
              </a:gs>
            </a:gsLst>
            <a:lin ang="0" scaled="0"/>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800" dirty="0"/>
          </a:p>
        </p:txBody>
      </p:sp>
      <p:sp>
        <p:nvSpPr>
          <p:cNvPr id="5" name="Title 1">
            <a:extLst>
              <a:ext uri="{FF2B5EF4-FFF2-40B4-BE49-F238E27FC236}">
                <a16:creationId xmlns:a16="http://schemas.microsoft.com/office/drawing/2014/main" id="{BC40871D-07B7-DD4F-A01B-E4B14A184981}"/>
              </a:ext>
            </a:extLst>
          </p:cNvPr>
          <p:cNvSpPr>
            <a:spLocks noGrp="1"/>
          </p:cNvSpPr>
          <p:nvPr>
            <p:ph type="ctrTitle"/>
          </p:nvPr>
        </p:nvSpPr>
        <p:spPr>
          <a:xfrm>
            <a:off x="532107" y="653918"/>
            <a:ext cx="6772759" cy="2319244"/>
          </a:xfrm>
        </p:spPr>
        <p:txBody>
          <a:bodyPr tIns="0" bIns="0" anchor="b">
            <a:normAutofit/>
          </a:bodyPr>
          <a:lstStyle>
            <a:lvl1pPr algn="l">
              <a:defRPr sz="3600" b="0" i="0">
                <a:solidFill>
                  <a:schemeClr val="bg1"/>
                </a:solidFill>
                <a:latin typeface="Verdana" panose="020B0604030504040204" pitchFamily="34" charset="0"/>
                <a:ea typeface="Verdana" panose="020B0604030504040204" pitchFamily="34" charset="0"/>
                <a:cs typeface="Verdana" panose="020B0604030504040204" pitchFamily="34" charset="0"/>
              </a:defRPr>
            </a:lvl1pPr>
          </a:lstStyle>
          <a:p>
            <a:r>
              <a:rPr lang="en-US"/>
              <a:t>Click to edit Master title style</a:t>
            </a:r>
            <a:endParaRPr lang="en-US" dirty="0"/>
          </a:p>
        </p:txBody>
      </p:sp>
      <p:sp>
        <p:nvSpPr>
          <p:cNvPr id="6" name="Subtitle 2">
            <a:extLst>
              <a:ext uri="{FF2B5EF4-FFF2-40B4-BE49-F238E27FC236}">
                <a16:creationId xmlns:a16="http://schemas.microsoft.com/office/drawing/2014/main" id="{31E5830B-7AC3-6744-BA16-42F2DF5315FE}"/>
              </a:ext>
            </a:extLst>
          </p:cNvPr>
          <p:cNvSpPr>
            <a:spLocks noGrp="1"/>
          </p:cNvSpPr>
          <p:nvPr>
            <p:ph type="subTitle" idx="1" hasCustomPrompt="1"/>
          </p:nvPr>
        </p:nvSpPr>
        <p:spPr>
          <a:xfrm>
            <a:off x="532107" y="3133594"/>
            <a:ext cx="6772759" cy="418755"/>
          </a:xfrm>
        </p:spPr>
        <p:txBody>
          <a:bodyPr tIns="0" bIns="0"/>
          <a:lstStyle>
            <a:lvl1pPr marL="0" indent="0" algn="l">
              <a:buNone/>
              <a:defRPr sz="1800">
                <a:solidFill>
                  <a:schemeClr val="tx1"/>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
        <p:nvSpPr>
          <p:cNvPr id="9" name="Slide Number Placeholder 23">
            <a:extLst>
              <a:ext uri="{FF2B5EF4-FFF2-40B4-BE49-F238E27FC236}">
                <a16:creationId xmlns:a16="http://schemas.microsoft.com/office/drawing/2014/main" id="{96BBB241-55C8-584B-8EED-8466D3A6A87B}"/>
              </a:ext>
            </a:extLst>
          </p:cNvPr>
          <p:cNvSpPr txBox="1">
            <a:spLocks/>
          </p:cNvSpPr>
          <p:nvPr userDrawn="1"/>
        </p:nvSpPr>
        <p:spPr>
          <a:xfrm>
            <a:off x="5954645" y="6217337"/>
            <a:ext cx="5762183" cy="365125"/>
          </a:xfrm>
          <a:prstGeom prst="rect">
            <a:avLst/>
          </a:prstGeom>
        </p:spPr>
        <p:txBody>
          <a:bodyPr vert="horz" lIns="91440" tIns="45720" rIns="91440" bIns="45720" rtlCol="0" anchor="b" anchorCtr="0"/>
          <a:lstStyle>
            <a:defPPr>
              <a:defRPr lang="en-US"/>
            </a:defPPr>
            <a:lvl1pPr marL="0" algn="l" defTabSz="914400" rtl="0" eaLnBrk="1" latinLnBrk="0" hangingPunct="1">
              <a:defRPr sz="1200" b="0" i="0" kern="1200">
                <a:solidFill>
                  <a:schemeClr val="tx1"/>
                </a:solidFill>
                <a:latin typeface="Georgia" panose="02040502050405020303" pitchFamily="18"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en-AU" sz="1100" b="0" i="1" kern="1200" dirty="0">
                <a:solidFill>
                  <a:schemeClr val="tx2"/>
                </a:solidFill>
                <a:effectLst/>
                <a:latin typeface="Georgia" panose="02040502050405020303" pitchFamily="18" charset="0"/>
                <a:ea typeface="+mn-ea"/>
                <a:cs typeface="+mn-cs"/>
              </a:rPr>
              <a:t>Hospitality  |  Compassion  |  Respect  |  Justice  |  Excellence</a:t>
            </a:r>
          </a:p>
        </p:txBody>
      </p:sp>
      <p:sp>
        <p:nvSpPr>
          <p:cNvPr id="3" name="TextBox 2">
            <a:extLst>
              <a:ext uri="{FF2B5EF4-FFF2-40B4-BE49-F238E27FC236}">
                <a16:creationId xmlns:a16="http://schemas.microsoft.com/office/drawing/2014/main" id="{9FF8DE10-B856-124C-BAB3-078BAB160EA3}"/>
              </a:ext>
            </a:extLst>
          </p:cNvPr>
          <p:cNvSpPr txBox="1"/>
          <p:nvPr userDrawn="1"/>
        </p:nvSpPr>
        <p:spPr>
          <a:xfrm>
            <a:off x="10407373" y="6400800"/>
            <a:ext cx="0" cy="0"/>
          </a:xfrm>
          <a:prstGeom prst="rect">
            <a:avLst/>
          </a:prstGeom>
        </p:spPr>
        <p:txBody>
          <a:bodyPr vert="horz" wrap="none" lIns="91440" tIns="45720" rIns="91440" bIns="45720" rtlCol="0">
            <a:normAutofit fontScale="25000" lnSpcReduction="20000"/>
          </a:bodyPr>
          <a:lstStyle/>
          <a:p>
            <a:pPr marL="0" indent="0" algn="l">
              <a:buNone/>
            </a:pPr>
            <a:endParaRPr lang="en-US" sz="1100" dirty="0"/>
          </a:p>
        </p:txBody>
      </p:sp>
      <p:sp>
        <p:nvSpPr>
          <p:cNvPr id="10" name="Text Placeholder 7">
            <a:extLst>
              <a:ext uri="{FF2B5EF4-FFF2-40B4-BE49-F238E27FC236}">
                <a16:creationId xmlns:a16="http://schemas.microsoft.com/office/drawing/2014/main" id="{68D066D0-4D58-0D47-81DB-8FF986EC2749}"/>
              </a:ext>
            </a:extLst>
          </p:cNvPr>
          <p:cNvSpPr>
            <a:spLocks noGrp="1"/>
          </p:cNvSpPr>
          <p:nvPr>
            <p:ph type="body" sz="quarter" idx="12"/>
          </p:nvPr>
        </p:nvSpPr>
        <p:spPr>
          <a:xfrm>
            <a:off x="532107" y="5003759"/>
            <a:ext cx="2815167" cy="262659"/>
          </a:xfrm>
        </p:spPr>
        <p:txBody>
          <a:bodyPr tIns="0" bIns="0"/>
          <a:lstStyle>
            <a:lvl1pPr marL="0" indent="0">
              <a:buFont typeface="Arial" panose="020B0604020202020204" pitchFamily="34" charset="0"/>
              <a:buNone/>
              <a:defRPr sz="900">
                <a:solidFill>
                  <a:schemeClr val="tx1"/>
                </a:solidFill>
              </a:defRPr>
            </a:lvl1pPr>
            <a:lvl2pPr>
              <a:defRPr sz="900"/>
            </a:lvl2pPr>
            <a:lvl3pPr>
              <a:defRPr sz="900"/>
            </a:lvl3pPr>
            <a:lvl4pPr>
              <a:defRPr sz="900"/>
            </a:lvl4pPr>
            <a:lvl5pPr>
              <a:defRPr sz="900"/>
            </a:lvl5pPr>
          </a:lstStyle>
          <a:p>
            <a:pPr lvl="0"/>
            <a:r>
              <a:rPr lang="en-US"/>
              <a:t>Edit Master text styles</a:t>
            </a:r>
          </a:p>
        </p:txBody>
      </p:sp>
      <p:pic>
        <p:nvPicPr>
          <p:cNvPr id="12" name="Picture 11">
            <a:extLst>
              <a:ext uri="{FF2B5EF4-FFF2-40B4-BE49-F238E27FC236}">
                <a16:creationId xmlns:a16="http://schemas.microsoft.com/office/drawing/2014/main" id="{0CE1D8AC-1D9E-6247-9343-3430E03E9DA4}"/>
              </a:ext>
            </a:extLst>
          </p:cNvPr>
          <p:cNvPicPr>
            <a:picLocks noChangeAspect="1"/>
          </p:cNvPicPr>
          <p:nvPr userDrawn="1"/>
        </p:nvPicPr>
        <p:blipFill rotWithShape="1">
          <a:blip r:embed="rId2" cstate="email">
            <a:alphaModFix amt="5000"/>
            <a:extLst>
              <a:ext uri="{28A0092B-C50C-407E-A947-70E740481C1C}">
                <a14:useLocalDpi xmlns:a14="http://schemas.microsoft.com/office/drawing/2010/main"/>
              </a:ext>
            </a:extLst>
          </a:blip>
          <a:srcRect r="28628" b="12991"/>
          <a:stretch/>
        </p:blipFill>
        <p:spPr>
          <a:xfrm>
            <a:off x="8925729" y="1029237"/>
            <a:ext cx="3266271" cy="4503343"/>
          </a:xfrm>
          <a:prstGeom prst="rect">
            <a:avLst/>
          </a:prstGeom>
          <a:effectLst>
            <a:outerShdw sx="1000" sy="1000" algn="ctr" rotWithShape="0">
              <a:srgbClr val="000000"/>
            </a:outerShdw>
          </a:effectLst>
        </p:spPr>
      </p:pic>
      <p:pic>
        <p:nvPicPr>
          <p:cNvPr id="13" name="Picture 12">
            <a:extLst>
              <a:ext uri="{FF2B5EF4-FFF2-40B4-BE49-F238E27FC236}">
                <a16:creationId xmlns:a16="http://schemas.microsoft.com/office/drawing/2014/main" id="{0A356B80-E885-EC46-B4BF-4D9AA19FACDA}"/>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347492" y="5693013"/>
            <a:ext cx="2935132" cy="1031516"/>
          </a:xfrm>
          <a:prstGeom prst="rect">
            <a:avLst/>
          </a:prstGeom>
        </p:spPr>
      </p:pic>
    </p:spTree>
    <p:extLst>
      <p:ext uri="{BB962C8B-B14F-4D97-AF65-F5344CB8AC3E}">
        <p14:creationId xmlns:p14="http://schemas.microsoft.com/office/powerpoint/2010/main" val="19737359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 Column Text 1">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1C5AC18-C13F-EB4A-ADAB-FDB9ED357381}"/>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3" name="Title 22">
            <a:extLst>
              <a:ext uri="{FF2B5EF4-FFF2-40B4-BE49-F238E27FC236}">
                <a16:creationId xmlns:a16="http://schemas.microsoft.com/office/drawing/2014/main" id="{DF1F0752-5111-C34C-9235-3E82168EFB26}"/>
              </a:ext>
            </a:extLst>
          </p:cNvPr>
          <p:cNvSpPr>
            <a:spLocks noGrp="1"/>
          </p:cNvSpPr>
          <p:nvPr>
            <p:ph type="title"/>
          </p:nvPr>
        </p:nvSpPr>
        <p:spPr/>
        <p:txBody>
          <a:bodyPr tIns="0" bIns="0" anchor="ctr" anchorCtr="0"/>
          <a:lstStyle/>
          <a:p>
            <a:r>
              <a:rPr lang="en-US"/>
              <a:t>Click to edit Master title style</a:t>
            </a:r>
          </a:p>
        </p:txBody>
      </p:sp>
      <p:sp>
        <p:nvSpPr>
          <p:cNvPr id="28" name="Text Placeholder 21">
            <a:extLst>
              <a:ext uri="{FF2B5EF4-FFF2-40B4-BE49-F238E27FC236}">
                <a16:creationId xmlns:a16="http://schemas.microsoft.com/office/drawing/2014/main" id="{D6F71A2B-76BE-6B4E-B9CB-99DA3A5D1839}"/>
              </a:ext>
            </a:extLst>
          </p:cNvPr>
          <p:cNvSpPr>
            <a:spLocks noGrp="1"/>
          </p:cNvSpPr>
          <p:nvPr>
            <p:ph type="body" sz="quarter" idx="13"/>
          </p:nvPr>
        </p:nvSpPr>
        <p:spPr>
          <a:xfrm>
            <a:off x="531284" y="1672985"/>
            <a:ext cx="11072283" cy="4415078"/>
          </a:xfrm>
        </p:spPr>
        <p:txBody>
          <a:bodyPr tIns="0" bIns="0"/>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24">
            <a:extLst>
              <a:ext uri="{FF2B5EF4-FFF2-40B4-BE49-F238E27FC236}">
                <a16:creationId xmlns:a16="http://schemas.microsoft.com/office/drawing/2014/main" id="{9FF07850-62E3-2745-8B2C-BA7114F11B1E}"/>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0" name="Subtitle 2">
            <a:extLst>
              <a:ext uri="{FF2B5EF4-FFF2-40B4-BE49-F238E27FC236}">
                <a16:creationId xmlns:a16="http://schemas.microsoft.com/office/drawing/2014/main" id="{90989D53-40DC-1A4B-A6B4-7561F933C845}"/>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3512797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 Column Text 2">
    <p:bg>
      <p:bgPr>
        <a:solidFill>
          <a:schemeClr val="bg2"/>
        </a:solidFill>
        <a:effectLst/>
      </p:bgPr>
    </p:bg>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2D092BB-024B-C446-9036-EE354E342449}"/>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3" name="Title 22">
            <a:extLst>
              <a:ext uri="{FF2B5EF4-FFF2-40B4-BE49-F238E27FC236}">
                <a16:creationId xmlns:a16="http://schemas.microsoft.com/office/drawing/2014/main" id="{0BD2F0DD-3B33-D046-87BF-F318D8B5E256}"/>
              </a:ext>
            </a:extLst>
          </p:cNvPr>
          <p:cNvSpPr>
            <a:spLocks noGrp="1"/>
          </p:cNvSpPr>
          <p:nvPr>
            <p:ph type="title"/>
          </p:nvPr>
        </p:nvSpPr>
        <p:spPr>
          <a:xfrm>
            <a:off x="532107" y="365128"/>
            <a:ext cx="11070957" cy="564771"/>
          </a:xfrm>
        </p:spPr>
        <p:txBody>
          <a:bodyPr tIns="0" bIns="0" anchor="ctr" anchorCtr="0"/>
          <a:lstStyle/>
          <a:p>
            <a:r>
              <a:rPr lang="en-US"/>
              <a:t>Click to edit Master title style</a:t>
            </a:r>
          </a:p>
        </p:txBody>
      </p:sp>
      <p:sp>
        <p:nvSpPr>
          <p:cNvPr id="8" name="Footer Placeholder 24">
            <a:extLst>
              <a:ext uri="{FF2B5EF4-FFF2-40B4-BE49-F238E27FC236}">
                <a16:creationId xmlns:a16="http://schemas.microsoft.com/office/drawing/2014/main" id="{9804AC5F-F385-A845-A390-622A0BE30F6E}"/>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9" name="Text Placeholder 21">
            <a:extLst>
              <a:ext uri="{FF2B5EF4-FFF2-40B4-BE49-F238E27FC236}">
                <a16:creationId xmlns:a16="http://schemas.microsoft.com/office/drawing/2014/main" id="{53820E15-0349-2543-99CD-BE6C7B59F10E}"/>
              </a:ext>
            </a:extLst>
          </p:cNvPr>
          <p:cNvSpPr>
            <a:spLocks noGrp="1"/>
          </p:cNvSpPr>
          <p:nvPr>
            <p:ph type="body" sz="quarter" idx="13"/>
          </p:nvPr>
        </p:nvSpPr>
        <p:spPr>
          <a:xfrm>
            <a:off x="531284" y="1672985"/>
            <a:ext cx="11072283" cy="4415078"/>
          </a:xfrm>
        </p:spPr>
        <p:txBody>
          <a:bodyPr tIns="0" bIns="0"/>
          <a:lstStyle>
            <a:lvl1pPr>
              <a:defRPr/>
            </a:lvl1pPr>
            <a:lvl2pPr>
              <a:defRPr/>
            </a:lvl2pPr>
            <a:lvl3pPr>
              <a:defRPr/>
            </a:lvl3pPr>
            <a:lvl4pPr>
              <a:defRPr/>
            </a:lvl4pPr>
            <a:lvl5pPr>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Subtitle 2">
            <a:extLst>
              <a:ext uri="{FF2B5EF4-FFF2-40B4-BE49-F238E27FC236}">
                <a16:creationId xmlns:a16="http://schemas.microsoft.com/office/drawing/2014/main" id="{E79CAAC6-9F52-B64E-99F6-883B5A4A427E}"/>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8488347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lumn Tex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9E19C7-8DBB-8F4D-85D7-6D380F6CEA65}"/>
              </a:ext>
            </a:extLst>
          </p:cNvPr>
          <p:cNvSpPr>
            <a:spLocks noGrp="1"/>
          </p:cNvSpPr>
          <p:nvPr>
            <p:ph type="title"/>
          </p:nvPr>
        </p:nvSpPr>
        <p:spPr>
          <a:xfrm>
            <a:off x="532108" y="365128"/>
            <a:ext cx="11039961" cy="564771"/>
          </a:xfrm>
        </p:spPr>
        <p:txBody>
          <a:bodyPr tIns="0" bIns="0"/>
          <a:lstStyle/>
          <a:p>
            <a:r>
              <a:rPr lang="en-US"/>
              <a:t>Click to edit Master title style</a:t>
            </a:r>
            <a:endParaRPr lang="en-US" dirty="0"/>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4" name="Text Placeholder 20">
            <a:extLst>
              <a:ext uri="{FF2B5EF4-FFF2-40B4-BE49-F238E27FC236}">
                <a16:creationId xmlns:a16="http://schemas.microsoft.com/office/drawing/2014/main" id="{2EAB78F0-9E94-D84F-ABC8-A31B90FF804D}"/>
              </a:ext>
            </a:extLst>
          </p:cNvPr>
          <p:cNvSpPr>
            <a:spLocks noGrp="1"/>
          </p:cNvSpPr>
          <p:nvPr>
            <p:ph type="body" sz="quarter" idx="13"/>
          </p:nvPr>
        </p:nvSpPr>
        <p:spPr>
          <a:xfrm>
            <a:off x="531283" y="1672984"/>
            <a:ext cx="11071780" cy="4415078"/>
          </a:xfrm>
        </p:spPr>
        <p:txBody>
          <a:bodyPr tIns="0" bIns="0" numCol="2" spcCol="54000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24">
            <a:extLst>
              <a:ext uri="{FF2B5EF4-FFF2-40B4-BE49-F238E27FC236}">
                <a16:creationId xmlns:a16="http://schemas.microsoft.com/office/drawing/2014/main" id="{E75129D1-9945-9C4F-8814-CD46DC5B654B}"/>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9" name="Subtitle 2">
            <a:extLst>
              <a:ext uri="{FF2B5EF4-FFF2-40B4-BE49-F238E27FC236}">
                <a16:creationId xmlns:a16="http://schemas.microsoft.com/office/drawing/2014/main" id="{6029867A-0C2A-8D4D-9CEE-1739CFC511D7}"/>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27995640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Text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7" name="Title 1">
            <a:extLst>
              <a:ext uri="{FF2B5EF4-FFF2-40B4-BE49-F238E27FC236}">
                <a16:creationId xmlns:a16="http://schemas.microsoft.com/office/drawing/2014/main" id="{E7E54CEB-C88F-D748-A4B5-007E8CF514E6}"/>
              </a:ext>
            </a:extLst>
          </p:cNvPr>
          <p:cNvSpPr>
            <a:spLocks noGrp="1"/>
          </p:cNvSpPr>
          <p:nvPr>
            <p:ph type="title"/>
          </p:nvPr>
        </p:nvSpPr>
        <p:spPr>
          <a:xfrm>
            <a:off x="532108" y="365128"/>
            <a:ext cx="11039961" cy="564771"/>
          </a:xfrm>
        </p:spPr>
        <p:txBody>
          <a:bodyPr tIns="0" bIns="0"/>
          <a:lstStyle/>
          <a:p>
            <a:r>
              <a:rPr lang="en-US"/>
              <a:t>Click to edit Master title style</a:t>
            </a:r>
            <a:endParaRPr lang="en-US" dirty="0"/>
          </a:p>
        </p:txBody>
      </p:sp>
      <p:sp>
        <p:nvSpPr>
          <p:cNvPr id="9" name="Footer Placeholder 24">
            <a:extLst>
              <a:ext uri="{FF2B5EF4-FFF2-40B4-BE49-F238E27FC236}">
                <a16:creationId xmlns:a16="http://schemas.microsoft.com/office/drawing/2014/main" id="{2C71C404-1BE1-C64C-91CD-A3A638F7122D}"/>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0" name="Text Placeholder 20">
            <a:extLst>
              <a:ext uri="{FF2B5EF4-FFF2-40B4-BE49-F238E27FC236}">
                <a16:creationId xmlns:a16="http://schemas.microsoft.com/office/drawing/2014/main" id="{2DE679C1-C8A8-2042-8F7F-5A7E83ED9D69}"/>
              </a:ext>
            </a:extLst>
          </p:cNvPr>
          <p:cNvSpPr>
            <a:spLocks noGrp="1"/>
          </p:cNvSpPr>
          <p:nvPr>
            <p:ph type="body" sz="quarter" idx="13"/>
          </p:nvPr>
        </p:nvSpPr>
        <p:spPr>
          <a:xfrm>
            <a:off x="531283" y="1672984"/>
            <a:ext cx="11071780" cy="4415078"/>
          </a:xfrm>
        </p:spPr>
        <p:txBody>
          <a:bodyPr tIns="0" bIns="0" numCol="2" spcCol="54000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Subtitle 2">
            <a:extLst>
              <a:ext uri="{FF2B5EF4-FFF2-40B4-BE49-F238E27FC236}">
                <a16:creationId xmlns:a16="http://schemas.microsoft.com/office/drawing/2014/main" id="{E06A63CD-D449-3E4C-A155-B986EDD9A306}"/>
              </a:ext>
            </a:extLst>
          </p:cNvPr>
          <p:cNvSpPr>
            <a:spLocks noGrp="1"/>
          </p:cNvSpPr>
          <p:nvPr>
            <p:ph type="subTitle" idx="1" hasCustomPrompt="1"/>
          </p:nvPr>
        </p:nvSpPr>
        <p:spPr>
          <a:xfrm>
            <a:off x="531285" y="1090278"/>
            <a:ext cx="11071779"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7734013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and Image 1">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FF4A79A8-3C1B-0A4D-A7F1-0286D7728656}"/>
              </a:ext>
            </a:extLst>
          </p:cNvPr>
          <p:cNvSpPr>
            <a:spLocks noGrp="1"/>
          </p:cNvSpPr>
          <p:nvPr>
            <p:ph type="pic" sz="quarter" idx="15"/>
          </p:nvPr>
        </p:nvSpPr>
        <p:spPr>
          <a:xfrm>
            <a:off x="6186515" y="1090277"/>
            <a:ext cx="5417052" cy="4997786"/>
          </a:xfrm>
        </p:spPr>
        <p:txBody>
          <a:bodyPr/>
          <a:lstStyle>
            <a:lvl1pPr marL="0" indent="0">
              <a:buFont typeface="Arial" panose="020B0604020202020204" pitchFamily="34" charset="0"/>
              <a:buNone/>
              <a:defRPr/>
            </a:lvl1pPr>
          </a:lstStyle>
          <a:p>
            <a:r>
              <a:rPr lang="en-US"/>
              <a:t>Click icon to add picture</a:t>
            </a:r>
          </a:p>
        </p:txBody>
      </p:sp>
      <p:sp>
        <p:nvSpPr>
          <p:cNvPr id="2" name="Title 1">
            <a:extLst>
              <a:ext uri="{FF2B5EF4-FFF2-40B4-BE49-F238E27FC236}">
                <a16:creationId xmlns:a16="http://schemas.microsoft.com/office/drawing/2014/main" id="{8C9E19C7-8DBB-8F4D-85D7-6D380F6CEA65}"/>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6" name="Slide Number Placeholder 5">
            <a:extLst>
              <a:ext uri="{FF2B5EF4-FFF2-40B4-BE49-F238E27FC236}">
                <a16:creationId xmlns:a16="http://schemas.microsoft.com/office/drawing/2014/main" id="{EE002718-6BA3-9E4A-AE28-11422C847298}"/>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7" name="Footer Placeholder 24">
            <a:extLst>
              <a:ext uri="{FF2B5EF4-FFF2-40B4-BE49-F238E27FC236}">
                <a16:creationId xmlns:a16="http://schemas.microsoft.com/office/drawing/2014/main" id="{054C00CA-B74A-1246-9712-46A800009BE9}"/>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1" name="Text Placeholder 20">
            <a:extLst>
              <a:ext uri="{FF2B5EF4-FFF2-40B4-BE49-F238E27FC236}">
                <a16:creationId xmlns:a16="http://schemas.microsoft.com/office/drawing/2014/main" id="{79AA2893-F1E3-7F4A-9B47-AC3D70B66F5A}"/>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ubtitle 2">
            <a:extLst>
              <a:ext uri="{FF2B5EF4-FFF2-40B4-BE49-F238E27FC236}">
                <a16:creationId xmlns:a16="http://schemas.microsoft.com/office/drawing/2014/main" id="{0FFFD65A-D6AA-2C4A-B8E2-26050506C8DC}"/>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4118433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Image 2">
    <p:bg>
      <p:bgPr>
        <a:solidFill>
          <a:schemeClr val="bg2"/>
        </a:solidFill>
        <a:effectLst/>
      </p:bgPr>
    </p:bg>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02A5B39C-7F46-C545-9D9A-530C72AF78F2}"/>
              </a:ext>
            </a:extLst>
          </p:cNvPr>
          <p:cNvSpPr>
            <a:spLocks noGrp="1"/>
          </p:cNvSpPr>
          <p:nvPr>
            <p:ph type="sldNum" sz="quarter" idx="11"/>
          </p:nvPr>
        </p:nvSpPr>
        <p:spPr>
          <a:xfrm>
            <a:off x="10588594" y="6492874"/>
            <a:ext cx="1014471" cy="220851"/>
          </a:xfrm>
          <a:prstGeom prst="rect">
            <a:avLst/>
          </a:prstGeom>
        </p:spPr>
        <p:txBody>
          <a:bodyPr/>
          <a:lstStyle/>
          <a:p>
            <a:r>
              <a:rPr lang="en-US"/>
              <a:t>Page </a:t>
            </a:r>
            <a:fld id="{5EB6D075-042D-8C43-8F00-EE182899705E}" type="slidenum">
              <a:rPr lang="en-US" smtClean="0"/>
              <a:pPr/>
              <a:t>‹#›</a:t>
            </a:fld>
            <a:endParaRPr lang="en-US" dirty="0"/>
          </a:p>
        </p:txBody>
      </p:sp>
      <p:sp>
        <p:nvSpPr>
          <p:cNvPr id="24" name="Title 1">
            <a:extLst>
              <a:ext uri="{FF2B5EF4-FFF2-40B4-BE49-F238E27FC236}">
                <a16:creationId xmlns:a16="http://schemas.microsoft.com/office/drawing/2014/main" id="{B6132436-2825-5A45-9D8A-D527472B74E6}"/>
              </a:ext>
            </a:extLst>
          </p:cNvPr>
          <p:cNvSpPr>
            <a:spLocks noGrp="1"/>
          </p:cNvSpPr>
          <p:nvPr>
            <p:ph type="title"/>
          </p:nvPr>
        </p:nvSpPr>
        <p:spPr>
          <a:xfrm>
            <a:off x="532108" y="365128"/>
            <a:ext cx="11039961" cy="564771"/>
          </a:xfrm>
        </p:spPr>
        <p:txBody>
          <a:bodyPr tIns="0" bIns="0"/>
          <a:lstStyle/>
          <a:p>
            <a:r>
              <a:rPr lang="en-US"/>
              <a:t>Click to edit Master title style</a:t>
            </a:r>
          </a:p>
        </p:txBody>
      </p:sp>
      <p:sp>
        <p:nvSpPr>
          <p:cNvPr id="7" name="Footer Placeholder 24">
            <a:extLst>
              <a:ext uri="{FF2B5EF4-FFF2-40B4-BE49-F238E27FC236}">
                <a16:creationId xmlns:a16="http://schemas.microsoft.com/office/drawing/2014/main" id="{25040E97-53BB-0D48-8D93-2585867A6D2C}"/>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sp>
        <p:nvSpPr>
          <p:cNvPr id="10" name="Picture Placeholder 3">
            <a:extLst>
              <a:ext uri="{FF2B5EF4-FFF2-40B4-BE49-F238E27FC236}">
                <a16:creationId xmlns:a16="http://schemas.microsoft.com/office/drawing/2014/main" id="{76BD2AE6-4560-7349-AB26-38F4E1F055E4}"/>
              </a:ext>
            </a:extLst>
          </p:cNvPr>
          <p:cNvSpPr>
            <a:spLocks noGrp="1"/>
          </p:cNvSpPr>
          <p:nvPr>
            <p:ph type="pic" sz="quarter" idx="15"/>
          </p:nvPr>
        </p:nvSpPr>
        <p:spPr>
          <a:xfrm>
            <a:off x="6186515" y="1090277"/>
            <a:ext cx="5417052" cy="4997786"/>
          </a:xfrm>
        </p:spPr>
        <p:txBody>
          <a:bodyPr/>
          <a:lstStyle>
            <a:lvl1pPr marL="0" indent="0">
              <a:buFont typeface="Arial" panose="020B0604020202020204" pitchFamily="34" charset="0"/>
              <a:buNone/>
              <a:defRPr/>
            </a:lvl1pPr>
          </a:lstStyle>
          <a:p>
            <a:r>
              <a:rPr lang="en-US"/>
              <a:t>Click icon to add picture</a:t>
            </a:r>
          </a:p>
        </p:txBody>
      </p:sp>
      <p:sp>
        <p:nvSpPr>
          <p:cNvPr id="11" name="Text Placeholder 20">
            <a:extLst>
              <a:ext uri="{FF2B5EF4-FFF2-40B4-BE49-F238E27FC236}">
                <a16:creationId xmlns:a16="http://schemas.microsoft.com/office/drawing/2014/main" id="{F5C0F638-C4A5-A44A-9349-198784DB7E76}"/>
              </a:ext>
            </a:extLst>
          </p:cNvPr>
          <p:cNvSpPr>
            <a:spLocks noGrp="1"/>
          </p:cNvSpPr>
          <p:nvPr>
            <p:ph type="body" sz="quarter" idx="16"/>
          </p:nvPr>
        </p:nvSpPr>
        <p:spPr>
          <a:xfrm>
            <a:off x="531284" y="1732935"/>
            <a:ext cx="5416549" cy="4355128"/>
          </a:xfrm>
        </p:spPr>
        <p:txBody>
          <a:bodyPr tIns="0" bIns="0"/>
          <a:lstStyle>
            <a:lvl1pPr marL="0" indent="0">
              <a:buNone/>
              <a:defRPr/>
            </a:lvl1pPr>
            <a:lvl2pPr marL="342900" indent="0">
              <a:buNone/>
              <a:defRPr/>
            </a:lvl2pPr>
            <a:lvl3pPr marL="685800" indent="0">
              <a:buNone/>
              <a:defRPr/>
            </a:lvl3pPr>
            <a:lvl4pPr marL="1028700" indent="0">
              <a:buNone/>
              <a:defRPr/>
            </a:lvl4pPr>
            <a:lvl5pPr marL="13716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Subtitle 2">
            <a:extLst>
              <a:ext uri="{FF2B5EF4-FFF2-40B4-BE49-F238E27FC236}">
                <a16:creationId xmlns:a16="http://schemas.microsoft.com/office/drawing/2014/main" id="{58D44AAA-9846-F64B-83B8-6F0D3133605B}"/>
              </a:ext>
            </a:extLst>
          </p:cNvPr>
          <p:cNvSpPr>
            <a:spLocks noGrp="1"/>
          </p:cNvSpPr>
          <p:nvPr>
            <p:ph type="subTitle" idx="1" hasCustomPrompt="1"/>
          </p:nvPr>
        </p:nvSpPr>
        <p:spPr>
          <a:xfrm>
            <a:off x="531286" y="1090278"/>
            <a:ext cx="5416548" cy="422329"/>
          </a:xfrm>
        </p:spPr>
        <p:txBody>
          <a:bodyPr tIns="0" bIns="0"/>
          <a:lstStyle>
            <a:lvl1pPr marL="0" indent="0" algn="l">
              <a:buNone/>
              <a:defRPr sz="1800" b="1">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dirty="0"/>
              <a:t>Click to edit master style</a:t>
            </a:r>
          </a:p>
        </p:txBody>
      </p:sp>
    </p:spTree>
    <p:extLst>
      <p:ext uri="{BB962C8B-B14F-4D97-AF65-F5344CB8AC3E}">
        <p14:creationId xmlns:p14="http://schemas.microsoft.com/office/powerpoint/2010/main" val="16616216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D3B59049-F612-1D43-A660-2BEF47403744}"/>
              </a:ext>
            </a:extLst>
          </p:cNvPr>
          <p:cNvSpPr>
            <a:spLocks noGrp="1"/>
          </p:cNvSpPr>
          <p:nvPr>
            <p:ph type="body" idx="1"/>
          </p:nvPr>
        </p:nvSpPr>
        <p:spPr>
          <a:xfrm>
            <a:off x="532107" y="1182444"/>
            <a:ext cx="11070957" cy="4900609"/>
          </a:xfrm>
          <a:prstGeom prst="rect">
            <a:avLst/>
          </a:prstGeom>
        </p:spPr>
        <p:txBody>
          <a:bodyPr vert="horz" lIns="0" tIns="46800" rIns="0" bIns="46800" rtlCol="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Title Placeholder 1">
            <a:extLst>
              <a:ext uri="{FF2B5EF4-FFF2-40B4-BE49-F238E27FC236}">
                <a16:creationId xmlns:a16="http://schemas.microsoft.com/office/drawing/2014/main" id="{8EB527BC-0818-F747-B652-3D0AE4FFEC19}"/>
              </a:ext>
            </a:extLst>
          </p:cNvPr>
          <p:cNvSpPr>
            <a:spLocks noGrp="1"/>
          </p:cNvSpPr>
          <p:nvPr>
            <p:ph type="title"/>
          </p:nvPr>
        </p:nvSpPr>
        <p:spPr>
          <a:xfrm>
            <a:off x="532107" y="365128"/>
            <a:ext cx="11070957" cy="564771"/>
          </a:xfrm>
          <a:prstGeom prst="rect">
            <a:avLst/>
          </a:prstGeom>
          <a:noFill/>
          <a:ln>
            <a:noFill/>
          </a:ln>
        </p:spPr>
        <p:txBody>
          <a:bodyPr vert="horz" lIns="0" tIns="45720" rIns="0" bIns="45720" rtlCol="0" anchor="ctr" anchorCtr="0">
            <a:noAutofit/>
          </a:bodyPr>
          <a:lstStyle/>
          <a:p>
            <a:r>
              <a:rPr lang="en-US"/>
              <a:t>Click to edit Master title style</a:t>
            </a:r>
            <a:endParaRPr lang="en-US" dirty="0"/>
          </a:p>
        </p:txBody>
      </p:sp>
      <p:cxnSp>
        <p:nvCxnSpPr>
          <p:cNvPr id="5" name="Straight Connector 4">
            <a:extLst>
              <a:ext uri="{FF2B5EF4-FFF2-40B4-BE49-F238E27FC236}">
                <a16:creationId xmlns:a16="http://schemas.microsoft.com/office/drawing/2014/main" id="{F0226213-B78D-6542-A7D7-F5ED9F3660B2}"/>
              </a:ext>
            </a:extLst>
          </p:cNvPr>
          <p:cNvCxnSpPr>
            <a:cxnSpLocks/>
          </p:cNvCxnSpPr>
          <p:nvPr userDrawn="1"/>
        </p:nvCxnSpPr>
        <p:spPr>
          <a:xfrm flipH="1">
            <a:off x="532107" y="6416091"/>
            <a:ext cx="11070957" cy="0"/>
          </a:xfrm>
          <a:prstGeom prst="line">
            <a:avLst/>
          </a:prstGeom>
          <a:ln w="15875">
            <a:solidFill>
              <a:schemeClr val="accent6"/>
            </a:solidFill>
          </a:ln>
        </p:spPr>
        <p:style>
          <a:lnRef idx="2">
            <a:schemeClr val="accent1"/>
          </a:lnRef>
          <a:fillRef idx="0">
            <a:schemeClr val="accent1"/>
          </a:fillRef>
          <a:effectRef idx="1">
            <a:schemeClr val="accent1"/>
          </a:effectRef>
          <a:fontRef idx="minor">
            <a:schemeClr val="tx1"/>
          </a:fontRef>
        </p:style>
      </p:cxnSp>
      <p:sp>
        <p:nvSpPr>
          <p:cNvPr id="14" name="Slide Number Placeholder 4">
            <a:extLst>
              <a:ext uri="{FF2B5EF4-FFF2-40B4-BE49-F238E27FC236}">
                <a16:creationId xmlns:a16="http://schemas.microsoft.com/office/drawing/2014/main" id="{7BC29F6C-A789-AC4B-A5A5-A48DDD837AEA}"/>
              </a:ext>
            </a:extLst>
          </p:cNvPr>
          <p:cNvSpPr>
            <a:spLocks noGrp="1"/>
          </p:cNvSpPr>
          <p:nvPr>
            <p:ph type="sldNum" sz="quarter" idx="4"/>
          </p:nvPr>
        </p:nvSpPr>
        <p:spPr>
          <a:xfrm>
            <a:off x="10588594" y="6492874"/>
            <a:ext cx="1014471" cy="220851"/>
          </a:xfrm>
          <a:prstGeom prst="rect">
            <a:avLst/>
          </a:prstGeom>
        </p:spPr>
        <p:txBody>
          <a:bodyPr rIns="0"/>
          <a:lstStyle>
            <a:lvl1pPr algn="r">
              <a:defRPr sz="900">
                <a:solidFill>
                  <a:schemeClr val="tx2"/>
                </a:solidFill>
              </a:defRPr>
            </a:lvl1pPr>
          </a:lstStyle>
          <a:p>
            <a:r>
              <a:rPr lang="en-US" dirty="0"/>
              <a:t>Page </a:t>
            </a:r>
            <a:fld id="{5EB6D075-042D-8C43-8F00-EE182899705E}" type="slidenum">
              <a:rPr lang="en-US" smtClean="0"/>
              <a:pPr/>
              <a:t>‹#›</a:t>
            </a:fld>
            <a:endParaRPr lang="en-US" dirty="0"/>
          </a:p>
        </p:txBody>
      </p:sp>
      <p:sp>
        <p:nvSpPr>
          <p:cNvPr id="15" name="Footer Placeholder 24">
            <a:extLst>
              <a:ext uri="{FF2B5EF4-FFF2-40B4-BE49-F238E27FC236}">
                <a16:creationId xmlns:a16="http://schemas.microsoft.com/office/drawing/2014/main" id="{1E17A128-CF59-FE42-A3C2-6288DB619516}"/>
              </a:ext>
            </a:extLst>
          </p:cNvPr>
          <p:cNvSpPr>
            <a:spLocks noGrp="1"/>
          </p:cNvSpPr>
          <p:nvPr>
            <p:ph type="ftr" sz="quarter" idx="3"/>
          </p:nvPr>
        </p:nvSpPr>
        <p:spPr>
          <a:xfrm>
            <a:off x="937846" y="6492873"/>
            <a:ext cx="7215553" cy="228602"/>
          </a:xfrm>
          <a:prstGeom prst="rect">
            <a:avLst/>
          </a:prstGeom>
        </p:spPr>
        <p:txBody>
          <a:bodyPr lIns="0"/>
          <a:lstStyle>
            <a:lvl1pPr>
              <a:defRPr sz="900">
                <a:solidFill>
                  <a:schemeClr val="tx2"/>
                </a:solidFill>
              </a:defRPr>
            </a:lvl1pPr>
          </a:lstStyle>
          <a:p>
            <a:r>
              <a:rPr lang="en-AU"/>
              <a:t>Click ‘Insert’ tab, click ‘header &amp; footer’ tab, with ‘footer’ checked, change the content and ‘Apply to all’</a:t>
            </a:r>
            <a:endParaRPr lang="en-US" dirty="0"/>
          </a:p>
        </p:txBody>
      </p:sp>
      <p:pic>
        <p:nvPicPr>
          <p:cNvPr id="8" name="Picture 7">
            <a:extLst>
              <a:ext uri="{FF2B5EF4-FFF2-40B4-BE49-F238E27FC236}">
                <a16:creationId xmlns:a16="http://schemas.microsoft.com/office/drawing/2014/main" id="{33A09556-7511-AA4B-8E3F-EEF76D0A5A4E}"/>
              </a:ext>
            </a:extLst>
          </p:cNvPr>
          <p:cNvPicPr>
            <a:picLocks noChangeAspect="1"/>
          </p:cNvPicPr>
          <p:nvPr userDrawn="1"/>
        </p:nvPicPr>
        <p:blipFill>
          <a:blip r:embed="rId20" cstate="email">
            <a:extLst>
              <a:ext uri="{28A0092B-C50C-407E-A947-70E740481C1C}">
                <a14:useLocalDpi xmlns:a14="http://schemas.microsoft.com/office/drawing/2010/main"/>
              </a:ext>
            </a:extLst>
          </a:blip>
          <a:stretch>
            <a:fillRect/>
          </a:stretch>
        </p:blipFill>
        <p:spPr>
          <a:xfrm>
            <a:off x="527875" y="6487593"/>
            <a:ext cx="204976" cy="237431"/>
          </a:xfrm>
          <a:prstGeom prst="rect">
            <a:avLst/>
          </a:prstGeom>
        </p:spPr>
      </p:pic>
    </p:spTree>
    <p:extLst>
      <p:ext uri="{BB962C8B-B14F-4D97-AF65-F5344CB8AC3E}">
        <p14:creationId xmlns:p14="http://schemas.microsoft.com/office/powerpoint/2010/main" val="1498400541"/>
      </p:ext>
    </p:extLst>
  </p:cSld>
  <p:clrMap bg1="lt1" tx1="dk1" bg2="lt2" tx2="dk2" accent1="accent1" accent2="accent2" accent3="accent3" accent4="accent4" accent5="accent5" accent6="accent6" hlink="hlink" folHlink="folHlink"/>
  <p:sldLayoutIdLst>
    <p:sldLayoutId id="2147483719" r:id="rId1"/>
    <p:sldLayoutId id="2147483724" r:id="rId2"/>
    <p:sldLayoutId id="2147483703" r:id="rId3"/>
    <p:sldLayoutId id="2147483686" r:id="rId4"/>
    <p:sldLayoutId id="2147483700" r:id="rId5"/>
    <p:sldLayoutId id="2147483710" r:id="rId6"/>
    <p:sldLayoutId id="2147483714" r:id="rId7"/>
    <p:sldLayoutId id="2147483713" r:id="rId8"/>
    <p:sldLayoutId id="2147483712" r:id="rId9"/>
    <p:sldLayoutId id="2147483716" r:id="rId10"/>
    <p:sldLayoutId id="2147483717" r:id="rId11"/>
    <p:sldLayoutId id="2147483722" r:id="rId12"/>
    <p:sldLayoutId id="2147483723" r:id="rId13"/>
    <p:sldLayoutId id="2147483720" r:id="rId14"/>
    <p:sldLayoutId id="2147483721" r:id="rId15"/>
    <p:sldLayoutId id="2147483690" r:id="rId16"/>
    <p:sldLayoutId id="2147483715" r:id="rId17"/>
    <p:sldLayoutId id="2147483718" r:id="rId18"/>
  </p:sldLayoutIdLst>
  <p:hf hdr="0" dt="0"/>
  <p:txStyles>
    <p:titleStyle>
      <a:lvl1pPr algn="l" defTabSz="685800" rtl="0" eaLnBrk="1" latinLnBrk="0" hangingPunct="1">
        <a:lnSpc>
          <a:spcPct val="90000"/>
        </a:lnSpc>
        <a:spcBef>
          <a:spcPct val="0"/>
        </a:spcBef>
        <a:buNone/>
        <a:defRPr sz="3000" b="0" i="0" kern="1200">
          <a:solidFill>
            <a:schemeClr val="accent6"/>
          </a:solidFill>
          <a:latin typeface="Verdana" panose="020B0604030504040204" pitchFamily="34" charset="0"/>
          <a:ea typeface="Verdana" panose="020B0604030504040204" pitchFamily="34" charset="0"/>
          <a:cs typeface="Verdana" panose="020B0604030504040204" pitchFamily="34" charset="0"/>
        </a:defRPr>
      </a:lvl1pPr>
    </p:titleStyle>
    <p:bodyStyle>
      <a:lvl1pPr marL="285750" indent="-285750" algn="l" defTabSz="685800" rtl="0" eaLnBrk="1" latinLnBrk="0" hangingPunct="1">
        <a:lnSpc>
          <a:spcPct val="110000"/>
        </a:lnSpc>
        <a:spcBef>
          <a:spcPts val="1350"/>
        </a:spcBef>
        <a:buSzPct val="110000"/>
        <a:buFontTx/>
        <a:buBlip>
          <a:blip r:embed="rId21"/>
        </a:buBlip>
        <a:defRPr sz="18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1pPr>
      <a:lvl2pPr marL="628650" indent="-285750" algn="l" defTabSz="685800" rtl="0" eaLnBrk="1" latinLnBrk="0" hangingPunct="1">
        <a:lnSpc>
          <a:spcPct val="110000"/>
        </a:lnSpc>
        <a:spcBef>
          <a:spcPts val="975"/>
        </a:spcBef>
        <a:buSzPct val="110000"/>
        <a:buFontTx/>
        <a:buBlip>
          <a:blip r:embed="rId21"/>
        </a:buBlip>
        <a:defRPr sz="16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2pPr>
      <a:lvl3pPr marL="971550" indent="-285750" algn="l" defTabSz="685800" rtl="0" eaLnBrk="1" latinLnBrk="0" hangingPunct="1">
        <a:lnSpc>
          <a:spcPct val="110000"/>
        </a:lnSpc>
        <a:spcBef>
          <a:spcPts val="975"/>
        </a:spcBef>
        <a:buSzPct val="110000"/>
        <a:buFontTx/>
        <a:buBlip>
          <a:blip r:embed="rId21"/>
        </a:buBlip>
        <a:defRPr sz="13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3pPr>
      <a:lvl4pPr marL="1200150" indent="-171450" algn="l" defTabSz="685800" rtl="0" eaLnBrk="1" latinLnBrk="0" hangingPunct="1">
        <a:lnSpc>
          <a:spcPct val="110000"/>
        </a:lnSpc>
        <a:spcBef>
          <a:spcPts val="975"/>
        </a:spcBef>
        <a:buSzPct val="110000"/>
        <a:buFontTx/>
        <a:buBlip>
          <a:blip r:embed="rId21"/>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4pPr>
      <a:lvl5pPr marL="1543050" indent="-171450" algn="l" defTabSz="685800" rtl="0" eaLnBrk="1" latinLnBrk="0" hangingPunct="1">
        <a:lnSpc>
          <a:spcPct val="110000"/>
        </a:lnSpc>
        <a:spcBef>
          <a:spcPts val="975"/>
        </a:spcBef>
        <a:buSzPct val="110000"/>
        <a:buFontTx/>
        <a:buBlip>
          <a:blip r:embed="rId21"/>
        </a:buBlip>
        <a:defRPr sz="1200" b="0" i="0" kern="1200">
          <a:solidFill>
            <a:schemeClr val="tx1"/>
          </a:solidFill>
          <a:latin typeface="Verdana" panose="020B0604030504040204" pitchFamily="34" charset="0"/>
          <a:ea typeface="Verdana" panose="020B0604030504040204" pitchFamily="34" charset="0"/>
          <a:cs typeface="Verdana" panose="020B0604030504040204"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771049-D602-C649-A192-CBCBA04547C4}"/>
              </a:ext>
            </a:extLst>
          </p:cNvPr>
          <p:cNvSpPr>
            <a:spLocks noGrp="1"/>
          </p:cNvSpPr>
          <p:nvPr>
            <p:ph type="ctrTitle"/>
          </p:nvPr>
        </p:nvSpPr>
        <p:spPr/>
        <p:txBody>
          <a:bodyPr>
            <a:normAutofit/>
          </a:bodyPr>
          <a:lstStyle/>
          <a:p>
            <a:r>
              <a:rPr lang="en-AU" sz="3200" b="1" dirty="0"/>
              <a:t>Data Analyst Case Study</a:t>
            </a:r>
            <a:endParaRPr lang="en-US" sz="3200" b="1" dirty="0"/>
          </a:p>
        </p:txBody>
      </p:sp>
      <p:sp>
        <p:nvSpPr>
          <p:cNvPr id="3" name="Subtitle 2">
            <a:extLst>
              <a:ext uri="{FF2B5EF4-FFF2-40B4-BE49-F238E27FC236}">
                <a16:creationId xmlns:a16="http://schemas.microsoft.com/office/drawing/2014/main" id="{8B6472BC-4AD9-9B41-9A7B-3F42E3F5F1DA}"/>
              </a:ext>
            </a:extLst>
          </p:cNvPr>
          <p:cNvSpPr>
            <a:spLocks noGrp="1"/>
          </p:cNvSpPr>
          <p:nvPr>
            <p:ph type="subTitle" idx="1"/>
          </p:nvPr>
        </p:nvSpPr>
        <p:spPr/>
        <p:txBody>
          <a:bodyPr/>
          <a:lstStyle/>
          <a:p>
            <a:r>
              <a:rPr lang="en-US"/>
              <a:t>July </a:t>
            </a:r>
            <a:r>
              <a:rPr lang="en-US" dirty="0"/>
              <a:t>2025</a:t>
            </a:r>
          </a:p>
        </p:txBody>
      </p:sp>
    </p:spTree>
    <p:extLst>
      <p:ext uri="{BB962C8B-B14F-4D97-AF65-F5344CB8AC3E}">
        <p14:creationId xmlns:p14="http://schemas.microsoft.com/office/powerpoint/2010/main" val="6806201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1473" y="171164"/>
            <a:ext cx="10832136" cy="564771"/>
          </a:xfrm>
        </p:spPr>
        <p:txBody>
          <a:bodyPr/>
          <a:lstStyle/>
          <a:p>
            <a:r>
              <a:rPr lang="en-AU" dirty="0"/>
              <a:t>Instructions for the Case Study Presentation</a:t>
            </a:r>
          </a:p>
        </p:txBody>
      </p:sp>
      <p:sp>
        <p:nvSpPr>
          <p:cNvPr id="7" name="Text Placeholder 3"/>
          <p:cNvSpPr>
            <a:spLocks noGrp="1"/>
          </p:cNvSpPr>
          <p:nvPr>
            <p:ph type="body" sz="quarter" idx="13"/>
          </p:nvPr>
        </p:nvSpPr>
        <p:spPr>
          <a:xfrm>
            <a:off x="401473" y="803564"/>
            <a:ext cx="11072283" cy="4983460"/>
          </a:xfrm>
        </p:spPr>
        <p:txBody>
          <a:bodyPr/>
          <a:lstStyle/>
          <a:p>
            <a:pPr marL="0" lvl="0" indent="0">
              <a:spcBef>
                <a:spcPts val="0"/>
              </a:spcBef>
              <a:buNone/>
            </a:pPr>
            <a:r>
              <a:rPr lang="en-AU" sz="1200" b="1" dirty="0"/>
              <a:t>You are invited to participate in a case study as part of the selection process for the Data Analyst position at SJGHC. Your task is to analyse a de-identified Hospital Casemix Protocol (HCP) dataset and present your findings in a 10-minute presentation. Here are the instructions:</a:t>
            </a:r>
          </a:p>
          <a:p>
            <a:pPr marL="0" lvl="0" indent="0">
              <a:spcBef>
                <a:spcPts val="0"/>
              </a:spcBef>
              <a:buNone/>
            </a:pPr>
            <a:endParaRPr lang="en-AU" sz="1200" i="1" dirty="0"/>
          </a:p>
          <a:p>
            <a:pPr marL="0" lvl="0" indent="0">
              <a:spcBef>
                <a:spcPts val="0"/>
              </a:spcBef>
              <a:buNone/>
            </a:pPr>
            <a:r>
              <a:rPr lang="en-AU" sz="1200" b="1" dirty="0"/>
              <a:t>Dataset:</a:t>
            </a:r>
          </a:p>
          <a:p>
            <a:pPr marL="0" lvl="0" indent="0">
              <a:spcBef>
                <a:spcPts val="0"/>
              </a:spcBef>
              <a:buNone/>
            </a:pPr>
            <a:r>
              <a:rPr lang="en-AU" sz="1200" dirty="0"/>
              <a:t>You have been provided with a de-identified HCP dataset. </a:t>
            </a:r>
          </a:p>
          <a:p>
            <a:pPr marL="0" lvl="0" indent="0">
              <a:spcBef>
                <a:spcPts val="0"/>
              </a:spcBef>
              <a:buNone/>
            </a:pPr>
            <a:endParaRPr lang="en-AU" sz="1200" dirty="0"/>
          </a:p>
          <a:p>
            <a:pPr marL="0" lvl="0" indent="0">
              <a:spcBef>
                <a:spcPts val="0"/>
              </a:spcBef>
              <a:buNone/>
            </a:pPr>
            <a:r>
              <a:rPr lang="en-AU" sz="1200" b="1" dirty="0"/>
              <a:t>Analysis Objective:</a:t>
            </a:r>
          </a:p>
          <a:p>
            <a:pPr marL="0" lvl="0" indent="0">
              <a:spcBef>
                <a:spcPts val="0"/>
              </a:spcBef>
              <a:buNone/>
            </a:pPr>
            <a:r>
              <a:rPr lang="en-AU" sz="1200" dirty="0"/>
              <a:t>Your objective is to perform a comprehensive analysis of the dataset to identify key trends, insights, and patterns. Focus on areas that could lead to improved commercial outcomes, patient care, resource allocation, or operational efficiency.</a:t>
            </a:r>
          </a:p>
          <a:p>
            <a:pPr marL="0" lvl="0" indent="0">
              <a:spcBef>
                <a:spcPts val="0"/>
              </a:spcBef>
              <a:buNone/>
            </a:pPr>
            <a:endParaRPr lang="en-AU" sz="1200" dirty="0"/>
          </a:p>
          <a:p>
            <a:pPr marL="0" lvl="0" indent="0">
              <a:spcBef>
                <a:spcPts val="0"/>
              </a:spcBef>
              <a:buNone/>
            </a:pPr>
            <a:r>
              <a:rPr lang="en-AU" sz="1200" b="1" dirty="0"/>
              <a:t>Presentation Format:</a:t>
            </a:r>
          </a:p>
          <a:p>
            <a:pPr marL="0" lvl="0" indent="0">
              <a:spcBef>
                <a:spcPts val="0"/>
              </a:spcBef>
              <a:buNone/>
            </a:pPr>
            <a:r>
              <a:rPr lang="en-AU" sz="1200" dirty="0"/>
              <a:t>Prepare a 10-minute presentation to summarise your analysis. You may use slides, visuals, or a PowerBI dashboard to present your insights. Be sure to structure your presentation logically.</a:t>
            </a:r>
          </a:p>
          <a:p>
            <a:pPr marL="0" lvl="0" indent="0">
              <a:spcBef>
                <a:spcPts val="0"/>
              </a:spcBef>
              <a:buNone/>
            </a:pPr>
            <a:endParaRPr lang="en-AU" sz="1200" dirty="0"/>
          </a:p>
          <a:p>
            <a:pPr marL="0" lvl="0" indent="0">
              <a:spcBef>
                <a:spcPts val="0"/>
              </a:spcBef>
              <a:buNone/>
            </a:pPr>
            <a:r>
              <a:rPr lang="en-AU" sz="1200" b="1" dirty="0"/>
              <a:t>Key Points to Include:</a:t>
            </a:r>
          </a:p>
          <a:p>
            <a:pPr lvl="1">
              <a:spcBef>
                <a:spcPts val="0"/>
              </a:spcBef>
              <a:buFont typeface="Arial" panose="020B0604020202020204" pitchFamily="34" charset="0"/>
              <a:buChar char="•"/>
            </a:pPr>
            <a:r>
              <a:rPr lang="en-AU" sz="1200" dirty="0"/>
              <a:t>Ensure your presentation has a clear narrative</a:t>
            </a:r>
          </a:p>
          <a:p>
            <a:pPr lvl="1">
              <a:spcBef>
                <a:spcPts val="0"/>
              </a:spcBef>
              <a:buFont typeface="Arial" panose="020B0604020202020204" pitchFamily="34" charset="0"/>
              <a:buChar char="•"/>
            </a:pPr>
            <a:r>
              <a:rPr lang="en-AU" sz="1200" dirty="0"/>
              <a:t>Focus on quality rather than quantity. </a:t>
            </a:r>
          </a:p>
          <a:p>
            <a:pPr lvl="1">
              <a:spcBef>
                <a:spcPts val="0"/>
              </a:spcBef>
              <a:buFont typeface="Arial" panose="020B0604020202020204" pitchFamily="34" charset="0"/>
              <a:buChar char="•"/>
            </a:pPr>
            <a:r>
              <a:rPr lang="en-AU" sz="1200" dirty="0"/>
              <a:t>Discuss potential implications for SJGHC, such as ways to enhance patient care or optimise resource allocation.</a:t>
            </a:r>
          </a:p>
          <a:p>
            <a:pPr lvl="1">
              <a:spcBef>
                <a:spcPts val="0"/>
              </a:spcBef>
              <a:buFont typeface="Arial" panose="020B0604020202020204" pitchFamily="34" charset="0"/>
              <a:buChar char="•"/>
            </a:pPr>
            <a:r>
              <a:rPr lang="en-AU" sz="1200" dirty="0"/>
              <a:t>Propose data-driven recommendations based on your analysis.</a:t>
            </a:r>
          </a:p>
          <a:p>
            <a:pPr lvl="0">
              <a:spcBef>
                <a:spcPts val="0"/>
              </a:spcBef>
              <a:buFont typeface="Arial" panose="020B0604020202020204" pitchFamily="34" charset="0"/>
              <a:buChar char="•"/>
            </a:pPr>
            <a:endParaRPr lang="en-AU" sz="1200" dirty="0"/>
          </a:p>
          <a:p>
            <a:pPr marL="0" lvl="0" indent="0">
              <a:spcBef>
                <a:spcPts val="0"/>
              </a:spcBef>
              <a:buNone/>
            </a:pPr>
            <a:r>
              <a:rPr lang="en-AU" sz="1200" b="1" dirty="0"/>
              <a:t>Q&amp;A Session:</a:t>
            </a:r>
          </a:p>
          <a:p>
            <a:pPr marL="0" lvl="0" indent="0">
              <a:spcBef>
                <a:spcPts val="0"/>
              </a:spcBef>
              <a:buNone/>
            </a:pPr>
            <a:r>
              <a:rPr lang="en-AU" sz="1200" dirty="0"/>
              <a:t>Following your presentation, there will be a brief Q&amp;A session where the interview panel may ask you questions about your analysis and recommendations.</a:t>
            </a:r>
          </a:p>
          <a:p>
            <a:pPr marL="0" lvl="0" indent="0">
              <a:spcBef>
                <a:spcPts val="0"/>
              </a:spcBef>
              <a:buNone/>
            </a:pPr>
            <a:endParaRPr lang="en-AU" sz="1200" b="1" dirty="0"/>
          </a:p>
          <a:p>
            <a:pPr marL="0" lvl="0" indent="0">
              <a:spcBef>
                <a:spcPts val="0"/>
              </a:spcBef>
              <a:buNone/>
            </a:pPr>
            <a:r>
              <a:rPr lang="en-AU" sz="1200" b="1" dirty="0"/>
              <a:t>Please prepare for this case study thoroughly, and feel free to reach out if you have any questions or need further clarification. We look forward to your presentation and your insights into leveraging data for better healthcare outcomes. Good luck!</a:t>
            </a:r>
          </a:p>
          <a:p>
            <a:pPr lvl="0">
              <a:spcBef>
                <a:spcPts val="0"/>
              </a:spcBef>
            </a:pPr>
            <a:endParaRPr lang="en-AU" sz="1200" dirty="0"/>
          </a:p>
        </p:txBody>
      </p:sp>
    </p:spTree>
    <p:extLst>
      <p:ext uri="{BB962C8B-B14F-4D97-AF65-F5344CB8AC3E}">
        <p14:creationId xmlns:p14="http://schemas.microsoft.com/office/powerpoint/2010/main" val="3759440984"/>
      </p:ext>
    </p:extLst>
  </p:cSld>
  <p:clrMapOvr>
    <a:masterClrMapping/>
  </p:clrMapOvr>
</p:sld>
</file>

<file path=ppt/theme/theme1.xml><?xml version="1.0" encoding="utf-8"?>
<a:theme xmlns:a="http://schemas.openxmlformats.org/drawingml/2006/main" name="Office Theme">
  <a:themeElements>
    <a:clrScheme name="SJOG Theme">
      <a:dk1>
        <a:srgbClr val="000000"/>
      </a:dk1>
      <a:lt1>
        <a:srgbClr val="FFFFFF"/>
      </a:lt1>
      <a:dk2>
        <a:srgbClr val="3B4048"/>
      </a:dk2>
      <a:lt2>
        <a:srgbClr val="FCF3E3"/>
      </a:lt2>
      <a:accent1>
        <a:srgbClr val="F2694C"/>
      </a:accent1>
      <a:accent2>
        <a:srgbClr val="E98300"/>
      </a:accent2>
      <a:accent3>
        <a:srgbClr val="F5CD66"/>
      </a:accent3>
      <a:accent4>
        <a:srgbClr val="E86748"/>
      </a:accent4>
      <a:accent5>
        <a:srgbClr val="FCB316"/>
      </a:accent5>
      <a:accent6>
        <a:srgbClr val="EF4623"/>
      </a:accent6>
      <a:hlink>
        <a:srgbClr val="1C4D8E"/>
      </a:hlink>
      <a:folHlink>
        <a:srgbClr val="00A3D9"/>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1"/>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bodyPr vert="horz" lIns="91440" tIns="45720" rIns="91440" bIns="45720" rtlCol="0">
        <a:normAutofit/>
      </a:bodyPr>
      <a:lstStyle>
        <a:defPPr marL="0" indent="0" algn="l">
          <a:buNone/>
          <a:defRPr sz="1100" smtClean="0"/>
        </a:defPPr>
      </a:lstStyle>
    </a:txDef>
  </a:objectDefaults>
  <a:extraClrSchemeLst/>
  <a:extLst>
    <a:ext uri="{05A4C25C-085E-4340-85A3-A5531E510DB2}">
      <thm15:themeFamily xmlns:thm15="http://schemas.microsoft.com/office/thememl/2012/main" name="10494_SJOG_Powerpoint_4-3_Orange_v1" id="{BD7FD55A-9DE1-1749-8E93-605182658315}" vid="{E638A37E-1E01-7549-8A40-994E3057794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BB182882A807747A81350B0B1FE41F7" ma:contentTypeVersion="6" ma:contentTypeDescription="Create a new document." ma:contentTypeScope="" ma:versionID="7774db422c4de85488024f8febb72d64">
  <xsd:schema xmlns:xsd="http://www.w3.org/2001/XMLSchema" xmlns:xs="http://www.w3.org/2001/XMLSchema" xmlns:p="http://schemas.microsoft.com/office/2006/metadata/properties" xmlns:ns3="2ae6381a-6168-452f-a017-d8c6d2f1c1cb" targetNamespace="http://schemas.microsoft.com/office/2006/metadata/properties" ma:root="true" ma:fieldsID="7a706d8d2977588a680bce351bbe17e6" ns3:_="">
    <xsd:import namespace="2ae6381a-6168-452f-a017-d8c6d2f1c1cb"/>
    <xsd:element name="properties">
      <xsd:complexType>
        <xsd:sequence>
          <xsd:element name="documentManagement">
            <xsd:complexType>
              <xsd:all>
                <xsd:element ref="ns3:MediaServiceDateTaken" minOccurs="0"/>
                <xsd:element ref="ns3:MediaServiceMetadata" minOccurs="0"/>
                <xsd:element ref="ns3:MediaServiceFastMetadata" minOccurs="0"/>
                <xsd:element ref="ns3:MediaServiceSearchProperties"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ae6381a-6168-452f-a017-d8c6d2f1c1cb" elementFormDefault="qualified">
    <xsd:import namespace="http://schemas.microsoft.com/office/2006/documentManagement/types"/>
    <xsd:import namespace="http://schemas.microsoft.com/office/infopath/2007/PartnerControls"/>
    <xsd:element name="MediaServiceDateTaken" ma:index="8" nillable="true" ma:displayName="MediaServiceDateTaken" ma:hidden="true" ma:indexed="true" ma:internalName="MediaServiceDateTaken" ma:readOnly="true">
      <xsd:simpleType>
        <xsd:restriction base="dms:Text"/>
      </xsd:simpleType>
    </xsd:element>
    <xsd:element name="MediaServiceMetadata" ma:index="9" nillable="true" ma:displayName="MediaServiceMetadata" ma:hidden="true" ma:internalName="MediaServiceMetadata" ma:readOnly="true">
      <xsd:simpleType>
        <xsd:restriction base="dms:Note"/>
      </xsd:simpleType>
    </xsd:element>
    <xsd:element name="MediaServiceFastMetadata" ma:index="10" nillable="true" ma:displayName="MediaServiceFastMetadata" ma:hidden="true" ma:internalName="MediaServiceFastMetadata" ma:readOnly="true">
      <xsd:simpleType>
        <xsd:restriction base="dms:Note"/>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ObjectDetectorVersions" ma:index="12" nillable="true" ma:displayName="MediaServiceObjectDetectorVersions" ma:hidden="true" ma:indexed="true" ma:internalName="MediaServiceObjectDetectorVersions" ma:readOnly="true">
      <xsd:simpleType>
        <xsd:restriction base="dms:Text"/>
      </xsd:simpleType>
    </xsd:element>
    <xsd:element name="_activity" ma:index="13"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2ae6381a-6168-452f-a017-d8c6d2f1c1cb" xsi:nil="true"/>
  </documentManagement>
</p:properties>
</file>

<file path=customXml/itemProps1.xml><?xml version="1.0" encoding="utf-8"?>
<ds:datastoreItem xmlns:ds="http://schemas.openxmlformats.org/officeDocument/2006/customXml" ds:itemID="{5049BFCF-2B4E-4553-B0AC-98D22CC5DCB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ae6381a-6168-452f-a017-d8c6d2f1c1c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F7F1EE5-9312-471B-B3EF-BA53A7A15DBC}">
  <ds:schemaRefs>
    <ds:schemaRef ds:uri="http://schemas.microsoft.com/sharepoint/v3/contenttype/forms"/>
  </ds:schemaRefs>
</ds:datastoreItem>
</file>

<file path=customXml/itemProps3.xml><?xml version="1.0" encoding="utf-8"?>
<ds:datastoreItem xmlns:ds="http://schemas.openxmlformats.org/officeDocument/2006/customXml" ds:itemID="{5B36F7E3-AD13-4DDE-AD04-1B1FABB5CBC9}">
  <ds:schemaRefs>
    <ds:schemaRef ds:uri="http://schemas.openxmlformats.org/package/2006/metadata/core-properties"/>
    <ds:schemaRef ds:uri="http://schemas.microsoft.com/office/2006/documentManagement/types"/>
    <ds:schemaRef ds:uri="2ae6381a-6168-452f-a017-d8c6d2f1c1cb"/>
    <ds:schemaRef ds:uri="http://www.w3.org/XML/1998/namespace"/>
    <ds:schemaRef ds:uri="http://schemas.microsoft.com/office/2006/metadata/properties"/>
    <ds:schemaRef ds:uri="http://purl.org/dc/dcmitype/"/>
    <ds:schemaRef ds:uri="http://purl.org/dc/elements/1.1/"/>
    <ds:schemaRef ds:uri="http://schemas.microsoft.com/office/infopath/2007/PartnerControls"/>
    <ds:schemaRef ds:uri="http://purl.org/dc/terms/"/>
  </ds:schemaRefs>
</ds:datastoreItem>
</file>

<file path=docProps/app.xml><?xml version="1.0" encoding="utf-8"?>
<Properties xmlns="http://schemas.openxmlformats.org/officeDocument/2006/extended-properties" xmlns:vt="http://schemas.openxmlformats.org/officeDocument/2006/docPropsVTypes">
  <Template>10494_SJOG_Powerpoint_4-3_Orange_v1</Template>
  <TotalTime>21548</TotalTime>
  <Words>278</Words>
  <Application>Microsoft Office PowerPoint</Application>
  <PresentationFormat>Widescreen</PresentationFormat>
  <Paragraphs>25</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Georgia</vt:lpstr>
      <vt:lpstr>Verdana</vt:lpstr>
      <vt:lpstr>Office Theme</vt:lpstr>
      <vt:lpstr>Data Analyst Case Study</vt:lpstr>
      <vt:lpstr>Instructions for the Case Study Presentation</vt:lpstr>
    </vt:vector>
  </TitlesOfParts>
  <Company>St John of God Health Care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Colin Wood (Kings Park Road)</dc:creator>
  <cp:lastModifiedBy>Nabeel Mohammed (Melbourne)</cp:lastModifiedBy>
  <cp:revision>407</cp:revision>
  <cp:lastPrinted>2022-08-15T02:21:33Z</cp:lastPrinted>
  <dcterms:created xsi:type="dcterms:W3CDTF">2019-06-27T03:20:06Z</dcterms:created>
  <dcterms:modified xsi:type="dcterms:W3CDTF">2025-07-15T03:17:53Z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axKeyword">
    <vt:lpwstr/>
  </property>
  <property fmtid="{D5CDD505-2E9C-101B-9397-08002B2CF9AE}" pid="3" name="ContentTypeId">
    <vt:lpwstr>0x0101008BB182882A807747A81350B0B1FE41F7</vt:lpwstr>
  </property>
</Properties>
</file>