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5" r:id="rId5"/>
    <p:sldId id="260" r:id="rId6"/>
    <p:sldId id="258" r:id="rId7"/>
    <p:sldId id="266" r:id="rId8"/>
    <p:sldId id="267" r:id="rId9"/>
    <p:sldId id="268" r:id="rId10"/>
    <p:sldId id="269" r:id="rId11"/>
    <p:sldId id="265" r:id="rId12"/>
    <p:sldId id="270" r:id="rId13"/>
    <p:sldId id="259" r:id="rId14"/>
    <p:sldId id="261" r:id="rId15"/>
    <p:sldId id="271" r:id="rId16"/>
    <p:sldId id="262" r:id="rId17"/>
    <p:sldId id="272" r:id="rId18"/>
    <p:sldId id="264" r:id="rId19"/>
    <p:sldId id="274" r:id="rId20"/>
    <p:sldId id="273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BD7BA7-8CB0-485C-BF2B-318ECF744B12}">
          <p14:sldIdLst>
            <p14:sldId id="256"/>
            <p14:sldId id="257"/>
            <p14:sldId id="263"/>
            <p14:sldId id="275"/>
            <p14:sldId id="260"/>
            <p14:sldId id="258"/>
            <p14:sldId id="266"/>
            <p14:sldId id="267"/>
            <p14:sldId id="268"/>
            <p14:sldId id="269"/>
            <p14:sldId id="265"/>
            <p14:sldId id="270"/>
            <p14:sldId id="259"/>
            <p14:sldId id="261"/>
            <p14:sldId id="271"/>
            <p14:sldId id="262"/>
            <p14:sldId id="272"/>
            <p14:sldId id="264"/>
            <p14:sldId id="274"/>
            <p14:sldId id="273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Quick Manual for </a:t>
            </a:r>
            <a:r>
              <a:rPr lang="en-US" dirty="0" smtClean="0"/>
              <a:t>Automatic SLURM Helper(ASH)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Shenghua Wan</a:t>
            </a:r>
          </a:p>
          <a:p>
            <a:r>
              <a:rPr lang="en-US" dirty="0" smtClean="0"/>
              <a:t>04/21/2014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1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of </a:t>
            </a:r>
            <a:r>
              <a:rPr lang="en-US" dirty="0" err="1" smtClean="0"/>
              <a:t>Program_Parameter_Description</a:t>
            </a:r>
            <a:r>
              <a:rPr lang="en-US" dirty="0" smtClean="0"/>
              <a:t> for other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407915"/>
              </p:ext>
            </p:extLst>
          </p:nvPr>
        </p:nvGraphicFramePr>
        <p:xfrm>
          <a:off x="457200" y="1752600"/>
          <a:ext cx="82296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#0. program path + name</a:t>
                      </a:r>
                    </a:p>
                    <a:p>
                      <a:r>
                        <a:rPr lang="en-US" dirty="0" smtClean="0"/>
                        <a:t>/home2/azaritsky/HTC_scripts/slurm-helper-v2/work/job_wrapper.sh</a:t>
                      </a:r>
                    </a:p>
                    <a:p>
                      <a:r>
                        <a:rPr lang="en-US" dirty="0" smtClean="0"/>
                        <a:t>#1. number of parameters</a:t>
                      </a:r>
                    </a:p>
                    <a:p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dirty="0" smtClean="0"/>
                        <a:t>#2. parameter value set, e.g. param1.txt contains the possible values for first parameter (the default folder is ./params)</a:t>
                      </a:r>
                    </a:p>
                    <a:p>
                      <a:r>
                        <a:rPr lang="en-US" dirty="0" smtClean="0"/>
                        <a:t>param_value_set_1.txt</a:t>
                      </a:r>
                    </a:p>
                    <a:p>
                      <a:r>
                        <a:rPr lang="en-US" dirty="0" smtClean="0"/>
                        <a:t>param_value_set_2.txt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60198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Edit file: </a:t>
            </a:r>
            <a:r>
              <a:rPr lang="en-US" sz="2800" dirty="0" err="1" smtClean="0">
                <a:solidFill>
                  <a:srgbClr val="FF0000"/>
                </a:solidFill>
              </a:rPr>
              <a:t>Program_Parameter_Description</a:t>
            </a:r>
            <a:r>
              <a:rPr lang="en-US" sz="2800" dirty="0" smtClean="0">
                <a:solidFill>
                  <a:srgbClr val="FF0000"/>
                </a:solidFill>
              </a:rPr>
              <a:t> and job_wrapper.sh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0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job_wrapper.sh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33160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#!/bin/bash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module add </a:t>
                      </a:r>
                      <a:r>
                        <a:rPr lang="en-US" sz="2400" dirty="0" err="1" smtClean="0"/>
                        <a:t>matlab</a:t>
                      </a:r>
                      <a:r>
                        <a:rPr lang="en-US" sz="2400" dirty="0" smtClean="0"/>
                        <a:t>/2013a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cd /home2/</a:t>
                      </a:r>
                      <a:r>
                        <a:rPr lang="en-US" sz="2400" dirty="0" err="1" smtClean="0"/>
                        <a:t>azaritsky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HTC_scripts</a:t>
                      </a:r>
                      <a:r>
                        <a:rPr lang="en-US" sz="2400" dirty="0" smtClean="0"/>
                        <a:t>/slurm-helper-v2/work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#interpret the arguments according to the application interfaces</a:t>
                      </a:r>
                    </a:p>
                    <a:p>
                      <a:r>
                        <a:rPr lang="en-US" sz="2400" dirty="0" err="1" smtClean="0"/>
                        <a:t>job_id</a:t>
                      </a:r>
                      <a:r>
                        <a:rPr lang="en-US" sz="2400" dirty="0" smtClean="0"/>
                        <a:t>=$1</a:t>
                      </a:r>
                    </a:p>
                    <a:p>
                      <a:r>
                        <a:rPr lang="en-US" sz="2400" dirty="0" err="1" smtClean="0"/>
                        <a:t>task_id</a:t>
                      </a:r>
                      <a:r>
                        <a:rPr lang="en-US" sz="2400" dirty="0" smtClean="0"/>
                        <a:t>=$2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matlab</a:t>
                      </a:r>
                      <a:r>
                        <a:rPr lang="en-US" sz="2400" dirty="0" smtClean="0"/>
                        <a:t> -</a:t>
                      </a:r>
                      <a:r>
                        <a:rPr lang="en-US" sz="2400" dirty="0" err="1" smtClean="0"/>
                        <a:t>nodisplay</a:t>
                      </a:r>
                      <a:r>
                        <a:rPr lang="en-US" sz="2400" dirty="0" smtClean="0"/>
                        <a:t> -</a:t>
                      </a:r>
                      <a:r>
                        <a:rPr lang="en-US" sz="2400" dirty="0" err="1" smtClean="0"/>
                        <a:t>nodesktop</a:t>
                      </a:r>
                      <a:r>
                        <a:rPr lang="en-US" sz="2400" dirty="0" smtClean="0"/>
                        <a:t> -</a:t>
                      </a:r>
                      <a:r>
                        <a:rPr lang="en-US" sz="2400" dirty="0" err="1" smtClean="0"/>
                        <a:t>nosplash</a:t>
                      </a:r>
                      <a:r>
                        <a:rPr lang="en-US" sz="2400" dirty="0" smtClean="0"/>
                        <a:t> -</a:t>
                      </a:r>
                      <a:r>
                        <a:rPr lang="en-US" sz="2400" dirty="0" err="1" smtClean="0"/>
                        <a:t>singleCompThread</a:t>
                      </a:r>
                      <a:r>
                        <a:rPr lang="en-US" sz="2400" dirty="0" smtClean="0"/>
                        <a:t> -r "</a:t>
                      </a:r>
                      <a:r>
                        <a:rPr lang="en-US" sz="2400" dirty="0" err="1" smtClean="0"/>
                        <a:t>runQLCHOneAtATime</a:t>
                      </a:r>
                      <a:r>
                        <a:rPr lang="en-US" sz="2400" dirty="0" smtClean="0"/>
                        <a:t>($job_id,$</a:t>
                      </a:r>
                      <a:r>
                        <a:rPr lang="en-US" sz="2400" dirty="0" err="1" smtClean="0"/>
                        <a:t>task_id</a:t>
                      </a:r>
                      <a:r>
                        <a:rPr lang="en-US" sz="2400" dirty="0" smtClean="0"/>
                        <a:t>);"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60198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Edit file: </a:t>
            </a:r>
            <a:r>
              <a:rPr lang="en-US" sz="2800" dirty="0" err="1" smtClean="0">
                <a:solidFill>
                  <a:srgbClr val="FF0000"/>
                </a:solidFill>
              </a:rPr>
              <a:t>Program_Parameter_Description</a:t>
            </a:r>
            <a:r>
              <a:rPr lang="en-US" sz="2800" dirty="0" smtClean="0">
                <a:solidFill>
                  <a:srgbClr val="FF0000"/>
                </a:solidFill>
              </a:rPr>
              <a:t> and job_wrapper.sh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7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Works-Summary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 the program name and full path to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Indicate the number and the range of the each positional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the number of processes or threads that you want to run on each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script generator.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script dispatcher.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It Works-Indicate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 smtClean="0"/>
              <a:t>Second, indicate the number and the range of the positional parameters.</a:t>
            </a:r>
          </a:p>
          <a:p>
            <a:pPr marL="0" indent="0">
              <a:buNone/>
            </a:pPr>
            <a:r>
              <a:rPr lang="en-US" dirty="0" smtClean="0"/>
              <a:t>e.g. your program’s input is in the form of </a:t>
            </a:r>
          </a:p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full-path-to-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 p2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i.e. there are two parameters, and the range of p1 is a discrete integer set {1,2,3} and the range of p2 is a set of strings {DNA, RNA}.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In other words, the combinations you want to try is (1, DNA), (2, DNA), (3, DNA), (1, RNA), (2, RNA), (3, RNA)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9974" y="324433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4941" y="633478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Edit file: </a:t>
            </a:r>
            <a:r>
              <a:rPr lang="en-US" sz="2800" dirty="0" err="1" smtClean="0">
                <a:solidFill>
                  <a:srgbClr val="FF0000"/>
                </a:solidFill>
              </a:rPr>
              <a:t>Program_Job_Description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8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Works-Indicate </a:t>
            </a:r>
            <a:r>
              <a:rPr lang="en-US" dirty="0" smtClean="0"/>
              <a:t>Parameters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/>
          <a:lstStyle/>
          <a:p>
            <a:r>
              <a:rPr lang="en-US" dirty="0" smtClean="0"/>
              <a:t>According to previous page, you want try the combination of  two parameters whose range sets are {1,2,3} and {DNA, RNA}.</a:t>
            </a:r>
          </a:p>
          <a:p>
            <a:r>
              <a:rPr lang="en-US" b="1" dirty="0" smtClean="0"/>
              <a:t>Prepare two files in subfolder “params”: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param_value_set_1.txt</a:t>
            </a:r>
          </a:p>
          <a:p>
            <a:pPr marL="0" indent="0">
              <a:buNone/>
            </a:pPr>
            <a:r>
              <a:rPr lang="en-US" b="1" dirty="0" smtClean="0"/>
              <a:t>	param_value_set_2.txt</a:t>
            </a:r>
          </a:p>
          <a:p>
            <a:pPr marL="0" indent="0">
              <a:buNone/>
            </a:pPr>
            <a:r>
              <a:rPr lang="en-US" b="1" dirty="0" smtClean="0"/>
              <a:t>And put one value in a separate line.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03250"/>
              </p:ext>
            </p:extLst>
          </p:nvPr>
        </p:nvGraphicFramePr>
        <p:xfrm>
          <a:off x="609600" y="4724400"/>
          <a:ext cx="2895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</a:t>
                      </a:r>
                      <a:r>
                        <a:rPr lang="en-US" b="1" dirty="0" smtClean="0"/>
                        <a:t>param_value_set_1.txt</a:t>
                      </a:r>
                    </a:p>
                    <a:p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91316"/>
              </p:ext>
            </p:extLst>
          </p:nvPr>
        </p:nvGraphicFramePr>
        <p:xfrm>
          <a:off x="3886200" y="4724400"/>
          <a:ext cx="38862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param_value_set_2.txt</a:t>
                      </a:r>
                      <a:endParaRPr lang="en-US" b="1" dirty="0" smtClean="0"/>
                    </a:p>
                    <a:p>
                      <a:r>
                        <a:rPr lang="en-US" dirty="0" smtClean="0"/>
                        <a:t>DNA</a:t>
                      </a:r>
                    </a:p>
                    <a:p>
                      <a:r>
                        <a:rPr lang="en-US" dirty="0" smtClean="0"/>
                        <a:t>RNA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00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Works-Summary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 the program name and full path to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the number and the range of the each positional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Indicate the number of processes or threads that you want to run on each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script generator.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script dispatcher.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It Works-Pack Multiple Processes on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the number of processes running on each node.</a:t>
            </a:r>
          </a:p>
          <a:p>
            <a:r>
              <a:rPr lang="en-US" dirty="0" smtClean="0"/>
              <a:t>This is a step to lift the efficiency of BioHPC system.</a:t>
            </a:r>
          </a:p>
          <a:p>
            <a:pPr marL="0" indent="0">
              <a:buNone/>
            </a:pPr>
            <a:r>
              <a:rPr lang="en-US" dirty="0" smtClean="0"/>
              <a:t>e.g. run 20 processes simultaneously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2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Edit file: </a:t>
            </a:r>
            <a:r>
              <a:rPr lang="en-US" sz="2800" dirty="0" err="1" smtClean="0">
                <a:solidFill>
                  <a:srgbClr val="FF0000"/>
                </a:solidFill>
              </a:rPr>
              <a:t>Single_Thread_Program_Job_Description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63037"/>
              </p:ext>
            </p:extLst>
          </p:nvPr>
        </p:nvGraphicFramePr>
        <p:xfrm>
          <a:off x="990600" y="4572000"/>
          <a:ext cx="47244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</a:t>
                      </a:r>
                      <a:r>
                        <a:rPr lang="en-US" b="1" dirty="0" err="1" smtClean="0"/>
                        <a:t>Single_Thread_Program_Job_Description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5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Works-Summary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 the program name and full path to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the number and the range of the each positional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the number of processes or threads that you want to run on each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Run script generator.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script dispatcher.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Works-Script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parse_PPD.py</a:t>
            </a:r>
          </a:p>
          <a:p>
            <a:r>
              <a:rPr lang="en-US" dirty="0" smtClean="0"/>
              <a:t>The script generator will read the description files and generate scripts in a subfolder called “autogen_script”.</a:t>
            </a:r>
          </a:p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Program_Parameter_Description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Single_Thread_Program_Job_Description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043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Works-Summary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 the program name and full path to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the number and the range of the each positional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the number of processes or threads that you want to run on each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script generator.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Run script dispatcher.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8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Automatic SLURM Helper (ASH) is a framework that helps you submit a large number structured jobs, e.g. evaluating combinations of parameters, to a cluster managed by SLURM. It will choose a partition of the cluster and monitor the available nodes in that partition. Whenever there exists some nodes available, it will feed your jobs to that partition. After giving a description of your job to the configuration of ASH, you can run all the jobs in one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6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Works-Script 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work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job_dispatcher.py TIME INDEX QUEUE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</a:t>
            </a:r>
            <a:r>
              <a:rPr lang="en-US" dirty="0" smtClean="0"/>
              <a:t>is number of seconds to check the node availability when the queue is full. </a:t>
            </a:r>
          </a:p>
          <a:p>
            <a:pPr marL="0" indent="0">
              <a:buNone/>
            </a:pPr>
            <a:r>
              <a:rPr lang="en-US" dirty="0" smtClean="0"/>
              <a:t>(Use 300 for default. A tiny value will put heavy load on the submission node, e.g. </a:t>
            </a:r>
            <a:r>
              <a:rPr lang="en-US" dirty="0"/>
              <a:t>N</a:t>
            </a:r>
            <a:r>
              <a:rPr lang="en-US" dirty="0" smtClean="0"/>
              <a:t>ucleus005)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US" dirty="0" smtClean="0"/>
              <a:t> is the starting job index for current run. It is used for interruption recovery. Use 0 for default and when interruption happens, consult the log for an index to pick up what is left.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  <a:r>
              <a:rPr lang="en-US" dirty="0" smtClean="0"/>
              <a:t> is the partition to submit jobs to. Default is 128GB. Currently this framework is only allowed to run on this partition to ensure availability of BioHPC.</a:t>
            </a:r>
          </a:p>
          <a:p>
            <a:r>
              <a:rPr lang="en-US" dirty="0" smtClean="0"/>
              <a:t>Please consult the BioHPC administration if you want to use another partition.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03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Works-Summary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 the program name and full path to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the number and the range of the each positional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the number of processes or threads that you want to run on each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script generator.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script dispatcher.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79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If you want to kill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the jobs submitted by yourself, run</a:t>
            </a:r>
          </a:p>
          <a:p>
            <a:pPr marL="0" indent="0">
              <a:buNone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squeue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USERID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'{print $1}' |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xargs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scancel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/>
              <a:t>Replace USERID to your BioHPC ID.</a:t>
            </a:r>
          </a:p>
          <a:p>
            <a:pPr marL="0" indent="0">
              <a:buNone/>
            </a:pPr>
            <a:r>
              <a:rPr lang="en-US" dirty="0" smtClean="0"/>
              <a:t>This is useful during the debugging when you want to stop and cancel all the submitted jobs.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Pitfalls</a:t>
            </a:r>
            <a:r>
              <a:rPr lang="en-US" dirty="0" smtClean="0"/>
              <a:t>: Other running jobs that is not submitted by ASH will also </a:t>
            </a:r>
            <a:r>
              <a:rPr lang="en-US" smtClean="0"/>
              <a:t>be cancelled.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9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71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95039" y="2667000"/>
            <a:ext cx="3148361" cy="1104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ASH</a:t>
            </a:r>
            <a:endParaRPr lang="en-US" sz="5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4417741"/>
            <a:ext cx="1037993" cy="6114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wrapper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45323" y="5459451"/>
            <a:ext cx="153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program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1433397" y="5029200"/>
            <a:ext cx="0" cy="4302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H="1" flipV="1">
            <a:off x="1433396" y="3771900"/>
            <a:ext cx="1" cy="6458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895600" y="5478966"/>
            <a:ext cx="156302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 and Range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77114" y="3771900"/>
            <a:ext cx="0" cy="1687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97102" y="6373851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User Input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447800" y="1143000"/>
            <a:ext cx="2362200" cy="914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SLURM and BioHPC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endCxn id="25" idx="4"/>
          </p:cNvCxnSpPr>
          <p:nvPr/>
        </p:nvCxnSpPr>
        <p:spPr>
          <a:xfrm flipH="1" flipV="1">
            <a:off x="2628900" y="2057400"/>
            <a:ext cx="15696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60292" y="2202883"/>
            <a:ext cx="363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scripts and job dispatcher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943600" y="5470137"/>
            <a:ext cx="12192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and Logs</a:t>
            </a:r>
            <a:endParaRPr lang="en-US" dirty="0"/>
          </a:p>
        </p:txBody>
      </p:sp>
      <p:cxnSp>
        <p:nvCxnSpPr>
          <p:cNvPr id="35" name="Elbow Connector 34"/>
          <p:cNvCxnSpPr>
            <a:stCxn id="25" idx="6"/>
            <a:endCxn id="33" idx="0"/>
          </p:cNvCxnSpPr>
          <p:nvPr/>
        </p:nvCxnSpPr>
        <p:spPr>
          <a:xfrm>
            <a:off x="3810000" y="1600200"/>
            <a:ext cx="2743200" cy="386993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4800" y="5244326"/>
            <a:ext cx="8610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0" y="4844534"/>
            <a:ext cx="12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Side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24398" y="529430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side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209800" y="3771899"/>
            <a:ext cx="0" cy="1687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5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Overview-Folder </a:t>
            </a:r>
            <a:r>
              <a:rPr lang="en-US" dirty="0" err="1" smtClean="0"/>
              <a:t>Hierarachy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4164" y="1447798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877" y="2743198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autogen_script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3477" y="272332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20277" y="2721664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 rot="5400000">
            <a:off x="2323271" y="858905"/>
            <a:ext cx="762000" cy="3006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8" idx="0"/>
          </p:cNvCxnSpPr>
          <p:nvPr/>
        </p:nvCxnSpPr>
        <p:spPr>
          <a:xfrm rot="5400000">
            <a:off x="3038060" y="1553816"/>
            <a:ext cx="742122" cy="1596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9" idx="0"/>
          </p:cNvCxnSpPr>
          <p:nvPr/>
        </p:nvCxnSpPr>
        <p:spPr>
          <a:xfrm rot="5400000">
            <a:off x="3572288" y="2086388"/>
            <a:ext cx="740466" cy="5300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4200939"/>
            <a:ext cx="2476500" cy="939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param_value_set_1.txt</a:t>
            </a:r>
          </a:p>
          <a:p>
            <a:pPr algn="ctr"/>
            <a:r>
              <a:rPr lang="en-US" dirty="0" smtClean="0"/>
              <a:t>param_value_set_2.txt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90021" y="4200937"/>
            <a:ext cx="1906656" cy="1361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job_wrapper.sh</a:t>
            </a:r>
          </a:p>
          <a:p>
            <a:pPr algn="ctr"/>
            <a:r>
              <a:rPr lang="en-US" dirty="0" smtClean="0"/>
              <a:t>job_dispatcher.sh</a:t>
            </a:r>
          </a:p>
          <a:p>
            <a:pPr algn="ctr"/>
            <a:r>
              <a:rPr lang="en-US" dirty="0" smtClean="0"/>
              <a:t>Your program and dependence</a:t>
            </a:r>
          </a:p>
        </p:txBody>
      </p:sp>
      <p:cxnSp>
        <p:nvCxnSpPr>
          <p:cNvPr id="22" name="Elbow Connector 21"/>
          <p:cNvCxnSpPr>
            <a:stCxn id="8" idx="2"/>
            <a:endCxn id="18" idx="0"/>
          </p:cNvCxnSpPr>
          <p:nvPr/>
        </p:nvCxnSpPr>
        <p:spPr>
          <a:xfrm rot="5400000">
            <a:off x="1528555" y="3118816"/>
            <a:ext cx="1096619" cy="10676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20" idx="0"/>
          </p:cNvCxnSpPr>
          <p:nvPr/>
        </p:nvCxnSpPr>
        <p:spPr>
          <a:xfrm rot="16200000" flipH="1">
            <a:off x="3261277" y="3518864"/>
            <a:ext cx="1098273" cy="2658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86129" y="4200939"/>
            <a:ext cx="4038600" cy="1361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Program_Parameter_Description</a:t>
            </a:r>
            <a:endParaRPr lang="en-US" dirty="0" smtClean="0"/>
          </a:p>
          <a:p>
            <a:pPr algn="ctr"/>
            <a:r>
              <a:rPr lang="en-US" dirty="0" err="1" smtClean="0"/>
              <a:t>Single_Thread_Program_Job_Description</a:t>
            </a:r>
            <a:endParaRPr lang="en-US" dirty="0" smtClean="0"/>
          </a:p>
          <a:p>
            <a:pPr algn="ctr"/>
            <a:r>
              <a:rPr lang="en-US" dirty="0" smtClean="0"/>
              <a:t>parse_PPD.py</a:t>
            </a:r>
          </a:p>
        </p:txBody>
      </p:sp>
      <p:cxnSp>
        <p:nvCxnSpPr>
          <p:cNvPr id="38" name="Elbow Connector 37"/>
          <p:cNvCxnSpPr>
            <a:stCxn id="4" idx="2"/>
            <a:endCxn id="30" idx="0"/>
          </p:cNvCxnSpPr>
          <p:nvPr/>
        </p:nvCxnSpPr>
        <p:spPr>
          <a:xfrm rot="16200000" flipH="1">
            <a:off x="4496626" y="1692135"/>
            <a:ext cx="2219741" cy="2797865"/>
          </a:xfrm>
          <a:prstGeom prst="bentConnector3">
            <a:avLst>
              <a:gd name="adj1" fmla="val 171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0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Works-Summary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Put your program and dependent files in subfolder “work”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Give the program name and full path to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the number and the range of the each positional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the number of processes or threads that you want to run on each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script generator.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script dispatcher.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5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I</a:t>
            </a:r>
            <a:r>
              <a:rPr lang="en-US" dirty="0" smtClean="0"/>
              <a:t>t Works-Give Program </a:t>
            </a:r>
            <a:r>
              <a:rPr lang="en-US" dirty="0"/>
              <a:t>N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First, give the program name and full path.</a:t>
            </a:r>
          </a:p>
          <a:p>
            <a:r>
              <a:rPr lang="en-US" dirty="0" smtClean="0"/>
              <a:t>General format: ASH assumes your program in the following format</a:t>
            </a:r>
          </a:p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ull-path-to-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param_1 param_2 …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param_N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/>
              <a:t>where full-path-to-</a:t>
            </a:r>
            <a:r>
              <a:rPr lang="en-US" dirty="0" err="1" smtClean="0"/>
              <a:t>prog</a:t>
            </a:r>
            <a:r>
              <a:rPr lang="en-US" dirty="0" smtClean="0"/>
              <a:t> is your program name with full path given, i.e. starting with ‘/’.</a:t>
            </a:r>
          </a:p>
          <a:p>
            <a:endParaRPr lang="en-US" dirty="0" smtClean="0"/>
          </a:p>
          <a:p>
            <a:r>
              <a:rPr lang="en-US" dirty="0" smtClean="0"/>
              <a:t>Other formats, e.g. MATLAB command-line call, can be converted to this one by a provided wrapper script discussed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2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Works-General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format: ASH assumes your program in the following format</a:t>
            </a:r>
          </a:p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full-path-to-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param_1 param_2 …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param_N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If your program interface is in this form, you do not need job_wrapper.sh. Just edit file </a:t>
            </a:r>
            <a:r>
              <a:rPr lang="en-US" dirty="0" err="1" smtClean="0"/>
              <a:t>Program_Parameter_Description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0198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Edit file: </a:t>
            </a:r>
            <a:r>
              <a:rPr lang="en-US" sz="2800" dirty="0" err="1" smtClean="0">
                <a:solidFill>
                  <a:srgbClr val="FF0000"/>
                </a:solidFill>
              </a:rPr>
              <a:t>Program_Parameter_Description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5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of </a:t>
            </a:r>
            <a:r>
              <a:rPr lang="en-US" dirty="0" err="1" smtClean="0"/>
              <a:t>Program_Parameter_Description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332976"/>
              </p:ext>
            </p:extLst>
          </p:nvPr>
        </p:nvGraphicFramePr>
        <p:xfrm>
          <a:off x="152400" y="1524000"/>
          <a:ext cx="89154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##Description</a:t>
                      </a:r>
                    </a:p>
                    <a:p>
                      <a:r>
                        <a:rPr lang="en-US" dirty="0" smtClean="0"/>
                        <a:t>##    This template works for the following pattern.</a:t>
                      </a:r>
                    </a:p>
                    <a:p>
                      <a:r>
                        <a:rPr lang="en-US" dirty="0" smtClean="0"/>
                        <a:t>##        </a:t>
                      </a:r>
                      <a:r>
                        <a:rPr lang="en-US" dirty="0" err="1" smtClean="0"/>
                        <a:t>myprog</a:t>
                      </a:r>
                      <a:r>
                        <a:rPr lang="en-US" dirty="0" smtClean="0"/>
                        <a:t> P_1 P_2 ... P_N</a:t>
                      </a:r>
                    </a:p>
                    <a:p>
                      <a:r>
                        <a:rPr lang="en-US" dirty="0" smtClean="0"/>
                        <a:t>##where</a:t>
                      </a:r>
                    </a:p>
                    <a:p>
                      <a:r>
                        <a:rPr lang="en-US" dirty="0" smtClean="0"/>
                        <a:t>## "</a:t>
                      </a:r>
                      <a:r>
                        <a:rPr lang="en-US" dirty="0" err="1" smtClean="0"/>
                        <a:t>myprog</a:t>
                      </a:r>
                      <a:r>
                        <a:rPr lang="en-US" dirty="0" smtClean="0"/>
                        <a:t>" is the name of your program, and</a:t>
                      </a:r>
                    </a:p>
                    <a:p>
                      <a:r>
                        <a:rPr lang="en-US" dirty="0" smtClean="0"/>
                        <a:t>## P_K (K is in an integer set [1,N]) is a K-</a:t>
                      </a:r>
                      <a:r>
                        <a:rPr lang="en-US" dirty="0" err="1" smtClean="0"/>
                        <a:t>th</a:t>
                      </a:r>
                      <a:r>
                        <a:rPr lang="en-US" dirty="0" smtClean="0"/>
                        <a:t> parameter given to the program, and</a:t>
                      </a:r>
                    </a:p>
                    <a:p>
                      <a:r>
                        <a:rPr lang="en-US" dirty="0" smtClean="0"/>
                        <a:t>## the possible values are given in param_value_set_K.txt.</a:t>
                      </a:r>
                    </a:p>
                    <a:p>
                      <a:r>
                        <a:rPr lang="en-US" dirty="0" smtClean="0"/>
                        <a:t># comments</a:t>
                      </a:r>
                      <a:r>
                        <a:rPr lang="en-US" baseline="0" dirty="0" smtClean="0"/>
                        <a:t> begins with ‘#’ and will be ignored.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#0. program path + name</a:t>
                      </a:r>
                    </a:p>
                    <a:p>
                      <a:r>
                        <a:rPr lang="en-US" dirty="0" smtClean="0"/>
                        <a:t>/home2/swan/code-swan/</a:t>
                      </a:r>
                      <a:r>
                        <a:rPr lang="en-US" dirty="0" err="1" smtClean="0"/>
                        <a:t>slurm</a:t>
                      </a:r>
                      <a:r>
                        <a:rPr lang="en-US" dirty="0" smtClean="0"/>
                        <a:t>-helper/work/</a:t>
                      </a:r>
                      <a:r>
                        <a:rPr lang="en-US" dirty="0" err="1" smtClean="0"/>
                        <a:t>myprog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# or if you need a wrapper: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/home2/azaritsky/HTC_scripts/slurm-helper-v2/work/job_wrapper.sh</a:t>
                      </a:r>
                    </a:p>
                    <a:p>
                      <a:r>
                        <a:rPr lang="en-US" dirty="0" smtClean="0"/>
                        <a:t>#1. number of parameters</a:t>
                      </a:r>
                    </a:p>
                    <a:p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dirty="0" smtClean="0"/>
                        <a:t>#2. parameter value set, e.g. param1.txt contains the possible values for first parameter (the default folder is ./params)</a:t>
                      </a:r>
                    </a:p>
                    <a:p>
                      <a:r>
                        <a:rPr lang="en-US" dirty="0" smtClean="0"/>
                        <a:t>param_value_set_1.txt</a:t>
                      </a:r>
                    </a:p>
                    <a:p>
                      <a:r>
                        <a:rPr lang="en-US" dirty="0" smtClean="0"/>
                        <a:t>param_value_set_2.txt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55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Works-Other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220200" cy="5105400"/>
          </a:xfrm>
        </p:spPr>
        <p:txBody>
          <a:bodyPr/>
          <a:lstStyle/>
          <a:p>
            <a:r>
              <a:rPr lang="en-US" dirty="0" smtClean="0"/>
              <a:t>If the invocation of your program is in formats other than </a:t>
            </a:r>
          </a:p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full-path-to-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param_1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param_2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param_N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/>
              <a:t>e.g. </a:t>
            </a:r>
            <a:r>
              <a:rPr lang="en-US" sz="2800" dirty="0" err="1"/>
              <a:t>matlab</a:t>
            </a:r>
            <a:r>
              <a:rPr lang="en-US" sz="2800" dirty="0"/>
              <a:t> -</a:t>
            </a:r>
            <a:r>
              <a:rPr lang="en-US" sz="2800" dirty="0" err="1"/>
              <a:t>nodisplay</a:t>
            </a:r>
            <a:r>
              <a:rPr lang="en-US" sz="2800" dirty="0"/>
              <a:t> -</a:t>
            </a:r>
            <a:r>
              <a:rPr lang="en-US" sz="2800" dirty="0" err="1"/>
              <a:t>nodesktop</a:t>
            </a:r>
            <a:r>
              <a:rPr lang="en-US" sz="2800" dirty="0"/>
              <a:t> -</a:t>
            </a:r>
            <a:r>
              <a:rPr lang="en-US" sz="2800" dirty="0" err="1"/>
              <a:t>nosplash</a:t>
            </a:r>
            <a:r>
              <a:rPr lang="en-US" sz="2800" dirty="0"/>
              <a:t> -</a:t>
            </a:r>
            <a:r>
              <a:rPr lang="en-US" sz="2800" dirty="0" err="1"/>
              <a:t>singleCompThread</a:t>
            </a:r>
            <a:r>
              <a:rPr lang="en-US" sz="2800" dirty="0"/>
              <a:t> -r "</a:t>
            </a:r>
            <a:r>
              <a:rPr lang="en-US" sz="2800" dirty="0" err="1" smtClean="0"/>
              <a:t>runQLCHOneAtATime</a:t>
            </a:r>
            <a:r>
              <a:rPr lang="en-US" sz="2800" dirty="0" smtClean="0"/>
              <a:t>(</a:t>
            </a:r>
            <a:r>
              <a:rPr lang="en-US" sz="2800" dirty="0" err="1" smtClean="0"/>
              <a:t>job_id</a:t>
            </a:r>
            <a:r>
              <a:rPr lang="en-US" sz="2800" dirty="0" smtClean="0"/>
              <a:t>, </a:t>
            </a:r>
            <a:r>
              <a:rPr lang="en-US" sz="2800" dirty="0" err="1" smtClean="0"/>
              <a:t>task_id</a:t>
            </a:r>
            <a:r>
              <a:rPr lang="en-US" sz="2800" dirty="0"/>
              <a:t>);"</a:t>
            </a:r>
          </a:p>
          <a:p>
            <a:r>
              <a:rPr lang="en-US" dirty="0" smtClean="0"/>
              <a:t>You will need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job_wrapper.sh</a:t>
            </a:r>
            <a:r>
              <a:rPr lang="en-US" dirty="0" smtClean="0"/>
              <a:t> to convert the interface to general format.</a:t>
            </a:r>
          </a:p>
          <a:p>
            <a:r>
              <a:rPr lang="en-US" dirty="0" smtClean="0"/>
              <a:t>As usual you also need to edit file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Program_Parameter_Description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0198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Edit file: </a:t>
            </a:r>
            <a:r>
              <a:rPr lang="en-US" sz="2800" dirty="0" err="1" smtClean="0">
                <a:solidFill>
                  <a:srgbClr val="FF0000"/>
                </a:solidFill>
              </a:rPr>
              <a:t>Program_Parameter_Description</a:t>
            </a:r>
            <a:r>
              <a:rPr lang="en-US" sz="2800" dirty="0" smtClean="0">
                <a:solidFill>
                  <a:srgbClr val="FF0000"/>
                </a:solidFill>
              </a:rPr>
              <a:t> and job_wrapper.sh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3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1291</Words>
  <Application>Microsoft Office PowerPoint</Application>
  <PresentationFormat>On-screen Show (4:3)</PresentationFormat>
  <Paragraphs>172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 Quick Manual for Automatic SLURM Helper(ASH)</vt:lpstr>
      <vt:lpstr>Introduction</vt:lpstr>
      <vt:lpstr>Overview</vt:lpstr>
      <vt:lpstr>Overview-Folder Hierarachy</vt:lpstr>
      <vt:lpstr>How It Works-Summary</vt:lpstr>
      <vt:lpstr>How It Works-Give Program Name</vt:lpstr>
      <vt:lpstr>How It Works-General Format</vt:lpstr>
      <vt:lpstr>Sample of Program_Parameter_Description</vt:lpstr>
      <vt:lpstr>How It Works-Other Formats</vt:lpstr>
      <vt:lpstr>Sample of Program_Parameter_Description for other formats</vt:lpstr>
      <vt:lpstr>Sample of job_wrapper.sh</vt:lpstr>
      <vt:lpstr>How It Works-Summary</vt:lpstr>
      <vt:lpstr>How It Works-Indicate Parameters</vt:lpstr>
      <vt:lpstr>How It Works-Indicate Parameters cont.</vt:lpstr>
      <vt:lpstr>How It Works-Summary</vt:lpstr>
      <vt:lpstr>How It Works-Pack Multiple Processes on A Node</vt:lpstr>
      <vt:lpstr>How It Works-Summary</vt:lpstr>
      <vt:lpstr>How It Works-Script Generator</vt:lpstr>
      <vt:lpstr>How It Works-Summary</vt:lpstr>
      <vt:lpstr>How It Works-Script Dispatcher</vt:lpstr>
      <vt:lpstr>How It Works-Summary</vt:lpstr>
      <vt:lpstr>Misc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Manual for Slurm Helper</dc:title>
  <dc:creator>Shenghua Wan</dc:creator>
  <cp:lastModifiedBy>Shenghua Wan</cp:lastModifiedBy>
  <cp:revision>44</cp:revision>
  <dcterms:created xsi:type="dcterms:W3CDTF">2006-08-16T00:00:00Z</dcterms:created>
  <dcterms:modified xsi:type="dcterms:W3CDTF">2014-04-22T15:51:55Z</dcterms:modified>
</cp:coreProperties>
</file>