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12192000"/>
  <p:defaultTextStyle>
    <a:lvl1pPr marL="0" indent="0" algn="l" defTabSz="914400">
      <a:lnSpc>
        <a:spcPct val="100000"/>
      </a:lnSpc>
      <a:buNone/>
      <a:defRPr lang="en-US" sz="1800">
        <a:solidFill>
          <a:schemeClr val="dk1"/>
        </a:solidFill>
        <a:latin typeface="Calibri"/>
      </a:defRPr>
    </a:lvl1pPr>
    <a:lvl2pPr marL="457200" indent="0" algn="l" defTabSz="914400">
      <a:lnSpc>
        <a:spcPct val="100000"/>
      </a:lnSpc>
      <a:buNone/>
      <a:defRPr lang="en-US" sz="1800">
        <a:solidFill>
          <a:schemeClr val="dk1"/>
        </a:solidFill>
        <a:latin typeface="Calibri"/>
      </a:defRPr>
    </a:lvl2pPr>
    <a:lvl3pPr marL="914400" indent="0" algn="l" defTabSz="914400">
      <a:lnSpc>
        <a:spcPct val="100000"/>
      </a:lnSpc>
      <a:buNone/>
      <a:defRPr lang="en-US" sz="1800">
        <a:solidFill>
          <a:schemeClr val="dk1"/>
        </a:solidFill>
        <a:latin typeface="Calibri"/>
      </a:defRPr>
    </a:lvl3pPr>
    <a:lvl4pPr marL="1371600" indent="0" algn="l" defTabSz="914400">
      <a:lnSpc>
        <a:spcPct val="100000"/>
      </a:lnSpc>
      <a:buNone/>
      <a:defRPr lang="en-US" sz="1800">
        <a:solidFill>
          <a:schemeClr val="dk1"/>
        </a:solidFill>
        <a:latin typeface="Calibri"/>
      </a:defRPr>
    </a:lvl4pPr>
    <a:lvl5pPr marL="1828800" indent="0" algn="l" defTabSz="914400">
      <a:lnSpc>
        <a:spcPct val="100000"/>
      </a:lnSpc>
      <a:buNone/>
      <a:defRPr lang="en-US" sz="1800">
        <a:solidFill>
          <a:schemeClr val="dk1"/>
        </a:solidFill>
        <a:latin typeface="Calibri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6"/>
          <p:cNvSpPr>
            <a:spLocks noGrp="1" noChangeShapeType="1"/>
          </p:cNvSpPr>
          <p:nvPr>
            <p:ph type="title"/>
          </p:nvPr>
        </p:nvSpPr>
        <p:spPr bwMode="auto">
          <a:xfrm>
            <a:off x="838200" y="365125"/>
            <a:ext cx="10515600" cy="132556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hape 1027"/>
          <p:cNvSpPr>
            <a:spLocks noGrp="1" noChangeShapeType="1"/>
          </p:cNvSpPr>
          <p:nvPr>
            <p:ph idx="1"/>
          </p:nvPr>
        </p:nvSpPr>
        <p:spPr bwMode="auto">
          <a:xfrm>
            <a:off x="838200" y="1825625"/>
            <a:ext cx="10515600" cy="435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dk1"/>
                </a:solidFill>
                <a:latin typeface="Calibri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dk1"/>
                </a:solidFill>
                <a:latin typeface="Calibri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dk1"/>
                </a:solidFill>
                <a:latin typeface="Calibri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1800">
                <a:solidFill>
                  <a:schemeClr val="dk1"/>
                </a:solidFill>
                <a:latin typeface="Calibri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228600" lvl="0" indent="-457200">
              <a:spcBef>
                <a:spcPts val="1000"/>
              </a:spcBef>
              <a:buFont typeface="Arial"/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685800" lvl="1" indent="-9144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Second level</a:t>
            </a:r>
            <a:endParaRPr/>
          </a:p>
          <a:p>
            <a:pPr marL="1143000" lvl="2" indent="-13716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18288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  <p:sp>
        <p:nvSpPr>
          <p:cNvPr id="7" name="Shape 1029"/>
          <p:cNvSpPr>
            <a:spLocks noGrp="1" noChangeShapeType="1"/>
          </p:cNvSpPr>
          <p:nvPr>
            <p:ph type="ft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8" name="Shape 1030"/>
          <p:cNvSpPr>
            <a:spLocks noGrp="1" noChangeShapeType="1"/>
          </p:cNvSpPr>
          <p:nvPr>
            <p:ph type="sldNum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sz="1200">
                <a:solidFill>
                  <a:srgbClr val="898989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 noChangeShapeType="1"/>
          </p:cNvSpPr>
          <p:nvPr>
            <p:ph type="title"/>
          </p:nvPr>
        </p:nvSpPr>
        <p:spPr bwMode="auto">
          <a:xfrm>
            <a:off x="838200" y="365125"/>
            <a:ext cx="10515600" cy="132556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 noChangeShapeType="1"/>
          </p:cNvSpPr>
          <p:nvPr>
            <p:ph type="body" idx="1"/>
          </p:nvPr>
        </p:nvSpPr>
        <p:spPr bwMode="auto">
          <a:xfrm>
            <a:off x="838200" y="1825625"/>
            <a:ext cx="10515600" cy="435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dk1"/>
                </a:solidFill>
                <a:latin typeface="Calibri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dk1"/>
                </a:solidFill>
                <a:latin typeface="Calibri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dk1"/>
                </a:solidFill>
                <a:latin typeface="Calibri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1800">
                <a:solidFill>
                  <a:schemeClr val="dk1"/>
                </a:solidFill>
                <a:latin typeface="Calibri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Char char="•"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228600" lvl="0" indent="-457200">
              <a:spcBef>
                <a:spcPts val="1000"/>
              </a:spcBef>
              <a:buFont typeface="Arial"/>
              <a:buChar char="•"/>
              <a:defRPr/>
            </a:pPr>
            <a:r>
              <a:rPr lang="en-US"/>
              <a:t>Click to edit Master text styles</a:t>
            </a:r>
            <a:endParaRPr/>
          </a:p>
          <a:p>
            <a:pPr marL="685800" lvl="1" indent="-9144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Second level</a:t>
            </a:r>
            <a:endParaRPr/>
          </a:p>
          <a:p>
            <a:pPr marL="1143000" lvl="2" indent="-13716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Third level</a:t>
            </a:r>
            <a:endParaRPr/>
          </a:p>
          <a:p>
            <a:pPr marL="1600200" lvl="3" indent="-18288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Fourth level</a:t>
            </a:r>
            <a:endParaRPr/>
          </a:p>
          <a:p>
            <a:pPr marL="2057400" lvl="4" indent="-2286000">
              <a:spcBef>
                <a:spcPts val="500"/>
              </a:spcBef>
              <a:buFont typeface="Arial"/>
              <a:buChar char="•"/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 noChangeShapeType="1"/>
          </p:cNvSpPr>
          <p:nvPr>
            <p:ph type="dt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sz="1200">
                <a:solidFill>
                  <a:srgbClr val="898989"/>
                </a:solidFill>
              </a:rPr>
              <a:t>*</a:t>
            </a:r>
            <a:endParaRPr/>
          </a:p>
        </p:txBody>
      </p:sp>
      <p:sp>
        <p:nvSpPr>
          <p:cNvPr id="7" name="Footer Placeholder 4"/>
          <p:cNvSpPr>
            <a:spLocks noGrp="1" noChangeShapeType="1"/>
          </p:cNvSpPr>
          <p:nvPr>
            <p:ph type="ft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 noChangeShapeType="1"/>
          </p:cNvSpPr>
          <p:nvPr>
            <p:ph type="sldNum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sz="1200">
                <a:solidFill>
                  <a:srgbClr val="898989"/>
                </a:solidFill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marL="0" indent="0" algn="l" defTabSz="914400">
        <a:lnSpc>
          <a:spcPct val="90000"/>
        </a:lnSpc>
        <a:buNone/>
        <a:defRPr lang="en-US" sz="4400">
          <a:solidFill>
            <a:schemeClr val="dk1"/>
          </a:solidFill>
          <a:latin typeface="Calibri Light"/>
        </a:defRPr>
      </a:lvl1pPr>
      <a:lvl2pPr marL="0" indent="0" algn="l" defTabSz="914400">
        <a:lnSpc>
          <a:spcPct val="90000"/>
        </a:lnSpc>
        <a:buNone/>
        <a:defRPr lang="en-US" sz="4400">
          <a:solidFill>
            <a:schemeClr val="dk1"/>
          </a:solidFill>
          <a:latin typeface="Calibri Light"/>
        </a:defRPr>
      </a:lvl2pPr>
      <a:lvl3pPr marL="0" indent="0" algn="l" defTabSz="914400">
        <a:lnSpc>
          <a:spcPct val="90000"/>
        </a:lnSpc>
        <a:buNone/>
        <a:defRPr lang="en-US" sz="4400">
          <a:solidFill>
            <a:schemeClr val="dk1"/>
          </a:solidFill>
          <a:latin typeface="Calibri Light"/>
        </a:defRPr>
      </a:lvl3pPr>
      <a:lvl4pPr marL="0" indent="0" algn="l" defTabSz="914400">
        <a:lnSpc>
          <a:spcPct val="90000"/>
        </a:lnSpc>
        <a:buNone/>
        <a:defRPr lang="en-US" sz="4400">
          <a:solidFill>
            <a:schemeClr val="dk1"/>
          </a:solidFill>
          <a:latin typeface="Calibri Light"/>
        </a:defRPr>
      </a:lvl4pPr>
      <a:lvl5pPr marL="0" indent="0" algn="l" defTabSz="914400">
        <a:lnSpc>
          <a:spcPct val="90000"/>
        </a:lnSpc>
        <a:buNone/>
        <a:defRPr lang="en-US" sz="4400">
          <a:solidFill>
            <a:schemeClr val="dk1"/>
          </a:solidFill>
          <a:latin typeface="Calibri Light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lang="en-US" sz="2800">
          <a:solidFill>
            <a:schemeClr val="dk1"/>
          </a:solidFill>
          <a:latin typeface="Calibri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2400">
          <a:solidFill>
            <a:schemeClr val="dk1"/>
          </a:solidFill>
          <a:latin typeface="Calibri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2000">
          <a:solidFill>
            <a:schemeClr val="dk1"/>
          </a:solidFill>
          <a:latin typeface="Calibri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dk1"/>
          </a:solidFill>
          <a:latin typeface="Calibri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en-US" sz="1800">
          <a:solidFill>
            <a:schemeClr val="dk1"/>
          </a:solidFill>
          <a:latin typeface="Calibri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>
        <a:lnSpc>
          <a:spcPct val="100000"/>
        </a:lnSpc>
        <a:buNone/>
        <a:defRPr lang="en-US" sz="1800">
          <a:solidFill>
            <a:schemeClr val="dk1"/>
          </a:solidFill>
          <a:latin typeface="Calibri"/>
        </a:defRPr>
      </a:lvl1pPr>
      <a:lvl2pPr marL="457200" indent="0" algn="l" defTabSz="914400">
        <a:lnSpc>
          <a:spcPct val="100000"/>
        </a:lnSpc>
        <a:buNone/>
        <a:defRPr lang="en-US" sz="1800">
          <a:solidFill>
            <a:schemeClr val="dk1"/>
          </a:solidFill>
          <a:latin typeface="Calibri"/>
        </a:defRPr>
      </a:lvl2pPr>
      <a:lvl3pPr marL="914400" indent="0" algn="l" defTabSz="914400">
        <a:lnSpc>
          <a:spcPct val="100000"/>
        </a:lnSpc>
        <a:buNone/>
        <a:defRPr lang="en-US" sz="1800">
          <a:solidFill>
            <a:schemeClr val="dk1"/>
          </a:solidFill>
          <a:latin typeface="Calibri"/>
        </a:defRPr>
      </a:lvl3pPr>
      <a:lvl4pPr marL="1371600" indent="0" algn="l" defTabSz="914400">
        <a:lnSpc>
          <a:spcPct val="100000"/>
        </a:lnSpc>
        <a:buNone/>
        <a:defRPr lang="en-US" sz="1800">
          <a:solidFill>
            <a:schemeClr val="dk1"/>
          </a:solidFill>
          <a:latin typeface="Calibri"/>
        </a:defRPr>
      </a:lvl4pPr>
      <a:lvl5pPr marL="1828800" indent="0" algn="l" defTabSz="914400">
        <a:lnSpc>
          <a:spcPct val="100000"/>
        </a:lnSpc>
        <a:buNone/>
        <a:defRPr lang="en-US" sz="1800">
          <a:solidFill>
            <a:schemeClr val="dk1"/>
          </a:solidFill>
          <a:latin typeface="Calibri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2828385" y="396082"/>
            <a:ext cx="5792651" cy="5482330"/>
          </a:xfrm>
          <a:prstGeom prst="rect">
            <a:avLst/>
          </a:prstGeom>
          <a:noFill/>
        </p:spPr>
      </p:pic>
      <p:sp>
        <p:nvSpPr>
          <p:cNvPr id="5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2892485" y="175494"/>
            <a:ext cx="6609165" cy="6252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  <p:pic>
        <p:nvPicPr>
          <p:cNvPr id="5" name="Picture 6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3627287" y="689993"/>
            <a:ext cx="5862381" cy="5546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  <p:pic>
        <p:nvPicPr>
          <p:cNvPr id="5" name="Picture 12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3165055" y="402894"/>
            <a:ext cx="5875321" cy="5558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  <p:pic>
        <p:nvPicPr>
          <p:cNvPr id="5" name="Picture 14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2567821" y="168185"/>
            <a:ext cx="6556423" cy="6202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8"/>
          <p:cNvSpPr>
            <a:spLocks noGrp="1" noChangeShapeType="1"/>
          </p:cNvSpPr>
          <p:nvPr>
            <p:ph type="dt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200"/>
          </a:p>
        </p:txBody>
      </p:sp>
      <p:pic>
        <p:nvPicPr>
          <p:cNvPr id="5" name="Picture 10"/>
          <p:cNvPicPr>
            <a:picLocks noGrp="1" noChangeAspect="1"/>
          </p:cNvPicPr>
          <p:nvPr/>
        </p:nvPicPr>
        <p:blipFill>
          <a:blip r:embed="rId2"/>
          <a:stretch/>
        </p:blipFill>
        <p:spPr bwMode="auto">
          <a:xfrm>
            <a:off x="2899912" y="247139"/>
            <a:ext cx="6589756" cy="6234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aul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0</Words>
  <Application>Microsoft Office PowerPoint</Application>
  <DocSecurity>0</DocSecurity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Pierre Fab</cp:lastModifiedBy>
  <cp:revision>3</cp:revision>
  <dcterms:modified xsi:type="dcterms:W3CDTF">2022-10-11T15:19:06Z</dcterms:modified>
  <cp:category/>
  <dc:identifier/>
  <cp:contentStatus/>
  <dc:language/>
  <cp:version/>
</cp:coreProperties>
</file>