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09" y="571498"/>
            <a:ext cx="5430382" cy="57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0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20" y="0"/>
            <a:ext cx="955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22</cp:revision>
  <dcterms:created xsi:type="dcterms:W3CDTF">2019-02-20T21:39:27Z</dcterms:created>
  <dcterms:modified xsi:type="dcterms:W3CDTF">2019-03-06T19:44:06Z</dcterms:modified>
</cp:coreProperties>
</file>