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14" y="571857"/>
            <a:ext cx="5428571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0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0" y="610527"/>
            <a:ext cx="10058400" cy="54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9</cp:revision>
  <dcterms:created xsi:type="dcterms:W3CDTF">2019-02-20T21:39:27Z</dcterms:created>
  <dcterms:modified xsi:type="dcterms:W3CDTF">2019-02-26T20:03:05Z</dcterms:modified>
</cp:coreProperties>
</file>