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5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0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6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5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4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3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4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7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2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61F9-0D74-4D2C-A884-09A0F91D3D8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5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67" y="0"/>
            <a:ext cx="9699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2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67" y="0"/>
            <a:ext cx="9699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8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714" y="571857"/>
            <a:ext cx="5428571" cy="5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8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71" y="0"/>
            <a:ext cx="4934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0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67" y="0"/>
            <a:ext cx="9699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99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309" y="0"/>
            <a:ext cx="754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4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Romano, Michael, Francis</dc:creator>
  <cp:lastModifiedBy>Romano, Michael, Francis</cp:lastModifiedBy>
  <cp:revision>5</cp:revision>
  <dcterms:created xsi:type="dcterms:W3CDTF">2019-02-20T21:39:27Z</dcterms:created>
  <dcterms:modified xsi:type="dcterms:W3CDTF">2019-02-26T15:44:43Z</dcterms:modified>
</cp:coreProperties>
</file>