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9" r:id="rId6"/>
    <p:sldId id="265" r:id="rId7"/>
    <p:sldId id="263" r:id="rId8"/>
    <p:sldId id="270" r:id="rId9"/>
    <p:sldId id="266" r:id="rId10"/>
    <p:sldId id="264" r:id="rId11"/>
    <p:sldId id="271" r:id="rId12"/>
    <p:sldId id="267" r:id="rId13"/>
    <p:sldId id="272" r:id="rId14"/>
    <p:sldId id="276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F912-463D-4AAA-B168-E6A96DDDAC7D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4A1D-385E-48FF-974D-267A9127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8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F912-463D-4AAA-B168-E6A96DDDAC7D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4A1D-385E-48FF-974D-267A9127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F912-463D-4AAA-B168-E6A96DDDAC7D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4A1D-385E-48FF-974D-267A9127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F912-463D-4AAA-B168-E6A96DDDAC7D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4A1D-385E-48FF-974D-267A9127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6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F912-463D-4AAA-B168-E6A96DDDAC7D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4A1D-385E-48FF-974D-267A9127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F912-463D-4AAA-B168-E6A96DDDAC7D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4A1D-385E-48FF-974D-267A9127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F912-463D-4AAA-B168-E6A96DDDAC7D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4A1D-385E-48FF-974D-267A9127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F912-463D-4AAA-B168-E6A96DDDAC7D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4A1D-385E-48FF-974D-267A9127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2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F912-463D-4AAA-B168-E6A96DDDAC7D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4A1D-385E-48FF-974D-267A9127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9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F912-463D-4AAA-B168-E6A96DDDAC7D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4A1D-385E-48FF-974D-267A9127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7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F912-463D-4AAA-B168-E6A96DDDAC7D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4A1D-385E-48FF-974D-267A9127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6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3F912-463D-4AAA-B168-E6A96DDDAC7D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4A1D-385E-48FF-974D-267A9127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7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68" y="235132"/>
            <a:ext cx="1172173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Problem Recap</a:t>
            </a:r>
          </a:p>
          <a:p>
            <a:pPr algn="ctr"/>
            <a:endParaRPr lang="en-US" sz="3200" dirty="0" smtClean="0"/>
          </a:p>
          <a:p>
            <a:r>
              <a:rPr lang="en-US" sz="2000" b="1" dirty="0" smtClean="0"/>
              <a:t>Input: </a:t>
            </a:r>
            <a:r>
              <a:rPr lang="en-US" dirty="0"/>
              <a:t>a shape P and its trunk T, shape Q as the riot of P, and its trunk T</a:t>
            </a:r>
            <a:r>
              <a:rPr lang="en-US" dirty="0" smtClean="0"/>
              <a:t>’.</a:t>
            </a:r>
          </a:p>
          <a:p>
            <a:r>
              <a:rPr lang="en-US" sz="2000" b="0" dirty="0" smtClean="0">
                <a:effectLst/>
              </a:rPr>
              <a:t/>
            </a:r>
            <a:br>
              <a:rPr lang="en-US" sz="2000" b="0" dirty="0" smtClean="0">
                <a:effectLst/>
              </a:rPr>
            </a:br>
            <a:r>
              <a:rPr lang="en-US" b="1" dirty="0"/>
              <a:t>Target</a:t>
            </a:r>
            <a:r>
              <a:rPr lang="en-US" dirty="0"/>
              <a:t>: to </a:t>
            </a:r>
            <a:r>
              <a:rPr lang="en-US" dirty="0" smtClean="0"/>
              <a:t>fabricate common pieces of P </a:t>
            </a:r>
            <a:r>
              <a:rPr lang="en-US" dirty="0"/>
              <a:t>and </a:t>
            </a:r>
            <a:r>
              <a:rPr lang="en-US" dirty="0" smtClean="0"/>
              <a:t>Q, which can be assembled along </a:t>
            </a:r>
            <a:r>
              <a:rPr lang="en-US" dirty="0"/>
              <a:t>a </a:t>
            </a:r>
            <a:r>
              <a:rPr lang="en-US" dirty="0" smtClean="0"/>
              <a:t>chain, </a:t>
            </a:r>
            <a:r>
              <a:rPr lang="en-US" dirty="0"/>
              <a:t>so that rotating the </a:t>
            </a:r>
            <a:r>
              <a:rPr lang="en-US" dirty="0" smtClean="0"/>
              <a:t>chain </a:t>
            </a:r>
            <a:r>
              <a:rPr lang="en-US" dirty="0"/>
              <a:t>clockwise forms one figure and counter-clockwise forms the other figure</a:t>
            </a:r>
            <a:r>
              <a:rPr lang="en-US" dirty="0" smtClean="0"/>
              <a:t>.</a:t>
            </a:r>
            <a:endParaRPr lang="en-US" sz="2000" b="0" dirty="0" smtClean="0">
              <a:effectLst/>
            </a:endParaRPr>
          </a:p>
          <a:p>
            <a:r>
              <a:rPr lang="en-US" sz="2000" b="0" dirty="0" smtClean="0">
                <a:effectLst/>
              </a:rPr>
              <a:t/>
            </a:r>
            <a:br>
              <a:rPr lang="en-US" sz="2000" b="0" dirty="0" smtClean="0">
                <a:effectLst/>
              </a:rPr>
            </a:br>
            <a:r>
              <a:rPr lang="en-US" b="1" dirty="0"/>
              <a:t>Problem: </a:t>
            </a:r>
            <a:r>
              <a:rPr lang="en-US" dirty="0"/>
              <a:t>The red exterior contour Q (Right figure) is </a:t>
            </a:r>
            <a:r>
              <a:rPr lang="en-US" dirty="0" smtClean="0"/>
              <a:t>split </a:t>
            </a:r>
            <a:r>
              <a:rPr lang="en-US" dirty="0"/>
              <a:t>by T’ into curves, forming the red interior curves of P (Left figure).  Each piece, denoted as {Qi} in the following figure, is represented by a red boundary curve and a polygon edge. In the left figure, they may have overlaps which would cause piece conflictions after fabrication. The </a:t>
            </a:r>
            <a:r>
              <a:rPr lang="en-US" b="1" dirty="0"/>
              <a:t>target </a:t>
            </a:r>
            <a:r>
              <a:rPr lang="en-US" dirty="0"/>
              <a:t>is to deform the boundary curves in {Qi} to eliminate overlaps in P</a:t>
            </a:r>
            <a:r>
              <a:rPr lang="en-US" dirty="0" smtClean="0"/>
              <a:t>, and minimize gaps, </a:t>
            </a:r>
            <a:r>
              <a:rPr lang="en-US" dirty="0"/>
              <a:t>while preserving the curve details as much as possible, so that when we reverse P to Q (Right figure), the shape Q is still recognizable.</a:t>
            </a:r>
            <a:endParaRPr lang="en-US" sz="2000" b="0" dirty="0" smtClean="0">
              <a:effectLst/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105" y="4134056"/>
            <a:ext cx="4596154" cy="27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5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18" y="0"/>
            <a:ext cx="5197930" cy="38969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18" y="3182265"/>
            <a:ext cx="5197930" cy="38969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4" y="-124520"/>
            <a:ext cx="5197930" cy="3896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" y="3263271"/>
            <a:ext cx="5197930" cy="38969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7412" y="289393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eliminating overlaps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5774" y="2893939"/>
            <a:ext cx="16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3644" y="6229958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6197" y="6229958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32" y="0"/>
            <a:ext cx="5333559" cy="39986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32" y="3078605"/>
            <a:ext cx="5333559" cy="3998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9" y="-137342"/>
            <a:ext cx="5333559" cy="3998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" y="3423696"/>
            <a:ext cx="5333559" cy="39986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7412" y="289393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eliminating overlaps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5774" y="2893939"/>
            <a:ext cx="16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Q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3644" y="6229958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6197" y="6229958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8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2" y="798891"/>
            <a:ext cx="5333559" cy="3998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2023" y="4166412"/>
            <a:ext cx="16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RIOT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4937" y="5059329"/>
            <a:ext cx="986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</a:t>
            </a:r>
            <a:r>
              <a:rPr lang="en-US" dirty="0"/>
              <a:t>o</a:t>
            </a:r>
            <a:r>
              <a:rPr lang="en-US" dirty="0" smtClean="0"/>
              <a:t>: In the case that boundary curves are straight lines, the curve deformation cannot handle it well, maybe we should take it as a special case to solve, such as vertices merge.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4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31" y="3263269"/>
            <a:ext cx="5333559" cy="39986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6" y="-371446"/>
            <a:ext cx="5333559" cy="3998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32" y="-371446"/>
            <a:ext cx="5333559" cy="39986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" y="3145704"/>
            <a:ext cx="5333559" cy="39986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7412" y="277637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eliminating overlaps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5774" y="2776372"/>
            <a:ext cx="16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Q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3644" y="6060139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6197" y="6060139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9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88" y="-336301"/>
            <a:ext cx="5333559" cy="3998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32" y="2961038"/>
            <a:ext cx="5333559" cy="3998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2" y="-336300"/>
            <a:ext cx="5333559" cy="39986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7" y="3145704"/>
            <a:ext cx="5333559" cy="39986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7412" y="277637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eliminating overlaps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5774" y="2776372"/>
            <a:ext cx="16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3644" y="6060139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6197" y="6060139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5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57" y="1103106"/>
            <a:ext cx="5333559" cy="3998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2023" y="4166412"/>
            <a:ext cx="16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RIOT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1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32" y="3250207"/>
            <a:ext cx="5333559" cy="3998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" y="-498505"/>
            <a:ext cx="5333559" cy="3998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3" y="3250207"/>
            <a:ext cx="5333559" cy="3998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09" y="-127757"/>
            <a:ext cx="5333559" cy="39986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7412" y="277637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eliminating overlaps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5774" y="2776372"/>
            <a:ext cx="16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Q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3644" y="6060139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6197" y="6060139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62" y="-93103"/>
            <a:ext cx="5333559" cy="39986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61" y="2983518"/>
            <a:ext cx="5333559" cy="3998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1" y="-93102"/>
            <a:ext cx="5333559" cy="3998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0" y="3282862"/>
            <a:ext cx="5333559" cy="39986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7412" y="277637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eliminating overlaps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5774" y="2776372"/>
            <a:ext cx="16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3644" y="6060139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6197" y="6060139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7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lh3.googleusercontent.com/kzsHinfsHg-nTKi1hOk8e69marQ9sZbK2w8JRYCwUNb6AvJbIavy8q8VBpjDCs_7Hj8vVkxffazZHX3z66VpBbxR1ezdGolhRlYmisnFcPOIO_areTlhF8mW9CKpdQhXFOq0dt2a"/>
          <p:cNvSpPr>
            <a:spLocks noChangeAspect="1" noChangeArrowheads="1"/>
          </p:cNvSpPr>
          <p:nvPr/>
        </p:nvSpPr>
        <p:spPr bwMode="auto">
          <a:xfrm>
            <a:off x="130175" y="-1341438"/>
            <a:ext cx="5943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068" y="235132"/>
            <a:ext cx="11721737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Boundary deformation</a:t>
            </a:r>
          </a:p>
          <a:p>
            <a:pPr algn="ctr"/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Deformation method - </a:t>
            </a:r>
            <a:r>
              <a:rPr lang="en-US" sz="2000" dirty="0" smtClean="0"/>
              <a:t>Laplacian editing is used for deforming boundary curves while preserving curve details.</a:t>
            </a:r>
          </a:p>
          <a:p>
            <a:pPr lvl="1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Refer : [Laplacian Surface Editing. O.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Sorkine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, D. Cohen-Or, Y.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Lipman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, M. Alexa, C.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Roessl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, and H.-P. Seidel. Proc. SGP 2004]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Moving directions – Attraction-Repulsion force is applied to both overlap and gaps. Each curve has a set of sample points, and the force is defined between points from two nearby curves.</a:t>
            </a:r>
          </a:p>
          <a:p>
            <a:pPr lvl="1"/>
            <a:r>
              <a:rPr lang="en-US" sz="2000" dirty="0" smtClean="0"/>
              <a:t>Take the following figure for example, to eliminate the overlaps, we should pull </a:t>
            </a:r>
          </a:p>
          <a:p>
            <a:pPr lvl="1"/>
            <a:r>
              <a:rPr lang="en-US" sz="2000" dirty="0" smtClean="0"/>
              <a:t>the green part along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 direction, and red part along 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direction.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Refer: Organic Labyrinths and Mazes, H. Pedersen, K. Singh, NPAR 06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And a brief description can be found from my previous document: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https://docs.google.com/document/d/1Ew4pw0Arjmo31uNVXHfO5A1IDfwZYxYSnbLcbG8p_HU/ed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it?usp=sharing</a:t>
            </a:r>
          </a:p>
          <a:p>
            <a:pPr lvl="1"/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Iteratively compute the moving vectors (step) of each point on a curve, select the </a:t>
            </a:r>
          </a:p>
          <a:p>
            <a:pPr lvl="1"/>
            <a:r>
              <a:rPr lang="en-US" sz="2000" dirty="0" smtClean="0"/>
              <a:t>largest step, and apply </a:t>
            </a:r>
            <a:r>
              <a:rPr lang="en-US" sz="2000" dirty="0"/>
              <a:t>L</a:t>
            </a:r>
            <a:r>
              <a:rPr lang="en-US" sz="2000" dirty="0" smtClean="0"/>
              <a:t>aplacian deformation to the curve.</a:t>
            </a:r>
          </a:p>
          <a:p>
            <a:pPr lvl="1"/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9357812" y="3369448"/>
            <a:ext cx="2677886" cy="3265715"/>
            <a:chOff x="9105264" y="3337900"/>
            <a:chExt cx="2677886" cy="32657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7041" t="4246" r="8011" b="6920"/>
            <a:stretch/>
          </p:blipFill>
          <p:spPr>
            <a:xfrm>
              <a:off x="9105264" y="3337900"/>
              <a:ext cx="2677886" cy="3265715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9483634" y="4167051"/>
              <a:ext cx="222069" cy="104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9535885" y="4271554"/>
              <a:ext cx="0" cy="1567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95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068" y="235132"/>
            <a:ext cx="117217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Some Results</a:t>
            </a:r>
          </a:p>
          <a:p>
            <a:pPr algn="ctr"/>
            <a:endParaRPr lang="en-US" sz="32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9" r="4323" b="28478"/>
          <a:stretch/>
        </p:blipFill>
        <p:spPr>
          <a:xfrm>
            <a:off x="3409825" y="2256930"/>
            <a:ext cx="5102967" cy="19094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2023" y="4166412"/>
            <a:ext cx="16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RIOT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-111742"/>
            <a:ext cx="5333559" cy="3998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" y="3228788"/>
            <a:ext cx="5333559" cy="39986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32" y="3124199"/>
            <a:ext cx="5333559" cy="3998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0" y="-322729"/>
            <a:ext cx="5333559" cy="39986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7412" y="277637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eliminating overlaps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5774" y="2776372"/>
            <a:ext cx="16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3644" y="6060139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6197" y="6060139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88" y="3189065"/>
            <a:ext cx="5333559" cy="39986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85" y="-358810"/>
            <a:ext cx="5333559" cy="3998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4" y="3189065"/>
            <a:ext cx="5333559" cy="3998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5" y="-358811"/>
            <a:ext cx="5333559" cy="39986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7412" y="277637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eliminating overlaps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5774" y="2776372"/>
            <a:ext cx="16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Q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3644" y="6060139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6197" y="6060139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1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4" y="1011665"/>
            <a:ext cx="5333559" cy="3998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2023" y="4166412"/>
            <a:ext cx="16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RIOT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8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863" y="-186139"/>
            <a:ext cx="5333559" cy="39986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97" y="3018686"/>
            <a:ext cx="5333559" cy="3998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9" y="-333363"/>
            <a:ext cx="5333559" cy="3998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" y="3018686"/>
            <a:ext cx="5333559" cy="39986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7412" y="277637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eliminating overlaps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5774" y="2776372"/>
            <a:ext cx="16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3644" y="6060139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6197" y="6060139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7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32" y="-111739"/>
            <a:ext cx="5333559" cy="3998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9" y="-256139"/>
            <a:ext cx="5333559" cy="39986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" y="3145704"/>
            <a:ext cx="5333559" cy="39986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94" y="2974200"/>
            <a:ext cx="5333559" cy="39986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7412" y="277637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eliminating overlaps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5774" y="2776372"/>
            <a:ext cx="16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Q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3644" y="6060139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6197" y="6060139"/>
            <a:ext cx="26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Minimizing gaps – </a:t>
            </a:r>
            <a:r>
              <a:rPr lang="en-US" dirty="0" err="1"/>
              <a:t>I</a:t>
            </a:r>
            <a:r>
              <a:rPr lang="en-US" dirty="0" err="1" smtClean="0"/>
              <a:t>ter</a:t>
            </a:r>
            <a:r>
              <a:rPr lang="en-US" dirty="0" smtClean="0"/>
              <a:t>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4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5" y="1116168"/>
            <a:ext cx="5333559" cy="3998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2023" y="4166412"/>
            <a:ext cx="16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RIOT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0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405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Liu</dc:creator>
  <cp:lastModifiedBy>Han Liu</cp:lastModifiedBy>
  <cp:revision>11</cp:revision>
  <dcterms:created xsi:type="dcterms:W3CDTF">2017-07-15T07:09:22Z</dcterms:created>
  <dcterms:modified xsi:type="dcterms:W3CDTF">2017-07-15T19:48:42Z</dcterms:modified>
</cp:coreProperties>
</file>