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82" r:id="rId2"/>
    <p:sldMasterId id="2147483668" r:id="rId3"/>
    <p:sldMasterId id="2147483680" r:id="rId4"/>
    <p:sldMasterId id="2147483676" r:id="rId5"/>
    <p:sldMasterId id="2147483678" r:id="rId6"/>
  </p:sldMasterIdLst>
  <p:notesMasterIdLst>
    <p:notesMasterId r:id="rId18"/>
  </p:notesMasterIdLst>
  <p:sldIdLst>
    <p:sldId id="256" r:id="rId7"/>
    <p:sldId id="270" r:id="rId8"/>
    <p:sldId id="269" r:id="rId9"/>
    <p:sldId id="278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나눔바른고딕" panose="020B0603020101020101" charset="-127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90D0"/>
    <a:srgbClr val="73D0D4"/>
    <a:srgbClr val="CFCFCF"/>
    <a:srgbClr val="C9C9C9"/>
    <a:srgbClr val="8E8E8E"/>
    <a:srgbClr val="4489C9"/>
    <a:srgbClr val="C8B4B6"/>
    <a:srgbClr val="864463"/>
    <a:srgbClr val="006780"/>
    <a:srgbClr val="488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5226" autoAdjust="0"/>
  </p:normalViewPr>
  <p:slideViewPr>
    <p:cSldViewPr snapToGrid="0" showGuides="1">
      <p:cViewPr varScale="1">
        <p:scale>
          <a:sx n="111" d="100"/>
          <a:sy n="111" d="100"/>
        </p:scale>
        <p:origin x="19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font" Target="fonts/font6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A77CE-710B-488F-9597-FFD8CB16DAF8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A219D-BDDB-405D-A65C-689CA233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63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A219D-BDDB-405D-A65C-689CA2338C9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688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A219D-BDDB-405D-A65C-689CA2338C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7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59" y="4839926"/>
            <a:ext cx="5930283" cy="2026952"/>
          </a:xfrm>
          <a:prstGeom prst="rect">
            <a:avLst/>
          </a:prstGeom>
          <a:scene3d>
            <a:camera prst="obliqueTopRight"/>
            <a:lightRig rig="threePt" dir="t"/>
          </a:scene3d>
        </p:spPr>
      </p:pic>
      <p:grpSp>
        <p:nvGrpSpPr>
          <p:cNvPr id="8" name="그룹 7"/>
          <p:cNvGrpSpPr/>
          <p:nvPr userDrawn="1"/>
        </p:nvGrpSpPr>
        <p:grpSpPr>
          <a:xfrm>
            <a:off x="5801119" y="4664075"/>
            <a:ext cx="927830" cy="668549"/>
            <a:chOff x="-1482725" y="4772025"/>
            <a:chExt cx="1266825" cy="912813"/>
          </a:xfrm>
          <a:scene3d>
            <a:camera prst="obliqueTopRight"/>
            <a:lightRig rig="threePt" dir="t"/>
          </a:scene3d>
        </p:grpSpPr>
        <p:grpSp>
          <p:nvGrpSpPr>
            <p:cNvPr id="9" name="그룹 8"/>
            <p:cNvGrpSpPr/>
            <p:nvPr userDrawn="1"/>
          </p:nvGrpSpPr>
          <p:grpSpPr>
            <a:xfrm>
              <a:off x="-1482725" y="4772025"/>
              <a:ext cx="1266825" cy="912813"/>
              <a:chOff x="-1482725" y="2254250"/>
              <a:chExt cx="1266825" cy="912813"/>
            </a:xfrm>
          </p:grpSpPr>
          <p:sp>
            <p:nvSpPr>
              <p:cNvPr id="11" name="Freeform 44"/>
              <p:cNvSpPr>
                <a:spLocks/>
              </p:cNvSpPr>
              <p:nvPr userDrawn="1"/>
            </p:nvSpPr>
            <p:spPr bwMode="auto">
              <a:xfrm>
                <a:off x="-1482725" y="2254250"/>
                <a:ext cx="1266825" cy="912813"/>
              </a:xfrm>
              <a:custGeom>
                <a:avLst/>
                <a:gdLst>
                  <a:gd name="T0" fmla="*/ 960 w 1596"/>
                  <a:gd name="T1" fmla="*/ 3 h 1148"/>
                  <a:gd name="T2" fmla="*/ 1075 w 1596"/>
                  <a:gd name="T3" fmla="*/ 28 h 1148"/>
                  <a:gd name="T4" fmla="*/ 1180 w 1596"/>
                  <a:gd name="T5" fmla="*/ 77 h 1148"/>
                  <a:gd name="T6" fmla="*/ 1272 w 1596"/>
                  <a:gd name="T7" fmla="*/ 144 h 1148"/>
                  <a:gd name="T8" fmla="*/ 1348 w 1596"/>
                  <a:gd name="T9" fmla="*/ 230 h 1148"/>
                  <a:gd name="T10" fmla="*/ 1405 w 1596"/>
                  <a:gd name="T11" fmla="*/ 329 h 1148"/>
                  <a:gd name="T12" fmla="*/ 1442 w 1596"/>
                  <a:gd name="T13" fmla="*/ 440 h 1148"/>
                  <a:gd name="T14" fmla="*/ 1454 w 1596"/>
                  <a:gd name="T15" fmla="*/ 560 h 1148"/>
                  <a:gd name="T16" fmla="*/ 1483 w 1596"/>
                  <a:gd name="T17" fmla="*/ 631 h 1148"/>
                  <a:gd name="T18" fmla="*/ 1536 w 1596"/>
                  <a:gd name="T19" fmla="*/ 683 h 1148"/>
                  <a:gd name="T20" fmla="*/ 1573 w 1596"/>
                  <a:gd name="T21" fmla="*/ 747 h 1148"/>
                  <a:gd name="T22" fmla="*/ 1593 w 1596"/>
                  <a:gd name="T23" fmla="*/ 820 h 1148"/>
                  <a:gd name="T24" fmla="*/ 1593 w 1596"/>
                  <a:gd name="T25" fmla="*/ 902 h 1148"/>
                  <a:gd name="T26" fmla="*/ 1568 w 1596"/>
                  <a:gd name="T27" fmla="*/ 982 h 1148"/>
                  <a:gd name="T28" fmla="*/ 1524 w 1596"/>
                  <a:gd name="T29" fmla="*/ 1049 h 1148"/>
                  <a:gd name="T30" fmla="*/ 1463 w 1596"/>
                  <a:gd name="T31" fmla="*/ 1102 h 1148"/>
                  <a:gd name="T32" fmla="*/ 1388 w 1596"/>
                  <a:gd name="T33" fmla="*/ 1137 h 1148"/>
                  <a:gd name="T34" fmla="*/ 1303 w 1596"/>
                  <a:gd name="T35" fmla="*/ 1148 h 1148"/>
                  <a:gd name="T36" fmla="*/ 305 w 1596"/>
                  <a:gd name="T37" fmla="*/ 1145 h 1148"/>
                  <a:gd name="T38" fmla="*/ 215 w 1596"/>
                  <a:gd name="T39" fmla="*/ 1121 h 1148"/>
                  <a:gd name="T40" fmla="*/ 137 w 1596"/>
                  <a:gd name="T41" fmla="*/ 1076 h 1148"/>
                  <a:gd name="T42" fmla="*/ 74 w 1596"/>
                  <a:gd name="T43" fmla="*/ 1012 h 1148"/>
                  <a:gd name="T44" fmla="*/ 27 w 1596"/>
                  <a:gd name="T45" fmla="*/ 934 h 1148"/>
                  <a:gd name="T46" fmla="*/ 3 w 1596"/>
                  <a:gd name="T47" fmla="*/ 845 h 1148"/>
                  <a:gd name="T48" fmla="*/ 3 w 1596"/>
                  <a:gd name="T49" fmla="*/ 749 h 1148"/>
                  <a:gd name="T50" fmla="*/ 27 w 1596"/>
                  <a:gd name="T51" fmla="*/ 660 h 1148"/>
                  <a:gd name="T52" fmla="*/ 74 w 1596"/>
                  <a:gd name="T53" fmla="*/ 582 h 1148"/>
                  <a:gd name="T54" fmla="*/ 137 w 1596"/>
                  <a:gd name="T55" fmla="*/ 519 h 1148"/>
                  <a:gd name="T56" fmla="*/ 215 w 1596"/>
                  <a:gd name="T57" fmla="*/ 472 h 1148"/>
                  <a:gd name="T58" fmla="*/ 305 w 1596"/>
                  <a:gd name="T59" fmla="*/ 448 h 1148"/>
                  <a:gd name="T60" fmla="*/ 358 w 1596"/>
                  <a:gd name="T61" fmla="*/ 445 h 1148"/>
                  <a:gd name="T62" fmla="*/ 393 w 1596"/>
                  <a:gd name="T63" fmla="*/ 333 h 1148"/>
                  <a:gd name="T64" fmla="*/ 451 w 1596"/>
                  <a:gd name="T65" fmla="*/ 232 h 1148"/>
                  <a:gd name="T66" fmla="*/ 527 w 1596"/>
                  <a:gd name="T67" fmla="*/ 146 h 1148"/>
                  <a:gd name="T68" fmla="*/ 618 w 1596"/>
                  <a:gd name="T69" fmla="*/ 78 h 1148"/>
                  <a:gd name="T70" fmla="*/ 724 w 1596"/>
                  <a:gd name="T71" fmla="*/ 29 h 1148"/>
                  <a:gd name="T72" fmla="*/ 839 w 1596"/>
                  <a:gd name="T73" fmla="*/ 3 h 1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96" h="1148">
                    <a:moveTo>
                      <a:pt x="900" y="0"/>
                    </a:moveTo>
                    <a:lnTo>
                      <a:pt x="960" y="3"/>
                    </a:lnTo>
                    <a:lnTo>
                      <a:pt x="1019" y="13"/>
                    </a:lnTo>
                    <a:lnTo>
                      <a:pt x="1075" y="28"/>
                    </a:lnTo>
                    <a:lnTo>
                      <a:pt x="1129" y="50"/>
                    </a:lnTo>
                    <a:lnTo>
                      <a:pt x="1180" y="77"/>
                    </a:lnTo>
                    <a:lnTo>
                      <a:pt x="1227" y="108"/>
                    </a:lnTo>
                    <a:lnTo>
                      <a:pt x="1272" y="144"/>
                    </a:lnTo>
                    <a:lnTo>
                      <a:pt x="1312" y="184"/>
                    </a:lnTo>
                    <a:lnTo>
                      <a:pt x="1348" y="230"/>
                    </a:lnTo>
                    <a:lnTo>
                      <a:pt x="1378" y="277"/>
                    </a:lnTo>
                    <a:lnTo>
                      <a:pt x="1405" y="329"/>
                    </a:lnTo>
                    <a:lnTo>
                      <a:pt x="1426" y="383"/>
                    </a:lnTo>
                    <a:lnTo>
                      <a:pt x="1442" y="440"/>
                    </a:lnTo>
                    <a:lnTo>
                      <a:pt x="1451" y="499"/>
                    </a:lnTo>
                    <a:lnTo>
                      <a:pt x="1454" y="560"/>
                    </a:lnTo>
                    <a:lnTo>
                      <a:pt x="1452" y="610"/>
                    </a:lnTo>
                    <a:lnTo>
                      <a:pt x="1483" y="631"/>
                    </a:lnTo>
                    <a:lnTo>
                      <a:pt x="1510" y="655"/>
                    </a:lnTo>
                    <a:lnTo>
                      <a:pt x="1536" y="683"/>
                    </a:lnTo>
                    <a:lnTo>
                      <a:pt x="1556" y="714"/>
                    </a:lnTo>
                    <a:lnTo>
                      <a:pt x="1573" y="747"/>
                    </a:lnTo>
                    <a:lnTo>
                      <a:pt x="1585" y="782"/>
                    </a:lnTo>
                    <a:lnTo>
                      <a:pt x="1593" y="820"/>
                    </a:lnTo>
                    <a:lnTo>
                      <a:pt x="1596" y="859"/>
                    </a:lnTo>
                    <a:lnTo>
                      <a:pt x="1593" y="902"/>
                    </a:lnTo>
                    <a:lnTo>
                      <a:pt x="1583" y="943"/>
                    </a:lnTo>
                    <a:lnTo>
                      <a:pt x="1568" y="982"/>
                    </a:lnTo>
                    <a:lnTo>
                      <a:pt x="1548" y="1017"/>
                    </a:lnTo>
                    <a:lnTo>
                      <a:pt x="1524" y="1049"/>
                    </a:lnTo>
                    <a:lnTo>
                      <a:pt x="1494" y="1078"/>
                    </a:lnTo>
                    <a:lnTo>
                      <a:pt x="1463" y="1102"/>
                    </a:lnTo>
                    <a:lnTo>
                      <a:pt x="1427" y="1122"/>
                    </a:lnTo>
                    <a:lnTo>
                      <a:pt x="1388" y="1137"/>
                    </a:lnTo>
                    <a:lnTo>
                      <a:pt x="1347" y="1146"/>
                    </a:lnTo>
                    <a:lnTo>
                      <a:pt x="1303" y="1148"/>
                    </a:lnTo>
                    <a:lnTo>
                      <a:pt x="352" y="1148"/>
                    </a:lnTo>
                    <a:lnTo>
                      <a:pt x="305" y="1145"/>
                    </a:lnTo>
                    <a:lnTo>
                      <a:pt x="258" y="1137"/>
                    </a:lnTo>
                    <a:lnTo>
                      <a:pt x="215" y="1121"/>
                    </a:lnTo>
                    <a:lnTo>
                      <a:pt x="175" y="1101"/>
                    </a:lnTo>
                    <a:lnTo>
                      <a:pt x="137" y="1076"/>
                    </a:lnTo>
                    <a:lnTo>
                      <a:pt x="103" y="1046"/>
                    </a:lnTo>
                    <a:lnTo>
                      <a:pt x="74" y="1012"/>
                    </a:lnTo>
                    <a:lnTo>
                      <a:pt x="48" y="974"/>
                    </a:lnTo>
                    <a:lnTo>
                      <a:pt x="27" y="934"/>
                    </a:lnTo>
                    <a:lnTo>
                      <a:pt x="12" y="891"/>
                    </a:lnTo>
                    <a:lnTo>
                      <a:pt x="3" y="845"/>
                    </a:lnTo>
                    <a:lnTo>
                      <a:pt x="0" y="797"/>
                    </a:lnTo>
                    <a:lnTo>
                      <a:pt x="3" y="749"/>
                    </a:lnTo>
                    <a:lnTo>
                      <a:pt x="12" y="703"/>
                    </a:lnTo>
                    <a:lnTo>
                      <a:pt x="27" y="660"/>
                    </a:lnTo>
                    <a:lnTo>
                      <a:pt x="48" y="619"/>
                    </a:lnTo>
                    <a:lnTo>
                      <a:pt x="74" y="582"/>
                    </a:lnTo>
                    <a:lnTo>
                      <a:pt x="103" y="548"/>
                    </a:lnTo>
                    <a:lnTo>
                      <a:pt x="137" y="519"/>
                    </a:lnTo>
                    <a:lnTo>
                      <a:pt x="175" y="493"/>
                    </a:lnTo>
                    <a:lnTo>
                      <a:pt x="215" y="472"/>
                    </a:lnTo>
                    <a:lnTo>
                      <a:pt x="258" y="458"/>
                    </a:lnTo>
                    <a:lnTo>
                      <a:pt x="305" y="448"/>
                    </a:lnTo>
                    <a:lnTo>
                      <a:pt x="352" y="445"/>
                    </a:lnTo>
                    <a:lnTo>
                      <a:pt x="358" y="445"/>
                    </a:lnTo>
                    <a:lnTo>
                      <a:pt x="372" y="388"/>
                    </a:lnTo>
                    <a:lnTo>
                      <a:pt x="393" y="333"/>
                    </a:lnTo>
                    <a:lnTo>
                      <a:pt x="420" y="281"/>
                    </a:lnTo>
                    <a:lnTo>
                      <a:pt x="451" y="232"/>
                    </a:lnTo>
                    <a:lnTo>
                      <a:pt x="486" y="187"/>
                    </a:lnTo>
                    <a:lnTo>
                      <a:pt x="527" y="146"/>
                    </a:lnTo>
                    <a:lnTo>
                      <a:pt x="571" y="109"/>
                    </a:lnTo>
                    <a:lnTo>
                      <a:pt x="618" y="78"/>
                    </a:lnTo>
                    <a:lnTo>
                      <a:pt x="670" y="50"/>
                    </a:lnTo>
                    <a:lnTo>
                      <a:pt x="724" y="29"/>
                    </a:lnTo>
                    <a:lnTo>
                      <a:pt x="781" y="13"/>
                    </a:lnTo>
                    <a:lnTo>
                      <a:pt x="839" y="3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F5F5F5"/>
              </a:solidFill>
              <a:ln w="0">
                <a:solidFill>
                  <a:srgbClr val="F5F5F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46"/>
              <p:cNvSpPr>
                <a:spLocks/>
              </p:cNvSpPr>
              <p:nvPr userDrawn="1"/>
            </p:nvSpPr>
            <p:spPr bwMode="auto">
              <a:xfrm>
                <a:off x="-1339850" y="2560638"/>
                <a:ext cx="334963" cy="150813"/>
              </a:xfrm>
              <a:custGeom>
                <a:avLst/>
                <a:gdLst>
                  <a:gd name="T0" fmla="*/ 194 w 421"/>
                  <a:gd name="T1" fmla="*/ 0 h 189"/>
                  <a:gd name="T2" fmla="*/ 223 w 421"/>
                  <a:gd name="T3" fmla="*/ 6 h 189"/>
                  <a:gd name="T4" fmla="*/ 252 w 421"/>
                  <a:gd name="T5" fmla="*/ 18 h 189"/>
                  <a:gd name="T6" fmla="*/ 281 w 421"/>
                  <a:gd name="T7" fmla="*/ 34 h 189"/>
                  <a:gd name="T8" fmla="*/ 311 w 421"/>
                  <a:gd name="T9" fmla="*/ 54 h 189"/>
                  <a:gd name="T10" fmla="*/ 338 w 421"/>
                  <a:gd name="T11" fmla="*/ 77 h 189"/>
                  <a:gd name="T12" fmla="*/ 363 w 421"/>
                  <a:gd name="T13" fmla="*/ 103 h 189"/>
                  <a:gd name="T14" fmla="*/ 386 w 421"/>
                  <a:gd name="T15" fmla="*/ 131 h 189"/>
                  <a:gd name="T16" fmla="*/ 406 w 421"/>
                  <a:gd name="T17" fmla="*/ 159 h 189"/>
                  <a:gd name="T18" fmla="*/ 421 w 421"/>
                  <a:gd name="T19" fmla="*/ 189 h 189"/>
                  <a:gd name="T20" fmla="*/ 390 w 421"/>
                  <a:gd name="T21" fmla="*/ 161 h 189"/>
                  <a:gd name="T22" fmla="*/ 355 w 421"/>
                  <a:gd name="T23" fmla="*/ 138 h 189"/>
                  <a:gd name="T24" fmla="*/ 317 w 421"/>
                  <a:gd name="T25" fmla="*/ 117 h 189"/>
                  <a:gd name="T26" fmla="*/ 277 w 421"/>
                  <a:gd name="T27" fmla="*/ 101 h 189"/>
                  <a:gd name="T28" fmla="*/ 235 w 421"/>
                  <a:gd name="T29" fmla="*/ 89 h 189"/>
                  <a:gd name="T30" fmla="*/ 189 w 421"/>
                  <a:gd name="T31" fmla="*/ 81 h 189"/>
                  <a:gd name="T32" fmla="*/ 144 w 421"/>
                  <a:gd name="T33" fmla="*/ 79 h 189"/>
                  <a:gd name="T34" fmla="*/ 93 w 421"/>
                  <a:gd name="T35" fmla="*/ 82 h 189"/>
                  <a:gd name="T36" fmla="*/ 46 w 421"/>
                  <a:gd name="T37" fmla="*/ 91 h 189"/>
                  <a:gd name="T38" fmla="*/ 0 w 421"/>
                  <a:gd name="T39" fmla="*/ 105 h 189"/>
                  <a:gd name="T40" fmla="*/ 39 w 421"/>
                  <a:gd name="T41" fmla="*/ 85 h 189"/>
                  <a:gd name="T42" fmla="*/ 83 w 421"/>
                  <a:gd name="T43" fmla="*/ 70 h 189"/>
                  <a:gd name="T44" fmla="*/ 127 w 421"/>
                  <a:gd name="T45" fmla="*/ 62 h 189"/>
                  <a:gd name="T46" fmla="*/ 173 w 421"/>
                  <a:gd name="T47" fmla="*/ 59 h 189"/>
                  <a:gd name="T48" fmla="*/ 179 w 421"/>
                  <a:gd name="T49" fmla="*/ 59 h 189"/>
                  <a:gd name="T50" fmla="*/ 181 w 421"/>
                  <a:gd name="T51" fmla="*/ 48 h 189"/>
                  <a:gd name="T52" fmla="*/ 185 w 421"/>
                  <a:gd name="T53" fmla="*/ 35 h 189"/>
                  <a:gd name="T54" fmla="*/ 189 w 421"/>
                  <a:gd name="T55" fmla="*/ 18 h 189"/>
                  <a:gd name="T56" fmla="*/ 194 w 421"/>
                  <a:gd name="T57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21" h="189">
                    <a:moveTo>
                      <a:pt x="194" y="0"/>
                    </a:moveTo>
                    <a:lnTo>
                      <a:pt x="223" y="6"/>
                    </a:lnTo>
                    <a:lnTo>
                      <a:pt x="252" y="18"/>
                    </a:lnTo>
                    <a:lnTo>
                      <a:pt x="281" y="34"/>
                    </a:lnTo>
                    <a:lnTo>
                      <a:pt x="311" y="54"/>
                    </a:lnTo>
                    <a:lnTo>
                      <a:pt x="338" y="77"/>
                    </a:lnTo>
                    <a:lnTo>
                      <a:pt x="363" y="103"/>
                    </a:lnTo>
                    <a:lnTo>
                      <a:pt x="386" y="131"/>
                    </a:lnTo>
                    <a:lnTo>
                      <a:pt x="406" y="159"/>
                    </a:lnTo>
                    <a:lnTo>
                      <a:pt x="421" y="189"/>
                    </a:lnTo>
                    <a:lnTo>
                      <a:pt x="390" y="161"/>
                    </a:lnTo>
                    <a:lnTo>
                      <a:pt x="355" y="138"/>
                    </a:lnTo>
                    <a:lnTo>
                      <a:pt x="317" y="117"/>
                    </a:lnTo>
                    <a:lnTo>
                      <a:pt x="277" y="101"/>
                    </a:lnTo>
                    <a:lnTo>
                      <a:pt x="235" y="89"/>
                    </a:lnTo>
                    <a:lnTo>
                      <a:pt x="189" y="81"/>
                    </a:lnTo>
                    <a:lnTo>
                      <a:pt x="144" y="79"/>
                    </a:lnTo>
                    <a:lnTo>
                      <a:pt x="93" y="82"/>
                    </a:lnTo>
                    <a:lnTo>
                      <a:pt x="46" y="91"/>
                    </a:lnTo>
                    <a:lnTo>
                      <a:pt x="0" y="105"/>
                    </a:lnTo>
                    <a:lnTo>
                      <a:pt x="39" y="85"/>
                    </a:lnTo>
                    <a:lnTo>
                      <a:pt x="83" y="70"/>
                    </a:lnTo>
                    <a:lnTo>
                      <a:pt x="127" y="62"/>
                    </a:lnTo>
                    <a:lnTo>
                      <a:pt x="173" y="59"/>
                    </a:lnTo>
                    <a:lnTo>
                      <a:pt x="179" y="59"/>
                    </a:lnTo>
                    <a:lnTo>
                      <a:pt x="181" y="48"/>
                    </a:lnTo>
                    <a:lnTo>
                      <a:pt x="185" y="35"/>
                    </a:lnTo>
                    <a:lnTo>
                      <a:pt x="189" y="1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solidFill>
                  <a:srgbClr val="E6E6E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" name="Freeform 45"/>
            <p:cNvSpPr>
              <a:spLocks/>
            </p:cNvSpPr>
            <p:nvPr userDrawn="1"/>
          </p:nvSpPr>
          <p:spPr bwMode="auto">
            <a:xfrm>
              <a:off x="-798513" y="4772025"/>
              <a:ext cx="582613" cy="912813"/>
            </a:xfrm>
            <a:custGeom>
              <a:avLst/>
              <a:gdLst>
                <a:gd name="T0" fmla="*/ 99 w 735"/>
                <a:gd name="T1" fmla="*/ 3 h 1148"/>
                <a:gd name="T2" fmla="*/ 214 w 735"/>
                <a:gd name="T3" fmla="*/ 28 h 1148"/>
                <a:gd name="T4" fmla="*/ 319 w 735"/>
                <a:gd name="T5" fmla="*/ 77 h 1148"/>
                <a:gd name="T6" fmla="*/ 411 w 735"/>
                <a:gd name="T7" fmla="*/ 144 h 1148"/>
                <a:gd name="T8" fmla="*/ 487 w 735"/>
                <a:gd name="T9" fmla="*/ 230 h 1148"/>
                <a:gd name="T10" fmla="*/ 544 w 735"/>
                <a:gd name="T11" fmla="*/ 329 h 1148"/>
                <a:gd name="T12" fmla="*/ 581 w 735"/>
                <a:gd name="T13" fmla="*/ 440 h 1148"/>
                <a:gd name="T14" fmla="*/ 593 w 735"/>
                <a:gd name="T15" fmla="*/ 560 h 1148"/>
                <a:gd name="T16" fmla="*/ 622 w 735"/>
                <a:gd name="T17" fmla="*/ 631 h 1148"/>
                <a:gd name="T18" fmla="*/ 675 w 735"/>
                <a:gd name="T19" fmla="*/ 683 h 1148"/>
                <a:gd name="T20" fmla="*/ 712 w 735"/>
                <a:gd name="T21" fmla="*/ 747 h 1148"/>
                <a:gd name="T22" fmla="*/ 732 w 735"/>
                <a:gd name="T23" fmla="*/ 820 h 1148"/>
                <a:gd name="T24" fmla="*/ 732 w 735"/>
                <a:gd name="T25" fmla="*/ 902 h 1148"/>
                <a:gd name="T26" fmla="*/ 707 w 735"/>
                <a:gd name="T27" fmla="*/ 982 h 1148"/>
                <a:gd name="T28" fmla="*/ 663 w 735"/>
                <a:gd name="T29" fmla="*/ 1049 h 1148"/>
                <a:gd name="T30" fmla="*/ 602 w 735"/>
                <a:gd name="T31" fmla="*/ 1102 h 1148"/>
                <a:gd name="T32" fmla="*/ 527 w 735"/>
                <a:gd name="T33" fmla="*/ 1137 h 1148"/>
                <a:gd name="T34" fmla="*/ 442 w 735"/>
                <a:gd name="T35" fmla="*/ 1148 h 1148"/>
                <a:gd name="T36" fmla="*/ 404 w 735"/>
                <a:gd name="T37" fmla="*/ 1145 h 1148"/>
                <a:gd name="T38" fmla="*/ 485 w 735"/>
                <a:gd name="T39" fmla="*/ 1122 h 1148"/>
                <a:gd name="T40" fmla="*/ 553 w 735"/>
                <a:gd name="T41" fmla="*/ 1078 h 1148"/>
                <a:gd name="T42" fmla="*/ 607 w 735"/>
                <a:gd name="T43" fmla="*/ 1017 h 1148"/>
                <a:gd name="T44" fmla="*/ 642 w 735"/>
                <a:gd name="T45" fmla="*/ 943 h 1148"/>
                <a:gd name="T46" fmla="*/ 654 w 735"/>
                <a:gd name="T47" fmla="*/ 859 h 1148"/>
                <a:gd name="T48" fmla="*/ 644 w 735"/>
                <a:gd name="T49" fmla="*/ 782 h 1148"/>
                <a:gd name="T50" fmla="*/ 614 w 735"/>
                <a:gd name="T51" fmla="*/ 714 h 1148"/>
                <a:gd name="T52" fmla="*/ 569 w 735"/>
                <a:gd name="T53" fmla="*/ 655 h 1148"/>
                <a:gd name="T54" fmla="*/ 510 w 735"/>
                <a:gd name="T55" fmla="*/ 610 h 1148"/>
                <a:gd name="T56" fmla="*/ 510 w 735"/>
                <a:gd name="T57" fmla="*/ 502 h 1148"/>
                <a:gd name="T58" fmla="*/ 487 w 735"/>
                <a:gd name="T59" fmla="*/ 390 h 1148"/>
                <a:gd name="T60" fmla="*/ 443 w 735"/>
                <a:gd name="T61" fmla="*/ 289 h 1148"/>
                <a:gd name="T62" fmla="*/ 382 w 735"/>
                <a:gd name="T63" fmla="*/ 199 h 1148"/>
                <a:gd name="T64" fmla="*/ 304 w 735"/>
                <a:gd name="T65" fmla="*/ 122 h 1148"/>
                <a:gd name="T66" fmla="*/ 213 w 735"/>
                <a:gd name="T67" fmla="*/ 63 h 1148"/>
                <a:gd name="T68" fmla="*/ 111 w 735"/>
                <a:gd name="T69" fmla="*/ 22 h 1148"/>
                <a:gd name="T70" fmla="*/ 0 w 735"/>
                <a:gd name="T71" fmla="*/ 2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35" h="1148">
                  <a:moveTo>
                    <a:pt x="39" y="0"/>
                  </a:moveTo>
                  <a:lnTo>
                    <a:pt x="99" y="3"/>
                  </a:lnTo>
                  <a:lnTo>
                    <a:pt x="158" y="13"/>
                  </a:lnTo>
                  <a:lnTo>
                    <a:pt x="214" y="28"/>
                  </a:lnTo>
                  <a:lnTo>
                    <a:pt x="268" y="50"/>
                  </a:lnTo>
                  <a:lnTo>
                    <a:pt x="319" y="77"/>
                  </a:lnTo>
                  <a:lnTo>
                    <a:pt x="366" y="108"/>
                  </a:lnTo>
                  <a:lnTo>
                    <a:pt x="411" y="144"/>
                  </a:lnTo>
                  <a:lnTo>
                    <a:pt x="451" y="184"/>
                  </a:lnTo>
                  <a:lnTo>
                    <a:pt x="487" y="230"/>
                  </a:lnTo>
                  <a:lnTo>
                    <a:pt x="517" y="277"/>
                  </a:lnTo>
                  <a:lnTo>
                    <a:pt x="544" y="329"/>
                  </a:lnTo>
                  <a:lnTo>
                    <a:pt x="565" y="383"/>
                  </a:lnTo>
                  <a:lnTo>
                    <a:pt x="581" y="440"/>
                  </a:lnTo>
                  <a:lnTo>
                    <a:pt x="590" y="499"/>
                  </a:lnTo>
                  <a:lnTo>
                    <a:pt x="593" y="560"/>
                  </a:lnTo>
                  <a:lnTo>
                    <a:pt x="591" y="610"/>
                  </a:lnTo>
                  <a:lnTo>
                    <a:pt x="622" y="631"/>
                  </a:lnTo>
                  <a:lnTo>
                    <a:pt x="649" y="655"/>
                  </a:lnTo>
                  <a:lnTo>
                    <a:pt x="675" y="683"/>
                  </a:lnTo>
                  <a:lnTo>
                    <a:pt x="695" y="714"/>
                  </a:lnTo>
                  <a:lnTo>
                    <a:pt x="712" y="747"/>
                  </a:lnTo>
                  <a:lnTo>
                    <a:pt x="724" y="782"/>
                  </a:lnTo>
                  <a:lnTo>
                    <a:pt x="732" y="820"/>
                  </a:lnTo>
                  <a:lnTo>
                    <a:pt x="735" y="859"/>
                  </a:lnTo>
                  <a:lnTo>
                    <a:pt x="732" y="902"/>
                  </a:lnTo>
                  <a:lnTo>
                    <a:pt x="722" y="943"/>
                  </a:lnTo>
                  <a:lnTo>
                    <a:pt x="707" y="982"/>
                  </a:lnTo>
                  <a:lnTo>
                    <a:pt x="687" y="1017"/>
                  </a:lnTo>
                  <a:lnTo>
                    <a:pt x="663" y="1049"/>
                  </a:lnTo>
                  <a:lnTo>
                    <a:pt x="635" y="1078"/>
                  </a:lnTo>
                  <a:lnTo>
                    <a:pt x="602" y="1102"/>
                  </a:lnTo>
                  <a:lnTo>
                    <a:pt x="566" y="1122"/>
                  </a:lnTo>
                  <a:lnTo>
                    <a:pt x="527" y="1137"/>
                  </a:lnTo>
                  <a:lnTo>
                    <a:pt x="486" y="1145"/>
                  </a:lnTo>
                  <a:lnTo>
                    <a:pt x="442" y="1148"/>
                  </a:lnTo>
                  <a:lnTo>
                    <a:pt x="362" y="1148"/>
                  </a:lnTo>
                  <a:lnTo>
                    <a:pt x="404" y="1145"/>
                  </a:lnTo>
                  <a:lnTo>
                    <a:pt x="446" y="1137"/>
                  </a:lnTo>
                  <a:lnTo>
                    <a:pt x="485" y="1122"/>
                  </a:lnTo>
                  <a:lnTo>
                    <a:pt x="521" y="1102"/>
                  </a:lnTo>
                  <a:lnTo>
                    <a:pt x="553" y="1078"/>
                  </a:lnTo>
                  <a:lnTo>
                    <a:pt x="582" y="1049"/>
                  </a:lnTo>
                  <a:lnTo>
                    <a:pt x="607" y="1017"/>
                  </a:lnTo>
                  <a:lnTo>
                    <a:pt x="627" y="982"/>
                  </a:lnTo>
                  <a:lnTo>
                    <a:pt x="642" y="943"/>
                  </a:lnTo>
                  <a:lnTo>
                    <a:pt x="650" y="902"/>
                  </a:lnTo>
                  <a:lnTo>
                    <a:pt x="654" y="859"/>
                  </a:lnTo>
                  <a:lnTo>
                    <a:pt x="651" y="820"/>
                  </a:lnTo>
                  <a:lnTo>
                    <a:pt x="644" y="782"/>
                  </a:lnTo>
                  <a:lnTo>
                    <a:pt x="631" y="747"/>
                  </a:lnTo>
                  <a:lnTo>
                    <a:pt x="614" y="714"/>
                  </a:lnTo>
                  <a:lnTo>
                    <a:pt x="593" y="683"/>
                  </a:lnTo>
                  <a:lnTo>
                    <a:pt x="569" y="655"/>
                  </a:lnTo>
                  <a:lnTo>
                    <a:pt x="542" y="631"/>
                  </a:lnTo>
                  <a:lnTo>
                    <a:pt x="510" y="610"/>
                  </a:lnTo>
                  <a:lnTo>
                    <a:pt x="513" y="560"/>
                  </a:lnTo>
                  <a:lnTo>
                    <a:pt x="510" y="502"/>
                  </a:lnTo>
                  <a:lnTo>
                    <a:pt x="502" y="445"/>
                  </a:lnTo>
                  <a:lnTo>
                    <a:pt x="487" y="390"/>
                  </a:lnTo>
                  <a:lnTo>
                    <a:pt x="468" y="338"/>
                  </a:lnTo>
                  <a:lnTo>
                    <a:pt x="443" y="289"/>
                  </a:lnTo>
                  <a:lnTo>
                    <a:pt x="415" y="242"/>
                  </a:lnTo>
                  <a:lnTo>
                    <a:pt x="382" y="199"/>
                  </a:lnTo>
                  <a:lnTo>
                    <a:pt x="345" y="159"/>
                  </a:lnTo>
                  <a:lnTo>
                    <a:pt x="304" y="122"/>
                  </a:lnTo>
                  <a:lnTo>
                    <a:pt x="261" y="90"/>
                  </a:lnTo>
                  <a:lnTo>
                    <a:pt x="213" y="63"/>
                  </a:lnTo>
                  <a:lnTo>
                    <a:pt x="164" y="40"/>
                  </a:lnTo>
                  <a:lnTo>
                    <a:pt x="111" y="22"/>
                  </a:lnTo>
                  <a:lnTo>
                    <a:pt x="57" y="9"/>
                  </a:lnTo>
                  <a:lnTo>
                    <a:pt x="0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3397818" y="4126190"/>
            <a:ext cx="626489" cy="450942"/>
            <a:chOff x="-2971801" y="2520950"/>
            <a:chExt cx="617539" cy="444500"/>
          </a:xfrm>
          <a:scene3d>
            <a:camera prst="obliqueTopRight"/>
            <a:lightRig rig="threePt" dir="t"/>
          </a:scene3d>
        </p:grpSpPr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-2971801" y="2520950"/>
              <a:ext cx="617538" cy="444500"/>
            </a:xfrm>
            <a:custGeom>
              <a:avLst/>
              <a:gdLst>
                <a:gd name="T0" fmla="*/ 438 w 777"/>
                <a:gd name="T1" fmla="*/ 0 h 559"/>
                <a:gd name="T2" fmla="*/ 478 w 777"/>
                <a:gd name="T3" fmla="*/ 3 h 559"/>
                <a:gd name="T4" fmla="*/ 516 w 777"/>
                <a:gd name="T5" fmla="*/ 12 h 559"/>
                <a:gd name="T6" fmla="*/ 552 w 777"/>
                <a:gd name="T7" fmla="*/ 25 h 559"/>
                <a:gd name="T8" fmla="*/ 586 w 777"/>
                <a:gd name="T9" fmla="*/ 43 h 559"/>
                <a:gd name="T10" fmla="*/ 615 w 777"/>
                <a:gd name="T11" fmla="*/ 67 h 559"/>
                <a:gd name="T12" fmla="*/ 642 w 777"/>
                <a:gd name="T13" fmla="*/ 94 h 559"/>
                <a:gd name="T14" fmla="*/ 665 w 777"/>
                <a:gd name="T15" fmla="*/ 125 h 559"/>
                <a:gd name="T16" fmla="*/ 683 w 777"/>
                <a:gd name="T17" fmla="*/ 157 h 559"/>
                <a:gd name="T18" fmla="*/ 697 w 777"/>
                <a:gd name="T19" fmla="*/ 194 h 559"/>
                <a:gd name="T20" fmla="*/ 705 w 777"/>
                <a:gd name="T21" fmla="*/ 232 h 559"/>
                <a:gd name="T22" fmla="*/ 708 w 777"/>
                <a:gd name="T23" fmla="*/ 272 h 559"/>
                <a:gd name="T24" fmla="*/ 707 w 777"/>
                <a:gd name="T25" fmla="*/ 297 h 559"/>
                <a:gd name="T26" fmla="*/ 730 w 777"/>
                <a:gd name="T27" fmla="*/ 315 h 559"/>
                <a:gd name="T28" fmla="*/ 749 w 777"/>
                <a:gd name="T29" fmla="*/ 336 h 559"/>
                <a:gd name="T30" fmla="*/ 764 w 777"/>
                <a:gd name="T31" fmla="*/ 360 h 559"/>
                <a:gd name="T32" fmla="*/ 774 w 777"/>
                <a:gd name="T33" fmla="*/ 388 h 559"/>
                <a:gd name="T34" fmla="*/ 777 w 777"/>
                <a:gd name="T35" fmla="*/ 418 h 559"/>
                <a:gd name="T36" fmla="*/ 774 w 777"/>
                <a:gd name="T37" fmla="*/ 446 h 559"/>
                <a:gd name="T38" fmla="*/ 765 w 777"/>
                <a:gd name="T39" fmla="*/ 474 h 559"/>
                <a:gd name="T40" fmla="*/ 753 w 777"/>
                <a:gd name="T41" fmla="*/ 497 h 559"/>
                <a:gd name="T42" fmla="*/ 736 w 777"/>
                <a:gd name="T43" fmla="*/ 518 h 559"/>
                <a:gd name="T44" fmla="*/ 715 w 777"/>
                <a:gd name="T45" fmla="*/ 535 h 559"/>
                <a:gd name="T46" fmla="*/ 690 w 777"/>
                <a:gd name="T47" fmla="*/ 549 h 559"/>
                <a:gd name="T48" fmla="*/ 663 w 777"/>
                <a:gd name="T49" fmla="*/ 556 h 559"/>
                <a:gd name="T50" fmla="*/ 634 w 777"/>
                <a:gd name="T51" fmla="*/ 559 h 559"/>
                <a:gd name="T52" fmla="*/ 172 w 777"/>
                <a:gd name="T53" fmla="*/ 559 h 559"/>
                <a:gd name="T54" fmla="*/ 140 w 777"/>
                <a:gd name="T55" fmla="*/ 557 h 559"/>
                <a:gd name="T56" fmla="*/ 112 w 777"/>
                <a:gd name="T57" fmla="*/ 549 h 559"/>
                <a:gd name="T58" fmla="*/ 85 w 777"/>
                <a:gd name="T59" fmla="*/ 536 h 559"/>
                <a:gd name="T60" fmla="*/ 61 w 777"/>
                <a:gd name="T61" fmla="*/ 519 h 559"/>
                <a:gd name="T62" fmla="*/ 40 w 777"/>
                <a:gd name="T63" fmla="*/ 498 h 559"/>
                <a:gd name="T64" fmla="*/ 23 w 777"/>
                <a:gd name="T65" fmla="*/ 475 h 559"/>
                <a:gd name="T66" fmla="*/ 11 w 777"/>
                <a:gd name="T67" fmla="*/ 447 h 559"/>
                <a:gd name="T68" fmla="*/ 3 w 777"/>
                <a:gd name="T69" fmla="*/ 419 h 559"/>
                <a:gd name="T70" fmla="*/ 0 w 777"/>
                <a:gd name="T71" fmla="*/ 388 h 559"/>
                <a:gd name="T72" fmla="*/ 3 w 777"/>
                <a:gd name="T73" fmla="*/ 357 h 559"/>
                <a:gd name="T74" fmla="*/ 11 w 777"/>
                <a:gd name="T75" fmla="*/ 328 h 559"/>
                <a:gd name="T76" fmla="*/ 23 w 777"/>
                <a:gd name="T77" fmla="*/ 302 h 559"/>
                <a:gd name="T78" fmla="*/ 40 w 777"/>
                <a:gd name="T79" fmla="*/ 278 h 559"/>
                <a:gd name="T80" fmla="*/ 61 w 777"/>
                <a:gd name="T81" fmla="*/ 256 h 559"/>
                <a:gd name="T82" fmla="*/ 85 w 777"/>
                <a:gd name="T83" fmla="*/ 240 h 559"/>
                <a:gd name="T84" fmla="*/ 112 w 777"/>
                <a:gd name="T85" fmla="*/ 227 h 559"/>
                <a:gd name="T86" fmla="*/ 140 w 777"/>
                <a:gd name="T87" fmla="*/ 220 h 559"/>
                <a:gd name="T88" fmla="*/ 172 w 777"/>
                <a:gd name="T89" fmla="*/ 216 h 559"/>
                <a:gd name="T90" fmla="*/ 174 w 777"/>
                <a:gd name="T91" fmla="*/ 216 h 559"/>
                <a:gd name="T92" fmla="*/ 185 w 777"/>
                <a:gd name="T93" fmla="*/ 181 h 559"/>
                <a:gd name="T94" fmla="*/ 198 w 777"/>
                <a:gd name="T95" fmla="*/ 147 h 559"/>
                <a:gd name="T96" fmla="*/ 217 w 777"/>
                <a:gd name="T97" fmla="*/ 115 h 559"/>
                <a:gd name="T98" fmla="*/ 241 w 777"/>
                <a:gd name="T99" fmla="*/ 87 h 559"/>
                <a:gd name="T100" fmla="*/ 267 w 777"/>
                <a:gd name="T101" fmla="*/ 62 h 559"/>
                <a:gd name="T102" fmla="*/ 297 w 777"/>
                <a:gd name="T103" fmla="*/ 40 h 559"/>
                <a:gd name="T104" fmla="*/ 328 w 777"/>
                <a:gd name="T105" fmla="*/ 23 h 559"/>
                <a:gd name="T106" fmla="*/ 363 w 777"/>
                <a:gd name="T107" fmla="*/ 11 h 559"/>
                <a:gd name="T108" fmla="*/ 400 w 777"/>
                <a:gd name="T109" fmla="*/ 2 h 559"/>
                <a:gd name="T110" fmla="*/ 438 w 777"/>
                <a:gd name="T111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77" h="559">
                  <a:moveTo>
                    <a:pt x="438" y="0"/>
                  </a:moveTo>
                  <a:lnTo>
                    <a:pt x="478" y="3"/>
                  </a:lnTo>
                  <a:lnTo>
                    <a:pt x="516" y="12"/>
                  </a:lnTo>
                  <a:lnTo>
                    <a:pt x="552" y="25"/>
                  </a:lnTo>
                  <a:lnTo>
                    <a:pt x="586" y="43"/>
                  </a:lnTo>
                  <a:lnTo>
                    <a:pt x="615" y="67"/>
                  </a:lnTo>
                  <a:lnTo>
                    <a:pt x="642" y="94"/>
                  </a:lnTo>
                  <a:lnTo>
                    <a:pt x="665" y="125"/>
                  </a:lnTo>
                  <a:lnTo>
                    <a:pt x="683" y="157"/>
                  </a:lnTo>
                  <a:lnTo>
                    <a:pt x="697" y="194"/>
                  </a:lnTo>
                  <a:lnTo>
                    <a:pt x="705" y="232"/>
                  </a:lnTo>
                  <a:lnTo>
                    <a:pt x="708" y="272"/>
                  </a:lnTo>
                  <a:lnTo>
                    <a:pt x="707" y="297"/>
                  </a:lnTo>
                  <a:lnTo>
                    <a:pt x="730" y="315"/>
                  </a:lnTo>
                  <a:lnTo>
                    <a:pt x="749" y="336"/>
                  </a:lnTo>
                  <a:lnTo>
                    <a:pt x="764" y="360"/>
                  </a:lnTo>
                  <a:lnTo>
                    <a:pt x="774" y="388"/>
                  </a:lnTo>
                  <a:lnTo>
                    <a:pt x="777" y="418"/>
                  </a:lnTo>
                  <a:lnTo>
                    <a:pt x="774" y="446"/>
                  </a:lnTo>
                  <a:lnTo>
                    <a:pt x="765" y="474"/>
                  </a:lnTo>
                  <a:lnTo>
                    <a:pt x="753" y="497"/>
                  </a:lnTo>
                  <a:lnTo>
                    <a:pt x="736" y="518"/>
                  </a:lnTo>
                  <a:lnTo>
                    <a:pt x="715" y="535"/>
                  </a:lnTo>
                  <a:lnTo>
                    <a:pt x="690" y="549"/>
                  </a:lnTo>
                  <a:lnTo>
                    <a:pt x="663" y="556"/>
                  </a:lnTo>
                  <a:lnTo>
                    <a:pt x="634" y="559"/>
                  </a:lnTo>
                  <a:lnTo>
                    <a:pt x="172" y="559"/>
                  </a:lnTo>
                  <a:lnTo>
                    <a:pt x="140" y="557"/>
                  </a:lnTo>
                  <a:lnTo>
                    <a:pt x="112" y="549"/>
                  </a:lnTo>
                  <a:lnTo>
                    <a:pt x="85" y="536"/>
                  </a:lnTo>
                  <a:lnTo>
                    <a:pt x="61" y="519"/>
                  </a:lnTo>
                  <a:lnTo>
                    <a:pt x="40" y="498"/>
                  </a:lnTo>
                  <a:lnTo>
                    <a:pt x="23" y="475"/>
                  </a:lnTo>
                  <a:lnTo>
                    <a:pt x="11" y="447"/>
                  </a:lnTo>
                  <a:lnTo>
                    <a:pt x="3" y="419"/>
                  </a:lnTo>
                  <a:lnTo>
                    <a:pt x="0" y="388"/>
                  </a:lnTo>
                  <a:lnTo>
                    <a:pt x="3" y="357"/>
                  </a:lnTo>
                  <a:lnTo>
                    <a:pt x="11" y="328"/>
                  </a:lnTo>
                  <a:lnTo>
                    <a:pt x="23" y="302"/>
                  </a:lnTo>
                  <a:lnTo>
                    <a:pt x="40" y="278"/>
                  </a:lnTo>
                  <a:lnTo>
                    <a:pt x="61" y="256"/>
                  </a:lnTo>
                  <a:lnTo>
                    <a:pt x="85" y="240"/>
                  </a:lnTo>
                  <a:lnTo>
                    <a:pt x="112" y="227"/>
                  </a:lnTo>
                  <a:lnTo>
                    <a:pt x="140" y="220"/>
                  </a:lnTo>
                  <a:lnTo>
                    <a:pt x="172" y="216"/>
                  </a:lnTo>
                  <a:lnTo>
                    <a:pt x="174" y="216"/>
                  </a:lnTo>
                  <a:lnTo>
                    <a:pt x="185" y="181"/>
                  </a:lnTo>
                  <a:lnTo>
                    <a:pt x="198" y="147"/>
                  </a:lnTo>
                  <a:lnTo>
                    <a:pt x="217" y="115"/>
                  </a:lnTo>
                  <a:lnTo>
                    <a:pt x="241" y="87"/>
                  </a:lnTo>
                  <a:lnTo>
                    <a:pt x="267" y="62"/>
                  </a:lnTo>
                  <a:lnTo>
                    <a:pt x="297" y="40"/>
                  </a:lnTo>
                  <a:lnTo>
                    <a:pt x="328" y="23"/>
                  </a:lnTo>
                  <a:lnTo>
                    <a:pt x="363" y="11"/>
                  </a:lnTo>
                  <a:lnTo>
                    <a:pt x="400" y="2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5F5F5"/>
            </a:solidFill>
            <a:ln w="0">
              <a:solidFill>
                <a:srgbClr val="F5F5F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38"/>
            <p:cNvSpPr>
              <a:spLocks/>
            </p:cNvSpPr>
            <p:nvPr userDrawn="1"/>
          </p:nvSpPr>
          <p:spPr bwMode="auto">
            <a:xfrm>
              <a:off x="-2638425" y="2520950"/>
              <a:ext cx="284163" cy="444500"/>
            </a:xfrm>
            <a:custGeom>
              <a:avLst/>
              <a:gdLst>
                <a:gd name="T0" fmla="*/ 19 w 358"/>
                <a:gd name="T1" fmla="*/ 0 h 559"/>
                <a:gd name="T2" fmla="*/ 59 w 358"/>
                <a:gd name="T3" fmla="*/ 3 h 559"/>
                <a:gd name="T4" fmla="*/ 97 w 358"/>
                <a:gd name="T5" fmla="*/ 12 h 559"/>
                <a:gd name="T6" fmla="*/ 133 w 358"/>
                <a:gd name="T7" fmla="*/ 25 h 559"/>
                <a:gd name="T8" fmla="*/ 167 w 358"/>
                <a:gd name="T9" fmla="*/ 43 h 559"/>
                <a:gd name="T10" fmla="*/ 196 w 358"/>
                <a:gd name="T11" fmla="*/ 67 h 559"/>
                <a:gd name="T12" fmla="*/ 223 w 358"/>
                <a:gd name="T13" fmla="*/ 94 h 559"/>
                <a:gd name="T14" fmla="*/ 246 w 358"/>
                <a:gd name="T15" fmla="*/ 125 h 559"/>
                <a:gd name="T16" fmla="*/ 264 w 358"/>
                <a:gd name="T17" fmla="*/ 157 h 559"/>
                <a:gd name="T18" fmla="*/ 278 w 358"/>
                <a:gd name="T19" fmla="*/ 194 h 559"/>
                <a:gd name="T20" fmla="*/ 286 w 358"/>
                <a:gd name="T21" fmla="*/ 232 h 559"/>
                <a:gd name="T22" fmla="*/ 289 w 358"/>
                <a:gd name="T23" fmla="*/ 272 h 559"/>
                <a:gd name="T24" fmla="*/ 288 w 358"/>
                <a:gd name="T25" fmla="*/ 297 h 559"/>
                <a:gd name="T26" fmla="*/ 311 w 358"/>
                <a:gd name="T27" fmla="*/ 315 h 559"/>
                <a:gd name="T28" fmla="*/ 330 w 358"/>
                <a:gd name="T29" fmla="*/ 336 h 559"/>
                <a:gd name="T30" fmla="*/ 345 w 358"/>
                <a:gd name="T31" fmla="*/ 360 h 559"/>
                <a:gd name="T32" fmla="*/ 355 w 358"/>
                <a:gd name="T33" fmla="*/ 388 h 559"/>
                <a:gd name="T34" fmla="*/ 358 w 358"/>
                <a:gd name="T35" fmla="*/ 418 h 559"/>
                <a:gd name="T36" fmla="*/ 355 w 358"/>
                <a:gd name="T37" fmla="*/ 446 h 559"/>
                <a:gd name="T38" fmla="*/ 346 w 358"/>
                <a:gd name="T39" fmla="*/ 474 h 559"/>
                <a:gd name="T40" fmla="*/ 334 w 358"/>
                <a:gd name="T41" fmla="*/ 497 h 559"/>
                <a:gd name="T42" fmla="*/ 317 w 358"/>
                <a:gd name="T43" fmla="*/ 518 h 559"/>
                <a:gd name="T44" fmla="*/ 296 w 358"/>
                <a:gd name="T45" fmla="*/ 535 h 559"/>
                <a:gd name="T46" fmla="*/ 271 w 358"/>
                <a:gd name="T47" fmla="*/ 549 h 559"/>
                <a:gd name="T48" fmla="*/ 244 w 358"/>
                <a:gd name="T49" fmla="*/ 556 h 559"/>
                <a:gd name="T50" fmla="*/ 215 w 358"/>
                <a:gd name="T51" fmla="*/ 559 h 559"/>
                <a:gd name="T52" fmla="*/ 176 w 358"/>
                <a:gd name="T53" fmla="*/ 559 h 559"/>
                <a:gd name="T54" fmla="*/ 205 w 358"/>
                <a:gd name="T55" fmla="*/ 556 h 559"/>
                <a:gd name="T56" fmla="*/ 231 w 358"/>
                <a:gd name="T57" fmla="*/ 549 h 559"/>
                <a:gd name="T58" fmla="*/ 255 w 358"/>
                <a:gd name="T59" fmla="*/ 535 h 559"/>
                <a:gd name="T60" fmla="*/ 277 w 358"/>
                <a:gd name="T61" fmla="*/ 518 h 559"/>
                <a:gd name="T62" fmla="*/ 295 w 358"/>
                <a:gd name="T63" fmla="*/ 497 h 559"/>
                <a:gd name="T64" fmla="*/ 307 w 358"/>
                <a:gd name="T65" fmla="*/ 474 h 559"/>
                <a:gd name="T66" fmla="*/ 316 w 358"/>
                <a:gd name="T67" fmla="*/ 446 h 559"/>
                <a:gd name="T68" fmla="*/ 319 w 358"/>
                <a:gd name="T69" fmla="*/ 418 h 559"/>
                <a:gd name="T70" fmla="*/ 316 w 358"/>
                <a:gd name="T71" fmla="*/ 388 h 559"/>
                <a:gd name="T72" fmla="*/ 306 w 358"/>
                <a:gd name="T73" fmla="*/ 360 h 559"/>
                <a:gd name="T74" fmla="*/ 291 w 358"/>
                <a:gd name="T75" fmla="*/ 336 h 559"/>
                <a:gd name="T76" fmla="*/ 272 w 358"/>
                <a:gd name="T77" fmla="*/ 315 h 559"/>
                <a:gd name="T78" fmla="*/ 249 w 358"/>
                <a:gd name="T79" fmla="*/ 297 h 559"/>
                <a:gd name="T80" fmla="*/ 250 w 358"/>
                <a:gd name="T81" fmla="*/ 272 h 559"/>
                <a:gd name="T82" fmla="*/ 247 w 358"/>
                <a:gd name="T83" fmla="*/ 230 h 559"/>
                <a:gd name="T84" fmla="*/ 238 w 358"/>
                <a:gd name="T85" fmla="*/ 190 h 559"/>
                <a:gd name="T86" fmla="*/ 223 w 358"/>
                <a:gd name="T87" fmla="*/ 152 h 559"/>
                <a:gd name="T88" fmla="*/ 203 w 358"/>
                <a:gd name="T89" fmla="*/ 118 h 559"/>
                <a:gd name="T90" fmla="*/ 177 w 358"/>
                <a:gd name="T91" fmla="*/ 87 h 559"/>
                <a:gd name="T92" fmla="*/ 149 w 358"/>
                <a:gd name="T93" fmla="*/ 59 h 559"/>
                <a:gd name="T94" fmla="*/ 116 w 358"/>
                <a:gd name="T95" fmla="*/ 37 h 559"/>
                <a:gd name="T96" fmla="*/ 80 w 358"/>
                <a:gd name="T97" fmla="*/ 19 h 559"/>
                <a:gd name="T98" fmla="*/ 41 w 358"/>
                <a:gd name="T99" fmla="*/ 8 h 559"/>
                <a:gd name="T100" fmla="*/ 0 w 358"/>
                <a:gd name="T101" fmla="*/ 1 h 559"/>
                <a:gd name="T102" fmla="*/ 19 w 358"/>
                <a:gd name="T103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8" h="559">
                  <a:moveTo>
                    <a:pt x="19" y="0"/>
                  </a:moveTo>
                  <a:lnTo>
                    <a:pt x="59" y="3"/>
                  </a:lnTo>
                  <a:lnTo>
                    <a:pt x="97" y="12"/>
                  </a:lnTo>
                  <a:lnTo>
                    <a:pt x="133" y="25"/>
                  </a:lnTo>
                  <a:lnTo>
                    <a:pt x="167" y="43"/>
                  </a:lnTo>
                  <a:lnTo>
                    <a:pt x="196" y="67"/>
                  </a:lnTo>
                  <a:lnTo>
                    <a:pt x="223" y="94"/>
                  </a:lnTo>
                  <a:lnTo>
                    <a:pt x="246" y="125"/>
                  </a:lnTo>
                  <a:lnTo>
                    <a:pt x="264" y="157"/>
                  </a:lnTo>
                  <a:lnTo>
                    <a:pt x="278" y="194"/>
                  </a:lnTo>
                  <a:lnTo>
                    <a:pt x="286" y="232"/>
                  </a:lnTo>
                  <a:lnTo>
                    <a:pt x="289" y="272"/>
                  </a:lnTo>
                  <a:lnTo>
                    <a:pt x="288" y="297"/>
                  </a:lnTo>
                  <a:lnTo>
                    <a:pt x="311" y="315"/>
                  </a:lnTo>
                  <a:lnTo>
                    <a:pt x="330" y="336"/>
                  </a:lnTo>
                  <a:lnTo>
                    <a:pt x="345" y="360"/>
                  </a:lnTo>
                  <a:lnTo>
                    <a:pt x="355" y="388"/>
                  </a:lnTo>
                  <a:lnTo>
                    <a:pt x="358" y="418"/>
                  </a:lnTo>
                  <a:lnTo>
                    <a:pt x="355" y="446"/>
                  </a:lnTo>
                  <a:lnTo>
                    <a:pt x="346" y="474"/>
                  </a:lnTo>
                  <a:lnTo>
                    <a:pt x="334" y="497"/>
                  </a:lnTo>
                  <a:lnTo>
                    <a:pt x="317" y="518"/>
                  </a:lnTo>
                  <a:lnTo>
                    <a:pt x="296" y="535"/>
                  </a:lnTo>
                  <a:lnTo>
                    <a:pt x="271" y="549"/>
                  </a:lnTo>
                  <a:lnTo>
                    <a:pt x="244" y="556"/>
                  </a:lnTo>
                  <a:lnTo>
                    <a:pt x="215" y="559"/>
                  </a:lnTo>
                  <a:lnTo>
                    <a:pt x="176" y="559"/>
                  </a:lnTo>
                  <a:lnTo>
                    <a:pt x="205" y="556"/>
                  </a:lnTo>
                  <a:lnTo>
                    <a:pt x="231" y="549"/>
                  </a:lnTo>
                  <a:lnTo>
                    <a:pt x="255" y="535"/>
                  </a:lnTo>
                  <a:lnTo>
                    <a:pt x="277" y="518"/>
                  </a:lnTo>
                  <a:lnTo>
                    <a:pt x="295" y="497"/>
                  </a:lnTo>
                  <a:lnTo>
                    <a:pt x="307" y="474"/>
                  </a:lnTo>
                  <a:lnTo>
                    <a:pt x="316" y="446"/>
                  </a:lnTo>
                  <a:lnTo>
                    <a:pt x="319" y="418"/>
                  </a:lnTo>
                  <a:lnTo>
                    <a:pt x="316" y="388"/>
                  </a:lnTo>
                  <a:lnTo>
                    <a:pt x="306" y="360"/>
                  </a:lnTo>
                  <a:lnTo>
                    <a:pt x="291" y="336"/>
                  </a:lnTo>
                  <a:lnTo>
                    <a:pt x="272" y="315"/>
                  </a:lnTo>
                  <a:lnTo>
                    <a:pt x="249" y="297"/>
                  </a:lnTo>
                  <a:lnTo>
                    <a:pt x="250" y="272"/>
                  </a:lnTo>
                  <a:lnTo>
                    <a:pt x="247" y="230"/>
                  </a:lnTo>
                  <a:lnTo>
                    <a:pt x="238" y="190"/>
                  </a:lnTo>
                  <a:lnTo>
                    <a:pt x="223" y="152"/>
                  </a:lnTo>
                  <a:lnTo>
                    <a:pt x="203" y="118"/>
                  </a:lnTo>
                  <a:lnTo>
                    <a:pt x="177" y="87"/>
                  </a:lnTo>
                  <a:lnTo>
                    <a:pt x="149" y="59"/>
                  </a:lnTo>
                  <a:lnTo>
                    <a:pt x="116" y="37"/>
                  </a:lnTo>
                  <a:lnTo>
                    <a:pt x="80" y="19"/>
                  </a:lnTo>
                  <a:lnTo>
                    <a:pt x="41" y="8"/>
                  </a:lnTo>
                  <a:lnTo>
                    <a:pt x="0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39"/>
            <p:cNvSpPr>
              <a:spLocks/>
            </p:cNvSpPr>
            <p:nvPr userDrawn="1"/>
          </p:nvSpPr>
          <p:spPr bwMode="auto">
            <a:xfrm>
              <a:off x="-2901950" y="2670175"/>
              <a:ext cx="163513" cy="73025"/>
            </a:xfrm>
            <a:custGeom>
              <a:avLst/>
              <a:gdLst>
                <a:gd name="T0" fmla="*/ 94 w 204"/>
                <a:gd name="T1" fmla="*/ 0 h 92"/>
                <a:gd name="T2" fmla="*/ 115 w 204"/>
                <a:gd name="T3" fmla="*/ 5 h 92"/>
                <a:gd name="T4" fmla="*/ 136 w 204"/>
                <a:gd name="T5" fmla="*/ 16 h 92"/>
                <a:gd name="T6" fmla="*/ 157 w 204"/>
                <a:gd name="T7" fmla="*/ 32 h 92"/>
                <a:gd name="T8" fmla="*/ 176 w 204"/>
                <a:gd name="T9" fmla="*/ 50 h 92"/>
                <a:gd name="T10" fmla="*/ 192 w 204"/>
                <a:gd name="T11" fmla="*/ 71 h 92"/>
                <a:gd name="T12" fmla="*/ 204 w 204"/>
                <a:gd name="T13" fmla="*/ 92 h 92"/>
                <a:gd name="T14" fmla="*/ 182 w 204"/>
                <a:gd name="T15" fmla="*/ 74 h 92"/>
                <a:gd name="T16" fmla="*/ 157 w 204"/>
                <a:gd name="T17" fmla="*/ 59 h 92"/>
                <a:gd name="T18" fmla="*/ 129 w 204"/>
                <a:gd name="T19" fmla="*/ 47 h 92"/>
                <a:gd name="T20" fmla="*/ 100 w 204"/>
                <a:gd name="T21" fmla="*/ 41 h 92"/>
                <a:gd name="T22" fmla="*/ 69 w 204"/>
                <a:gd name="T23" fmla="*/ 38 h 92"/>
                <a:gd name="T24" fmla="*/ 45 w 204"/>
                <a:gd name="T25" fmla="*/ 40 h 92"/>
                <a:gd name="T26" fmla="*/ 22 w 204"/>
                <a:gd name="T27" fmla="*/ 44 h 92"/>
                <a:gd name="T28" fmla="*/ 0 w 204"/>
                <a:gd name="T29" fmla="*/ 51 h 92"/>
                <a:gd name="T30" fmla="*/ 25 w 204"/>
                <a:gd name="T31" fmla="*/ 39 h 92"/>
                <a:gd name="T32" fmla="*/ 53 w 204"/>
                <a:gd name="T33" fmla="*/ 32 h 92"/>
                <a:gd name="T34" fmla="*/ 84 w 204"/>
                <a:gd name="T35" fmla="*/ 28 h 92"/>
                <a:gd name="T36" fmla="*/ 86 w 204"/>
                <a:gd name="T37" fmla="*/ 28 h 92"/>
                <a:gd name="T38" fmla="*/ 88 w 204"/>
                <a:gd name="T39" fmla="*/ 21 h 92"/>
                <a:gd name="T40" fmla="*/ 90 w 204"/>
                <a:gd name="T41" fmla="*/ 12 h 92"/>
                <a:gd name="T42" fmla="*/ 94 w 204"/>
                <a:gd name="T4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4" h="92">
                  <a:moveTo>
                    <a:pt x="94" y="0"/>
                  </a:moveTo>
                  <a:lnTo>
                    <a:pt x="115" y="5"/>
                  </a:lnTo>
                  <a:lnTo>
                    <a:pt x="136" y="16"/>
                  </a:lnTo>
                  <a:lnTo>
                    <a:pt x="157" y="32"/>
                  </a:lnTo>
                  <a:lnTo>
                    <a:pt x="176" y="50"/>
                  </a:lnTo>
                  <a:lnTo>
                    <a:pt x="192" y="71"/>
                  </a:lnTo>
                  <a:lnTo>
                    <a:pt x="204" y="92"/>
                  </a:lnTo>
                  <a:lnTo>
                    <a:pt x="182" y="74"/>
                  </a:lnTo>
                  <a:lnTo>
                    <a:pt x="157" y="59"/>
                  </a:lnTo>
                  <a:lnTo>
                    <a:pt x="129" y="47"/>
                  </a:lnTo>
                  <a:lnTo>
                    <a:pt x="100" y="41"/>
                  </a:lnTo>
                  <a:lnTo>
                    <a:pt x="69" y="38"/>
                  </a:lnTo>
                  <a:lnTo>
                    <a:pt x="45" y="40"/>
                  </a:lnTo>
                  <a:lnTo>
                    <a:pt x="22" y="44"/>
                  </a:lnTo>
                  <a:lnTo>
                    <a:pt x="0" y="51"/>
                  </a:lnTo>
                  <a:lnTo>
                    <a:pt x="25" y="39"/>
                  </a:lnTo>
                  <a:lnTo>
                    <a:pt x="53" y="32"/>
                  </a:lnTo>
                  <a:lnTo>
                    <a:pt x="84" y="28"/>
                  </a:lnTo>
                  <a:lnTo>
                    <a:pt x="86" y="28"/>
                  </a:lnTo>
                  <a:lnTo>
                    <a:pt x="88" y="21"/>
                  </a:lnTo>
                  <a:lnTo>
                    <a:pt x="90" y="1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7" name="그룹 16"/>
          <p:cNvGrpSpPr/>
          <p:nvPr userDrawn="1"/>
        </p:nvGrpSpPr>
        <p:grpSpPr>
          <a:xfrm>
            <a:off x="3105466" y="725239"/>
            <a:ext cx="2933068" cy="4385588"/>
            <a:chOff x="3105466" y="725239"/>
            <a:chExt cx="2933068" cy="4385588"/>
          </a:xfrm>
          <a:scene3d>
            <a:camera prst="obliqueTopRight"/>
            <a:lightRig rig="threePt" dir="t"/>
          </a:scene3d>
        </p:grpSpPr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4332111" y="4334281"/>
              <a:ext cx="110465" cy="478128"/>
            </a:xfrm>
            <a:custGeom>
              <a:avLst/>
              <a:gdLst>
                <a:gd name="T0" fmla="*/ 34 w 67"/>
                <a:gd name="T1" fmla="*/ 0 h 290"/>
                <a:gd name="T2" fmla="*/ 67 w 67"/>
                <a:gd name="T3" fmla="*/ 290 h 290"/>
                <a:gd name="T4" fmla="*/ 34 w 67"/>
                <a:gd name="T5" fmla="*/ 290 h 290"/>
                <a:gd name="T6" fmla="*/ 0 w 67"/>
                <a:gd name="T7" fmla="*/ 0 h 290"/>
                <a:gd name="T8" fmla="*/ 34 w 67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90">
                  <a:moveTo>
                    <a:pt x="34" y="0"/>
                  </a:moveTo>
                  <a:lnTo>
                    <a:pt x="67" y="290"/>
                  </a:lnTo>
                  <a:lnTo>
                    <a:pt x="34" y="290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8"/>
            <p:cNvSpPr>
              <a:spLocks/>
            </p:cNvSpPr>
            <p:nvPr userDrawn="1"/>
          </p:nvSpPr>
          <p:spPr bwMode="auto">
            <a:xfrm>
              <a:off x="4582716" y="4332632"/>
              <a:ext cx="36272" cy="478128"/>
            </a:xfrm>
            <a:custGeom>
              <a:avLst/>
              <a:gdLst>
                <a:gd name="T0" fmla="*/ 20 w 22"/>
                <a:gd name="T1" fmla="*/ 0 h 290"/>
                <a:gd name="T2" fmla="*/ 22 w 22"/>
                <a:gd name="T3" fmla="*/ 290 h 290"/>
                <a:gd name="T4" fmla="*/ 2 w 22"/>
                <a:gd name="T5" fmla="*/ 290 h 290"/>
                <a:gd name="T6" fmla="*/ 0 w 22"/>
                <a:gd name="T7" fmla="*/ 0 h 290"/>
                <a:gd name="T8" fmla="*/ 20 w 22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90">
                  <a:moveTo>
                    <a:pt x="20" y="0"/>
                  </a:moveTo>
                  <a:lnTo>
                    <a:pt x="22" y="290"/>
                  </a:lnTo>
                  <a:lnTo>
                    <a:pt x="2" y="290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9"/>
            <p:cNvSpPr>
              <a:spLocks/>
            </p:cNvSpPr>
            <p:nvPr userDrawn="1"/>
          </p:nvSpPr>
          <p:spPr bwMode="auto">
            <a:xfrm>
              <a:off x="4559634" y="4332632"/>
              <a:ext cx="26379" cy="478128"/>
            </a:xfrm>
            <a:custGeom>
              <a:avLst/>
              <a:gdLst>
                <a:gd name="T0" fmla="*/ 14 w 16"/>
                <a:gd name="T1" fmla="*/ 0 h 290"/>
                <a:gd name="T2" fmla="*/ 16 w 16"/>
                <a:gd name="T3" fmla="*/ 290 h 290"/>
                <a:gd name="T4" fmla="*/ 2 w 16"/>
                <a:gd name="T5" fmla="*/ 290 h 290"/>
                <a:gd name="T6" fmla="*/ 0 w 16"/>
                <a:gd name="T7" fmla="*/ 1 h 290"/>
                <a:gd name="T8" fmla="*/ 14 w 16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90">
                  <a:moveTo>
                    <a:pt x="14" y="0"/>
                  </a:moveTo>
                  <a:lnTo>
                    <a:pt x="16" y="290"/>
                  </a:lnTo>
                  <a:lnTo>
                    <a:pt x="2" y="290"/>
                  </a:lnTo>
                  <a:lnTo>
                    <a:pt x="0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0"/>
            <p:cNvSpPr>
              <a:spLocks/>
            </p:cNvSpPr>
            <p:nvPr userDrawn="1"/>
          </p:nvSpPr>
          <p:spPr bwMode="auto">
            <a:xfrm>
              <a:off x="4739344" y="4332632"/>
              <a:ext cx="105518" cy="478128"/>
            </a:xfrm>
            <a:custGeom>
              <a:avLst/>
              <a:gdLst>
                <a:gd name="T0" fmla="*/ 64 w 64"/>
                <a:gd name="T1" fmla="*/ 0 h 290"/>
                <a:gd name="T2" fmla="*/ 33 w 64"/>
                <a:gd name="T3" fmla="*/ 290 h 290"/>
                <a:gd name="T4" fmla="*/ 0 w 64"/>
                <a:gd name="T5" fmla="*/ 290 h 290"/>
                <a:gd name="T6" fmla="*/ 30 w 64"/>
                <a:gd name="T7" fmla="*/ 0 h 290"/>
                <a:gd name="T8" fmla="*/ 64 w 64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0">
                  <a:moveTo>
                    <a:pt x="64" y="0"/>
                  </a:moveTo>
                  <a:lnTo>
                    <a:pt x="33" y="290"/>
                  </a:lnTo>
                  <a:lnTo>
                    <a:pt x="0" y="290"/>
                  </a:lnTo>
                  <a:lnTo>
                    <a:pt x="3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1"/>
            <p:cNvSpPr>
              <a:spLocks/>
            </p:cNvSpPr>
            <p:nvPr userDrawn="1"/>
          </p:nvSpPr>
          <p:spPr bwMode="auto">
            <a:xfrm>
              <a:off x="3105466" y="738429"/>
              <a:ext cx="1477250" cy="3536498"/>
            </a:xfrm>
            <a:custGeom>
              <a:avLst/>
              <a:gdLst>
                <a:gd name="T0" fmla="*/ 643 w 896"/>
                <a:gd name="T1" fmla="*/ 0 h 2145"/>
                <a:gd name="T2" fmla="*/ 694 w 896"/>
                <a:gd name="T3" fmla="*/ 1 h 2145"/>
                <a:gd name="T4" fmla="*/ 729 w 896"/>
                <a:gd name="T5" fmla="*/ 5 h 2145"/>
                <a:gd name="T6" fmla="*/ 767 w 896"/>
                <a:gd name="T7" fmla="*/ 8 h 2145"/>
                <a:gd name="T8" fmla="*/ 807 w 896"/>
                <a:gd name="T9" fmla="*/ 12 h 2145"/>
                <a:gd name="T10" fmla="*/ 845 w 896"/>
                <a:gd name="T11" fmla="*/ 19 h 2145"/>
                <a:gd name="T12" fmla="*/ 882 w 896"/>
                <a:gd name="T13" fmla="*/ 28 h 2145"/>
                <a:gd name="T14" fmla="*/ 886 w 896"/>
                <a:gd name="T15" fmla="*/ 27 h 2145"/>
                <a:gd name="T16" fmla="*/ 896 w 896"/>
                <a:gd name="T17" fmla="*/ 2145 h 2145"/>
                <a:gd name="T18" fmla="*/ 872 w 896"/>
                <a:gd name="T19" fmla="*/ 2143 h 2145"/>
                <a:gd name="T20" fmla="*/ 844 w 896"/>
                <a:gd name="T21" fmla="*/ 2136 h 2145"/>
                <a:gd name="T22" fmla="*/ 813 w 896"/>
                <a:gd name="T23" fmla="*/ 2123 h 2145"/>
                <a:gd name="T24" fmla="*/ 779 w 896"/>
                <a:gd name="T25" fmla="*/ 2107 h 2145"/>
                <a:gd name="T26" fmla="*/ 742 w 896"/>
                <a:gd name="T27" fmla="*/ 2085 h 2145"/>
                <a:gd name="T28" fmla="*/ 703 w 896"/>
                <a:gd name="T29" fmla="*/ 2060 h 2145"/>
                <a:gd name="T30" fmla="*/ 662 w 896"/>
                <a:gd name="T31" fmla="*/ 2029 h 2145"/>
                <a:gd name="T32" fmla="*/ 620 w 896"/>
                <a:gd name="T33" fmla="*/ 1997 h 2145"/>
                <a:gd name="T34" fmla="*/ 577 w 896"/>
                <a:gd name="T35" fmla="*/ 1958 h 2145"/>
                <a:gd name="T36" fmla="*/ 533 w 896"/>
                <a:gd name="T37" fmla="*/ 1917 h 2145"/>
                <a:gd name="T38" fmla="*/ 489 w 896"/>
                <a:gd name="T39" fmla="*/ 1873 h 2145"/>
                <a:gd name="T40" fmla="*/ 443 w 896"/>
                <a:gd name="T41" fmla="*/ 1823 h 2145"/>
                <a:gd name="T42" fmla="*/ 399 w 896"/>
                <a:gd name="T43" fmla="*/ 1772 h 2145"/>
                <a:gd name="T44" fmla="*/ 355 w 896"/>
                <a:gd name="T45" fmla="*/ 1717 h 2145"/>
                <a:gd name="T46" fmla="*/ 312 w 896"/>
                <a:gd name="T47" fmla="*/ 1659 h 2145"/>
                <a:gd name="T48" fmla="*/ 270 w 896"/>
                <a:gd name="T49" fmla="*/ 1598 h 2145"/>
                <a:gd name="T50" fmla="*/ 229 w 896"/>
                <a:gd name="T51" fmla="*/ 1533 h 2145"/>
                <a:gd name="T52" fmla="*/ 191 w 896"/>
                <a:gd name="T53" fmla="*/ 1467 h 2145"/>
                <a:gd name="T54" fmla="*/ 155 w 896"/>
                <a:gd name="T55" fmla="*/ 1398 h 2145"/>
                <a:gd name="T56" fmla="*/ 121 w 896"/>
                <a:gd name="T57" fmla="*/ 1326 h 2145"/>
                <a:gd name="T58" fmla="*/ 90 w 896"/>
                <a:gd name="T59" fmla="*/ 1253 h 2145"/>
                <a:gd name="T60" fmla="*/ 62 w 896"/>
                <a:gd name="T61" fmla="*/ 1177 h 2145"/>
                <a:gd name="T62" fmla="*/ 39 w 896"/>
                <a:gd name="T63" fmla="*/ 1103 h 2145"/>
                <a:gd name="T64" fmla="*/ 22 w 896"/>
                <a:gd name="T65" fmla="*/ 1029 h 2145"/>
                <a:gd name="T66" fmla="*/ 9 w 896"/>
                <a:gd name="T67" fmla="*/ 954 h 2145"/>
                <a:gd name="T68" fmla="*/ 2 w 896"/>
                <a:gd name="T69" fmla="*/ 881 h 2145"/>
                <a:gd name="T70" fmla="*/ 0 w 896"/>
                <a:gd name="T71" fmla="*/ 808 h 2145"/>
                <a:gd name="T72" fmla="*/ 2 w 896"/>
                <a:gd name="T73" fmla="*/ 736 h 2145"/>
                <a:gd name="T74" fmla="*/ 9 w 896"/>
                <a:gd name="T75" fmla="*/ 665 h 2145"/>
                <a:gd name="T76" fmla="*/ 22 w 896"/>
                <a:gd name="T77" fmla="*/ 596 h 2145"/>
                <a:gd name="T78" fmla="*/ 39 w 896"/>
                <a:gd name="T79" fmla="*/ 530 h 2145"/>
                <a:gd name="T80" fmla="*/ 63 w 896"/>
                <a:gd name="T81" fmla="*/ 465 h 2145"/>
                <a:gd name="T82" fmla="*/ 91 w 896"/>
                <a:gd name="T83" fmla="*/ 405 h 2145"/>
                <a:gd name="T84" fmla="*/ 114 w 896"/>
                <a:gd name="T85" fmla="*/ 362 h 2145"/>
                <a:gd name="T86" fmla="*/ 142 w 896"/>
                <a:gd name="T87" fmla="*/ 320 h 2145"/>
                <a:gd name="T88" fmla="*/ 176 w 896"/>
                <a:gd name="T89" fmla="*/ 277 h 2145"/>
                <a:gd name="T90" fmla="*/ 212 w 896"/>
                <a:gd name="T91" fmla="*/ 236 h 2145"/>
                <a:gd name="T92" fmla="*/ 253 w 896"/>
                <a:gd name="T93" fmla="*/ 195 h 2145"/>
                <a:gd name="T94" fmla="*/ 296 w 896"/>
                <a:gd name="T95" fmla="*/ 158 h 2145"/>
                <a:gd name="T96" fmla="*/ 341 w 896"/>
                <a:gd name="T97" fmla="*/ 122 h 2145"/>
                <a:gd name="T98" fmla="*/ 389 w 896"/>
                <a:gd name="T99" fmla="*/ 89 h 2145"/>
                <a:gd name="T100" fmla="*/ 439 w 896"/>
                <a:gd name="T101" fmla="*/ 61 h 2145"/>
                <a:gd name="T102" fmla="*/ 489 w 896"/>
                <a:gd name="T103" fmla="*/ 37 h 2145"/>
                <a:gd name="T104" fmla="*/ 540 w 896"/>
                <a:gd name="T105" fmla="*/ 19 h 2145"/>
                <a:gd name="T106" fmla="*/ 591 w 896"/>
                <a:gd name="T107" fmla="*/ 6 h 2145"/>
                <a:gd name="T108" fmla="*/ 643 w 896"/>
                <a:gd name="T10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6" h="2145">
                  <a:moveTo>
                    <a:pt x="643" y="0"/>
                  </a:moveTo>
                  <a:lnTo>
                    <a:pt x="694" y="1"/>
                  </a:lnTo>
                  <a:lnTo>
                    <a:pt x="729" y="5"/>
                  </a:lnTo>
                  <a:lnTo>
                    <a:pt x="767" y="8"/>
                  </a:lnTo>
                  <a:lnTo>
                    <a:pt x="807" y="12"/>
                  </a:lnTo>
                  <a:lnTo>
                    <a:pt x="845" y="19"/>
                  </a:lnTo>
                  <a:lnTo>
                    <a:pt x="882" y="28"/>
                  </a:lnTo>
                  <a:lnTo>
                    <a:pt x="886" y="27"/>
                  </a:lnTo>
                  <a:lnTo>
                    <a:pt x="896" y="2145"/>
                  </a:lnTo>
                  <a:lnTo>
                    <a:pt x="872" y="2143"/>
                  </a:lnTo>
                  <a:lnTo>
                    <a:pt x="844" y="2136"/>
                  </a:lnTo>
                  <a:lnTo>
                    <a:pt x="813" y="2123"/>
                  </a:lnTo>
                  <a:lnTo>
                    <a:pt x="779" y="2107"/>
                  </a:lnTo>
                  <a:lnTo>
                    <a:pt x="742" y="2085"/>
                  </a:lnTo>
                  <a:lnTo>
                    <a:pt x="703" y="2060"/>
                  </a:lnTo>
                  <a:lnTo>
                    <a:pt x="662" y="2029"/>
                  </a:lnTo>
                  <a:lnTo>
                    <a:pt x="620" y="1997"/>
                  </a:lnTo>
                  <a:lnTo>
                    <a:pt x="577" y="1958"/>
                  </a:lnTo>
                  <a:lnTo>
                    <a:pt x="533" y="1917"/>
                  </a:lnTo>
                  <a:lnTo>
                    <a:pt x="489" y="1873"/>
                  </a:lnTo>
                  <a:lnTo>
                    <a:pt x="443" y="1823"/>
                  </a:lnTo>
                  <a:lnTo>
                    <a:pt x="399" y="1772"/>
                  </a:lnTo>
                  <a:lnTo>
                    <a:pt x="355" y="1717"/>
                  </a:lnTo>
                  <a:lnTo>
                    <a:pt x="312" y="1659"/>
                  </a:lnTo>
                  <a:lnTo>
                    <a:pt x="270" y="1598"/>
                  </a:lnTo>
                  <a:lnTo>
                    <a:pt x="229" y="1533"/>
                  </a:lnTo>
                  <a:lnTo>
                    <a:pt x="191" y="1467"/>
                  </a:lnTo>
                  <a:lnTo>
                    <a:pt x="155" y="1398"/>
                  </a:lnTo>
                  <a:lnTo>
                    <a:pt x="121" y="1326"/>
                  </a:lnTo>
                  <a:lnTo>
                    <a:pt x="90" y="1253"/>
                  </a:lnTo>
                  <a:lnTo>
                    <a:pt x="62" y="1177"/>
                  </a:lnTo>
                  <a:lnTo>
                    <a:pt x="39" y="1103"/>
                  </a:lnTo>
                  <a:lnTo>
                    <a:pt x="22" y="1029"/>
                  </a:lnTo>
                  <a:lnTo>
                    <a:pt x="9" y="954"/>
                  </a:lnTo>
                  <a:lnTo>
                    <a:pt x="2" y="881"/>
                  </a:lnTo>
                  <a:lnTo>
                    <a:pt x="0" y="808"/>
                  </a:lnTo>
                  <a:lnTo>
                    <a:pt x="2" y="736"/>
                  </a:lnTo>
                  <a:lnTo>
                    <a:pt x="9" y="665"/>
                  </a:lnTo>
                  <a:lnTo>
                    <a:pt x="22" y="596"/>
                  </a:lnTo>
                  <a:lnTo>
                    <a:pt x="39" y="530"/>
                  </a:lnTo>
                  <a:lnTo>
                    <a:pt x="63" y="465"/>
                  </a:lnTo>
                  <a:lnTo>
                    <a:pt x="91" y="405"/>
                  </a:lnTo>
                  <a:lnTo>
                    <a:pt x="114" y="362"/>
                  </a:lnTo>
                  <a:lnTo>
                    <a:pt x="142" y="320"/>
                  </a:lnTo>
                  <a:lnTo>
                    <a:pt x="176" y="277"/>
                  </a:lnTo>
                  <a:lnTo>
                    <a:pt x="212" y="236"/>
                  </a:lnTo>
                  <a:lnTo>
                    <a:pt x="253" y="195"/>
                  </a:lnTo>
                  <a:lnTo>
                    <a:pt x="296" y="158"/>
                  </a:lnTo>
                  <a:lnTo>
                    <a:pt x="341" y="122"/>
                  </a:lnTo>
                  <a:lnTo>
                    <a:pt x="389" y="89"/>
                  </a:lnTo>
                  <a:lnTo>
                    <a:pt x="439" y="61"/>
                  </a:lnTo>
                  <a:lnTo>
                    <a:pt x="489" y="37"/>
                  </a:lnTo>
                  <a:lnTo>
                    <a:pt x="540" y="19"/>
                  </a:lnTo>
                  <a:lnTo>
                    <a:pt x="591" y="6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2F6CA3"/>
            </a:solidFill>
            <a:ln w="0">
              <a:solidFill>
                <a:srgbClr val="2F6CA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2"/>
            <p:cNvSpPr>
              <a:spLocks/>
            </p:cNvSpPr>
            <p:nvPr userDrawn="1"/>
          </p:nvSpPr>
          <p:spPr bwMode="auto">
            <a:xfrm>
              <a:off x="4566229" y="725239"/>
              <a:ext cx="1472305" cy="3549688"/>
            </a:xfrm>
            <a:custGeom>
              <a:avLst/>
              <a:gdLst>
                <a:gd name="T0" fmla="*/ 204 w 893"/>
                <a:gd name="T1" fmla="*/ 0 h 2153"/>
                <a:gd name="T2" fmla="*/ 248 w 893"/>
                <a:gd name="T3" fmla="*/ 1 h 2153"/>
                <a:gd name="T4" fmla="*/ 293 w 893"/>
                <a:gd name="T5" fmla="*/ 8 h 2153"/>
                <a:gd name="T6" fmla="*/ 339 w 893"/>
                <a:gd name="T7" fmla="*/ 21 h 2153"/>
                <a:gd name="T8" fmla="*/ 385 w 893"/>
                <a:gd name="T9" fmla="*/ 38 h 2153"/>
                <a:gd name="T10" fmla="*/ 432 w 893"/>
                <a:gd name="T11" fmla="*/ 59 h 2153"/>
                <a:gd name="T12" fmla="*/ 477 w 893"/>
                <a:gd name="T13" fmla="*/ 85 h 2153"/>
                <a:gd name="T14" fmla="*/ 521 w 893"/>
                <a:gd name="T15" fmla="*/ 113 h 2153"/>
                <a:gd name="T16" fmla="*/ 565 w 893"/>
                <a:gd name="T17" fmla="*/ 144 h 2153"/>
                <a:gd name="T18" fmla="*/ 605 w 893"/>
                <a:gd name="T19" fmla="*/ 176 h 2153"/>
                <a:gd name="T20" fmla="*/ 645 w 893"/>
                <a:gd name="T21" fmla="*/ 211 h 2153"/>
                <a:gd name="T22" fmla="*/ 681 w 893"/>
                <a:gd name="T23" fmla="*/ 247 h 2153"/>
                <a:gd name="T24" fmla="*/ 714 w 893"/>
                <a:gd name="T25" fmla="*/ 283 h 2153"/>
                <a:gd name="T26" fmla="*/ 743 w 893"/>
                <a:gd name="T27" fmla="*/ 319 h 2153"/>
                <a:gd name="T28" fmla="*/ 768 w 893"/>
                <a:gd name="T29" fmla="*/ 355 h 2153"/>
                <a:gd name="T30" fmla="*/ 789 w 893"/>
                <a:gd name="T31" fmla="*/ 389 h 2153"/>
                <a:gd name="T32" fmla="*/ 821 w 893"/>
                <a:gd name="T33" fmla="*/ 451 h 2153"/>
                <a:gd name="T34" fmla="*/ 845 w 893"/>
                <a:gd name="T35" fmla="*/ 516 h 2153"/>
                <a:gd name="T36" fmla="*/ 865 w 893"/>
                <a:gd name="T37" fmla="*/ 583 h 2153"/>
                <a:gd name="T38" fmla="*/ 880 w 893"/>
                <a:gd name="T39" fmla="*/ 652 h 2153"/>
                <a:gd name="T40" fmla="*/ 889 w 893"/>
                <a:gd name="T41" fmla="*/ 725 h 2153"/>
                <a:gd name="T42" fmla="*/ 893 w 893"/>
                <a:gd name="T43" fmla="*/ 797 h 2153"/>
                <a:gd name="T44" fmla="*/ 892 w 893"/>
                <a:gd name="T45" fmla="*/ 872 h 2153"/>
                <a:gd name="T46" fmla="*/ 886 w 893"/>
                <a:gd name="T47" fmla="*/ 947 h 2153"/>
                <a:gd name="T48" fmla="*/ 874 w 893"/>
                <a:gd name="T49" fmla="*/ 1023 h 2153"/>
                <a:gd name="T50" fmla="*/ 857 w 893"/>
                <a:gd name="T51" fmla="*/ 1099 h 2153"/>
                <a:gd name="T52" fmla="*/ 835 w 893"/>
                <a:gd name="T53" fmla="*/ 1175 h 2153"/>
                <a:gd name="T54" fmla="*/ 808 w 893"/>
                <a:gd name="T55" fmla="*/ 1251 h 2153"/>
                <a:gd name="T56" fmla="*/ 779 w 893"/>
                <a:gd name="T57" fmla="*/ 1326 h 2153"/>
                <a:gd name="T58" fmla="*/ 745 w 893"/>
                <a:gd name="T59" fmla="*/ 1397 h 2153"/>
                <a:gd name="T60" fmla="*/ 710 w 893"/>
                <a:gd name="T61" fmla="*/ 1468 h 2153"/>
                <a:gd name="T62" fmla="*/ 672 w 893"/>
                <a:gd name="T63" fmla="*/ 1534 h 2153"/>
                <a:gd name="T64" fmla="*/ 632 w 893"/>
                <a:gd name="T65" fmla="*/ 1599 h 2153"/>
                <a:gd name="T66" fmla="*/ 590 w 893"/>
                <a:gd name="T67" fmla="*/ 1661 h 2153"/>
                <a:gd name="T68" fmla="*/ 548 w 893"/>
                <a:gd name="T69" fmla="*/ 1719 h 2153"/>
                <a:gd name="T70" fmla="*/ 504 w 893"/>
                <a:gd name="T71" fmla="*/ 1775 h 2153"/>
                <a:gd name="T72" fmla="*/ 460 w 893"/>
                <a:gd name="T73" fmla="*/ 1828 h 2153"/>
                <a:gd name="T74" fmla="*/ 416 w 893"/>
                <a:gd name="T75" fmla="*/ 1877 h 2153"/>
                <a:gd name="T76" fmla="*/ 371 w 893"/>
                <a:gd name="T77" fmla="*/ 1922 h 2153"/>
                <a:gd name="T78" fmla="*/ 328 w 893"/>
                <a:gd name="T79" fmla="*/ 1964 h 2153"/>
                <a:gd name="T80" fmla="*/ 285 w 893"/>
                <a:gd name="T81" fmla="*/ 2002 h 2153"/>
                <a:gd name="T82" fmla="*/ 243 w 893"/>
                <a:gd name="T83" fmla="*/ 2036 h 2153"/>
                <a:gd name="T84" fmla="*/ 202 w 893"/>
                <a:gd name="T85" fmla="*/ 2067 h 2153"/>
                <a:gd name="T86" fmla="*/ 164 w 893"/>
                <a:gd name="T87" fmla="*/ 2092 h 2153"/>
                <a:gd name="T88" fmla="*/ 128 w 893"/>
                <a:gd name="T89" fmla="*/ 2113 h 2153"/>
                <a:gd name="T90" fmla="*/ 94 w 893"/>
                <a:gd name="T91" fmla="*/ 2131 h 2153"/>
                <a:gd name="T92" fmla="*/ 64 w 893"/>
                <a:gd name="T93" fmla="*/ 2143 h 2153"/>
                <a:gd name="T94" fmla="*/ 36 w 893"/>
                <a:gd name="T95" fmla="*/ 2151 h 2153"/>
                <a:gd name="T96" fmla="*/ 12 w 893"/>
                <a:gd name="T97" fmla="*/ 2153 h 2153"/>
                <a:gd name="T98" fmla="*/ 10 w 893"/>
                <a:gd name="T99" fmla="*/ 2153 h 2153"/>
                <a:gd name="T100" fmla="*/ 0 w 893"/>
                <a:gd name="T101" fmla="*/ 35 h 2153"/>
                <a:gd name="T102" fmla="*/ 31 w 893"/>
                <a:gd name="T103" fmla="*/ 24 h 2153"/>
                <a:gd name="T104" fmla="*/ 64 w 893"/>
                <a:gd name="T105" fmla="*/ 17 h 2153"/>
                <a:gd name="T106" fmla="*/ 99 w 893"/>
                <a:gd name="T107" fmla="*/ 13 h 2153"/>
                <a:gd name="T108" fmla="*/ 131 w 893"/>
                <a:gd name="T109" fmla="*/ 9 h 2153"/>
                <a:gd name="T110" fmla="*/ 161 w 893"/>
                <a:gd name="T111" fmla="*/ 4 h 2153"/>
                <a:gd name="T112" fmla="*/ 204 w 893"/>
                <a:gd name="T113" fmla="*/ 0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3" h="2153">
                  <a:moveTo>
                    <a:pt x="204" y="0"/>
                  </a:moveTo>
                  <a:lnTo>
                    <a:pt x="248" y="1"/>
                  </a:lnTo>
                  <a:lnTo>
                    <a:pt x="293" y="8"/>
                  </a:lnTo>
                  <a:lnTo>
                    <a:pt x="339" y="21"/>
                  </a:lnTo>
                  <a:lnTo>
                    <a:pt x="385" y="38"/>
                  </a:lnTo>
                  <a:lnTo>
                    <a:pt x="432" y="59"/>
                  </a:lnTo>
                  <a:lnTo>
                    <a:pt x="477" y="85"/>
                  </a:lnTo>
                  <a:lnTo>
                    <a:pt x="521" y="113"/>
                  </a:lnTo>
                  <a:lnTo>
                    <a:pt x="565" y="144"/>
                  </a:lnTo>
                  <a:lnTo>
                    <a:pt x="605" y="176"/>
                  </a:lnTo>
                  <a:lnTo>
                    <a:pt x="645" y="211"/>
                  </a:lnTo>
                  <a:lnTo>
                    <a:pt x="681" y="247"/>
                  </a:lnTo>
                  <a:lnTo>
                    <a:pt x="714" y="283"/>
                  </a:lnTo>
                  <a:lnTo>
                    <a:pt x="743" y="319"/>
                  </a:lnTo>
                  <a:lnTo>
                    <a:pt x="768" y="355"/>
                  </a:lnTo>
                  <a:lnTo>
                    <a:pt x="789" y="389"/>
                  </a:lnTo>
                  <a:lnTo>
                    <a:pt x="821" y="451"/>
                  </a:lnTo>
                  <a:lnTo>
                    <a:pt x="845" y="516"/>
                  </a:lnTo>
                  <a:lnTo>
                    <a:pt x="865" y="583"/>
                  </a:lnTo>
                  <a:lnTo>
                    <a:pt x="880" y="652"/>
                  </a:lnTo>
                  <a:lnTo>
                    <a:pt x="889" y="725"/>
                  </a:lnTo>
                  <a:lnTo>
                    <a:pt x="893" y="797"/>
                  </a:lnTo>
                  <a:lnTo>
                    <a:pt x="892" y="872"/>
                  </a:lnTo>
                  <a:lnTo>
                    <a:pt x="886" y="947"/>
                  </a:lnTo>
                  <a:lnTo>
                    <a:pt x="874" y="1023"/>
                  </a:lnTo>
                  <a:lnTo>
                    <a:pt x="857" y="1099"/>
                  </a:lnTo>
                  <a:lnTo>
                    <a:pt x="835" y="1175"/>
                  </a:lnTo>
                  <a:lnTo>
                    <a:pt x="808" y="1251"/>
                  </a:lnTo>
                  <a:lnTo>
                    <a:pt x="779" y="1326"/>
                  </a:lnTo>
                  <a:lnTo>
                    <a:pt x="745" y="1397"/>
                  </a:lnTo>
                  <a:lnTo>
                    <a:pt x="710" y="1468"/>
                  </a:lnTo>
                  <a:lnTo>
                    <a:pt x="672" y="1534"/>
                  </a:lnTo>
                  <a:lnTo>
                    <a:pt x="632" y="1599"/>
                  </a:lnTo>
                  <a:lnTo>
                    <a:pt x="590" y="1661"/>
                  </a:lnTo>
                  <a:lnTo>
                    <a:pt x="548" y="1719"/>
                  </a:lnTo>
                  <a:lnTo>
                    <a:pt x="504" y="1775"/>
                  </a:lnTo>
                  <a:lnTo>
                    <a:pt x="460" y="1828"/>
                  </a:lnTo>
                  <a:lnTo>
                    <a:pt x="416" y="1877"/>
                  </a:lnTo>
                  <a:lnTo>
                    <a:pt x="371" y="1922"/>
                  </a:lnTo>
                  <a:lnTo>
                    <a:pt x="328" y="1964"/>
                  </a:lnTo>
                  <a:lnTo>
                    <a:pt x="285" y="2002"/>
                  </a:lnTo>
                  <a:lnTo>
                    <a:pt x="243" y="2036"/>
                  </a:lnTo>
                  <a:lnTo>
                    <a:pt x="202" y="2067"/>
                  </a:lnTo>
                  <a:lnTo>
                    <a:pt x="164" y="2092"/>
                  </a:lnTo>
                  <a:lnTo>
                    <a:pt x="128" y="2113"/>
                  </a:lnTo>
                  <a:lnTo>
                    <a:pt x="94" y="2131"/>
                  </a:lnTo>
                  <a:lnTo>
                    <a:pt x="64" y="2143"/>
                  </a:lnTo>
                  <a:lnTo>
                    <a:pt x="36" y="2151"/>
                  </a:lnTo>
                  <a:lnTo>
                    <a:pt x="12" y="2153"/>
                  </a:lnTo>
                  <a:lnTo>
                    <a:pt x="10" y="2153"/>
                  </a:lnTo>
                  <a:lnTo>
                    <a:pt x="0" y="35"/>
                  </a:lnTo>
                  <a:lnTo>
                    <a:pt x="31" y="24"/>
                  </a:lnTo>
                  <a:lnTo>
                    <a:pt x="64" y="17"/>
                  </a:lnTo>
                  <a:lnTo>
                    <a:pt x="99" y="13"/>
                  </a:lnTo>
                  <a:lnTo>
                    <a:pt x="131" y="9"/>
                  </a:lnTo>
                  <a:lnTo>
                    <a:pt x="161" y="4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619CD1"/>
            </a:solidFill>
            <a:ln w="0">
              <a:solidFill>
                <a:srgbClr val="619CD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3"/>
            <p:cNvSpPr>
              <a:spLocks/>
            </p:cNvSpPr>
            <p:nvPr userDrawn="1"/>
          </p:nvSpPr>
          <p:spPr bwMode="auto">
            <a:xfrm>
              <a:off x="4586014" y="4792624"/>
              <a:ext cx="250605" cy="318203"/>
            </a:xfrm>
            <a:custGeom>
              <a:avLst/>
              <a:gdLst>
                <a:gd name="T0" fmla="*/ 150 w 152"/>
                <a:gd name="T1" fmla="*/ 0 h 193"/>
                <a:gd name="T2" fmla="*/ 152 w 152"/>
                <a:gd name="T3" fmla="*/ 26 h 193"/>
                <a:gd name="T4" fmla="*/ 150 w 152"/>
                <a:gd name="T5" fmla="*/ 62 h 193"/>
                <a:gd name="T6" fmla="*/ 143 w 152"/>
                <a:gd name="T7" fmla="*/ 93 h 193"/>
                <a:gd name="T8" fmla="*/ 132 w 152"/>
                <a:gd name="T9" fmla="*/ 124 h 193"/>
                <a:gd name="T10" fmla="*/ 117 w 152"/>
                <a:gd name="T11" fmla="*/ 150 h 193"/>
                <a:gd name="T12" fmla="*/ 100 w 152"/>
                <a:gd name="T13" fmla="*/ 173 h 193"/>
                <a:gd name="T14" fmla="*/ 79 w 152"/>
                <a:gd name="T15" fmla="*/ 191 h 193"/>
                <a:gd name="T16" fmla="*/ 1 w 152"/>
                <a:gd name="T17" fmla="*/ 193 h 193"/>
                <a:gd name="T18" fmla="*/ 0 w 152"/>
                <a:gd name="T19" fmla="*/ 1 h 193"/>
                <a:gd name="T20" fmla="*/ 150 w 152"/>
                <a:gd name="T2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93">
                  <a:moveTo>
                    <a:pt x="150" y="0"/>
                  </a:moveTo>
                  <a:lnTo>
                    <a:pt x="152" y="26"/>
                  </a:lnTo>
                  <a:lnTo>
                    <a:pt x="150" y="62"/>
                  </a:lnTo>
                  <a:lnTo>
                    <a:pt x="143" y="93"/>
                  </a:lnTo>
                  <a:lnTo>
                    <a:pt x="132" y="124"/>
                  </a:lnTo>
                  <a:lnTo>
                    <a:pt x="117" y="150"/>
                  </a:lnTo>
                  <a:lnTo>
                    <a:pt x="100" y="173"/>
                  </a:lnTo>
                  <a:lnTo>
                    <a:pt x="79" y="191"/>
                  </a:lnTo>
                  <a:lnTo>
                    <a:pt x="1" y="193"/>
                  </a:lnTo>
                  <a:lnTo>
                    <a:pt x="0" y="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4"/>
            <p:cNvSpPr>
              <a:spLocks/>
            </p:cNvSpPr>
            <p:nvPr userDrawn="1"/>
          </p:nvSpPr>
          <p:spPr bwMode="auto">
            <a:xfrm>
              <a:off x="4361788" y="4794272"/>
              <a:ext cx="225875" cy="316554"/>
            </a:xfrm>
            <a:custGeom>
              <a:avLst/>
              <a:gdLst>
                <a:gd name="T0" fmla="*/ 136 w 137"/>
                <a:gd name="T1" fmla="*/ 0 h 192"/>
                <a:gd name="T2" fmla="*/ 137 w 137"/>
                <a:gd name="T3" fmla="*/ 192 h 192"/>
                <a:gd name="T4" fmla="*/ 75 w 137"/>
                <a:gd name="T5" fmla="*/ 192 h 192"/>
                <a:gd name="T6" fmla="*/ 54 w 137"/>
                <a:gd name="T7" fmla="*/ 173 h 192"/>
                <a:gd name="T8" fmla="*/ 37 w 137"/>
                <a:gd name="T9" fmla="*/ 151 h 192"/>
                <a:gd name="T10" fmla="*/ 21 w 137"/>
                <a:gd name="T11" fmla="*/ 124 h 192"/>
                <a:gd name="T12" fmla="*/ 10 w 137"/>
                <a:gd name="T13" fmla="*/ 95 h 192"/>
                <a:gd name="T14" fmla="*/ 3 w 137"/>
                <a:gd name="T15" fmla="*/ 62 h 192"/>
                <a:gd name="T16" fmla="*/ 0 w 137"/>
                <a:gd name="T17" fmla="*/ 28 h 192"/>
                <a:gd name="T18" fmla="*/ 2 w 137"/>
                <a:gd name="T19" fmla="*/ 0 h 192"/>
                <a:gd name="T20" fmla="*/ 136 w 137"/>
                <a:gd name="T2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92">
                  <a:moveTo>
                    <a:pt x="136" y="0"/>
                  </a:moveTo>
                  <a:lnTo>
                    <a:pt x="137" y="192"/>
                  </a:lnTo>
                  <a:lnTo>
                    <a:pt x="75" y="192"/>
                  </a:lnTo>
                  <a:lnTo>
                    <a:pt x="54" y="173"/>
                  </a:lnTo>
                  <a:lnTo>
                    <a:pt x="37" y="151"/>
                  </a:lnTo>
                  <a:lnTo>
                    <a:pt x="21" y="124"/>
                  </a:lnTo>
                  <a:lnTo>
                    <a:pt x="10" y="95"/>
                  </a:lnTo>
                  <a:lnTo>
                    <a:pt x="3" y="62"/>
                  </a:lnTo>
                  <a:lnTo>
                    <a:pt x="0" y="28"/>
                  </a:lnTo>
                  <a:lnTo>
                    <a:pt x="2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3342881" y="740078"/>
              <a:ext cx="1239835" cy="3534849"/>
            </a:xfrm>
            <a:custGeom>
              <a:avLst/>
              <a:gdLst>
                <a:gd name="T0" fmla="*/ 579 w 752"/>
                <a:gd name="T1" fmla="*/ 0 h 2144"/>
                <a:gd name="T2" fmla="*/ 625 w 752"/>
                <a:gd name="T3" fmla="*/ 4 h 2144"/>
                <a:gd name="T4" fmla="*/ 653 w 752"/>
                <a:gd name="T5" fmla="*/ 7 h 2144"/>
                <a:gd name="T6" fmla="*/ 684 w 752"/>
                <a:gd name="T7" fmla="*/ 11 h 2144"/>
                <a:gd name="T8" fmla="*/ 714 w 752"/>
                <a:gd name="T9" fmla="*/ 15 h 2144"/>
                <a:gd name="T10" fmla="*/ 742 w 752"/>
                <a:gd name="T11" fmla="*/ 22 h 2144"/>
                <a:gd name="T12" fmla="*/ 742 w 752"/>
                <a:gd name="T13" fmla="*/ 22 h 2144"/>
                <a:gd name="T14" fmla="*/ 752 w 752"/>
                <a:gd name="T15" fmla="*/ 2144 h 2144"/>
                <a:gd name="T16" fmla="*/ 730 w 752"/>
                <a:gd name="T17" fmla="*/ 2142 h 2144"/>
                <a:gd name="T18" fmla="*/ 706 w 752"/>
                <a:gd name="T19" fmla="*/ 2134 h 2144"/>
                <a:gd name="T20" fmla="*/ 678 w 752"/>
                <a:gd name="T21" fmla="*/ 2120 h 2144"/>
                <a:gd name="T22" fmla="*/ 648 w 752"/>
                <a:gd name="T23" fmla="*/ 2101 h 2144"/>
                <a:gd name="T24" fmla="*/ 615 w 752"/>
                <a:gd name="T25" fmla="*/ 2077 h 2144"/>
                <a:gd name="T26" fmla="*/ 581 w 752"/>
                <a:gd name="T27" fmla="*/ 2051 h 2144"/>
                <a:gd name="T28" fmla="*/ 545 w 752"/>
                <a:gd name="T29" fmla="*/ 2018 h 2144"/>
                <a:gd name="T30" fmla="*/ 507 w 752"/>
                <a:gd name="T31" fmla="*/ 1980 h 2144"/>
                <a:gd name="T32" fmla="*/ 469 w 752"/>
                <a:gd name="T33" fmla="*/ 1939 h 2144"/>
                <a:gd name="T34" fmla="*/ 430 w 752"/>
                <a:gd name="T35" fmla="*/ 1895 h 2144"/>
                <a:gd name="T36" fmla="*/ 390 w 752"/>
                <a:gd name="T37" fmla="*/ 1846 h 2144"/>
                <a:gd name="T38" fmla="*/ 352 w 752"/>
                <a:gd name="T39" fmla="*/ 1793 h 2144"/>
                <a:gd name="T40" fmla="*/ 312 w 752"/>
                <a:gd name="T41" fmla="*/ 1736 h 2144"/>
                <a:gd name="T42" fmla="*/ 274 w 752"/>
                <a:gd name="T43" fmla="*/ 1676 h 2144"/>
                <a:gd name="T44" fmla="*/ 237 w 752"/>
                <a:gd name="T45" fmla="*/ 1613 h 2144"/>
                <a:gd name="T46" fmla="*/ 201 w 752"/>
                <a:gd name="T47" fmla="*/ 1548 h 2144"/>
                <a:gd name="T48" fmla="*/ 167 w 752"/>
                <a:gd name="T49" fmla="*/ 1479 h 2144"/>
                <a:gd name="T50" fmla="*/ 134 w 752"/>
                <a:gd name="T51" fmla="*/ 1406 h 2144"/>
                <a:gd name="T52" fmla="*/ 104 w 752"/>
                <a:gd name="T53" fmla="*/ 1331 h 2144"/>
                <a:gd name="T54" fmla="*/ 77 w 752"/>
                <a:gd name="T55" fmla="*/ 1254 h 2144"/>
                <a:gd name="T56" fmla="*/ 53 w 752"/>
                <a:gd name="T57" fmla="*/ 1176 h 2144"/>
                <a:gd name="T58" fmla="*/ 33 w 752"/>
                <a:gd name="T59" fmla="*/ 1101 h 2144"/>
                <a:gd name="T60" fmla="*/ 19 w 752"/>
                <a:gd name="T61" fmla="*/ 1026 h 2144"/>
                <a:gd name="T62" fmla="*/ 8 w 752"/>
                <a:gd name="T63" fmla="*/ 951 h 2144"/>
                <a:gd name="T64" fmla="*/ 3 w 752"/>
                <a:gd name="T65" fmla="*/ 876 h 2144"/>
                <a:gd name="T66" fmla="*/ 0 w 752"/>
                <a:gd name="T67" fmla="*/ 802 h 2144"/>
                <a:gd name="T68" fmla="*/ 3 w 752"/>
                <a:gd name="T69" fmla="*/ 731 h 2144"/>
                <a:gd name="T70" fmla="*/ 10 w 752"/>
                <a:gd name="T71" fmla="*/ 660 h 2144"/>
                <a:gd name="T72" fmla="*/ 21 w 752"/>
                <a:gd name="T73" fmla="*/ 591 h 2144"/>
                <a:gd name="T74" fmla="*/ 36 w 752"/>
                <a:gd name="T75" fmla="*/ 524 h 2144"/>
                <a:gd name="T76" fmla="*/ 56 w 752"/>
                <a:gd name="T77" fmla="*/ 460 h 2144"/>
                <a:gd name="T78" fmla="*/ 81 w 752"/>
                <a:gd name="T79" fmla="*/ 399 h 2144"/>
                <a:gd name="T80" fmla="*/ 110 w 752"/>
                <a:gd name="T81" fmla="*/ 340 h 2144"/>
                <a:gd name="T82" fmla="*/ 143 w 752"/>
                <a:gd name="T83" fmla="*/ 285 h 2144"/>
                <a:gd name="T84" fmla="*/ 181 w 752"/>
                <a:gd name="T85" fmla="*/ 235 h 2144"/>
                <a:gd name="T86" fmla="*/ 223 w 752"/>
                <a:gd name="T87" fmla="*/ 188 h 2144"/>
                <a:gd name="T88" fmla="*/ 255 w 752"/>
                <a:gd name="T89" fmla="*/ 157 h 2144"/>
                <a:gd name="T90" fmla="*/ 290 w 752"/>
                <a:gd name="T91" fmla="*/ 126 h 2144"/>
                <a:gd name="T92" fmla="*/ 326 w 752"/>
                <a:gd name="T93" fmla="*/ 97 h 2144"/>
                <a:gd name="T94" fmla="*/ 365 w 752"/>
                <a:gd name="T95" fmla="*/ 70 h 2144"/>
                <a:gd name="T96" fmla="*/ 404 w 752"/>
                <a:gd name="T97" fmla="*/ 47 h 2144"/>
                <a:gd name="T98" fmla="*/ 446 w 752"/>
                <a:gd name="T99" fmla="*/ 27 h 2144"/>
                <a:gd name="T100" fmla="*/ 489 w 752"/>
                <a:gd name="T101" fmla="*/ 12 h 2144"/>
                <a:gd name="T102" fmla="*/ 533 w 752"/>
                <a:gd name="T103" fmla="*/ 2 h 2144"/>
                <a:gd name="T104" fmla="*/ 579 w 752"/>
                <a:gd name="T105" fmla="*/ 0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2" h="2144">
                  <a:moveTo>
                    <a:pt x="579" y="0"/>
                  </a:moveTo>
                  <a:lnTo>
                    <a:pt x="625" y="4"/>
                  </a:lnTo>
                  <a:lnTo>
                    <a:pt x="653" y="7"/>
                  </a:lnTo>
                  <a:lnTo>
                    <a:pt x="684" y="11"/>
                  </a:lnTo>
                  <a:lnTo>
                    <a:pt x="714" y="15"/>
                  </a:lnTo>
                  <a:lnTo>
                    <a:pt x="742" y="22"/>
                  </a:lnTo>
                  <a:lnTo>
                    <a:pt x="742" y="22"/>
                  </a:lnTo>
                  <a:lnTo>
                    <a:pt x="752" y="2144"/>
                  </a:lnTo>
                  <a:lnTo>
                    <a:pt x="730" y="2142"/>
                  </a:lnTo>
                  <a:lnTo>
                    <a:pt x="706" y="2134"/>
                  </a:lnTo>
                  <a:lnTo>
                    <a:pt x="678" y="2120"/>
                  </a:lnTo>
                  <a:lnTo>
                    <a:pt x="648" y="2101"/>
                  </a:lnTo>
                  <a:lnTo>
                    <a:pt x="615" y="2077"/>
                  </a:lnTo>
                  <a:lnTo>
                    <a:pt x="581" y="2051"/>
                  </a:lnTo>
                  <a:lnTo>
                    <a:pt x="545" y="2018"/>
                  </a:lnTo>
                  <a:lnTo>
                    <a:pt x="507" y="1980"/>
                  </a:lnTo>
                  <a:lnTo>
                    <a:pt x="469" y="1939"/>
                  </a:lnTo>
                  <a:lnTo>
                    <a:pt x="430" y="1895"/>
                  </a:lnTo>
                  <a:lnTo>
                    <a:pt x="390" y="1846"/>
                  </a:lnTo>
                  <a:lnTo>
                    <a:pt x="352" y="1793"/>
                  </a:lnTo>
                  <a:lnTo>
                    <a:pt x="312" y="1736"/>
                  </a:lnTo>
                  <a:lnTo>
                    <a:pt x="274" y="1676"/>
                  </a:lnTo>
                  <a:lnTo>
                    <a:pt x="237" y="1613"/>
                  </a:lnTo>
                  <a:lnTo>
                    <a:pt x="201" y="1548"/>
                  </a:lnTo>
                  <a:lnTo>
                    <a:pt x="167" y="1479"/>
                  </a:lnTo>
                  <a:lnTo>
                    <a:pt x="134" y="1406"/>
                  </a:lnTo>
                  <a:lnTo>
                    <a:pt x="104" y="1331"/>
                  </a:lnTo>
                  <a:lnTo>
                    <a:pt x="77" y="1254"/>
                  </a:lnTo>
                  <a:lnTo>
                    <a:pt x="53" y="1176"/>
                  </a:lnTo>
                  <a:lnTo>
                    <a:pt x="33" y="1101"/>
                  </a:lnTo>
                  <a:lnTo>
                    <a:pt x="19" y="1026"/>
                  </a:lnTo>
                  <a:lnTo>
                    <a:pt x="8" y="951"/>
                  </a:lnTo>
                  <a:lnTo>
                    <a:pt x="3" y="876"/>
                  </a:lnTo>
                  <a:lnTo>
                    <a:pt x="0" y="802"/>
                  </a:lnTo>
                  <a:lnTo>
                    <a:pt x="3" y="731"/>
                  </a:lnTo>
                  <a:lnTo>
                    <a:pt x="10" y="660"/>
                  </a:lnTo>
                  <a:lnTo>
                    <a:pt x="21" y="591"/>
                  </a:lnTo>
                  <a:lnTo>
                    <a:pt x="36" y="524"/>
                  </a:lnTo>
                  <a:lnTo>
                    <a:pt x="56" y="460"/>
                  </a:lnTo>
                  <a:lnTo>
                    <a:pt x="81" y="399"/>
                  </a:lnTo>
                  <a:lnTo>
                    <a:pt x="110" y="340"/>
                  </a:lnTo>
                  <a:lnTo>
                    <a:pt x="143" y="285"/>
                  </a:lnTo>
                  <a:lnTo>
                    <a:pt x="181" y="235"/>
                  </a:lnTo>
                  <a:lnTo>
                    <a:pt x="223" y="188"/>
                  </a:lnTo>
                  <a:lnTo>
                    <a:pt x="255" y="157"/>
                  </a:lnTo>
                  <a:lnTo>
                    <a:pt x="290" y="126"/>
                  </a:lnTo>
                  <a:lnTo>
                    <a:pt x="326" y="97"/>
                  </a:lnTo>
                  <a:lnTo>
                    <a:pt x="365" y="70"/>
                  </a:lnTo>
                  <a:lnTo>
                    <a:pt x="404" y="47"/>
                  </a:lnTo>
                  <a:lnTo>
                    <a:pt x="446" y="27"/>
                  </a:lnTo>
                  <a:lnTo>
                    <a:pt x="489" y="12"/>
                  </a:lnTo>
                  <a:lnTo>
                    <a:pt x="533" y="2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EDEDED"/>
            </a:solidFill>
            <a:ln w="0">
              <a:solidFill>
                <a:srgbClr val="EDEDE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6"/>
            <p:cNvSpPr>
              <a:spLocks/>
            </p:cNvSpPr>
            <p:nvPr userDrawn="1"/>
          </p:nvSpPr>
          <p:spPr bwMode="auto">
            <a:xfrm>
              <a:off x="4566229" y="728536"/>
              <a:ext cx="1234890" cy="3546391"/>
            </a:xfrm>
            <a:custGeom>
              <a:avLst/>
              <a:gdLst>
                <a:gd name="T0" fmla="*/ 148 w 749"/>
                <a:gd name="T1" fmla="*/ 0 h 2151"/>
                <a:gd name="T2" fmla="*/ 189 w 749"/>
                <a:gd name="T3" fmla="*/ 4 h 2151"/>
                <a:gd name="T4" fmla="*/ 229 w 749"/>
                <a:gd name="T5" fmla="*/ 12 h 2151"/>
                <a:gd name="T6" fmla="*/ 270 w 749"/>
                <a:gd name="T7" fmla="*/ 25 h 2151"/>
                <a:gd name="T8" fmla="*/ 310 w 749"/>
                <a:gd name="T9" fmla="*/ 41 h 2151"/>
                <a:gd name="T10" fmla="*/ 348 w 749"/>
                <a:gd name="T11" fmla="*/ 62 h 2151"/>
                <a:gd name="T12" fmla="*/ 385 w 749"/>
                <a:gd name="T13" fmla="*/ 84 h 2151"/>
                <a:gd name="T14" fmla="*/ 420 w 749"/>
                <a:gd name="T15" fmla="*/ 109 h 2151"/>
                <a:gd name="T16" fmla="*/ 453 w 749"/>
                <a:gd name="T17" fmla="*/ 133 h 2151"/>
                <a:gd name="T18" fmla="*/ 482 w 749"/>
                <a:gd name="T19" fmla="*/ 158 h 2151"/>
                <a:gd name="T20" fmla="*/ 509 w 749"/>
                <a:gd name="T21" fmla="*/ 183 h 2151"/>
                <a:gd name="T22" fmla="*/ 553 w 749"/>
                <a:gd name="T23" fmla="*/ 228 h 2151"/>
                <a:gd name="T24" fmla="*/ 593 w 749"/>
                <a:gd name="T25" fmla="*/ 278 h 2151"/>
                <a:gd name="T26" fmla="*/ 627 w 749"/>
                <a:gd name="T27" fmla="*/ 333 h 2151"/>
                <a:gd name="T28" fmla="*/ 659 w 749"/>
                <a:gd name="T29" fmla="*/ 391 h 2151"/>
                <a:gd name="T30" fmla="*/ 684 w 749"/>
                <a:gd name="T31" fmla="*/ 453 h 2151"/>
                <a:gd name="T32" fmla="*/ 707 w 749"/>
                <a:gd name="T33" fmla="*/ 517 h 2151"/>
                <a:gd name="T34" fmla="*/ 723 w 749"/>
                <a:gd name="T35" fmla="*/ 584 h 2151"/>
                <a:gd name="T36" fmla="*/ 736 w 749"/>
                <a:gd name="T37" fmla="*/ 653 h 2151"/>
                <a:gd name="T38" fmla="*/ 744 w 749"/>
                <a:gd name="T39" fmla="*/ 724 h 2151"/>
                <a:gd name="T40" fmla="*/ 749 w 749"/>
                <a:gd name="T41" fmla="*/ 797 h 2151"/>
                <a:gd name="T42" fmla="*/ 747 w 749"/>
                <a:gd name="T43" fmla="*/ 871 h 2151"/>
                <a:gd name="T44" fmla="*/ 743 w 749"/>
                <a:gd name="T45" fmla="*/ 946 h 2151"/>
                <a:gd name="T46" fmla="*/ 733 w 749"/>
                <a:gd name="T47" fmla="*/ 1022 h 2151"/>
                <a:gd name="T48" fmla="*/ 719 w 749"/>
                <a:gd name="T49" fmla="*/ 1098 h 2151"/>
                <a:gd name="T50" fmla="*/ 701 w 749"/>
                <a:gd name="T51" fmla="*/ 1174 h 2151"/>
                <a:gd name="T52" fmla="*/ 678 w 749"/>
                <a:gd name="T53" fmla="*/ 1254 h 2151"/>
                <a:gd name="T54" fmla="*/ 651 w 749"/>
                <a:gd name="T55" fmla="*/ 1331 h 2151"/>
                <a:gd name="T56" fmla="*/ 622 w 749"/>
                <a:gd name="T57" fmla="*/ 1406 h 2151"/>
                <a:gd name="T58" fmla="*/ 590 w 749"/>
                <a:gd name="T59" fmla="*/ 1479 h 2151"/>
                <a:gd name="T60" fmla="*/ 556 w 749"/>
                <a:gd name="T61" fmla="*/ 1549 h 2151"/>
                <a:gd name="T62" fmla="*/ 521 w 749"/>
                <a:gd name="T63" fmla="*/ 1615 h 2151"/>
                <a:gd name="T64" fmla="*/ 484 w 749"/>
                <a:gd name="T65" fmla="*/ 1679 h 2151"/>
                <a:gd name="T66" fmla="*/ 447 w 749"/>
                <a:gd name="T67" fmla="*/ 1739 h 2151"/>
                <a:gd name="T68" fmla="*/ 409 w 749"/>
                <a:gd name="T69" fmla="*/ 1797 h 2151"/>
                <a:gd name="T70" fmla="*/ 369 w 749"/>
                <a:gd name="T71" fmla="*/ 1849 h 2151"/>
                <a:gd name="T72" fmla="*/ 331 w 749"/>
                <a:gd name="T73" fmla="*/ 1900 h 2151"/>
                <a:gd name="T74" fmla="*/ 292 w 749"/>
                <a:gd name="T75" fmla="*/ 1945 h 2151"/>
                <a:gd name="T76" fmla="*/ 254 w 749"/>
                <a:gd name="T77" fmla="*/ 1986 h 2151"/>
                <a:gd name="T78" fmla="*/ 218 w 749"/>
                <a:gd name="T79" fmla="*/ 2024 h 2151"/>
                <a:gd name="T80" fmla="*/ 182 w 749"/>
                <a:gd name="T81" fmla="*/ 2056 h 2151"/>
                <a:gd name="T82" fmla="*/ 147 w 749"/>
                <a:gd name="T83" fmla="*/ 2084 h 2151"/>
                <a:gd name="T84" fmla="*/ 115 w 749"/>
                <a:gd name="T85" fmla="*/ 2108 h 2151"/>
                <a:gd name="T86" fmla="*/ 85 w 749"/>
                <a:gd name="T87" fmla="*/ 2127 h 2151"/>
                <a:gd name="T88" fmla="*/ 57 w 749"/>
                <a:gd name="T89" fmla="*/ 2141 h 2151"/>
                <a:gd name="T90" fmla="*/ 32 w 749"/>
                <a:gd name="T91" fmla="*/ 2149 h 2151"/>
                <a:gd name="T92" fmla="*/ 12 w 749"/>
                <a:gd name="T93" fmla="*/ 2151 h 2151"/>
                <a:gd name="T94" fmla="*/ 10 w 749"/>
                <a:gd name="T95" fmla="*/ 2151 h 2151"/>
                <a:gd name="T96" fmla="*/ 0 w 749"/>
                <a:gd name="T97" fmla="*/ 29 h 2151"/>
                <a:gd name="T98" fmla="*/ 20 w 749"/>
                <a:gd name="T99" fmla="*/ 20 h 2151"/>
                <a:gd name="T100" fmla="*/ 41 w 749"/>
                <a:gd name="T101" fmla="*/ 14 h 2151"/>
                <a:gd name="T102" fmla="*/ 64 w 749"/>
                <a:gd name="T103" fmla="*/ 11 h 2151"/>
                <a:gd name="T104" fmla="*/ 86 w 749"/>
                <a:gd name="T105" fmla="*/ 7 h 2151"/>
                <a:gd name="T106" fmla="*/ 107 w 749"/>
                <a:gd name="T107" fmla="*/ 4 h 2151"/>
                <a:gd name="T108" fmla="*/ 148 w 749"/>
                <a:gd name="T109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49" h="2151">
                  <a:moveTo>
                    <a:pt x="148" y="0"/>
                  </a:moveTo>
                  <a:lnTo>
                    <a:pt x="189" y="4"/>
                  </a:lnTo>
                  <a:lnTo>
                    <a:pt x="229" y="12"/>
                  </a:lnTo>
                  <a:lnTo>
                    <a:pt x="270" y="25"/>
                  </a:lnTo>
                  <a:lnTo>
                    <a:pt x="310" y="41"/>
                  </a:lnTo>
                  <a:lnTo>
                    <a:pt x="348" y="62"/>
                  </a:lnTo>
                  <a:lnTo>
                    <a:pt x="385" y="84"/>
                  </a:lnTo>
                  <a:lnTo>
                    <a:pt x="420" y="109"/>
                  </a:lnTo>
                  <a:lnTo>
                    <a:pt x="453" y="133"/>
                  </a:lnTo>
                  <a:lnTo>
                    <a:pt x="482" y="158"/>
                  </a:lnTo>
                  <a:lnTo>
                    <a:pt x="509" y="183"/>
                  </a:lnTo>
                  <a:lnTo>
                    <a:pt x="553" y="228"/>
                  </a:lnTo>
                  <a:lnTo>
                    <a:pt x="593" y="278"/>
                  </a:lnTo>
                  <a:lnTo>
                    <a:pt x="627" y="333"/>
                  </a:lnTo>
                  <a:lnTo>
                    <a:pt x="659" y="391"/>
                  </a:lnTo>
                  <a:lnTo>
                    <a:pt x="684" y="453"/>
                  </a:lnTo>
                  <a:lnTo>
                    <a:pt x="707" y="517"/>
                  </a:lnTo>
                  <a:lnTo>
                    <a:pt x="723" y="584"/>
                  </a:lnTo>
                  <a:lnTo>
                    <a:pt x="736" y="653"/>
                  </a:lnTo>
                  <a:lnTo>
                    <a:pt x="744" y="724"/>
                  </a:lnTo>
                  <a:lnTo>
                    <a:pt x="749" y="797"/>
                  </a:lnTo>
                  <a:lnTo>
                    <a:pt x="747" y="871"/>
                  </a:lnTo>
                  <a:lnTo>
                    <a:pt x="743" y="946"/>
                  </a:lnTo>
                  <a:lnTo>
                    <a:pt x="733" y="1022"/>
                  </a:lnTo>
                  <a:lnTo>
                    <a:pt x="719" y="1098"/>
                  </a:lnTo>
                  <a:lnTo>
                    <a:pt x="701" y="1174"/>
                  </a:lnTo>
                  <a:lnTo>
                    <a:pt x="678" y="1254"/>
                  </a:lnTo>
                  <a:lnTo>
                    <a:pt x="651" y="1331"/>
                  </a:lnTo>
                  <a:lnTo>
                    <a:pt x="622" y="1406"/>
                  </a:lnTo>
                  <a:lnTo>
                    <a:pt x="590" y="1479"/>
                  </a:lnTo>
                  <a:lnTo>
                    <a:pt x="556" y="1549"/>
                  </a:lnTo>
                  <a:lnTo>
                    <a:pt x="521" y="1615"/>
                  </a:lnTo>
                  <a:lnTo>
                    <a:pt x="484" y="1679"/>
                  </a:lnTo>
                  <a:lnTo>
                    <a:pt x="447" y="1739"/>
                  </a:lnTo>
                  <a:lnTo>
                    <a:pt x="409" y="1797"/>
                  </a:lnTo>
                  <a:lnTo>
                    <a:pt x="369" y="1849"/>
                  </a:lnTo>
                  <a:lnTo>
                    <a:pt x="331" y="1900"/>
                  </a:lnTo>
                  <a:lnTo>
                    <a:pt x="292" y="1945"/>
                  </a:lnTo>
                  <a:lnTo>
                    <a:pt x="254" y="1986"/>
                  </a:lnTo>
                  <a:lnTo>
                    <a:pt x="218" y="2024"/>
                  </a:lnTo>
                  <a:lnTo>
                    <a:pt x="182" y="2056"/>
                  </a:lnTo>
                  <a:lnTo>
                    <a:pt x="147" y="2084"/>
                  </a:lnTo>
                  <a:lnTo>
                    <a:pt x="115" y="2108"/>
                  </a:lnTo>
                  <a:lnTo>
                    <a:pt x="85" y="2127"/>
                  </a:lnTo>
                  <a:lnTo>
                    <a:pt x="57" y="2141"/>
                  </a:lnTo>
                  <a:lnTo>
                    <a:pt x="32" y="2149"/>
                  </a:lnTo>
                  <a:lnTo>
                    <a:pt x="12" y="2151"/>
                  </a:lnTo>
                  <a:lnTo>
                    <a:pt x="10" y="2151"/>
                  </a:lnTo>
                  <a:lnTo>
                    <a:pt x="0" y="29"/>
                  </a:lnTo>
                  <a:lnTo>
                    <a:pt x="20" y="20"/>
                  </a:lnTo>
                  <a:lnTo>
                    <a:pt x="41" y="14"/>
                  </a:lnTo>
                  <a:lnTo>
                    <a:pt x="64" y="11"/>
                  </a:lnTo>
                  <a:lnTo>
                    <a:pt x="86" y="7"/>
                  </a:lnTo>
                  <a:lnTo>
                    <a:pt x="107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7"/>
            <p:cNvSpPr>
              <a:spLocks/>
            </p:cNvSpPr>
            <p:nvPr userDrawn="1"/>
          </p:nvSpPr>
          <p:spPr bwMode="auto">
            <a:xfrm>
              <a:off x="4566229" y="730186"/>
              <a:ext cx="873820" cy="3544741"/>
            </a:xfrm>
            <a:custGeom>
              <a:avLst/>
              <a:gdLst>
                <a:gd name="T0" fmla="*/ 62 w 530"/>
                <a:gd name="T1" fmla="*/ 0 h 2150"/>
                <a:gd name="T2" fmla="*/ 97 w 530"/>
                <a:gd name="T3" fmla="*/ 0 h 2150"/>
                <a:gd name="T4" fmla="*/ 133 w 530"/>
                <a:gd name="T5" fmla="*/ 7 h 2150"/>
                <a:gd name="T6" fmla="*/ 168 w 530"/>
                <a:gd name="T7" fmla="*/ 19 h 2150"/>
                <a:gd name="T8" fmla="*/ 202 w 530"/>
                <a:gd name="T9" fmla="*/ 36 h 2150"/>
                <a:gd name="T10" fmla="*/ 236 w 530"/>
                <a:gd name="T11" fmla="*/ 58 h 2150"/>
                <a:gd name="T12" fmla="*/ 268 w 530"/>
                <a:gd name="T13" fmla="*/ 82 h 2150"/>
                <a:gd name="T14" fmla="*/ 299 w 530"/>
                <a:gd name="T15" fmla="*/ 109 h 2150"/>
                <a:gd name="T16" fmla="*/ 327 w 530"/>
                <a:gd name="T17" fmla="*/ 138 h 2150"/>
                <a:gd name="T18" fmla="*/ 354 w 530"/>
                <a:gd name="T19" fmla="*/ 170 h 2150"/>
                <a:gd name="T20" fmla="*/ 377 w 530"/>
                <a:gd name="T21" fmla="*/ 200 h 2150"/>
                <a:gd name="T22" fmla="*/ 397 w 530"/>
                <a:gd name="T23" fmla="*/ 231 h 2150"/>
                <a:gd name="T24" fmla="*/ 426 w 530"/>
                <a:gd name="T25" fmla="*/ 286 h 2150"/>
                <a:gd name="T26" fmla="*/ 452 w 530"/>
                <a:gd name="T27" fmla="*/ 344 h 2150"/>
                <a:gd name="T28" fmla="*/ 474 w 530"/>
                <a:gd name="T29" fmla="*/ 407 h 2150"/>
                <a:gd name="T30" fmla="*/ 491 w 530"/>
                <a:gd name="T31" fmla="*/ 474 h 2150"/>
                <a:gd name="T32" fmla="*/ 506 w 530"/>
                <a:gd name="T33" fmla="*/ 545 h 2150"/>
                <a:gd name="T34" fmla="*/ 518 w 530"/>
                <a:gd name="T35" fmla="*/ 618 h 2150"/>
                <a:gd name="T36" fmla="*/ 525 w 530"/>
                <a:gd name="T37" fmla="*/ 694 h 2150"/>
                <a:gd name="T38" fmla="*/ 530 w 530"/>
                <a:gd name="T39" fmla="*/ 771 h 2150"/>
                <a:gd name="T40" fmla="*/ 530 w 530"/>
                <a:gd name="T41" fmla="*/ 851 h 2150"/>
                <a:gd name="T42" fmla="*/ 527 w 530"/>
                <a:gd name="T43" fmla="*/ 931 h 2150"/>
                <a:gd name="T44" fmla="*/ 520 w 530"/>
                <a:gd name="T45" fmla="*/ 1012 h 2150"/>
                <a:gd name="T46" fmla="*/ 510 w 530"/>
                <a:gd name="T47" fmla="*/ 1093 h 2150"/>
                <a:gd name="T48" fmla="*/ 497 w 530"/>
                <a:gd name="T49" fmla="*/ 1173 h 2150"/>
                <a:gd name="T50" fmla="*/ 480 w 530"/>
                <a:gd name="T51" fmla="*/ 1258 h 2150"/>
                <a:gd name="T52" fmla="*/ 460 w 530"/>
                <a:gd name="T53" fmla="*/ 1340 h 2150"/>
                <a:gd name="T54" fmla="*/ 438 w 530"/>
                <a:gd name="T55" fmla="*/ 1418 h 2150"/>
                <a:gd name="T56" fmla="*/ 414 w 530"/>
                <a:gd name="T57" fmla="*/ 1493 h 2150"/>
                <a:gd name="T58" fmla="*/ 389 w 530"/>
                <a:gd name="T59" fmla="*/ 1565 h 2150"/>
                <a:gd name="T60" fmla="*/ 363 w 530"/>
                <a:gd name="T61" fmla="*/ 1634 h 2150"/>
                <a:gd name="T62" fmla="*/ 335 w 530"/>
                <a:gd name="T63" fmla="*/ 1701 h 2150"/>
                <a:gd name="T64" fmla="*/ 307 w 530"/>
                <a:gd name="T65" fmla="*/ 1763 h 2150"/>
                <a:gd name="T66" fmla="*/ 279 w 530"/>
                <a:gd name="T67" fmla="*/ 1820 h 2150"/>
                <a:gd name="T68" fmla="*/ 250 w 530"/>
                <a:gd name="T69" fmla="*/ 1874 h 2150"/>
                <a:gd name="T70" fmla="*/ 221 w 530"/>
                <a:gd name="T71" fmla="*/ 1924 h 2150"/>
                <a:gd name="T72" fmla="*/ 193 w 530"/>
                <a:gd name="T73" fmla="*/ 1970 h 2150"/>
                <a:gd name="T74" fmla="*/ 165 w 530"/>
                <a:gd name="T75" fmla="*/ 2011 h 2150"/>
                <a:gd name="T76" fmla="*/ 138 w 530"/>
                <a:gd name="T77" fmla="*/ 2046 h 2150"/>
                <a:gd name="T78" fmla="*/ 113 w 530"/>
                <a:gd name="T79" fmla="*/ 2078 h 2150"/>
                <a:gd name="T80" fmla="*/ 88 w 530"/>
                <a:gd name="T81" fmla="*/ 2103 h 2150"/>
                <a:gd name="T82" fmla="*/ 66 w 530"/>
                <a:gd name="T83" fmla="*/ 2123 h 2150"/>
                <a:gd name="T84" fmla="*/ 45 w 530"/>
                <a:gd name="T85" fmla="*/ 2138 h 2150"/>
                <a:gd name="T86" fmla="*/ 28 w 530"/>
                <a:gd name="T87" fmla="*/ 2148 h 2150"/>
                <a:gd name="T88" fmla="*/ 12 w 530"/>
                <a:gd name="T89" fmla="*/ 2150 h 2150"/>
                <a:gd name="T90" fmla="*/ 10 w 530"/>
                <a:gd name="T91" fmla="*/ 2150 h 2150"/>
                <a:gd name="T92" fmla="*/ 0 w 530"/>
                <a:gd name="T93" fmla="*/ 21 h 2150"/>
                <a:gd name="T94" fmla="*/ 14 w 530"/>
                <a:gd name="T95" fmla="*/ 13 h 2150"/>
                <a:gd name="T96" fmla="*/ 28 w 530"/>
                <a:gd name="T97" fmla="*/ 7 h 2150"/>
                <a:gd name="T98" fmla="*/ 62 w 530"/>
                <a:gd name="T99" fmla="*/ 0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0" h="2150">
                  <a:moveTo>
                    <a:pt x="62" y="0"/>
                  </a:moveTo>
                  <a:lnTo>
                    <a:pt x="97" y="0"/>
                  </a:lnTo>
                  <a:lnTo>
                    <a:pt x="133" y="7"/>
                  </a:lnTo>
                  <a:lnTo>
                    <a:pt x="168" y="19"/>
                  </a:lnTo>
                  <a:lnTo>
                    <a:pt x="202" y="36"/>
                  </a:lnTo>
                  <a:lnTo>
                    <a:pt x="236" y="58"/>
                  </a:lnTo>
                  <a:lnTo>
                    <a:pt x="268" y="82"/>
                  </a:lnTo>
                  <a:lnTo>
                    <a:pt x="299" y="109"/>
                  </a:lnTo>
                  <a:lnTo>
                    <a:pt x="327" y="138"/>
                  </a:lnTo>
                  <a:lnTo>
                    <a:pt x="354" y="170"/>
                  </a:lnTo>
                  <a:lnTo>
                    <a:pt x="377" y="200"/>
                  </a:lnTo>
                  <a:lnTo>
                    <a:pt x="397" y="231"/>
                  </a:lnTo>
                  <a:lnTo>
                    <a:pt x="426" y="286"/>
                  </a:lnTo>
                  <a:lnTo>
                    <a:pt x="452" y="344"/>
                  </a:lnTo>
                  <a:lnTo>
                    <a:pt x="474" y="407"/>
                  </a:lnTo>
                  <a:lnTo>
                    <a:pt x="491" y="474"/>
                  </a:lnTo>
                  <a:lnTo>
                    <a:pt x="506" y="545"/>
                  </a:lnTo>
                  <a:lnTo>
                    <a:pt x="518" y="618"/>
                  </a:lnTo>
                  <a:lnTo>
                    <a:pt x="525" y="694"/>
                  </a:lnTo>
                  <a:lnTo>
                    <a:pt x="530" y="771"/>
                  </a:lnTo>
                  <a:lnTo>
                    <a:pt x="530" y="851"/>
                  </a:lnTo>
                  <a:lnTo>
                    <a:pt x="527" y="931"/>
                  </a:lnTo>
                  <a:lnTo>
                    <a:pt x="520" y="1012"/>
                  </a:lnTo>
                  <a:lnTo>
                    <a:pt x="510" y="1093"/>
                  </a:lnTo>
                  <a:lnTo>
                    <a:pt x="497" y="1173"/>
                  </a:lnTo>
                  <a:lnTo>
                    <a:pt x="480" y="1258"/>
                  </a:lnTo>
                  <a:lnTo>
                    <a:pt x="460" y="1340"/>
                  </a:lnTo>
                  <a:lnTo>
                    <a:pt x="438" y="1418"/>
                  </a:lnTo>
                  <a:lnTo>
                    <a:pt x="414" y="1493"/>
                  </a:lnTo>
                  <a:lnTo>
                    <a:pt x="389" y="1565"/>
                  </a:lnTo>
                  <a:lnTo>
                    <a:pt x="363" y="1634"/>
                  </a:lnTo>
                  <a:lnTo>
                    <a:pt x="335" y="1701"/>
                  </a:lnTo>
                  <a:lnTo>
                    <a:pt x="307" y="1763"/>
                  </a:lnTo>
                  <a:lnTo>
                    <a:pt x="279" y="1820"/>
                  </a:lnTo>
                  <a:lnTo>
                    <a:pt x="250" y="1874"/>
                  </a:lnTo>
                  <a:lnTo>
                    <a:pt x="221" y="1924"/>
                  </a:lnTo>
                  <a:lnTo>
                    <a:pt x="193" y="1970"/>
                  </a:lnTo>
                  <a:lnTo>
                    <a:pt x="165" y="2011"/>
                  </a:lnTo>
                  <a:lnTo>
                    <a:pt x="138" y="2046"/>
                  </a:lnTo>
                  <a:lnTo>
                    <a:pt x="113" y="2078"/>
                  </a:lnTo>
                  <a:lnTo>
                    <a:pt x="88" y="2103"/>
                  </a:lnTo>
                  <a:lnTo>
                    <a:pt x="66" y="2123"/>
                  </a:lnTo>
                  <a:lnTo>
                    <a:pt x="45" y="2138"/>
                  </a:lnTo>
                  <a:lnTo>
                    <a:pt x="28" y="2148"/>
                  </a:lnTo>
                  <a:lnTo>
                    <a:pt x="12" y="2150"/>
                  </a:lnTo>
                  <a:lnTo>
                    <a:pt x="10" y="2150"/>
                  </a:lnTo>
                  <a:lnTo>
                    <a:pt x="0" y="21"/>
                  </a:lnTo>
                  <a:lnTo>
                    <a:pt x="14" y="13"/>
                  </a:lnTo>
                  <a:lnTo>
                    <a:pt x="28" y="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4489C9"/>
            </a:solidFill>
            <a:ln w="0">
              <a:solidFill>
                <a:srgbClr val="4489C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8"/>
            <p:cNvSpPr>
              <a:spLocks/>
            </p:cNvSpPr>
            <p:nvPr userDrawn="1"/>
          </p:nvSpPr>
          <p:spPr bwMode="auto">
            <a:xfrm>
              <a:off x="3703950" y="740078"/>
              <a:ext cx="878767" cy="3534849"/>
            </a:xfrm>
            <a:custGeom>
              <a:avLst/>
              <a:gdLst>
                <a:gd name="T0" fmla="*/ 451 w 533"/>
                <a:gd name="T1" fmla="*/ 0 h 2144"/>
                <a:gd name="T2" fmla="*/ 487 w 533"/>
                <a:gd name="T3" fmla="*/ 4 h 2144"/>
                <a:gd name="T4" fmla="*/ 503 w 533"/>
                <a:gd name="T5" fmla="*/ 9 h 2144"/>
                <a:gd name="T6" fmla="*/ 521 w 533"/>
                <a:gd name="T7" fmla="*/ 16 h 2144"/>
                <a:gd name="T8" fmla="*/ 522 w 533"/>
                <a:gd name="T9" fmla="*/ 15 h 2144"/>
                <a:gd name="T10" fmla="*/ 523 w 533"/>
                <a:gd name="T11" fmla="*/ 15 h 2144"/>
                <a:gd name="T12" fmla="*/ 533 w 533"/>
                <a:gd name="T13" fmla="*/ 2144 h 2144"/>
                <a:gd name="T14" fmla="*/ 517 w 533"/>
                <a:gd name="T15" fmla="*/ 2141 h 2144"/>
                <a:gd name="T16" fmla="*/ 498 w 533"/>
                <a:gd name="T17" fmla="*/ 2131 h 2144"/>
                <a:gd name="T18" fmla="*/ 477 w 533"/>
                <a:gd name="T19" fmla="*/ 2117 h 2144"/>
                <a:gd name="T20" fmla="*/ 455 w 533"/>
                <a:gd name="T21" fmla="*/ 2096 h 2144"/>
                <a:gd name="T22" fmla="*/ 430 w 533"/>
                <a:gd name="T23" fmla="*/ 2070 h 2144"/>
                <a:gd name="T24" fmla="*/ 404 w 533"/>
                <a:gd name="T25" fmla="*/ 2040 h 2144"/>
                <a:gd name="T26" fmla="*/ 377 w 533"/>
                <a:gd name="T27" fmla="*/ 2004 h 2144"/>
                <a:gd name="T28" fmla="*/ 349 w 533"/>
                <a:gd name="T29" fmla="*/ 1964 h 2144"/>
                <a:gd name="T30" fmla="*/ 320 w 533"/>
                <a:gd name="T31" fmla="*/ 1918 h 2144"/>
                <a:gd name="T32" fmla="*/ 291 w 533"/>
                <a:gd name="T33" fmla="*/ 1869 h 2144"/>
                <a:gd name="T34" fmla="*/ 262 w 533"/>
                <a:gd name="T35" fmla="*/ 1815 h 2144"/>
                <a:gd name="T36" fmla="*/ 233 w 533"/>
                <a:gd name="T37" fmla="*/ 1758 h 2144"/>
                <a:gd name="T38" fmla="*/ 204 w 533"/>
                <a:gd name="T39" fmla="*/ 1696 h 2144"/>
                <a:gd name="T40" fmla="*/ 176 w 533"/>
                <a:gd name="T41" fmla="*/ 1632 h 2144"/>
                <a:gd name="T42" fmla="*/ 149 w 533"/>
                <a:gd name="T43" fmla="*/ 1563 h 2144"/>
                <a:gd name="T44" fmla="*/ 124 w 533"/>
                <a:gd name="T45" fmla="*/ 1490 h 2144"/>
                <a:gd name="T46" fmla="*/ 99 w 533"/>
                <a:gd name="T47" fmla="*/ 1415 h 2144"/>
                <a:gd name="T48" fmla="*/ 76 w 533"/>
                <a:gd name="T49" fmla="*/ 1338 h 2144"/>
                <a:gd name="T50" fmla="*/ 56 w 533"/>
                <a:gd name="T51" fmla="*/ 1257 h 2144"/>
                <a:gd name="T52" fmla="*/ 37 w 533"/>
                <a:gd name="T53" fmla="*/ 1174 h 2144"/>
                <a:gd name="T54" fmla="*/ 22 w 533"/>
                <a:gd name="T55" fmla="*/ 1093 h 2144"/>
                <a:gd name="T56" fmla="*/ 12 w 533"/>
                <a:gd name="T57" fmla="*/ 1011 h 2144"/>
                <a:gd name="T58" fmla="*/ 4 w 533"/>
                <a:gd name="T59" fmla="*/ 929 h 2144"/>
                <a:gd name="T60" fmla="*/ 0 w 533"/>
                <a:gd name="T61" fmla="*/ 847 h 2144"/>
                <a:gd name="T62" fmla="*/ 0 w 533"/>
                <a:gd name="T63" fmla="*/ 767 h 2144"/>
                <a:gd name="T64" fmla="*/ 4 w 533"/>
                <a:gd name="T65" fmla="*/ 689 h 2144"/>
                <a:gd name="T66" fmla="*/ 11 w 533"/>
                <a:gd name="T67" fmla="*/ 613 h 2144"/>
                <a:gd name="T68" fmla="*/ 21 w 533"/>
                <a:gd name="T69" fmla="*/ 539 h 2144"/>
                <a:gd name="T70" fmla="*/ 36 w 533"/>
                <a:gd name="T71" fmla="*/ 468 h 2144"/>
                <a:gd name="T72" fmla="*/ 54 w 533"/>
                <a:gd name="T73" fmla="*/ 400 h 2144"/>
                <a:gd name="T74" fmla="*/ 76 w 533"/>
                <a:gd name="T75" fmla="*/ 337 h 2144"/>
                <a:gd name="T76" fmla="*/ 101 w 533"/>
                <a:gd name="T77" fmla="*/ 277 h 2144"/>
                <a:gd name="T78" fmla="*/ 132 w 533"/>
                <a:gd name="T79" fmla="*/ 222 h 2144"/>
                <a:gd name="T80" fmla="*/ 154 w 533"/>
                <a:gd name="T81" fmla="*/ 188 h 2144"/>
                <a:gd name="T82" fmla="*/ 179 w 533"/>
                <a:gd name="T83" fmla="*/ 154 h 2144"/>
                <a:gd name="T84" fmla="*/ 207 w 533"/>
                <a:gd name="T85" fmla="*/ 123 h 2144"/>
                <a:gd name="T86" fmla="*/ 239 w 533"/>
                <a:gd name="T87" fmla="*/ 92 h 2144"/>
                <a:gd name="T88" fmla="*/ 271 w 533"/>
                <a:gd name="T89" fmla="*/ 67 h 2144"/>
                <a:gd name="T90" fmla="*/ 305 w 533"/>
                <a:gd name="T91" fmla="*/ 43 h 2144"/>
                <a:gd name="T92" fmla="*/ 341 w 533"/>
                <a:gd name="T93" fmla="*/ 25 h 2144"/>
                <a:gd name="T94" fmla="*/ 377 w 533"/>
                <a:gd name="T95" fmla="*/ 11 h 2144"/>
                <a:gd name="T96" fmla="*/ 413 w 533"/>
                <a:gd name="T97" fmla="*/ 2 h 2144"/>
                <a:gd name="T98" fmla="*/ 451 w 533"/>
                <a:gd name="T99" fmla="*/ 0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3" h="2144">
                  <a:moveTo>
                    <a:pt x="451" y="0"/>
                  </a:moveTo>
                  <a:lnTo>
                    <a:pt x="487" y="4"/>
                  </a:lnTo>
                  <a:lnTo>
                    <a:pt x="503" y="9"/>
                  </a:lnTo>
                  <a:lnTo>
                    <a:pt x="521" y="16"/>
                  </a:lnTo>
                  <a:lnTo>
                    <a:pt x="522" y="15"/>
                  </a:lnTo>
                  <a:lnTo>
                    <a:pt x="523" y="15"/>
                  </a:lnTo>
                  <a:lnTo>
                    <a:pt x="533" y="2144"/>
                  </a:lnTo>
                  <a:lnTo>
                    <a:pt x="517" y="2141"/>
                  </a:lnTo>
                  <a:lnTo>
                    <a:pt x="498" y="2131"/>
                  </a:lnTo>
                  <a:lnTo>
                    <a:pt x="477" y="2117"/>
                  </a:lnTo>
                  <a:lnTo>
                    <a:pt x="455" y="2096"/>
                  </a:lnTo>
                  <a:lnTo>
                    <a:pt x="430" y="2070"/>
                  </a:lnTo>
                  <a:lnTo>
                    <a:pt x="404" y="2040"/>
                  </a:lnTo>
                  <a:lnTo>
                    <a:pt x="377" y="2004"/>
                  </a:lnTo>
                  <a:lnTo>
                    <a:pt x="349" y="1964"/>
                  </a:lnTo>
                  <a:lnTo>
                    <a:pt x="320" y="1918"/>
                  </a:lnTo>
                  <a:lnTo>
                    <a:pt x="291" y="1869"/>
                  </a:lnTo>
                  <a:lnTo>
                    <a:pt x="262" y="1815"/>
                  </a:lnTo>
                  <a:lnTo>
                    <a:pt x="233" y="1758"/>
                  </a:lnTo>
                  <a:lnTo>
                    <a:pt x="204" y="1696"/>
                  </a:lnTo>
                  <a:lnTo>
                    <a:pt x="176" y="1632"/>
                  </a:lnTo>
                  <a:lnTo>
                    <a:pt x="149" y="1563"/>
                  </a:lnTo>
                  <a:lnTo>
                    <a:pt x="124" y="1490"/>
                  </a:lnTo>
                  <a:lnTo>
                    <a:pt x="99" y="1415"/>
                  </a:lnTo>
                  <a:lnTo>
                    <a:pt x="76" y="1338"/>
                  </a:lnTo>
                  <a:lnTo>
                    <a:pt x="56" y="1257"/>
                  </a:lnTo>
                  <a:lnTo>
                    <a:pt x="37" y="1174"/>
                  </a:lnTo>
                  <a:lnTo>
                    <a:pt x="22" y="1093"/>
                  </a:lnTo>
                  <a:lnTo>
                    <a:pt x="12" y="1011"/>
                  </a:lnTo>
                  <a:lnTo>
                    <a:pt x="4" y="929"/>
                  </a:lnTo>
                  <a:lnTo>
                    <a:pt x="0" y="847"/>
                  </a:lnTo>
                  <a:lnTo>
                    <a:pt x="0" y="767"/>
                  </a:lnTo>
                  <a:lnTo>
                    <a:pt x="4" y="689"/>
                  </a:lnTo>
                  <a:lnTo>
                    <a:pt x="11" y="613"/>
                  </a:lnTo>
                  <a:lnTo>
                    <a:pt x="21" y="539"/>
                  </a:lnTo>
                  <a:lnTo>
                    <a:pt x="36" y="468"/>
                  </a:lnTo>
                  <a:lnTo>
                    <a:pt x="54" y="400"/>
                  </a:lnTo>
                  <a:lnTo>
                    <a:pt x="76" y="337"/>
                  </a:lnTo>
                  <a:lnTo>
                    <a:pt x="101" y="277"/>
                  </a:lnTo>
                  <a:lnTo>
                    <a:pt x="132" y="222"/>
                  </a:lnTo>
                  <a:lnTo>
                    <a:pt x="154" y="188"/>
                  </a:lnTo>
                  <a:lnTo>
                    <a:pt x="179" y="154"/>
                  </a:lnTo>
                  <a:lnTo>
                    <a:pt x="207" y="123"/>
                  </a:lnTo>
                  <a:lnTo>
                    <a:pt x="239" y="92"/>
                  </a:lnTo>
                  <a:lnTo>
                    <a:pt x="271" y="67"/>
                  </a:lnTo>
                  <a:lnTo>
                    <a:pt x="305" y="43"/>
                  </a:lnTo>
                  <a:lnTo>
                    <a:pt x="341" y="25"/>
                  </a:lnTo>
                  <a:lnTo>
                    <a:pt x="377" y="11"/>
                  </a:lnTo>
                  <a:lnTo>
                    <a:pt x="413" y="2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4489C9"/>
            </a:solidFill>
            <a:ln w="0">
              <a:solidFill>
                <a:srgbClr val="4489C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9"/>
            <p:cNvSpPr>
              <a:spLocks/>
            </p:cNvSpPr>
            <p:nvPr userDrawn="1"/>
          </p:nvSpPr>
          <p:spPr bwMode="auto">
            <a:xfrm>
              <a:off x="4195267" y="738429"/>
              <a:ext cx="387449" cy="3536498"/>
            </a:xfrm>
            <a:custGeom>
              <a:avLst/>
              <a:gdLst>
                <a:gd name="T0" fmla="*/ 225 w 235"/>
                <a:gd name="T1" fmla="*/ 0 h 2145"/>
                <a:gd name="T2" fmla="*/ 235 w 235"/>
                <a:gd name="T3" fmla="*/ 2145 h 2145"/>
                <a:gd name="T4" fmla="*/ 227 w 235"/>
                <a:gd name="T5" fmla="*/ 2140 h 2145"/>
                <a:gd name="T6" fmla="*/ 218 w 235"/>
                <a:gd name="T7" fmla="*/ 2128 h 2145"/>
                <a:gd name="T8" fmla="*/ 207 w 235"/>
                <a:gd name="T9" fmla="*/ 2109 h 2145"/>
                <a:gd name="T10" fmla="*/ 196 w 235"/>
                <a:gd name="T11" fmla="*/ 2084 h 2145"/>
                <a:gd name="T12" fmla="*/ 184 w 235"/>
                <a:gd name="T13" fmla="*/ 2052 h 2145"/>
                <a:gd name="T14" fmla="*/ 171 w 235"/>
                <a:gd name="T15" fmla="*/ 2014 h 2145"/>
                <a:gd name="T16" fmla="*/ 157 w 235"/>
                <a:gd name="T17" fmla="*/ 1971 h 2145"/>
                <a:gd name="T18" fmla="*/ 143 w 235"/>
                <a:gd name="T19" fmla="*/ 1921 h 2145"/>
                <a:gd name="T20" fmla="*/ 129 w 235"/>
                <a:gd name="T21" fmla="*/ 1867 h 2145"/>
                <a:gd name="T22" fmla="*/ 115 w 235"/>
                <a:gd name="T23" fmla="*/ 1807 h 2145"/>
                <a:gd name="T24" fmla="*/ 101 w 235"/>
                <a:gd name="T25" fmla="*/ 1742 h 2145"/>
                <a:gd name="T26" fmla="*/ 88 w 235"/>
                <a:gd name="T27" fmla="*/ 1673 h 2145"/>
                <a:gd name="T28" fmla="*/ 74 w 235"/>
                <a:gd name="T29" fmla="*/ 1599 h 2145"/>
                <a:gd name="T30" fmla="*/ 61 w 235"/>
                <a:gd name="T31" fmla="*/ 1520 h 2145"/>
                <a:gd name="T32" fmla="*/ 49 w 235"/>
                <a:gd name="T33" fmla="*/ 1440 h 2145"/>
                <a:gd name="T34" fmla="*/ 37 w 235"/>
                <a:gd name="T35" fmla="*/ 1354 h 2145"/>
                <a:gd name="T36" fmla="*/ 27 w 235"/>
                <a:gd name="T37" fmla="*/ 1266 h 2145"/>
                <a:gd name="T38" fmla="*/ 18 w 235"/>
                <a:gd name="T39" fmla="*/ 1173 h 2145"/>
                <a:gd name="T40" fmla="*/ 12 w 235"/>
                <a:gd name="T41" fmla="*/ 1090 h 2145"/>
                <a:gd name="T42" fmla="*/ 6 w 235"/>
                <a:gd name="T43" fmla="*/ 1006 h 2145"/>
                <a:gd name="T44" fmla="*/ 3 w 235"/>
                <a:gd name="T45" fmla="*/ 923 h 2145"/>
                <a:gd name="T46" fmla="*/ 1 w 235"/>
                <a:gd name="T47" fmla="*/ 840 h 2145"/>
                <a:gd name="T48" fmla="*/ 0 w 235"/>
                <a:gd name="T49" fmla="*/ 759 h 2145"/>
                <a:gd name="T50" fmla="*/ 3 w 235"/>
                <a:gd name="T51" fmla="*/ 679 h 2145"/>
                <a:gd name="T52" fmla="*/ 5 w 235"/>
                <a:gd name="T53" fmla="*/ 601 h 2145"/>
                <a:gd name="T54" fmla="*/ 10 w 235"/>
                <a:gd name="T55" fmla="*/ 527 h 2145"/>
                <a:gd name="T56" fmla="*/ 16 w 235"/>
                <a:gd name="T57" fmla="*/ 455 h 2145"/>
                <a:gd name="T58" fmla="*/ 25 w 235"/>
                <a:gd name="T59" fmla="*/ 387 h 2145"/>
                <a:gd name="T60" fmla="*/ 35 w 235"/>
                <a:gd name="T61" fmla="*/ 323 h 2145"/>
                <a:gd name="T62" fmla="*/ 46 w 235"/>
                <a:gd name="T63" fmla="*/ 264 h 2145"/>
                <a:gd name="T64" fmla="*/ 60 w 235"/>
                <a:gd name="T65" fmla="*/ 209 h 2145"/>
                <a:gd name="T66" fmla="*/ 75 w 235"/>
                <a:gd name="T67" fmla="*/ 160 h 2145"/>
                <a:gd name="T68" fmla="*/ 91 w 235"/>
                <a:gd name="T69" fmla="*/ 118 h 2145"/>
                <a:gd name="T70" fmla="*/ 110 w 235"/>
                <a:gd name="T71" fmla="*/ 81 h 2145"/>
                <a:gd name="T72" fmla="*/ 129 w 235"/>
                <a:gd name="T73" fmla="*/ 51 h 2145"/>
                <a:gd name="T74" fmla="*/ 152 w 235"/>
                <a:gd name="T75" fmla="*/ 29 h 2145"/>
                <a:gd name="T76" fmla="*/ 176 w 235"/>
                <a:gd name="T77" fmla="*/ 13 h 2145"/>
                <a:gd name="T78" fmla="*/ 200 w 235"/>
                <a:gd name="T79" fmla="*/ 3 h 2145"/>
                <a:gd name="T80" fmla="*/ 225 w 235"/>
                <a:gd name="T81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5" h="2145">
                  <a:moveTo>
                    <a:pt x="225" y="0"/>
                  </a:moveTo>
                  <a:lnTo>
                    <a:pt x="235" y="2145"/>
                  </a:lnTo>
                  <a:lnTo>
                    <a:pt x="227" y="2140"/>
                  </a:lnTo>
                  <a:lnTo>
                    <a:pt x="218" y="2128"/>
                  </a:lnTo>
                  <a:lnTo>
                    <a:pt x="207" y="2109"/>
                  </a:lnTo>
                  <a:lnTo>
                    <a:pt x="196" y="2084"/>
                  </a:lnTo>
                  <a:lnTo>
                    <a:pt x="184" y="2052"/>
                  </a:lnTo>
                  <a:lnTo>
                    <a:pt x="171" y="2014"/>
                  </a:lnTo>
                  <a:lnTo>
                    <a:pt x="157" y="1971"/>
                  </a:lnTo>
                  <a:lnTo>
                    <a:pt x="143" y="1921"/>
                  </a:lnTo>
                  <a:lnTo>
                    <a:pt x="129" y="1867"/>
                  </a:lnTo>
                  <a:lnTo>
                    <a:pt x="115" y="1807"/>
                  </a:lnTo>
                  <a:lnTo>
                    <a:pt x="101" y="1742"/>
                  </a:lnTo>
                  <a:lnTo>
                    <a:pt x="88" y="1673"/>
                  </a:lnTo>
                  <a:lnTo>
                    <a:pt x="74" y="1599"/>
                  </a:lnTo>
                  <a:lnTo>
                    <a:pt x="61" y="1520"/>
                  </a:lnTo>
                  <a:lnTo>
                    <a:pt x="49" y="1440"/>
                  </a:lnTo>
                  <a:lnTo>
                    <a:pt x="37" y="1354"/>
                  </a:lnTo>
                  <a:lnTo>
                    <a:pt x="27" y="1266"/>
                  </a:lnTo>
                  <a:lnTo>
                    <a:pt x="18" y="1173"/>
                  </a:lnTo>
                  <a:lnTo>
                    <a:pt x="12" y="1090"/>
                  </a:lnTo>
                  <a:lnTo>
                    <a:pt x="6" y="1006"/>
                  </a:lnTo>
                  <a:lnTo>
                    <a:pt x="3" y="923"/>
                  </a:lnTo>
                  <a:lnTo>
                    <a:pt x="1" y="840"/>
                  </a:lnTo>
                  <a:lnTo>
                    <a:pt x="0" y="759"/>
                  </a:lnTo>
                  <a:lnTo>
                    <a:pt x="3" y="679"/>
                  </a:lnTo>
                  <a:lnTo>
                    <a:pt x="5" y="601"/>
                  </a:lnTo>
                  <a:lnTo>
                    <a:pt x="10" y="527"/>
                  </a:lnTo>
                  <a:lnTo>
                    <a:pt x="16" y="455"/>
                  </a:lnTo>
                  <a:lnTo>
                    <a:pt x="25" y="387"/>
                  </a:lnTo>
                  <a:lnTo>
                    <a:pt x="35" y="323"/>
                  </a:lnTo>
                  <a:lnTo>
                    <a:pt x="46" y="264"/>
                  </a:lnTo>
                  <a:lnTo>
                    <a:pt x="60" y="209"/>
                  </a:lnTo>
                  <a:lnTo>
                    <a:pt x="75" y="160"/>
                  </a:lnTo>
                  <a:lnTo>
                    <a:pt x="91" y="118"/>
                  </a:lnTo>
                  <a:lnTo>
                    <a:pt x="110" y="81"/>
                  </a:lnTo>
                  <a:lnTo>
                    <a:pt x="129" y="51"/>
                  </a:lnTo>
                  <a:lnTo>
                    <a:pt x="152" y="29"/>
                  </a:lnTo>
                  <a:lnTo>
                    <a:pt x="176" y="13"/>
                  </a:lnTo>
                  <a:lnTo>
                    <a:pt x="200" y="3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DEDED"/>
            </a:solidFill>
            <a:ln w="0">
              <a:solidFill>
                <a:srgbClr val="EDEDE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0"/>
            <p:cNvSpPr>
              <a:spLocks/>
            </p:cNvSpPr>
            <p:nvPr userDrawn="1"/>
          </p:nvSpPr>
          <p:spPr bwMode="auto">
            <a:xfrm>
              <a:off x="4566229" y="738429"/>
              <a:ext cx="382502" cy="3536498"/>
            </a:xfrm>
            <a:custGeom>
              <a:avLst/>
              <a:gdLst>
                <a:gd name="T0" fmla="*/ 0 w 232"/>
                <a:gd name="T1" fmla="*/ 0 h 2145"/>
                <a:gd name="T2" fmla="*/ 26 w 232"/>
                <a:gd name="T3" fmla="*/ 3 h 2145"/>
                <a:gd name="T4" fmla="*/ 50 w 232"/>
                <a:gd name="T5" fmla="*/ 13 h 2145"/>
                <a:gd name="T6" fmla="*/ 72 w 232"/>
                <a:gd name="T7" fmla="*/ 28 h 2145"/>
                <a:gd name="T8" fmla="*/ 93 w 232"/>
                <a:gd name="T9" fmla="*/ 50 h 2145"/>
                <a:gd name="T10" fmla="*/ 114 w 232"/>
                <a:gd name="T11" fmla="*/ 82 h 2145"/>
                <a:gd name="T12" fmla="*/ 133 w 232"/>
                <a:gd name="T13" fmla="*/ 119 h 2145"/>
                <a:gd name="T14" fmla="*/ 150 w 232"/>
                <a:gd name="T15" fmla="*/ 162 h 2145"/>
                <a:gd name="T16" fmla="*/ 165 w 232"/>
                <a:gd name="T17" fmla="*/ 212 h 2145"/>
                <a:gd name="T18" fmla="*/ 179 w 232"/>
                <a:gd name="T19" fmla="*/ 265 h 2145"/>
                <a:gd name="T20" fmla="*/ 191 w 232"/>
                <a:gd name="T21" fmla="*/ 325 h 2145"/>
                <a:gd name="T22" fmla="*/ 201 w 232"/>
                <a:gd name="T23" fmla="*/ 389 h 2145"/>
                <a:gd name="T24" fmla="*/ 211 w 232"/>
                <a:gd name="T25" fmla="*/ 456 h 2145"/>
                <a:gd name="T26" fmla="*/ 219 w 232"/>
                <a:gd name="T27" fmla="*/ 527 h 2145"/>
                <a:gd name="T28" fmla="*/ 223 w 232"/>
                <a:gd name="T29" fmla="*/ 602 h 2145"/>
                <a:gd name="T30" fmla="*/ 228 w 232"/>
                <a:gd name="T31" fmla="*/ 678 h 2145"/>
                <a:gd name="T32" fmla="*/ 230 w 232"/>
                <a:gd name="T33" fmla="*/ 758 h 2145"/>
                <a:gd name="T34" fmla="*/ 232 w 232"/>
                <a:gd name="T35" fmla="*/ 839 h 2145"/>
                <a:gd name="T36" fmla="*/ 230 w 232"/>
                <a:gd name="T37" fmla="*/ 920 h 2145"/>
                <a:gd name="T38" fmla="*/ 228 w 232"/>
                <a:gd name="T39" fmla="*/ 1003 h 2145"/>
                <a:gd name="T40" fmla="*/ 223 w 232"/>
                <a:gd name="T41" fmla="*/ 1088 h 2145"/>
                <a:gd name="T42" fmla="*/ 218 w 232"/>
                <a:gd name="T43" fmla="*/ 1171 h 2145"/>
                <a:gd name="T44" fmla="*/ 211 w 232"/>
                <a:gd name="T45" fmla="*/ 1263 h 2145"/>
                <a:gd name="T46" fmla="*/ 200 w 232"/>
                <a:gd name="T47" fmla="*/ 1353 h 2145"/>
                <a:gd name="T48" fmla="*/ 191 w 232"/>
                <a:gd name="T49" fmla="*/ 1440 h 2145"/>
                <a:gd name="T50" fmla="*/ 179 w 232"/>
                <a:gd name="T51" fmla="*/ 1522 h 2145"/>
                <a:gd name="T52" fmla="*/ 166 w 232"/>
                <a:gd name="T53" fmla="*/ 1601 h 2145"/>
                <a:gd name="T54" fmla="*/ 154 w 232"/>
                <a:gd name="T55" fmla="*/ 1675 h 2145"/>
                <a:gd name="T56" fmla="*/ 141 w 232"/>
                <a:gd name="T57" fmla="*/ 1745 h 2145"/>
                <a:gd name="T58" fmla="*/ 128 w 232"/>
                <a:gd name="T59" fmla="*/ 1811 h 2145"/>
                <a:gd name="T60" fmla="*/ 114 w 232"/>
                <a:gd name="T61" fmla="*/ 1870 h 2145"/>
                <a:gd name="T62" fmla="*/ 100 w 232"/>
                <a:gd name="T63" fmla="*/ 1925 h 2145"/>
                <a:gd name="T64" fmla="*/ 87 w 232"/>
                <a:gd name="T65" fmla="*/ 1974 h 2145"/>
                <a:gd name="T66" fmla="*/ 73 w 232"/>
                <a:gd name="T67" fmla="*/ 2019 h 2145"/>
                <a:gd name="T68" fmla="*/ 62 w 232"/>
                <a:gd name="T69" fmla="*/ 2056 h 2145"/>
                <a:gd name="T70" fmla="*/ 49 w 232"/>
                <a:gd name="T71" fmla="*/ 2088 h 2145"/>
                <a:gd name="T72" fmla="*/ 38 w 232"/>
                <a:gd name="T73" fmla="*/ 2112 h 2145"/>
                <a:gd name="T74" fmla="*/ 28 w 232"/>
                <a:gd name="T75" fmla="*/ 2131 h 2145"/>
                <a:gd name="T76" fmla="*/ 20 w 232"/>
                <a:gd name="T77" fmla="*/ 2142 h 2145"/>
                <a:gd name="T78" fmla="*/ 12 w 232"/>
                <a:gd name="T79" fmla="*/ 2145 h 2145"/>
                <a:gd name="T80" fmla="*/ 10 w 232"/>
                <a:gd name="T81" fmla="*/ 2145 h 2145"/>
                <a:gd name="T82" fmla="*/ 0 w 232"/>
                <a:gd name="T83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2" h="2145">
                  <a:moveTo>
                    <a:pt x="0" y="0"/>
                  </a:moveTo>
                  <a:lnTo>
                    <a:pt x="26" y="3"/>
                  </a:lnTo>
                  <a:lnTo>
                    <a:pt x="50" y="13"/>
                  </a:lnTo>
                  <a:lnTo>
                    <a:pt x="72" y="28"/>
                  </a:lnTo>
                  <a:lnTo>
                    <a:pt x="93" y="50"/>
                  </a:lnTo>
                  <a:lnTo>
                    <a:pt x="114" y="82"/>
                  </a:lnTo>
                  <a:lnTo>
                    <a:pt x="133" y="119"/>
                  </a:lnTo>
                  <a:lnTo>
                    <a:pt x="150" y="162"/>
                  </a:lnTo>
                  <a:lnTo>
                    <a:pt x="165" y="212"/>
                  </a:lnTo>
                  <a:lnTo>
                    <a:pt x="179" y="265"/>
                  </a:lnTo>
                  <a:lnTo>
                    <a:pt x="191" y="325"/>
                  </a:lnTo>
                  <a:lnTo>
                    <a:pt x="201" y="389"/>
                  </a:lnTo>
                  <a:lnTo>
                    <a:pt x="211" y="456"/>
                  </a:lnTo>
                  <a:lnTo>
                    <a:pt x="219" y="527"/>
                  </a:lnTo>
                  <a:lnTo>
                    <a:pt x="223" y="602"/>
                  </a:lnTo>
                  <a:lnTo>
                    <a:pt x="228" y="678"/>
                  </a:lnTo>
                  <a:lnTo>
                    <a:pt x="230" y="758"/>
                  </a:lnTo>
                  <a:lnTo>
                    <a:pt x="232" y="839"/>
                  </a:lnTo>
                  <a:lnTo>
                    <a:pt x="230" y="920"/>
                  </a:lnTo>
                  <a:lnTo>
                    <a:pt x="228" y="1003"/>
                  </a:lnTo>
                  <a:lnTo>
                    <a:pt x="223" y="1088"/>
                  </a:lnTo>
                  <a:lnTo>
                    <a:pt x="218" y="1171"/>
                  </a:lnTo>
                  <a:lnTo>
                    <a:pt x="211" y="1263"/>
                  </a:lnTo>
                  <a:lnTo>
                    <a:pt x="200" y="1353"/>
                  </a:lnTo>
                  <a:lnTo>
                    <a:pt x="191" y="1440"/>
                  </a:lnTo>
                  <a:lnTo>
                    <a:pt x="179" y="1522"/>
                  </a:lnTo>
                  <a:lnTo>
                    <a:pt x="166" y="1601"/>
                  </a:lnTo>
                  <a:lnTo>
                    <a:pt x="154" y="1675"/>
                  </a:lnTo>
                  <a:lnTo>
                    <a:pt x="141" y="1745"/>
                  </a:lnTo>
                  <a:lnTo>
                    <a:pt x="128" y="1811"/>
                  </a:lnTo>
                  <a:lnTo>
                    <a:pt x="114" y="1870"/>
                  </a:lnTo>
                  <a:lnTo>
                    <a:pt x="100" y="1925"/>
                  </a:lnTo>
                  <a:lnTo>
                    <a:pt x="87" y="1974"/>
                  </a:lnTo>
                  <a:lnTo>
                    <a:pt x="73" y="2019"/>
                  </a:lnTo>
                  <a:lnTo>
                    <a:pt x="62" y="2056"/>
                  </a:lnTo>
                  <a:lnTo>
                    <a:pt x="49" y="2088"/>
                  </a:lnTo>
                  <a:lnTo>
                    <a:pt x="38" y="2112"/>
                  </a:lnTo>
                  <a:lnTo>
                    <a:pt x="28" y="2131"/>
                  </a:lnTo>
                  <a:lnTo>
                    <a:pt x="20" y="2142"/>
                  </a:lnTo>
                  <a:lnTo>
                    <a:pt x="12" y="2145"/>
                  </a:lnTo>
                  <a:lnTo>
                    <a:pt x="10" y="2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"/>
            <p:cNvSpPr>
              <a:spLocks/>
            </p:cNvSpPr>
            <p:nvPr userDrawn="1"/>
          </p:nvSpPr>
          <p:spPr bwMode="auto">
            <a:xfrm>
              <a:off x="3788035" y="3686335"/>
              <a:ext cx="794682" cy="659487"/>
            </a:xfrm>
            <a:custGeom>
              <a:avLst/>
              <a:gdLst>
                <a:gd name="T0" fmla="*/ 480 w 482"/>
                <a:gd name="T1" fmla="*/ 0 h 400"/>
                <a:gd name="T2" fmla="*/ 482 w 482"/>
                <a:gd name="T3" fmla="*/ 399 h 400"/>
                <a:gd name="T4" fmla="*/ 314 w 482"/>
                <a:gd name="T5" fmla="*/ 400 h 400"/>
                <a:gd name="T6" fmla="*/ 0 w 482"/>
                <a:gd name="T7" fmla="*/ 4 h 400"/>
                <a:gd name="T8" fmla="*/ 480 w 482"/>
                <a:gd name="T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400">
                  <a:moveTo>
                    <a:pt x="480" y="0"/>
                  </a:moveTo>
                  <a:lnTo>
                    <a:pt x="482" y="399"/>
                  </a:lnTo>
                  <a:lnTo>
                    <a:pt x="314" y="400"/>
                  </a:lnTo>
                  <a:lnTo>
                    <a:pt x="0" y="4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2"/>
            <p:cNvSpPr>
              <a:spLocks/>
            </p:cNvSpPr>
            <p:nvPr userDrawn="1"/>
          </p:nvSpPr>
          <p:spPr bwMode="auto">
            <a:xfrm>
              <a:off x="4579419" y="3683037"/>
              <a:ext cx="794682" cy="661136"/>
            </a:xfrm>
            <a:custGeom>
              <a:avLst/>
              <a:gdLst>
                <a:gd name="T0" fmla="*/ 482 w 482"/>
                <a:gd name="T1" fmla="*/ 0 h 401"/>
                <a:gd name="T2" fmla="*/ 174 w 482"/>
                <a:gd name="T3" fmla="*/ 400 h 401"/>
                <a:gd name="T4" fmla="*/ 2 w 482"/>
                <a:gd name="T5" fmla="*/ 401 h 401"/>
                <a:gd name="T6" fmla="*/ 0 w 482"/>
                <a:gd name="T7" fmla="*/ 2 h 401"/>
                <a:gd name="T8" fmla="*/ 482 w 482"/>
                <a:gd name="T9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401">
                  <a:moveTo>
                    <a:pt x="482" y="0"/>
                  </a:moveTo>
                  <a:lnTo>
                    <a:pt x="174" y="400"/>
                  </a:lnTo>
                  <a:lnTo>
                    <a:pt x="2" y="401"/>
                  </a:lnTo>
                  <a:lnTo>
                    <a:pt x="0" y="2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47813" y="4769031"/>
            <a:ext cx="750251" cy="423658"/>
            <a:chOff x="2447813" y="4825417"/>
            <a:chExt cx="750251" cy="423658"/>
          </a:xfrm>
          <a:scene3d>
            <a:camera prst="obliqueTopRight"/>
            <a:lightRig rig="threePt" dir="t"/>
          </a:scene3d>
        </p:grpSpPr>
        <p:grpSp>
          <p:nvGrpSpPr>
            <p:cNvPr id="35" name="그룹 34"/>
            <p:cNvGrpSpPr/>
            <p:nvPr userDrawn="1"/>
          </p:nvGrpSpPr>
          <p:grpSpPr>
            <a:xfrm>
              <a:off x="2447813" y="4825417"/>
              <a:ext cx="750251" cy="423658"/>
              <a:chOff x="-2176463" y="814388"/>
              <a:chExt cx="1042988" cy="588963"/>
            </a:xfrm>
          </p:grpSpPr>
          <p:sp>
            <p:nvSpPr>
              <p:cNvPr id="37" name="Freeform 7"/>
              <p:cNvSpPr>
                <a:spLocks/>
              </p:cNvSpPr>
              <p:nvPr userDrawn="1"/>
            </p:nvSpPr>
            <p:spPr bwMode="auto">
              <a:xfrm>
                <a:off x="-1620838" y="814388"/>
                <a:ext cx="487363" cy="588963"/>
              </a:xfrm>
              <a:custGeom>
                <a:avLst/>
                <a:gdLst>
                  <a:gd name="T0" fmla="*/ 284 w 1227"/>
                  <a:gd name="T1" fmla="*/ 4 h 1484"/>
                  <a:gd name="T2" fmla="*/ 431 w 1227"/>
                  <a:gd name="T3" fmla="*/ 34 h 1484"/>
                  <a:gd name="T4" fmla="*/ 565 w 1227"/>
                  <a:gd name="T5" fmla="*/ 90 h 1484"/>
                  <a:gd name="T6" fmla="*/ 684 w 1227"/>
                  <a:gd name="T7" fmla="*/ 170 h 1484"/>
                  <a:gd name="T8" fmla="*/ 786 w 1227"/>
                  <a:gd name="T9" fmla="*/ 272 h 1484"/>
                  <a:gd name="T10" fmla="*/ 867 w 1227"/>
                  <a:gd name="T11" fmla="*/ 390 h 1484"/>
                  <a:gd name="T12" fmla="*/ 924 w 1227"/>
                  <a:gd name="T13" fmla="*/ 524 h 1484"/>
                  <a:gd name="T14" fmla="*/ 954 w 1227"/>
                  <a:gd name="T15" fmla="*/ 669 h 1484"/>
                  <a:gd name="T16" fmla="*/ 1044 w 1227"/>
                  <a:gd name="T17" fmla="*/ 717 h 1484"/>
                  <a:gd name="T18" fmla="*/ 1119 w 1227"/>
                  <a:gd name="T19" fmla="*/ 783 h 1484"/>
                  <a:gd name="T20" fmla="*/ 1177 w 1227"/>
                  <a:gd name="T21" fmla="*/ 863 h 1484"/>
                  <a:gd name="T22" fmla="*/ 1214 w 1227"/>
                  <a:gd name="T23" fmla="*/ 957 h 1484"/>
                  <a:gd name="T24" fmla="*/ 1227 w 1227"/>
                  <a:gd name="T25" fmla="*/ 1062 h 1484"/>
                  <a:gd name="T26" fmla="*/ 1213 w 1227"/>
                  <a:gd name="T27" fmla="*/ 1167 h 1484"/>
                  <a:gd name="T28" fmla="*/ 1177 w 1227"/>
                  <a:gd name="T29" fmla="*/ 1262 h 1484"/>
                  <a:gd name="T30" fmla="*/ 1119 w 1227"/>
                  <a:gd name="T31" fmla="*/ 1344 h 1484"/>
                  <a:gd name="T32" fmla="*/ 1043 w 1227"/>
                  <a:gd name="T33" fmla="*/ 1409 h 1484"/>
                  <a:gd name="T34" fmla="*/ 952 w 1227"/>
                  <a:gd name="T35" fmla="*/ 1456 h 1484"/>
                  <a:gd name="T36" fmla="*/ 852 w 1227"/>
                  <a:gd name="T37" fmla="*/ 1480 h 1484"/>
                  <a:gd name="T38" fmla="*/ 381 w 1227"/>
                  <a:gd name="T39" fmla="*/ 1484 h 1484"/>
                  <a:gd name="T40" fmla="*/ 487 w 1227"/>
                  <a:gd name="T41" fmla="*/ 1471 h 1484"/>
                  <a:gd name="T42" fmla="*/ 583 w 1227"/>
                  <a:gd name="T43" fmla="*/ 1435 h 1484"/>
                  <a:gd name="T44" fmla="*/ 667 w 1227"/>
                  <a:gd name="T45" fmla="*/ 1379 h 1484"/>
                  <a:gd name="T46" fmla="*/ 733 w 1227"/>
                  <a:gd name="T47" fmla="*/ 1305 h 1484"/>
                  <a:gd name="T48" fmla="*/ 782 w 1227"/>
                  <a:gd name="T49" fmla="*/ 1216 h 1484"/>
                  <a:gd name="T50" fmla="*/ 807 w 1227"/>
                  <a:gd name="T51" fmla="*/ 1116 h 1484"/>
                  <a:gd name="T52" fmla="*/ 807 w 1227"/>
                  <a:gd name="T53" fmla="*/ 1008 h 1484"/>
                  <a:gd name="T54" fmla="*/ 782 w 1227"/>
                  <a:gd name="T55" fmla="*/ 910 h 1484"/>
                  <a:gd name="T56" fmla="*/ 733 w 1227"/>
                  <a:gd name="T57" fmla="*/ 821 h 1484"/>
                  <a:gd name="T58" fmla="*/ 667 w 1227"/>
                  <a:gd name="T59" fmla="*/ 748 h 1484"/>
                  <a:gd name="T60" fmla="*/ 584 w 1227"/>
                  <a:gd name="T61" fmla="*/ 691 h 1484"/>
                  <a:gd name="T62" fmla="*/ 525 w 1227"/>
                  <a:gd name="T63" fmla="*/ 594 h 1484"/>
                  <a:gd name="T64" fmla="*/ 480 w 1227"/>
                  <a:gd name="T65" fmla="*/ 453 h 1484"/>
                  <a:gd name="T66" fmla="*/ 410 w 1227"/>
                  <a:gd name="T67" fmla="*/ 324 h 1484"/>
                  <a:gd name="T68" fmla="*/ 314 w 1227"/>
                  <a:gd name="T69" fmla="*/ 213 h 1484"/>
                  <a:gd name="T70" fmla="*/ 201 w 1227"/>
                  <a:gd name="T71" fmla="*/ 122 h 1484"/>
                  <a:gd name="T72" fmla="*/ 70 w 1227"/>
                  <a:gd name="T73" fmla="*/ 54 h 1484"/>
                  <a:gd name="T74" fmla="*/ 67 w 1227"/>
                  <a:gd name="T75" fmla="*/ 13 h 1484"/>
                  <a:gd name="T76" fmla="*/ 208 w 1227"/>
                  <a:gd name="T77" fmla="*/ 0 h 1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27" h="1484">
                    <a:moveTo>
                      <a:pt x="208" y="0"/>
                    </a:moveTo>
                    <a:lnTo>
                      <a:pt x="284" y="4"/>
                    </a:lnTo>
                    <a:lnTo>
                      <a:pt x="358" y="15"/>
                    </a:lnTo>
                    <a:lnTo>
                      <a:pt x="431" y="34"/>
                    </a:lnTo>
                    <a:lnTo>
                      <a:pt x="500" y="59"/>
                    </a:lnTo>
                    <a:lnTo>
                      <a:pt x="565" y="90"/>
                    </a:lnTo>
                    <a:lnTo>
                      <a:pt x="626" y="128"/>
                    </a:lnTo>
                    <a:lnTo>
                      <a:pt x="684" y="170"/>
                    </a:lnTo>
                    <a:lnTo>
                      <a:pt x="738" y="218"/>
                    </a:lnTo>
                    <a:lnTo>
                      <a:pt x="786" y="272"/>
                    </a:lnTo>
                    <a:lnTo>
                      <a:pt x="829" y="329"/>
                    </a:lnTo>
                    <a:lnTo>
                      <a:pt x="867" y="390"/>
                    </a:lnTo>
                    <a:lnTo>
                      <a:pt x="898" y="456"/>
                    </a:lnTo>
                    <a:lnTo>
                      <a:pt x="924" y="524"/>
                    </a:lnTo>
                    <a:lnTo>
                      <a:pt x="942" y="596"/>
                    </a:lnTo>
                    <a:lnTo>
                      <a:pt x="954" y="669"/>
                    </a:lnTo>
                    <a:lnTo>
                      <a:pt x="1000" y="691"/>
                    </a:lnTo>
                    <a:lnTo>
                      <a:pt x="1044" y="717"/>
                    </a:lnTo>
                    <a:lnTo>
                      <a:pt x="1083" y="748"/>
                    </a:lnTo>
                    <a:lnTo>
                      <a:pt x="1119" y="783"/>
                    </a:lnTo>
                    <a:lnTo>
                      <a:pt x="1150" y="821"/>
                    </a:lnTo>
                    <a:lnTo>
                      <a:pt x="1177" y="863"/>
                    </a:lnTo>
                    <a:lnTo>
                      <a:pt x="1198" y="910"/>
                    </a:lnTo>
                    <a:lnTo>
                      <a:pt x="1214" y="957"/>
                    </a:lnTo>
                    <a:lnTo>
                      <a:pt x="1223" y="1008"/>
                    </a:lnTo>
                    <a:lnTo>
                      <a:pt x="1227" y="1062"/>
                    </a:lnTo>
                    <a:lnTo>
                      <a:pt x="1223" y="1116"/>
                    </a:lnTo>
                    <a:lnTo>
                      <a:pt x="1213" y="1167"/>
                    </a:lnTo>
                    <a:lnTo>
                      <a:pt x="1198" y="1216"/>
                    </a:lnTo>
                    <a:lnTo>
                      <a:pt x="1177" y="1262"/>
                    </a:lnTo>
                    <a:lnTo>
                      <a:pt x="1150" y="1305"/>
                    </a:lnTo>
                    <a:lnTo>
                      <a:pt x="1119" y="1344"/>
                    </a:lnTo>
                    <a:lnTo>
                      <a:pt x="1083" y="1379"/>
                    </a:lnTo>
                    <a:lnTo>
                      <a:pt x="1043" y="1409"/>
                    </a:lnTo>
                    <a:lnTo>
                      <a:pt x="1000" y="1435"/>
                    </a:lnTo>
                    <a:lnTo>
                      <a:pt x="952" y="1456"/>
                    </a:lnTo>
                    <a:lnTo>
                      <a:pt x="903" y="1471"/>
                    </a:lnTo>
                    <a:lnTo>
                      <a:pt x="852" y="1480"/>
                    </a:lnTo>
                    <a:lnTo>
                      <a:pt x="798" y="1484"/>
                    </a:lnTo>
                    <a:lnTo>
                      <a:pt x="381" y="1484"/>
                    </a:lnTo>
                    <a:lnTo>
                      <a:pt x="435" y="1480"/>
                    </a:lnTo>
                    <a:lnTo>
                      <a:pt x="487" y="1471"/>
                    </a:lnTo>
                    <a:lnTo>
                      <a:pt x="536" y="1456"/>
                    </a:lnTo>
                    <a:lnTo>
                      <a:pt x="583" y="1435"/>
                    </a:lnTo>
                    <a:lnTo>
                      <a:pt x="626" y="1409"/>
                    </a:lnTo>
                    <a:lnTo>
                      <a:pt x="667" y="1379"/>
                    </a:lnTo>
                    <a:lnTo>
                      <a:pt x="702" y="1344"/>
                    </a:lnTo>
                    <a:lnTo>
                      <a:pt x="733" y="1305"/>
                    </a:lnTo>
                    <a:lnTo>
                      <a:pt x="761" y="1262"/>
                    </a:lnTo>
                    <a:lnTo>
                      <a:pt x="782" y="1216"/>
                    </a:lnTo>
                    <a:lnTo>
                      <a:pt x="797" y="1167"/>
                    </a:lnTo>
                    <a:lnTo>
                      <a:pt x="807" y="1116"/>
                    </a:lnTo>
                    <a:lnTo>
                      <a:pt x="811" y="1062"/>
                    </a:lnTo>
                    <a:lnTo>
                      <a:pt x="807" y="1008"/>
                    </a:lnTo>
                    <a:lnTo>
                      <a:pt x="797" y="957"/>
                    </a:lnTo>
                    <a:lnTo>
                      <a:pt x="782" y="910"/>
                    </a:lnTo>
                    <a:lnTo>
                      <a:pt x="761" y="863"/>
                    </a:lnTo>
                    <a:lnTo>
                      <a:pt x="733" y="821"/>
                    </a:lnTo>
                    <a:lnTo>
                      <a:pt x="702" y="783"/>
                    </a:lnTo>
                    <a:lnTo>
                      <a:pt x="667" y="748"/>
                    </a:lnTo>
                    <a:lnTo>
                      <a:pt x="626" y="717"/>
                    </a:lnTo>
                    <a:lnTo>
                      <a:pt x="584" y="691"/>
                    </a:lnTo>
                    <a:lnTo>
                      <a:pt x="537" y="669"/>
                    </a:lnTo>
                    <a:lnTo>
                      <a:pt x="525" y="594"/>
                    </a:lnTo>
                    <a:lnTo>
                      <a:pt x="506" y="522"/>
                    </a:lnTo>
                    <a:lnTo>
                      <a:pt x="480" y="453"/>
                    </a:lnTo>
                    <a:lnTo>
                      <a:pt x="447" y="387"/>
                    </a:lnTo>
                    <a:lnTo>
                      <a:pt x="410" y="324"/>
                    </a:lnTo>
                    <a:lnTo>
                      <a:pt x="364" y="265"/>
                    </a:lnTo>
                    <a:lnTo>
                      <a:pt x="314" y="213"/>
                    </a:lnTo>
                    <a:lnTo>
                      <a:pt x="260" y="164"/>
                    </a:lnTo>
                    <a:lnTo>
                      <a:pt x="201" y="122"/>
                    </a:lnTo>
                    <a:lnTo>
                      <a:pt x="138" y="84"/>
                    </a:lnTo>
                    <a:lnTo>
                      <a:pt x="70" y="54"/>
                    </a:lnTo>
                    <a:lnTo>
                      <a:pt x="0" y="29"/>
                    </a:lnTo>
                    <a:lnTo>
                      <a:pt x="67" y="13"/>
                    </a:lnTo>
                    <a:lnTo>
                      <a:pt x="136" y="3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F0F0F0"/>
              </a:solidFill>
              <a:ln w="0">
                <a:solidFill>
                  <a:srgbClr val="F0F0F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8"/>
              <p:cNvSpPr>
                <a:spLocks/>
              </p:cNvSpPr>
              <p:nvPr userDrawn="1"/>
            </p:nvSpPr>
            <p:spPr bwMode="auto">
              <a:xfrm>
                <a:off x="-2176463" y="825501"/>
                <a:ext cx="877888" cy="577850"/>
              </a:xfrm>
              <a:custGeom>
                <a:avLst/>
                <a:gdLst>
                  <a:gd name="T0" fmla="*/ 1467 w 2213"/>
                  <a:gd name="T1" fmla="*/ 22 h 1456"/>
                  <a:gd name="T2" fmla="*/ 1588 w 2213"/>
                  <a:gd name="T3" fmla="*/ 82 h 1456"/>
                  <a:gd name="T4" fmla="*/ 1696 w 2213"/>
                  <a:gd name="T5" fmla="*/ 164 h 1456"/>
                  <a:gd name="T6" fmla="*/ 1788 w 2213"/>
                  <a:gd name="T7" fmla="*/ 261 h 1456"/>
                  <a:gd name="T8" fmla="*/ 1860 w 2213"/>
                  <a:gd name="T9" fmla="*/ 375 h 1456"/>
                  <a:gd name="T10" fmla="*/ 1912 w 2213"/>
                  <a:gd name="T11" fmla="*/ 501 h 1456"/>
                  <a:gd name="T12" fmla="*/ 1939 w 2213"/>
                  <a:gd name="T13" fmla="*/ 639 h 1456"/>
                  <a:gd name="T14" fmla="*/ 2028 w 2213"/>
                  <a:gd name="T15" fmla="*/ 686 h 1456"/>
                  <a:gd name="T16" fmla="*/ 2105 w 2213"/>
                  <a:gd name="T17" fmla="*/ 753 h 1456"/>
                  <a:gd name="T18" fmla="*/ 2163 w 2213"/>
                  <a:gd name="T19" fmla="*/ 834 h 1456"/>
                  <a:gd name="T20" fmla="*/ 2199 w 2213"/>
                  <a:gd name="T21" fmla="*/ 929 h 1456"/>
                  <a:gd name="T22" fmla="*/ 2213 w 2213"/>
                  <a:gd name="T23" fmla="*/ 1034 h 1456"/>
                  <a:gd name="T24" fmla="*/ 2199 w 2213"/>
                  <a:gd name="T25" fmla="*/ 1139 h 1456"/>
                  <a:gd name="T26" fmla="*/ 2163 w 2213"/>
                  <a:gd name="T27" fmla="*/ 1234 h 1456"/>
                  <a:gd name="T28" fmla="*/ 2104 w 2213"/>
                  <a:gd name="T29" fmla="*/ 1316 h 1456"/>
                  <a:gd name="T30" fmla="*/ 2028 w 2213"/>
                  <a:gd name="T31" fmla="*/ 1381 h 1456"/>
                  <a:gd name="T32" fmla="*/ 1938 w 2213"/>
                  <a:gd name="T33" fmla="*/ 1428 h 1456"/>
                  <a:gd name="T34" fmla="*/ 1837 w 2213"/>
                  <a:gd name="T35" fmla="*/ 1452 h 1456"/>
                  <a:gd name="T36" fmla="*/ 429 w 2213"/>
                  <a:gd name="T37" fmla="*/ 1456 h 1456"/>
                  <a:gd name="T38" fmla="*/ 324 w 2213"/>
                  <a:gd name="T39" fmla="*/ 1443 h 1456"/>
                  <a:gd name="T40" fmla="*/ 227 w 2213"/>
                  <a:gd name="T41" fmla="*/ 1407 h 1456"/>
                  <a:gd name="T42" fmla="*/ 144 w 2213"/>
                  <a:gd name="T43" fmla="*/ 1351 h 1456"/>
                  <a:gd name="T44" fmla="*/ 77 w 2213"/>
                  <a:gd name="T45" fmla="*/ 1277 h 1456"/>
                  <a:gd name="T46" fmla="*/ 29 w 2213"/>
                  <a:gd name="T47" fmla="*/ 1188 h 1456"/>
                  <a:gd name="T48" fmla="*/ 4 w 2213"/>
                  <a:gd name="T49" fmla="*/ 1088 h 1456"/>
                  <a:gd name="T50" fmla="*/ 4 w 2213"/>
                  <a:gd name="T51" fmla="*/ 979 h 1456"/>
                  <a:gd name="T52" fmla="*/ 30 w 2213"/>
                  <a:gd name="T53" fmla="*/ 877 h 1456"/>
                  <a:gd name="T54" fmla="*/ 82 w 2213"/>
                  <a:gd name="T55" fmla="*/ 787 h 1456"/>
                  <a:gd name="T56" fmla="*/ 152 w 2213"/>
                  <a:gd name="T57" fmla="*/ 711 h 1456"/>
                  <a:gd name="T58" fmla="*/ 240 w 2213"/>
                  <a:gd name="T59" fmla="*/ 655 h 1456"/>
                  <a:gd name="T60" fmla="*/ 340 w 2213"/>
                  <a:gd name="T61" fmla="*/ 621 h 1456"/>
                  <a:gd name="T62" fmla="*/ 404 w 2213"/>
                  <a:gd name="T63" fmla="*/ 554 h 1456"/>
                  <a:gd name="T64" fmla="*/ 446 w 2213"/>
                  <a:gd name="T65" fmla="*/ 443 h 1456"/>
                  <a:gd name="T66" fmla="*/ 512 w 2213"/>
                  <a:gd name="T67" fmla="*/ 346 h 1456"/>
                  <a:gd name="T68" fmla="*/ 598 w 2213"/>
                  <a:gd name="T69" fmla="*/ 269 h 1456"/>
                  <a:gd name="T70" fmla="*/ 702 w 2213"/>
                  <a:gd name="T71" fmla="*/ 212 h 1456"/>
                  <a:gd name="T72" fmla="*/ 819 w 2213"/>
                  <a:gd name="T73" fmla="*/ 184 h 1456"/>
                  <a:gd name="T74" fmla="*/ 943 w 2213"/>
                  <a:gd name="T75" fmla="*/ 184 h 1456"/>
                  <a:gd name="T76" fmla="*/ 1058 w 2213"/>
                  <a:gd name="T77" fmla="*/ 212 h 1456"/>
                  <a:gd name="T78" fmla="*/ 1158 w 2213"/>
                  <a:gd name="T79" fmla="*/ 121 h 1456"/>
                  <a:gd name="T80" fmla="*/ 1274 w 2213"/>
                  <a:gd name="T81" fmla="*/ 50 h 1456"/>
                  <a:gd name="T82" fmla="*/ 1402 w 2213"/>
                  <a:gd name="T83" fmla="*/ 0 h 1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213" h="1456">
                    <a:moveTo>
                      <a:pt x="1402" y="0"/>
                    </a:moveTo>
                    <a:lnTo>
                      <a:pt x="1467" y="22"/>
                    </a:lnTo>
                    <a:lnTo>
                      <a:pt x="1530" y="50"/>
                    </a:lnTo>
                    <a:lnTo>
                      <a:pt x="1588" y="82"/>
                    </a:lnTo>
                    <a:lnTo>
                      <a:pt x="1645" y="121"/>
                    </a:lnTo>
                    <a:lnTo>
                      <a:pt x="1696" y="164"/>
                    </a:lnTo>
                    <a:lnTo>
                      <a:pt x="1744" y="210"/>
                    </a:lnTo>
                    <a:lnTo>
                      <a:pt x="1788" y="261"/>
                    </a:lnTo>
                    <a:lnTo>
                      <a:pt x="1827" y="316"/>
                    </a:lnTo>
                    <a:lnTo>
                      <a:pt x="1860" y="375"/>
                    </a:lnTo>
                    <a:lnTo>
                      <a:pt x="1889" y="438"/>
                    </a:lnTo>
                    <a:lnTo>
                      <a:pt x="1912" y="501"/>
                    </a:lnTo>
                    <a:lnTo>
                      <a:pt x="1928" y="569"/>
                    </a:lnTo>
                    <a:lnTo>
                      <a:pt x="1939" y="639"/>
                    </a:lnTo>
                    <a:lnTo>
                      <a:pt x="1986" y="660"/>
                    </a:lnTo>
                    <a:lnTo>
                      <a:pt x="2028" y="686"/>
                    </a:lnTo>
                    <a:lnTo>
                      <a:pt x="2069" y="718"/>
                    </a:lnTo>
                    <a:lnTo>
                      <a:pt x="2105" y="753"/>
                    </a:lnTo>
                    <a:lnTo>
                      <a:pt x="2135" y="792"/>
                    </a:lnTo>
                    <a:lnTo>
                      <a:pt x="2163" y="834"/>
                    </a:lnTo>
                    <a:lnTo>
                      <a:pt x="2184" y="880"/>
                    </a:lnTo>
                    <a:lnTo>
                      <a:pt x="2199" y="929"/>
                    </a:lnTo>
                    <a:lnTo>
                      <a:pt x="2209" y="980"/>
                    </a:lnTo>
                    <a:lnTo>
                      <a:pt x="2213" y="1034"/>
                    </a:lnTo>
                    <a:lnTo>
                      <a:pt x="2209" y="1088"/>
                    </a:lnTo>
                    <a:lnTo>
                      <a:pt x="2199" y="1139"/>
                    </a:lnTo>
                    <a:lnTo>
                      <a:pt x="2184" y="1188"/>
                    </a:lnTo>
                    <a:lnTo>
                      <a:pt x="2163" y="1234"/>
                    </a:lnTo>
                    <a:lnTo>
                      <a:pt x="2135" y="1277"/>
                    </a:lnTo>
                    <a:lnTo>
                      <a:pt x="2104" y="1316"/>
                    </a:lnTo>
                    <a:lnTo>
                      <a:pt x="2069" y="1351"/>
                    </a:lnTo>
                    <a:lnTo>
                      <a:pt x="2028" y="1381"/>
                    </a:lnTo>
                    <a:lnTo>
                      <a:pt x="1985" y="1407"/>
                    </a:lnTo>
                    <a:lnTo>
                      <a:pt x="1938" y="1428"/>
                    </a:lnTo>
                    <a:lnTo>
                      <a:pt x="1889" y="1443"/>
                    </a:lnTo>
                    <a:lnTo>
                      <a:pt x="1837" y="1452"/>
                    </a:lnTo>
                    <a:lnTo>
                      <a:pt x="1783" y="1456"/>
                    </a:lnTo>
                    <a:lnTo>
                      <a:pt x="429" y="1456"/>
                    </a:lnTo>
                    <a:lnTo>
                      <a:pt x="375" y="1452"/>
                    </a:lnTo>
                    <a:lnTo>
                      <a:pt x="324" y="1443"/>
                    </a:lnTo>
                    <a:lnTo>
                      <a:pt x="275" y="1428"/>
                    </a:lnTo>
                    <a:lnTo>
                      <a:pt x="227" y="1407"/>
                    </a:lnTo>
                    <a:lnTo>
                      <a:pt x="185" y="1381"/>
                    </a:lnTo>
                    <a:lnTo>
                      <a:pt x="144" y="1351"/>
                    </a:lnTo>
                    <a:lnTo>
                      <a:pt x="108" y="1316"/>
                    </a:lnTo>
                    <a:lnTo>
                      <a:pt x="77" y="1277"/>
                    </a:lnTo>
                    <a:lnTo>
                      <a:pt x="50" y="1234"/>
                    </a:lnTo>
                    <a:lnTo>
                      <a:pt x="29" y="1188"/>
                    </a:lnTo>
                    <a:lnTo>
                      <a:pt x="14" y="1139"/>
                    </a:lnTo>
                    <a:lnTo>
                      <a:pt x="4" y="1088"/>
                    </a:lnTo>
                    <a:lnTo>
                      <a:pt x="0" y="1034"/>
                    </a:lnTo>
                    <a:lnTo>
                      <a:pt x="4" y="979"/>
                    </a:lnTo>
                    <a:lnTo>
                      <a:pt x="14" y="927"/>
                    </a:lnTo>
                    <a:lnTo>
                      <a:pt x="30" y="877"/>
                    </a:lnTo>
                    <a:lnTo>
                      <a:pt x="53" y="829"/>
                    </a:lnTo>
                    <a:lnTo>
                      <a:pt x="82" y="787"/>
                    </a:lnTo>
                    <a:lnTo>
                      <a:pt x="114" y="746"/>
                    </a:lnTo>
                    <a:lnTo>
                      <a:pt x="152" y="711"/>
                    </a:lnTo>
                    <a:lnTo>
                      <a:pt x="195" y="681"/>
                    </a:lnTo>
                    <a:lnTo>
                      <a:pt x="240" y="655"/>
                    </a:lnTo>
                    <a:lnTo>
                      <a:pt x="289" y="636"/>
                    </a:lnTo>
                    <a:lnTo>
                      <a:pt x="340" y="621"/>
                    </a:lnTo>
                    <a:lnTo>
                      <a:pt x="394" y="614"/>
                    </a:lnTo>
                    <a:lnTo>
                      <a:pt x="404" y="554"/>
                    </a:lnTo>
                    <a:lnTo>
                      <a:pt x="421" y="498"/>
                    </a:lnTo>
                    <a:lnTo>
                      <a:pt x="446" y="443"/>
                    </a:lnTo>
                    <a:lnTo>
                      <a:pt x="477" y="392"/>
                    </a:lnTo>
                    <a:lnTo>
                      <a:pt x="512" y="346"/>
                    </a:lnTo>
                    <a:lnTo>
                      <a:pt x="553" y="305"/>
                    </a:lnTo>
                    <a:lnTo>
                      <a:pt x="598" y="269"/>
                    </a:lnTo>
                    <a:lnTo>
                      <a:pt x="648" y="237"/>
                    </a:lnTo>
                    <a:lnTo>
                      <a:pt x="702" y="212"/>
                    </a:lnTo>
                    <a:lnTo>
                      <a:pt x="759" y="195"/>
                    </a:lnTo>
                    <a:lnTo>
                      <a:pt x="819" y="184"/>
                    </a:lnTo>
                    <a:lnTo>
                      <a:pt x="880" y="180"/>
                    </a:lnTo>
                    <a:lnTo>
                      <a:pt x="943" y="184"/>
                    </a:lnTo>
                    <a:lnTo>
                      <a:pt x="1002" y="194"/>
                    </a:lnTo>
                    <a:lnTo>
                      <a:pt x="1058" y="212"/>
                    </a:lnTo>
                    <a:lnTo>
                      <a:pt x="1106" y="165"/>
                    </a:lnTo>
                    <a:lnTo>
                      <a:pt x="1158" y="121"/>
                    </a:lnTo>
                    <a:lnTo>
                      <a:pt x="1215" y="84"/>
                    </a:lnTo>
                    <a:lnTo>
                      <a:pt x="1274" y="50"/>
                    </a:lnTo>
                    <a:lnTo>
                      <a:pt x="1336" y="22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6" name="자유형 35"/>
            <p:cNvSpPr/>
            <p:nvPr userDrawn="1"/>
          </p:nvSpPr>
          <p:spPr>
            <a:xfrm rot="5400000">
              <a:off x="2539499" y="4987172"/>
              <a:ext cx="76145" cy="90272"/>
            </a:xfrm>
            <a:custGeom>
              <a:avLst/>
              <a:gdLst>
                <a:gd name="connsiteX0" fmla="*/ 0 w 76145"/>
                <a:gd name="connsiteY0" fmla="*/ 55464 h 90272"/>
                <a:gd name="connsiteX1" fmla="*/ 5877 w 76145"/>
                <a:gd name="connsiteY1" fmla="*/ 42682 h 90272"/>
                <a:gd name="connsiteX2" fmla="*/ 76145 w 76145"/>
                <a:gd name="connsiteY2" fmla="*/ 0 h 90272"/>
                <a:gd name="connsiteX3" fmla="*/ 33523 w 76145"/>
                <a:gd name="connsiteY3" fmla="*/ 61263 h 90272"/>
                <a:gd name="connsiteX4" fmla="*/ 25184 w 76145"/>
                <a:gd name="connsiteY4" fmla="*/ 90272 h 90272"/>
                <a:gd name="connsiteX5" fmla="*/ 24545 w 76145"/>
                <a:gd name="connsiteY5" fmla="*/ 88625 h 90272"/>
                <a:gd name="connsiteX6" fmla="*/ 20263 w 76145"/>
                <a:gd name="connsiteY6" fmla="*/ 74071 h 90272"/>
                <a:gd name="connsiteX7" fmla="*/ 18264 w 76145"/>
                <a:gd name="connsiteY7" fmla="*/ 58662 h 90272"/>
                <a:gd name="connsiteX8" fmla="*/ 1135 w 76145"/>
                <a:gd name="connsiteY8" fmla="*/ 55809 h 9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45" h="90272">
                  <a:moveTo>
                    <a:pt x="0" y="55464"/>
                  </a:moveTo>
                  <a:lnTo>
                    <a:pt x="5877" y="42682"/>
                  </a:lnTo>
                  <a:cubicBezTo>
                    <a:pt x="23860" y="16311"/>
                    <a:pt x="48704" y="0"/>
                    <a:pt x="76145" y="0"/>
                  </a:cubicBezTo>
                  <a:cubicBezTo>
                    <a:pt x="58157" y="14764"/>
                    <a:pt x="43591" y="36080"/>
                    <a:pt x="33523" y="61263"/>
                  </a:cubicBezTo>
                  <a:lnTo>
                    <a:pt x="25184" y="90272"/>
                  </a:lnTo>
                  <a:lnTo>
                    <a:pt x="24545" y="88625"/>
                  </a:lnTo>
                  <a:lnTo>
                    <a:pt x="20263" y="74071"/>
                  </a:lnTo>
                  <a:lnTo>
                    <a:pt x="18264" y="58662"/>
                  </a:lnTo>
                  <a:lnTo>
                    <a:pt x="1135" y="55809"/>
                  </a:lnTo>
                  <a:close/>
                </a:path>
              </a:pathLst>
            </a:custGeom>
            <a:solidFill>
              <a:srgbClr val="E6E6E6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 userDrawn="1"/>
        </p:nvGrpSpPr>
        <p:grpSpPr>
          <a:xfrm>
            <a:off x="4939577" y="4734357"/>
            <a:ext cx="467500" cy="263992"/>
            <a:chOff x="2447813" y="4825417"/>
            <a:chExt cx="750251" cy="423658"/>
          </a:xfrm>
          <a:scene3d>
            <a:camera prst="obliqueTopRight"/>
            <a:lightRig rig="threePt" dir="t"/>
          </a:scene3d>
        </p:grpSpPr>
        <p:grpSp>
          <p:nvGrpSpPr>
            <p:cNvPr id="40" name="그룹 39"/>
            <p:cNvGrpSpPr/>
            <p:nvPr userDrawn="1"/>
          </p:nvGrpSpPr>
          <p:grpSpPr>
            <a:xfrm>
              <a:off x="2447813" y="4825417"/>
              <a:ext cx="750251" cy="423658"/>
              <a:chOff x="-2176463" y="814388"/>
              <a:chExt cx="1042988" cy="588963"/>
            </a:xfrm>
          </p:grpSpPr>
          <p:sp>
            <p:nvSpPr>
              <p:cNvPr id="42" name="Freeform 7"/>
              <p:cNvSpPr>
                <a:spLocks/>
              </p:cNvSpPr>
              <p:nvPr userDrawn="1"/>
            </p:nvSpPr>
            <p:spPr bwMode="auto">
              <a:xfrm>
                <a:off x="-1620838" y="814388"/>
                <a:ext cx="487363" cy="588963"/>
              </a:xfrm>
              <a:custGeom>
                <a:avLst/>
                <a:gdLst>
                  <a:gd name="T0" fmla="*/ 284 w 1227"/>
                  <a:gd name="T1" fmla="*/ 4 h 1484"/>
                  <a:gd name="T2" fmla="*/ 431 w 1227"/>
                  <a:gd name="T3" fmla="*/ 34 h 1484"/>
                  <a:gd name="T4" fmla="*/ 565 w 1227"/>
                  <a:gd name="T5" fmla="*/ 90 h 1484"/>
                  <a:gd name="T6" fmla="*/ 684 w 1227"/>
                  <a:gd name="T7" fmla="*/ 170 h 1484"/>
                  <a:gd name="T8" fmla="*/ 786 w 1227"/>
                  <a:gd name="T9" fmla="*/ 272 h 1484"/>
                  <a:gd name="T10" fmla="*/ 867 w 1227"/>
                  <a:gd name="T11" fmla="*/ 390 h 1484"/>
                  <a:gd name="T12" fmla="*/ 924 w 1227"/>
                  <a:gd name="T13" fmla="*/ 524 h 1484"/>
                  <a:gd name="T14" fmla="*/ 954 w 1227"/>
                  <a:gd name="T15" fmla="*/ 669 h 1484"/>
                  <a:gd name="T16" fmla="*/ 1044 w 1227"/>
                  <a:gd name="T17" fmla="*/ 717 h 1484"/>
                  <a:gd name="T18" fmla="*/ 1119 w 1227"/>
                  <a:gd name="T19" fmla="*/ 783 h 1484"/>
                  <a:gd name="T20" fmla="*/ 1177 w 1227"/>
                  <a:gd name="T21" fmla="*/ 863 h 1484"/>
                  <a:gd name="T22" fmla="*/ 1214 w 1227"/>
                  <a:gd name="T23" fmla="*/ 957 h 1484"/>
                  <a:gd name="T24" fmla="*/ 1227 w 1227"/>
                  <a:gd name="T25" fmla="*/ 1062 h 1484"/>
                  <a:gd name="T26" fmla="*/ 1213 w 1227"/>
                  <a:gd name="T27" fmla="*/ 1167 h 1484"/>
                  <a:gd name="T28" fmla="*/ 1177 w 1227"/>
                  <a:gd name="T29" fmla="*/ 1262 h 1484"/>
                  <a:gd name="T30" fmla="*/ 1119 w 1227"/>
                  <a:gd name="T31" fmla="*/ 1344 h 1484"/>
                  <a:gd name="T32" fmla="*/ 1043 w 1227"/>
                  <a:gd name="T33" fmla="*/ 1409 h 1484"/>
                  <a:gd name="T34" fmla="*/ 952 w 1227"/>
                  <a:gd name="T35" fmla="*/ 1456 h 1484"/>
                  <a:gd name="T36" fmla="*/ 852 w 1227"/>
                  <a:gd name="T37" fmla="*/ 1480 h 1484"/>
                  <a:gd name="T38" fmla="*/ 381 w 1227"/>
                  <a:gd name="T39" fmla="*/ 1484 h 1484"/>
                  <a:gd name="T40" fmla="*/ 487 w 1227"/>
                  <a:gd name="T41" fmla="*/ 1471 h 1484"/>
                  <a:gd name="T42" fmla="*/ 583 w 1227"/>
                  <a:gd name="T43" fmla="*/ 1435 h 1484"/>
                  <a:gd name="T44" fmla="*/ 667 w 1227"/>
                  <a:gd name="T45" fmla="*/ 1379 h 1484"/>
                  <a:gd name="T46" fmla="*/ 733 w 1227"/>
                  <a:gd name="T47" fmla="*/ 1305 h 1484"/>
                  <a:gd name="T48" fmla="*/ 782 w 1227"/>
                  <a:gd name="T49" fmla="*/ 1216 h 1484"/>
                  <a:gd name="T50" fmla="*/ 807 w 1227"/>
                  <a:gd name="T51" fmla="*/ 1116 h 1484"/>
                  <a:gd name="T52" fmla="*/ 807 w 1227"/>
                  <a:gd name="T53" fmla="*/ 1008 h 1484"/>
                  <a:gd name="T54" fmla="*/ 782 w 1227"/>
                  <a:gd name="T55" fmla="*/ 910 h 1484"/>
                  <a:gd name="T56" fmla="*/ 733 w 1227"/>
                  <a:gd name="T57" fmla="*/ 821 h 1484"/>
                  <a:gd name="T58" fmla="*/ 667 w 1227"/>
                  <a:gd name="T59" fmla="*/ 748 h 1484"/>
                  <a:gd name="T60" fmla="*/ 584 w 1227"/>
                  <a:gd name="T61" fmla="*/ 691 h 1484"/>
                  <a:gd name="T62" fmla="*/ 525 w 1227"/>
                  <a:gd name="T63" fmla="*/ 594 h 1484"/>
                  <a:gd name="T64" fmla="*/ 480 w 1227"/>
                  <a:gd name="T65" fmla="*/ 453 h 1484"/>
                  <a:gd name="T66" fmla="*/ 410 w 1227"/>
                  <a:gd name="T67" fmla="*/ 324 h 1484"/>
                  <a:gd name="T68" fmla="*/ 314 w 1227"/>
                  <a:gd name="T69" fmla="*/ 213 h 1484"/>
                  <a:gd name="T70" fmla="*/ 201 w 1227"/>
                  <a:gd name="T71" fmla="*/ 122 h 1484"/>
                  <a:gd name="T72" fmla="*/ 70 w 1227"/>
                  <a:gd name="T73" fmla="*/ 54 h 1484"/>
                  <a:gd name="T74" fmla="*/ 67 w 1227"/>
                  <a:gd name="T75" fmla="*/ 13 h 1484"/>
                  <a:gd name="T76" fmla="*/ 208 w 1227"/>
                  <a:gd name="T77" fmla="*/ 0 h 1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27" h="1484">
                    <a:moveTo>
                      <a:pt x="208" y="0"/>
                    </a:moveTo>
                    <a:lnTo>
                      <a:pt x="284" y="4"/>
                    </a:lnTo>
                    <a:lnTo>
                      <a:pt x="358" y="15"/>
                    </a:lnTo>
                    <a:lnTo>
                      <a:pt x="431" y="34"/>
                    </a:lnTo>
                    <a:lnTo>
                      <a:pt x="500" y="59"/>
                    </a:lnTo>
                    <a:lnTo>
                      <a:pt x="565" y="90"/>
                    </a:lnTo>
                    <a:lnTo>
                      <a:pt x="626" y="128"/>
                    </a:lnTo>
                    <a:lnTo>
                      <a:pt x="684" y="170"/>
                    </a:lnTo>
                    <a:lnTo>
                      <a:pt x="738" y="218"/>
                    </a:lnTo>
                    <a:lnTo>
                      <a:pt x="786" y="272"/>
                    </a:lnTo>
                    <a:lnTo>
                      <a:pt x="829" y="329"/>
                    </a:lnTo>
                    <a:lnTo>
                      <a:pt x="867" y="390"/>
                    </a:lnTo>
                    <a:lnTo>
                      <a:pt x="898" y="456"/>
                    </a:lnTo>
                    <a:lnTo>
                      <a:pt x="924" y="524"/>
                    </a:lnTo>
                    <a:lnTo>
                      <a:pt x="942" y="596"/>
                    </a:lnTo>
                    <a:lnTo>
                      <a:pt x="954" y="669"/>
                    </a:lnTo>
                    <a:lnTo>
                      <a:pt x="1000" y="691"/>
                    </a:lnTo>
                    <a:lnTo>
                      <a:pt x="1044" y="717"/>
                    </a:lnTo>
                    <a:lnTo>
                      <a:pt x="1083" y="748"/>
                    </a:lnTo>
                    <a:lnTo>
                      <a:pt x="1119" y="783"/>
                    </a:lnTo>
                    <a:lnTo>
                      <a:pt x="1150" y="821"/>
                    </a:lnTo>
                    <a:lnTo>
                      <a:pt x="1177" y="863"/>
                    </a:lnTo>
                    <a:lnTo>
                      <a:pt x="1198" y="910"/>
                    </a:lnTo>
                    <a:lnTo>
                      <a:pt x="1214" y="957"/>
                    </a:lnTo>
                    <a:lnTo>
                      <a:pt x="1223" y="1008"/>
                    </a:lnTo>
                    <a:lnTo>
                      <a:pt x="1227" y="1062"/>
                    </a:lnTo>
                    <a:lnTo>
                      <a:pt x="1223" y="1116"/>
                    </a:lnTo>
                    <a:lnTo>
                      <a:pt x="1213" y="1167"/>
                    </a:lnTo>
                    <a:lnTo>
                      <a:pt x="1198" y="1216"/>
                    </a:lnTo>
                    <a:lnTo>
                      <a:pt x="1177" y="1262"/>
                    </a:lnTo>
                    <a:lnTo>
                      <a:pt x="1150" y="1305"/>
                    </a:lnTo>
                    <a:lnTo>
                      <a:pt x="1119" y="1344"/>
                    </a:lnTo>
                    <a:lnTo>
                      <a:pt x="1083" y="1379"/>
                    </a:lnTo>
                    <a:lnTo>
                      <a:pt x="1043" y="1409"/>
                    </a:lnTo>
                    <a:lnTo>
                      <a:pt x="1000" y="1435"/>
                    </a:lnTo>
                    <a:lnTo>
                      <a:pt x="952" y="1456"/>
                    </a:lnTo>
                    <a:lnTo>
                      <a:pt x="903" y="1471"/>
                    </a:lnTo>
                    <a:lnTo>
                      <a:pt x="852" y="1480"/>
                    </a:lnTo>
                    <a:lnTo>
                      <a:pt x="798" y="1484"/>
                    </a:lnTo>
                    <a:lnTo>
                      <a:pt x="381" y="1484"/>
                    </a:lnTo>
                    <a:lnTo>
                      <a:pt x="435" y="1480"/>
                    </a:lnTo>
                    <a:lnTo>
                      <a:pt x="487" y="1471"/>
                    </a:lnTo>
                    <a:lnTo>
                      <a:pt x="536" y="1456"/>
                    </a:lnTo>
                    <a:lnTo>
                      <a:pt x="583" y="1435"/>
                    </a:lnTo>
                    <a:lnTo>
                      <a:pt x="626" y="1409"/>
                    </a:lnTo>
                    <a:lnTo>
                      <a:pt x="667" y="1379"/>
                    </a:lnTo>
                    <a:lnTo>
                      <a:pt x="702" y="1344"/>
                    </a:lnTo>
                    <a:lnTo>
                      <a:pt x="733" y="1305"/>
                    </a:lnTo>
                    <a:lnTo>
                      <a:pt x="761" y="1262"/>
                    </a:lnTo>
                    <a:lnTo>
                      <a:pt x="782" y="1216"/>
                    </a:lnTo>
                    <a:lnTo>
                      <a:pt x="797" y="1167"/>
                    </a:lnTo>
                    <a:lnTo>
                      <a:pt x="807" y="1116"/>
                    </a:lnTo>
                    <a:lnTo>
                      <a:pt x="811" y="1062"/>
                    </a:lnTo>
                    <a:lnTo>
                      <a:pt x="807" y="1008"/>
                    </a:lnTo>
                    <a:lnTo>
                      <a:pt x="797" y="957"/>
                    </a:lnTo>
                    <a:lnTo>
                      <a:pt x="782" y="910"/>
                    </a:lnTo>
                    <a:lnTo>
                      <a:pt x="761" y="863"/>
                    </a:lnTo>
                    <a:lnTo>
                      <a:pt x="733" y="821"/>
                    </a:lnTo>
                    <a:lnTo>
                      <a:pt x="702" y="783"/>
                    </a:lnTo>
                    <a:lnTo>
                      <a:pt x="667" y="748"/>
                    </a:lnTo>
                    <a:lnTo>
                      <a:pt x="626" y="717"/>
                    </a:lnTo>
                    <a:lnTo>
                      <a:pt x="584" y="691"/>
                    </a:lnTo>
                    <a:lnTo>
                      <a:pt x="537" y="669"/>
                    </a:lnTo>
                    <a:lnTo>
                      <a:pt x="525" y="594"/>
                    </a:lnTo>
                    <a:lnTo>
                      <a:pt x="506" y="522"/>
                    </a:lnTo>
                    <a:lnTo>
                      <a:pt x="480" y="453"/>
                    </a:lnTo>
                    <a:lnTo>
                      <a:pt x="447" y="387"/>
                    </a:lnTo>
                    <a:lnTo>
                      <a:pt x="410" y="324"/>
                    </a:lnTo>
                    <a:lnTo>
                      <a:pt x="364" y="265"/>
                    </a:lnTo>
                    <a:lnTo>
                      <a:pt x="314" y="213"/>
                    </a:lnTo>
                    <a:lnTo>
                      <a:pt x="260" y="164"/>
                    </a:lnTo>
                    <a:lnTo>
                      <a:pt x="201" y="122"/>
                    </a:lnTo>
                    <a:lnTo>
                      <a:pt x="138" y="84"/>
                    </a:lnTo>
                    <a:lnTo>
                      <a:pt x="70" y="54"/>
                    </a:lnTo>
                    <a:lnTo>
                      <a:pt x="0" y="29"/>
                    </a:lnTo>
                    <a:lnTo>
                      <a:pt x="67" y="13"/>
                    </a:lnTo>
                    <a:lnTo>
                      <a:pt x="136" y="3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F0F0F0"/>
              </a:solidFill>
              <a:ln w="0">
                <a:solidFill>
                  <a:srgbClr val="F0F0F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auto">
              <a:xfrm>
                <a:off x="-2176463" y="825501"/>
                <a:ext cx="877888" cy="577850"/>
              </a:xfrm>
              <a:custGeom>
                <a:avLst/>
                <a:gdLst>
                  <a:gd name="T0" fmla="*/ 1467 w 2213"/>
                  <a:gd name="T1" fmla="*/ 22 h 1456"/>
                  <a:gd name="T2" fmla="*/ 1588 w 2213"/>
                  <a:gd name="T3" fmla="*/ 82 h 1456"/>
                  <a:gd name="T4" fmla="*/ 1696 w 2213"/>
                  <a:gd name="T5" fmla="*/ 164 h 1456"/>
                  <a:gd name="T6" fmla="*/ 1788 w 2213"/>
                  <a:gd name="T7" fmla="*/ 261 h 1456"/>
                  <a:gd name="T8" fmla="*/ 1860 w 2213"/>
                  <a:gd name="T9" fmla="*/ 375 h 1456"/>
                  <a:gd name="T10" fmla="*/ 1912 w 2213"/>
                  <a:gd name="T11" fmla="*/ 501 h 1456"/>
                  <a:gd name="T12" fmla="*/ 1939 w 2213"/>
                  <a:gd name="T13" fmla="*/ 639 h 1456"/>
                  <a:gd name="T14" fmla="*/ 2028 w 2213"/>
                  <a:gd name="T15" fmla="*/ 686 h 1456"/>
                  <a:gd name="T16" fmla="*/ 2105 w 2213"/>
                  <a:gd name="T17" fmla="*/ 753 h 1456"/>
                  <a:gd name="T18" fmla="*/ 2163 w 2213"/>
                  <a:gd name="T19" fmla="*/ 834 h 1456"/>
                  <a:gd name="T20" fmla="*/ 2199 w 2213"/>
                  <a:gd name="T21" fmla="*/ 929 h 1456"/>
                  <a:gd name="T22" fmla="*/ 2213 w 2213"/>
                  <a:gd name="T23" fmla="*/ 1034 h 1456"/>
                  <a:gd name="T24" fmla="*/ 2199 w 2213"/>
                  <a:gd name="T25" fmla="*/ 1139 h 1456"/>
                  <a:gd name="T26" fmla="*/ 2163 w 2213"/>
                  <a:gd name="T27" fmla="*/ 1234 h 1456"/>
                  <a:gd name="T28" fmla="*/ 2104 w 2213"/>
                  <a:gd name="T29" fmla="*/ 1316 h 1456"/>
                  <a:gd name="T30" fmla="*/ 2028 w 2213"/>
                  <a:gd name="T31" fmla="*/ 1381 h 1456"/>
                  <a:gd name="T32" fmla="*/ 1938 w 2213"/>
                  <a:gd name="T33" fmla="*/ 1428 h 1456"/>
                  <a:gd name="T34" fmla="*/ 1837 w 2213"/>
                  <a:gd name="T35" fmla="*/ 1452 h 1456"/>
                  <a:gd name="T36" fmla="*/ 429 w 2213"/>
                  <a:gd name="T37" fmla="*/ 1456 h 1456"/>
                  <a:gd name="T38" fmla="*/ 324 w 2213"/>
                  <a:gd name="T39" fmla="*/ 1443 h 1456"/>
                  <a:gd name="T40" fmla="*/ 227 w 2213"/>
                  <a:gd name="T41" fmla="*/ 1407 h 1456"/>
                  <a:gd name="T42" fmla="*/ 144 w 2213"/>
                  <a:gd name="T43" fmla="*/ 1351 h 1456"/>
                  <a:gd name="T44" fmla="*/ 77 w 2213"/>
                  <a:gd name="T45" fmla="*/ 1277 h 1456"/>
                  <a:gd name="T46" fmla="*/ 29 w 2213"/>
                  <a:gd name="T47" fmla="*/ 1188 h 1456"/>
                  <a:gd name="T48" fmla="*/ 4 w 2213"/>
                  <a:gd name="T49" fmla="*/ 1088 h 1456"/>
                  <a:gd name="T50" fmla="*/ 4 w 2213"/>
                  <a:gd name="T51" fmla="*/ 979 h 1456"/>
                  <a:gd name="T52" fmla="*/ 30 w 2213"/>
                  <a:gd name="T53" fmla="*/ 877 h 1456"/>
                  <a:gd name="T54" fmla="*/ 82 w 2213"/>
                  <a:gd name="T55" fmla="*/ 787 h 1456"/>
                  <a:gd name="T56" fmla="*/ 152 w 2213"/>
                  <a:gd name="T57" fmla="*/ 711 h 1456"/>
                  <a:gd name="T58" fmla="*/ 240 w 2213"/>
                  <a:gd name="T59" fmla="*/ 655 h 1456"/>
                  <a:gd name="T60" fmla="*/ 340 w 2213"/>
                  <a:gd name="T61" fmla="*/ 621 h 1456"/>
                  <a:gd name="T62" fmla="*/ 404 w 2213"/>
                  <a:gd name="T63" fmla="*/ 554 h 1456"/>
                  <a:gd name="T64" fmla="*/ 446 w 2213"/>
                  <a:gd name="T65" fmla="*/ 443 h 1456"/>
                  <a:gd name="T66" fmla="*/ 512 w 2213"/>
                  <a:gd name="T67" fmla="*/ 346 h 1456"/>
                  <a:gd name="T68" fmla="*/ 598 w 2213"/>
                  <a:gd name="T69" fmla="*/ 269 h 1456"/>
                  <a:gd name="T70" fmla="*/ 702 w 2213"/>
                  <a:gd name="T71" fmla="*/ 212 h 1456"/>
                  <a:gd name="T72" fmla="*/ 819 w 2213"/>
                  <a:gd name="T73" fmla="*/ 184 h 1456"/>
                  <a:gd name="T74" fmla="*/ 943 w 2213"/>
                  <a:gd name="T75" fmla="*/ 184 h 1456"/>
                  <a:gd name="T76" fmla="*/ 1058 w 2213"/>
                  <a:gd name="T77" fmla="*/ 212 h 1456"/>
                  <a:gd name="T78" fmla="*/ 1158 w 2213"/>
                  <a:gd name="T79" fmla="*/ 121 h 1456"/>
                  <a:gd name="T80" fmla="*/ 1274 w 2213"/>
                  <a:gd name="T81" fmla="*/ 50 h 1456"/>
                  <a:gd name="T82" fmla="*/ 1402 w 2213"/>
                  <a:gd name="T83" fmla="*/ 0 h 1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213" h="1456">
                    <a:moveTo>
                      <a:pt x="1402" y="0"/>
                    </a:moveTo>
                    <a:lnTo>
                      <a:pt x="1467" y="22"/>
                    </a:lnTo>
                    <a:lnTo>
                      <a:pt x="1530" y="50"/>
                    </a:lnTo>
                    <a:lnTo>
                      <a:pt x="1588" y="82"/>
                    </a:lnTo>
                    <a:lnTo>
                      <a:pt x="1645" y="121"/>
                    </a:lnTo>
                    <a:lnTo>
                      <a:pt x="1696" y="164"/>
                    </a:lnTo>
                    <a:lnTo>
                      <a:pt x="1744" y="210"/>
                    </a:lnTo>
                    <a:lnTo>
                      <a:pt x="1788" y="261"/>
                    </a:lnTo>
                    <a:lnTo>
                      <a:pt x="1827" y="316"/>
                    </a:lnTo>
                    <a:lnTo>
                      <a:pt x="1860" y="375"/>
                    </a:lnTo>
                    <a:lnTo>
                      <a:pt x="1889" y="438"/>
                    </a:lnTo>
                    <a:lnTo>
                      <a:pt x="1912" y="501"/>
                    </a:lnTo>
                    <a:lnTo>
                      <a:pt x="1928" y="569"/>
                    </a:lnTo>
                    <a:lnTo>
                      <a:pt x="1939" y="639"/>
                    </a:lnTo>
                    <a:lnTo>
                      <a:pt x="1986" y="660"/>
                    </a:lnTo>
                    <a:lnTo>
                      <a:pt x="2028" y="686"/>
                    </a:lnTo>
                    <a:lnTo>
                      <a:pt x="2069" y="718"/>
                    </a:lnTo>
                    <a:lnTo>
                      <a:pt x="2105" y="753"/>
                    </a:lnTo>
                    <a:lnTo>
                      <a:pt x="2135" y="792"/>
                    </a:lnTo>
                    <a:lnTo>
                      <a:pt x="2163" y="834"/>
                    </a:lnTo>
                    <a:lnTo>
                      <a:pt x="2184" y="880"/>
                    </a:lnTo>
                    <a:lnTo>
                      <a:pt x="2199" y="929"/>
                    </a:lnTo>
                    <a:lnTo>
                      <a:pt x="2209" y="980"/>
                    </a:lnTo>
                    <a:lnTo>
                      <a:pt x="2213" y="1034"/>
                    </a:lnTo>
                    <a:lnTo>
                      <a:pt x="2209" y="1088"/>
                    </a:lnTo>
                    <a:lnTo>
                      <a:pt x="2199" y="1139"/>
                    </a:lnTo>
                    <a:lnTo>
                      <a:pt x="2184" y="1188"/>
                    </a:lnTo>
                    <a:lnTo>
                      <a:pt x="2163" y="1234"/>
                    </a:lnTo>
                    <a:lnTo>
                      <a:pt x="2135" y="1277"/>
                    </a:lnTo>
                    <a:lnTo>
                      <a:pt x="2104" y="1316"/>
                    </a:lnTo>
                    <a:lnTo>
                      <a:pt x="2069" y="1351"/>
                    </a:lnTo>
                    <a:lnTo>
                      <a:pt x="2028" y="1381"/>
                    </a:lnTo>
                    <a:lnTo>
                      <a:pt x="1985" y="1407"/>
                    </a:lnTo>
                    <a:lnTo>
                      <a:pt x="1938" y="1428"/>
                    </a:lnTo>
                    <a:lnTo>
                      <a:pt x="1889" y="1443"/>
                    </a:lnTo>
                    <a:lnTo>
                      <a:pt x="1837" y="1452"/>
                    </a:lnTo>
                    <a:lnTo>
                      <a:pt x="1783" y="1456"/>
                    </a:lnTo>
                    <a:lnTo>
                      <a:pt x="429" y="1456"/>
                    </a:lnTo>
                    <a:lnTo>
                      <a:pt x="375" y="1452"/>
                    </a:lnTo>
                    <a:lnTo>
                      <a:pt x="324" y="1443"/>
                    </a:lnTo>
                    <a:lnTo>
                      <a:pt x="275" y="1428"/>
                    </a:lnTo>
                    <a:lnTo>
                      <a:pt x="227" y="1407"/>
                    </a:lnTo>
                    <a:lnTo>
                      <a:pt x="185" y="1381"/>
                    </a:lnTo>
                    <a:lnTo>
                      <a:pt x="144" y="1351"/>
                    </a:lnTo>
                    <a:lnTo>
                      <a:pt x="108" y="1316"/>
                    </a:lnTo>
                    <a:lnTo>
                      <a:pt x="77" y="1277"/>
                    </a:lnTo>
                    <a:lnTo>
                      <a:pt x="50" y="1234"/>
                    </a:lnTo>
                    <a:lnTo>
                      <a:pt x="29" y="1188"/>
                    </a:lnTo>
                    <a:lnTo>
                      <a:pt x="14" y="1139"/>
                    </a:lnTo>
                    <a:lnTo>
                      <a:pt x="4" y="1088"/>
                    </a:lnTo>
                    <a:lnTo>
                      <a:pt x="0" y="1034"/>
                    </a:lnTo>
                    <a:lnTo>
                      <a:pt x="4" y="979"/>
                    </a:lnTo>
                    <a:lnTo>
                      <a:pt x="14" y="927"/>
                    </a:lnTo>
                    <a:lnTo>
                      <a:pt x="30" y="877"/>
                    </a:lnTo>
                    <a:lnTo>
                      <a:pt x="53" y="829"/>
                    </a:lnTo>
                    <a:lnTo>
                      <a:pt x="82" y="787"/>
                    </a:lnTo>
                    <a:lnTo>
                      <a:pt x="114" y="746"/>
                    </a:lnTo>
                    <a:lnTo>
                      <a:pt x="152" y="711"/>
                    </a:lnTo>
                    <a:lnTo>
                      <a:pt x="195" y="681"/>
                    </a:lnTo>
                    <a:lnTo>
                      <a:pt x="240" y="655"/>
                    </a:lnTo>
                    <a:lnTo>
                      <a:pt x="289" y="636"/>
                    </a:lnTo>
                    <a:lnTo>
                      <a:pt x="340" y="621"/>
                    </a:lnTo>
                    <a:lnTo>
                      <a:pt x="394" y="614"/>
                    </a:lnTo>
                    <a:lnTo>
                      <a:pt x="404" y="554"/>
                    </a:lnTo>
                    <a:lnTo>
                      <a:pt x="421" y="498"/>
                    </a:lnTo>
                    <a:lnTo>
                      <a:pt x="446" y="443"/>
                    </a:lnTo>
                    <a:lnTo>
                      <a:pt x="477" y="392"/>
                    </a:lnTo>
                    <a:lnTo>
                      <a:pt x="512" y="346"/>
                    </a:lnTo>
                    <a:lnTo>
                      <a:pt x="553" y="305"/>
                    </a:lnTo>
                    <a:lnTo>
                      <a:pt x="598" y="269"/>
                    </a:lnTo>
                    <a:lnTo>
                      <a:pt x="648" y="237"/>
                    </a:lnTo>
                    <a:lnTo>
                      <a:pt x="702" y="212"/>
                    </a:lnTo>
                    <a:lnTo>
                      <a:pt x="759" y="195"/>
                    </a:lnTo>
                    <a:lnTo>
                      <a:pt x="819" y="184"/>
                    </a:lnTo>
                    <a:lnTo>
                      <a:pt x="880" y="180"/>
                    </a:lnTo>
                    <a:lnTo>
                      <a:pt x="943" y="184"/>
                    </a:lnTo>
                    <a:lnTo>
                      <a:pt x="1002" y="194"/>
                    </a:lnTo>
                    <a:lnTo>
                      <a:pt x="1058" y="212"/>
                    </a:lnTo>
                    <a:lnTo>
                      <a:pt x="1106" y="165"/>
                    </a:lnTo>
                    <a:lnTo>
                      <a:pt x="1158" y="121"/>
                    </a:lnTo>
                    <a:lnTo>
                      <a:pt x="1215" y="84"/>
                    </a:lnTo>
                    <a:lnTo>
                      <a:pt x="1274" y="50"/>
                    </a:lnTo>
                    <a:lnTo>
                      <a:pt x="1336" y="22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1" name="자유형 40"/>
            <p:cNvSpPr/>
            <p:nvPr userDrawn="1"/>
          </p:nvSpPr>
          <p:spPr>
            <a:xfrm rot="5400000">
              <a:off x="2539499" y="4987172"/>
              <a:ext cx="76145" cy="90272"/>
            </a:xfrm>
            <a:custGeom>
              <a:avLst/>
              <a:gdLst>
                <a:gd name="connsiteX0" fmla="*/ 0 w 76145"/>
                <a:gd name="connsiteY0" fmla="*/ 55464 h 90272"/>
                <a:gd name="connsiteX1" fmla="*/ 5877 w 76145"/>
                <a:gd name="connsiteY1" fmla="*/ 42682 h 90272"/>
                <a:gd name="connsiteX2" fmla="*/ 76145 w 76145"/>
                <a:gd name="connsiteY2" fmla="*/ 0 h 90272"/>
                <a:gd name="connsiteX3" fmla="*/ 33523 w 76145"/>
                <a:gd name="connsiteY3" fmla="*/ 61263 h 90272"/>
                <a:gd name="connsiteX4" fmla="*/ 25184 w 76145"/>
                <a:gd name="connsiteY4" fmla="*/ 90272 h 90272"/>
                <a:gd name="connsiteX5" fmla="*/ 24545 w 76145"/>
                <a:gd name="connsiteY5" fmla="*/ 88625 h 90272"/>
                <a:gd name="connsiteX6" fmla="*/ 20263 w 76145"/>
                <a:gd name="connsiteY6" fmla="*/ 74071 h 90272"/>
                <a:gd name="connsiteX7" fmla="*/ 18264 w 76145"/>
                <a:gd name="connsiteY7" fmla="*/ 58662 h 90272"/>
                <a:gd name="connsiteX8" fmla="*/ 1135 w 76145"/>
                <a:gd name="connsiteY8" fmla="*/ 55809 h 9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45" h="90272">
                  <a:moveTo>
                    <a:pt x="0" y="55464"/>
                  </a:moveTo>
                  <a:lnTo>
                    <a:pt x="5877" y="42682"/>
                  </a:lnTo>
                  <a:cubicBezTo>
                    <a:pt x="23860" y="16311"/>
                    <a:pt x="48704" y="0"/>
                    <a:pt x="76145" y="0"/>
                  </a:cubicBezTo>
                  <a:cubicBezTo>
                    <a:pt x="58157" y="14764"/>
                    <a:pt x="43591" y="36080"/>
                    <a:pt x="33523" y="61263"/>
                  </a:cubicBezTo>
                  <a:lnTo>
                    <a:pt x="25184" y="90272"/>
                  </a:lnTo>
                  <a:lnTo>
                    <a:pt x="24545" y="88625"/>
                  </a:lnTo>
                  <a:lnTo>
                    <a:pt x="20263" y="74071"/>
                  </a:lnTo>
                  <a:lnTo>
                    <a:pt x="18264" y="58662"/>
                  </a:lnTo>
                  <a:lnTo>
                    <a:pt x="1135" y="55809"/>
                  </a:lnTo>
                  <a:close/>
                </a:path>
              </a:pathLst>
            </a:custGeom>
            <a:solidFill>
              <a:srgbClr val="E6E6E6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/>
          <p:cNvSpPr txBox="1"/>
          <p:nvPr userDrawn="1"/>
        </p:nvSpPr>
        <p:spPr>
          <a:xfrm>
            <a:off x="0" y="261481"/>
            <a:ext cx="9144000" cy="24622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0" spc="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Designed by D.SUAL</a:t>
            </a:r>
            <a:endParaRPr lang="ko-KR" altLang="en-US" sz="1000" b="0" spc="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52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7AF9-7DF0-4DFC-95FD-550D0B2ECD63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5F4-7778-4CC3-891D-DF495B983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4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7AF9-7DF0-4DFC-95FD-550D0B2ECD63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5F4-7778-4CC3-891D-DF495B983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249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7AF9-7DF0-4DFC-95FD-550D0B2ECD63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5F4-7778-4CC3-891D-DF495B983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92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7AF9-7DF0-4DFC-95FD-550D0B2ECD63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5F4-7778-4CC3-891D-DF495B983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9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8475397-6318-4A5E-A4CC-3E3B7DEF1DD0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F1223EF-45B3-47E4-8AB8-387097C21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97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8475397-6318-4A5E-A4CC-3E3B7DEF1DD0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F1223EF-45B3-47E4-8AB8-387097C21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405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8475397-6318-4A5E-A4CC-3E3B7DEF1DD0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F1223EF-45B3-47E4-8AB8-387097C21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76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8475397-6318-4A5E-A4CC-3E3B7DEF1DD0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F1223EF-45B3-47E4-8AB8-387097C21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58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1284790"/>
            <a:ext cx="9144000" cy="5573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472882"/>
            <a:ext cx="9144000" cy="24622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0" spc="6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Designed by D.SUAL</a:t>
            </a:r>
            <a:endParaRPr lang="ko-KR" altLang="en-US" sz="1000" b="0" spc="6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32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7AF9-7DF0-4DFC-95FD-550D0B2ECD63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5F4-7778-4CC3-891D-DF495B983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56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7AF9-7DF0-4DFC-95FD-550D0B2ECD63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5F4-7778-4CC3-891D-DF495B983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20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7AF9-7DF0-4DFC-95FD-550D0B2ECD63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5F4-7778-4CC3-891D-DF495B983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3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7AF9-7DF0-4DFC-95FD-550D0B2ECD63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5F4-7778-4CC3-891D-DF495B983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54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7AF9-7DF0-4DFC-95FD-550D0B2ECD63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5F4-7778-4CC3-891D-DF495B983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92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7AF9-7DF0-4DFC-95FD-550D0B2ECD63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5F4-7778-4CC3-891D-DF495B983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65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7AF9-7DF0-4DFC-95FD-550D0B2ECD63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5F4-7778-4CC3-891D-DF495B983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56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6.jp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D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51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07AF9-7DF0-4DFC-95FD-550D0B2ECD63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A25F4-7778-4CC3-891D-DF495B983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15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21000">
              <a:srgbClr val="6EC7CB"/>
            </a:gs>
            <a:gs pos="95000">
              <a:srgbClr val="2F6CA3"/>
            </a:gs>
            <a:gs pos="39496">
              <a:srgbClr val="57A5CA"/>
            </a:gs>
            <a:gs pos="55000">
              <a:srgbClr val="4489C9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9735" y="425184"/>
            <a:ext cx="1037740" cy="1052779"/>
          </a:xfrm>
          <a:prstGeom prst="rect">
            <a:avLst/>
          </a:prstGeom>
          <a:scene3d>
            <a:camera prst="obliqueTopRight"/>
            <a:lightRig rig="threePt" dir="t"/>
          </a:scene3d>
        </p:spPr>
      </p:pic>
      <p:sp>
        <p:nvSpPr>
          <p:cNvPr id="15" name="직사각형 14"/>
          <p:cNvSpPr/>
          <p:nvPr userDrawn="1"/>
        </p:nvSpPr>
        <p:spPr>
          <a:xfrm>
            <a:off x="609601" y="559275"/>
            <a:ext cx="7914640" cy="592280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80"/>
          <a:stretch>
            <a:fillRect/>
          </a:stretch>
        </p:blipFill>
        <p:spPr>
          <a:xfrm flipH="1">
            <a:off x="8788724" y="5720080"/>
            <a:ext cx="2959038" cy="1147181"/>
          </a:xfrm>
          <a:custGeom>
            <a:avLst/>
            <a:gdLst>
              <a:gd name="connsiteX0" fmla="*/ 2959038 w 2959038"/>
              <a:gd name="connsiteY0" fmla="*/ 0 h 1147181"/>
              <a:gd name="connsiteX1" fmla="*/ 0 w 2959038"/>
              <a:gd name="connsiteY1" fmla="*/ 0 h 1147181"/>
              <a:gd name="connsiteX2" fmla="*/ 0 w 2959038"/>
              <a:gd name="connsiteY2" fmla="*/ 1147181 h 1147181"/>
              <a:gd name="connsiteX3" fmla="*/ 2959038 w 2959038"/>
              <a:gd name="connsiteY3" fmla="*/ 1147181 h 114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9038" h="1147181">
                <a:moveTo>
                  <a:pt x="2959038" y="0"/>
                </a:moveTo>
                <a:lnTo>
                  <a:pt x="0" y="0"/>
                </a:lnTo>
                <a:lnTo>
                  <a:pt x="0" y="1147181"/>
                </a:lnTo>
                <a:lnTo>
                  <a:pt x="2959038" y="1147181"/>
                </a:lnTo>
                <a:close/>
              </a:path>
            </a:pathLst>
          </a:custGeom>
          <a:scene3d>
            <a:camera prst="obliqueTopRight"/>
            <a:lightRig rig="threePt" dir="t"/>
          </a:scene3d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5438" y="5720080"/>
            <a:ext cx="3542924" cy="1147181"/>
          </a:xfrm>
          <a:prstGeom prst="rect">
            <a:avLst/>
          </a:prstGeom>
          <a:scene3d>
            <a:camera prst="obliqueTopRight"/>
            <a:lightRig rig="threePt" dir="t"/>
          </a:scene3d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26" y="5720080"/>
            <a:ext cx="3542924" cy="1147181"/>
          </a:xfrm>
          <a:prstGeom prst="rect">
            <a:avLst/>
          </a:prstGeom>
          <a:scene3d>
            <a:camera prst="obliqueTopRight"/>
            <a:lightRig rig="threePt" dir="t"/>
          </a:scene3d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007" y="5710819"/>
            <a:ext cx="3542924" cy="1147181"/>
          </a:xfrm>
          <a:prstGeom prst="rect">
            <a:avLst/>
          </a:prstGeom>
          <a:scene3d>
            <a:camera prst="obliqueTopRight"/>
            <a:lightRig rig="threePt" dir="t"/>
          </a:scene3d>
        </p:spPr>
      </p:pic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-2457450" y="446088"/>
            <a:ext cx="16287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Freeform 6"/>
          <p:cNvSpPr>
            <a:spLocks/>
          </p:cNvSpPr>
          <p:nvPr userDrawn="1"/>
        </p:nvSpPr>
        <p:spPr bwMode="auto">
          <a:xfrm>
            <a:off x="-2457450" y="449263"/>
            <a:ext cx="1625600" cy="1622425"/>
          </a:xfrm>
          <a:custGeom>
            <a:avLst/>
            <a:gdLst>
              <a:gd name="T0" fmla="*/ 2174 w 4096"/>
              <a:gd name="T1" fmla="*/ 3 h 4087"/>
              <a:gd name="T2" fmla="*/ 2417 w 4096"/>
              <a:gd name="T3" fmla="*/ 32 h 4087"/>
              <a:gd name="T4" fmla="*/ 2650 w 4096"/>
              <a:gd name="T5" fmla="*/ 90 h 4087"/>
              <a:gd name="T6" fmla="*/ 2873 w 4096"/>
              <a:gd name="T7" fmla="*/ 172 h 4087"/>
              <a:gd name="T8" fmla="*/ 3082 w 4096"/>
              <a:gd name="T9" fmla="*/ 278 h 4087"/>
              <a:gd name="T10" fmla="*/ 3277 w 4096"/>
              <a:gd name="T11" fmla="*/ 407 h 4087"/>
              <a:gd name="T12" fmla="*/ 3455 w 4096"/>
              <a:gd name="T13" fmla="*/ 557 h 4087"/>
              <a:gd name="T14" fmla="*/ 3615 w 4096"/>
              <a:gd name="T15" fmla="*/ 726 h 4087"/>
              <a:gd name="T16" fmla="*/ 3756 w 4096"/>
              <a:gd name="T17" fmla="*/ 913 h 4087"/>
              <a:gd name="T18" fmla="*/ 3873 w 4096"/>
              <a:gd name="T19" fmla="*/ 1115 h 4087"/>
              <a:gd name="T20" fmla="*/ 3969 w 4096"/>
              <a:gd name="T21" fmla="*/ 1330 h 4087"/>
              <a:gd name="T22" fmla="*/ 4039 w 4096"/>
              <a:gd name="T23" fmla="*/ 1558 h 4087"/>
              <a:gd name="T24" fmla="*/ 4081 w 4096"/>
              <a:gd name="T25" fmla="*/ 1797 h 4087"/>
              <a:gd name="T26" fmla="*/ 4096 w 4096"/>
              <a:gd name="T27" fmla="*/ 2043 h 4087"/>
              <a:gd name="T28" fmla="*/ 4081 w 4096"/>
              <a:gd name="T29" fmla="*/ 2291 h 4087"/>
              <a:gd name="T30" fmla="*/ 4039 w 4096"/>
              <a:gd name="T31" fmla="*/ 2529 h 4087"/>
              <a:gd name="T32" fmla="*/ 3969 w 4096"/>
              <a:gd name="T33" fmla="*/ 2757 h 4087"/>
              <a:gd name="T34" fmla="*/ 3873 w 4096"/>
              <a:gd name="T35" fmla="*/ 2973 h 4087"/>
              <a:gd name="T36" fmla="*/ 3756 w 4096"/>
              <a:gd name="T37" fmla="*/ 3174 h 4087"/>
              <a:gd name="T38" fmla="*/ 3615 w 4096"/>
              <a:gd name="T39" fmla="*/ 3361 h 4087"/>
              <a:gd name="T40" fmla="*/ 3455 w 4096"/>
              <a:gd name="T41" fmla="*/ 3530 h 4087"/>
              <a:gd name="T42" fmla="*/ 3277 w 4096"/>
              <a:gd name="T43" fmla="*/ 3680 h 4087"/>
              <a:gd name="T44" fmla="*/ 3082 w 4096"/>
              <a:gd name="T45" fmla="*/ 3809 h 4087"/>
              <a:gd name="T46" fmla="*/ 2873 w 4096"/>
              <a:gd name="T47" fmla="*/ 3916 h 4087"/>
              <a:gd name="T48" fmla="*/ 2650 w 4096"/>
              <a:gd name="T49" fmla="*/ 3999 h 4087"/>
              <a:gd name="T50" fmla="*/ 2417 w 4096"/>
              <a:gd name="T51" fmla="*/ 4055 h 4087"/>
              <a:gd name="T52" fmla="*/ 2174 w 4096"/>
              <a:gd name="T53" fmla="*/ 4084 h 4087"/>
              <a:gd name="T54" fmla="*/ 1923 w 4096"/>
              <a:gd name="T55" fmla="*/ 4084 h 4087"/>
              <a:gd name="T56" fmla="*/ 1680 w 4096"/>
              <a:gd name="T57" fmla="*/ 4055 h 4087"/>
              <a:gd name="T58" fmla="*/ 1447 w 4096"/>
              <a:gd name="T59" fmla="*/ 3999 h 4087"/>
              <a:gd name="T60" fmla="*/ 1223 w 4096"/>
              <a:gd name="T61" fmla="*/ 3916 h 4087"/>
              <a:gd name="T62" fmla="*/ 1014 w 4096"/>
              <a:gd name="T63" fmla="*/ 3809 h 4087"/>
              <a:gd name="T64" fmla="*/ 820 w 4096"/>
              <a:gd name="T65" fmla="*/ 3680 h 4087"/>
              <a:gd name="T66" fmla="*/ 642 w 4096"/>
              <a:gd name="T67" fmla="*/ 3530 h 4087"/>
              <a:gd name="T68" fmla="*/ 481 w 4096"/>
              <a:gd name="T69" fmla="*/ 3361 h 4087"/>
              <a:gd name="T70" fmla="*/ 341 w 4096"/>
              <a:gd name="T71" fmla="*/ 3174 h 4087"/>
              <a:gd name="T72" fmla="*/ 223 w 4096"/>
              <a:gd name="T73" fmla="*/ 2973 h 4087"/>
              <a:gd name="T74" fmla="*/ 128 w 4096"/>
              <a:gd name="T75" fmla="*/ 2757 h 4087"/>
              <a:gd name="T76" fmla="*/ 58 w 4096"/>
              <a:gd name="T77" fmla="*/ 2529 h 4087"/>
              <a:gd name="T78" fmla="*/ 15 w 4096"/>
              <a:gd name="T79" fmla="*/ 2291 h 4087"/>
              <a:gd name="T80" fmla="*/ 0 w 4096"/>
              <a:gd name="T81" fmla="*/ 2043 h 4087"/>
              <a:gd name="T82" fmla="*/ 15 w 4096"/>
              <a:gd name="T83" fmla="*/ 1797 h 4087"/>
              <a:gd name="T84" fmla="*/ 58 w 4096"/>
              <a:gd name="T85" fmla="*/ 1558 h 4087"/>
              <a:gd name="T86" fmla="*/ 128 w 4096"/>
              <a:gd name="T87" fmla="*/ 1330 h 4087"/>
              <a:gd name="T88" fmla="*/ 223 w 4096"/>
              <a:gd name="T89" fmla="*/ 1115 h 4087"/>
              <a:gd name="T90" fmla="*/ 341 w 4096"/>
              <a:gd name="T91" fmla="*/ 913 h 4087"/>
              <a:gd name="T92" fmla="*/ 481 w 4096"/>
              <a:gd name="T93" fmla="*/ 726 h 4087"/>
              <a:gd name="T94" fmla="*/ 642 w 4096"/>
              <a:gd name="T95" fmla="*/ 557 h 4087"/>
              <a:gd name="T96" fmla="*/ 820 w 4096"/>
              <a:gd name="T97" fmla="*/ 407 h 4087"/>
              <a:gd name="T98" fmla="*/ 1014 w 4096"/>
              <a:gd name="T99" fmla="*/ 278 h 4087"/>
              <a:gd name="T100" fmla="*/ 1223 w 4096"/>
              <a:gd name="T101" fmla="*/ 172 h 4087"/>
              <a:gd name="T102" fmla="*/ 1447 w 4096"/>
              <a:gd name="T103" fmla="*/ 90 h 4087"/>
              <a:gd name="T104" fmla="*/ 1680 w 4096"/>
              <a:gd name="T105" fmla="*/ 32 h 4087"/>
              <a:gd name="T106" fmla="*/ 1923 w 4096"/>
              <a:gd name="T107" fmla="*/ 3 h 4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96" h="4087">
                <a:moveTo>
                  <a:pt x="2048" y="0"/>
                </a:moveTo>
                <a:lnTo>
                  <a:pt x="2174" y="3"/>
                </a:lnTo>
                <a:lnTo>
                  <a:pt x="2296" y="15"/>
                </a:lnTo>
                <a:lnTo>
                  <a:pt x="2417" y="32"/>
                </a:lnTo>
                <a:lnTo>
                  <a:pt x="2535" y="57"/>
                </a:lnTo>
                <a:lnTo>
                  <a:pt x="2650" y="90"/>
                </a:lnTo>
                <a:lnTo>
                  <a:pt x="2763" y="127"/>
                </a:lnTo>
                <a:lnTo>
                  <a:pt x="2873" y="172"/>
                </a:lnTo>
                <a:lnTo>
                  <a:pt x="2980" y="222"/>
                </a:lnTo>
                <a:lnTo>
                  <a:pt x="3082" y="278"/>
                </a:lnTo>
                <a:lnTo>
                  <a:pt x="3181" y="341"/>
                </a:lnTo>
                <a:lnTo>
                  <a:pt x="3277" y="407"/>
                </a:lnTo>
                <a:lnTo>
                  <a:pt x="3368" y="480"/>
                </a:lnTo>
                <a:lnTo>
                  <a:pt x="3455" y="557"/>
                </a:lnTo>
                <a:lnTo>
                  <a:pt x="3537" y="640"/>
                </a:lnTo>
                <a:lnTo>
                  <a:pt x="3615" y="726"/>
                </a:lnTo>
                <a:lnTo>
                  <a:pt x="3688" y="818"/>
                </a:lnTo>
                <a:lnTo>
                  <a:pt x="3756" y="913"/>
                </a:lnTo>
                <a:lnTo>
                  <a:pt x="3817" y="1011"/>
                </a:lnTo>
                <a:lnTo>
                  <a:pt x="3873" y="1115"/>
                </a:lnTo>
                <a:lnTo>
                  <a:pt x="3923" y="1220"/>
                </a:lnTo>
                <a:lnTo>
                  <a:pt x="3969" y="1330"/>
                </a:lnTo>
                <a:lnTo>
                  <a:pt x="4007" y="1443"/>
                </a:lnTo>
                <a:lnTo>
                  <a:pt x="4039" y="1558"/>
                </a:lnTo>
                <a:lnTo>
                  <a:pt x="4064" y="1676"/>
                </a:lnTo>
                <a:lnTo>
                  <a:pt x="4081" y="1797"/>
                </a:lnTo>
                <a:lnTo>
                  <a:pt x="4093" y="1920"/>
                </a:lnTo>
                <a:lnTo>
                  <a:pt x="4096" y="2043"/>
                </a:lnTo>
                <a:lnTo>
                  <a:pt x="4093" y="2169"/>
                </a:lnTo>
                <a:lnTo>
                  <a:pt x="4081" y="2291"/>
                </a:lnTo>
                <a:lnTo>
                  <a:pt x="4064" y="2411"/>
                </a:lnTo>
                <a:lnTo>
                  <a:pt x="4039" y="2529"/>
                </a:lnTo>
                <a:lnTo>
                  <a:pt x="4007" y="2644"/>
                </a:lnTo>
                <a:lnTo>
                  <a:pt x="3969" y="2757"/>
                </a:lnTo>
                <a:lnTo>
                  <a:pt x="3923" y="2867"/>
                </a:lnTo>
                <a:lnTo>
                  <a:pt x="3873" y="2973"/>
                </a:lnTo>
                <a:lnTo>
                  <a:pt x="3817" y="3075"/>
                </a:lnTo>
                <a:lnTo>
                  <a:pt x="3756" y="3174"/>
                </a:lnTo>
                <a:lnTo>
                  <a:pt x="3688" y="3269"/>
                </a:lnTo>
                <a:lnTo>
                  <a:pt x="3615" y="3361"/>
                </a:lnTo>
                <a:lnTo>
                  <a:pt x="3537" y="3447"/>
                </a:lnTo>
                <a:lnTo>
                  <a:pt x="3455" y="3530"/>
                </a:lnTo>
                <a:lnTo>
                  <a:pt x="3368" y="3607"/>
                </a:lnTo>
                <a:lnTo>
                  <a:pt x="3277" y="3680"/>
                </a:lnTo>
                <a:lnTo>
                  <a:pt x="3181" y="3747"/>
                </a:lnTo>
                <a:lnTo>
                  <a:pt x="3082" y="3809"/>
                </a:lnTo>
                <a:lnTo>
                  <a:pt x="2980" y="3865"/>
                </a:lnTo>
                <a:lnTo>
                  <a:pt x="2873" y="3916"/>
                </a:lnTo>
                <a:lnTo>
                  <a:pt x="2763" y="3960"/>
                </a:lnTo>
                <a:lnTo>
                  <a:pt x="2650" y="3999"/>
                </a:lnTo>
                <a:lnTo>
                  <a:pt x="2535" y="4030"/>
                </a:lnTo>
                <a:lnTo>
                  <a:pt x="2417" y="4055"/>
                </a:lnTo>
                <a:lnTo>
                  <a:pt x="2296" y="4074"/>
                </a:lnTo>
                <a:lnTo>
                  <a:pt x="2174" y="4084"/>
                </a:lnTo>
                <a:lnTo>
                  <a:pt x="2048" y="4087"/>
                </a:lnTo>
                <a:lnTo>
                  <a:pt x="1923" y="4084"/>
                </a:lnTo>
                <a:lnTo>
                  <a:pt x="1800" y="4074"/>
                </a:lnTo>
                <a:lnTo>
                  <a:pt x="1680" y="4055"/>
                </a:lnTo>
                <a:lnTo>
                  <a:pt x="1562" y="4030"/>
                </a:lnTo>
                <a:lnTo>
                  <a:pt x="1447" y="3999"/>
                </a:lnTo>
                <a:lnTo>
                  <a:pt x="1334" y="3960"/>
                </a:lnTo>
                <a:lnTo>
                  <a:pt x="1223" y="3916"/>
                </a:lnTo>
                <a:lnTo>
                  <a:pt x="1117" y="3865"/>
                </a:lnTo>
                <a:lnTo>
                  <a:pt x="1014" y="3809"/>
                </a:lnTo>
                <a:lnTo>
                  <a:pt x="915" y="3747"/>
                </a:lnTo>
                <a:lnTo>
                  <a:pt x="820" y="3680"/>
                </a:lnTo>
                <a:lnTo>
                  <a:pt x="728" y="3607"/>
                </a:lnTo>
                <a:lnTo>
                  <a:pt x="642" y="3530"/>
                </a:lnTo>
                <a:lnTo>
                  <a:pt x="559" y="3447"/>
                </a:lnTo>
                <a:lnTo>
                  <a:pt x="481" y="3361"/>
                </a:lnTo>
                <a:lnTo>
                  <a:pt x="409" y="3269"/>
                </a:lnTo>
                <a:lnTo>
                  <a:pt x="341" y="3174"/>
                </a:lnTo>
                <a:lnTo>
                  <a:pt x="280" y="3075"/>
                </a:lnTo>
                <a:lnTo>
                  <a:pt x="223" y="2973"/>
                </a:lnTo>
                <a:lnTo>
                  <a:pt x="173" y="2867"/>
                </a:lnTo>
                <a:lnTo>
                  <a:pt x="128" y="2757"/>
                </a:lnTo>
                <a:lnTo>
                  <a:pt x="90" y="2644"/>
                </a:lnTo>
                <a:lnTo>
                  <a:pt x="58" y="2529"/>
                </a:lnTo>
                <a:lnTo>
                  <a:pt x="33" y="2411"/>
                </a:lnTo>
                <a:lnTo>
                  <a:pt x="15" y="2291"/>
                </a:lnTo>
                <a:lnTo>
                  <a:pt x="4" y="2169"/>
                </a:lnTo>
                <a:lnTo>
                  <a:pt x="0" y="2043"/>
                </a:lnTo>
                <a:lnTo>
                  <a:pt x="4" y="1920"/>
                </a:lnTo>
                <a:lnTo>
                  <a:pt x="15" y="1797"/>
                </a:lnTo>
                <a:lnTo>
                  <a:pt x="33" y="1676"/>
                </a:lnTo>
                <a:lnTo>
                  <a:pt x="58" y="1558"/>
                </a:lnTo>
                <a:lnTo>
                  <a:pt x="90" y="1443"/>
                </a:lnTo>
                <a:lnTo>
                  <a:pt x="128" y="1330"/>
                </a:lnTo>
                <a:lnTo>
                  <a:pt x="173" y="1220"/>
                </a:lnTo>
                <a:lnTo>
                  <a:pt x="223" y="1115"/>
                </a:lnTo>
                <a:lnTo>
                  <a:pt x="280" y="1011"/>
                </a:lnTo>
                <a:lnTo>
                  <a:pt x="341" y="913"/>
                </a:lnTo>
                <a:lnTo>
                  <a:pt x="409" y="818"/>
                </a:lnTo>
                <a:lnTo>
                  <a:pt x="481" y="726"/>
                </a:lnTo>
                <a:lnTo>
                  <a:pt x="559" y="640"/>
                </a:lnTo>
                <a:lnTo>
                  <a:pt x="642" y="557"/>
                </a:lnTo>
                <a:lnTo>
                  <a:pt x="728" y="480"/>
                </a:lnTo>
                <a:lnTo>
                  <a:pt x="820" y="407"/>
                </a:lnTo>
                <a:lnTo>
                  <a:pt x="915" y="341"/>
                </a:lnTo>
                <a:lnTo>
                  <a:pt x="1014" y="278"/>
                </a:lnTo>
                <a:lnTo>
                  <a:pt x="1117" y="222"/>
                </a:lnTo>
                <a:lnTo>
                  <a:pt x="1223" y="172"/>
                </a:lnTo>
                <a:lnTo>
                  <a:pt x="1334" y="127"/>
                </a:lnTo>
                <a:lnTo>
                  <a:pt x="1447" y="90"/>
                </a:lnTo>
                <a:lnTo>
                  <a:pt x="1562" y="57"/>
                </a:lnTo>
                <a:lnTo>
                  <a:pt x="1680" y="32"/>
                </a:lnTo>
                <a:lnTo>
                  <a:pt x="1800" y="15"/>
                </a:lnTo>
                <a:lnTo>
                  <a:pt x="1923" y="3"/>
                </a:lnTo>
                <a:lnTo>
                  <a:pt x="2048" y="0"/>
                </a:lnTo>
                <a:close/>
              </a:path>
            </a:pathLst>
          </a:custGeom>
          <a:solidFill>
            <a:srgbClr val="A3DCE2"/>
          </a:solidFill>
          <a:ln w="0">
            <a:solidFill>
              <a:srgbClr val="A3DCE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Freeform 9"/>
          <p:cNvSpPr>
            <a:spLocks/>
          </p:cNvSpPr>
          <p:nvPr userDrawn="1"/>
        </p:nvSpPr>
        <p:spPr bwMode="auto">
          <a:xfrm>
            <a:off x="-1439863" y="1477963"/>
            <a:ext cx="112713" cy="142875"/>
          </a:xfrm>
          <a:custGeom>
            <a:avLst/>
            <a:gdLst>
              <a:gd name="T0" fmla="*/ 141 w 283"/>
              <a:gd name="T1" fmla="*/ 0 h 362"/>
              <a:gd name="T2" fmla="*/ 144 w 283"/>
              <a:gd name="T3" fmla="*/ 1 h 362"/>
              <a:gd name="T4" fmla="*/ 150 w 283"/>
              <a:gd name="T5" fmla="*/ 8 h 362"/>
              <a:gd name="T6" fmla="*/ 159 w 283"/>
              <a:gd name="T7" fmla="*/ 18 h 362"/>
              <a:gd name="T8" fmla="*/ 170 w 283"/>
              <a:gd name="T9" fmla="*/ 30 h 362"/>
              <a:gd name="T10" fmla="*/ 183 w 283"/>
              <a:gd name="T11" fmla="*/ 45 h 362"/>
              <a:gd name="T12" fmla="*/ 198 w 283"/>
              <a:gd name="T13" fmla="*/ 61 h 362"/>
              <a:gd name="T14" fmla="*/ 213 w 283"/>
              <a:gd name="T15" fmla="*/ 80 h 362"/>
              <a:gd name="T16" fmla="*/ 228 w 283"/>
              <a:gd name="T17" fmla="*/ 100 h 362"/>
              <a:gd name="T18" fmla="*/ 242 w 283"/>
              <a:gd name="T19" fmla="*/ 121 h 362"/>
              <a:gd name="T20" fmla="*/ 255 w 283"/>
              <a:gd name="T21" fmla="*/ 143 h 362"/>
              <a:gd name="T22" fmla="*/ 267 w 283"/>
              <a:gd name="T23" fmla="*/ 163 h 362"/>
              <a:gd name="T24" fmla="*/ 275 w 283"/>
              <a:gd name="T25" fmla="*/ 184 h 362"/>
              <a:gd name="T26" fmla="*/ 282 w 283"/>
              <a:gd name="T27" fmla="*/ 203 h 362"/>
              <a:gd name="T28" fmla="*/ 283 w 283"/>
              <a:gd name="T29" fmla="*/ 220 h 362"/>
              <a:gd name="T30" fmla="*/ 279 w 283"/>
              <a:gd name="T31" fmla="*/ 253 h 362"/>
              <a:gd name="T32" fmla="*/ 269 w 283"/>
              <a:gd name="T33" fmla="*/ 283 h 362"/>
              <a:gd name="T34" fmla="*/ 253 w 283"/>
              <a:gd name="T35" fmla="*/ 309 h 362"/>
              <a:gd name="T36" fmla="*/ 230 w 283"/>
              <a:gd name="T37" fmla="*/ 330 h 362"/>
              <a:gd name="T38" fmla="*/ 204 w 283"/>
              <a:gd name="T39" fmla="*/ 348 h 362"/>
              <a:gd name="T40" fmla="*/ 174 w 283"/>
              <a:gd name="T41" fmla="*/ 358 h 362"/>
              <a:gd name="T42" fmla="*/ 141 w 283"/>
              <a:gd name="T43" fmla="*/ 362 h 362"/>
              <a:gd name="T44" fmla="*/ 110 w 283"/>
              <a:gd name="T45" fmla="*/ 358 h 362"/>
              <a:gd name="T46" fmla="*/ 80 w 283"/>
              <a:gd name="T47" fmla="*/ 348 h 362"/>
              <a:gd name="T48" fmla="*/ 54 w 283"/>
              <a:gd name="T49" fmla="*/ 330 h 362"/>
              <a:gd name="T50" fmla="*/ 31 w 283"/>
              <a:gd name="T51" fmla="*/ 309 h 362"/>
              <a:gd name="T52" fmla="*/ 15 w 283"/>
              <a:gd name="T53" fmla="*/ 283 h 362"/>
              <a:gd name="T54" fmla="*/ 3 w 283"/>
              <a:gd name="T55" fmla="*/ 253 h 362"/>
              <a:gd name="T56" fmla="*/ 0 w 283"/>
              <a:gd name="T57" fmla="*/ 220 h 362"/>
              <a:gd name="T58" fmla="*/ 2 w 283"/>
              <a:gd name="T59" fmla="*/ 203 h 362"/>
              <a:gd name="T60" fmla="*/ 8 w 283"/>
              <a:gd name="T61" fmla="*/ 184 h 362"/>
              <a:gd name="T62" fmla="*/ 17 w 283"/>
              <a:gd name="T63" fmla="*/ 163 h 362"/>
              <a:gd name="T64" fmla="*/ 29 w 283"/>
              <a:gd name="T65" fmla="*/ 143 h 362"/>
              <a:gd name="T66" fmla="*/ 41 w 283"/>
              <a:gd name="T67" fmla="*/ 121 h 362"/>
              <a:gd name="T68" fmla="*/ 56 w 283"/>
              <a:gd name="T69" fmla="*/ 100 h 362"/>
              <a:gd name="T70" fmla="*/ 71 w 283"/>
              <a:gd name="T71" fmla="*/ 80 h 362"/>
              <a:gd name="T72" fmla="*/ 86 w 283"/>
              <a:gd name="T73" fmla="*/ 61 h 362"/>
              <a:gd name="T74" fmla="*/ 100 w 283"/>
              <a:gd name="T75" fmla="*/ 45 h 362"/>
              <a:gd name="T76" fmla="*/ 114 w 283"/>
              <a:gd name="T77" fmla="*/ 30 h 362"/>
              <a:gd name="T78" fmla="*/ 125 w 283"/>
              <a:gd name="T79" fmla="*/ 18 h 362"/>
              <a:gd name="T80" fmla="*/ 134 w 283"/>
              <a:gd name="T81" fmla="*/ 8 h 362"/>
              <a:gd name="T82" fmla="*/ 140 w 283"/>
              <a:gd name="T83" fmla="*/ 1 h 362"/>
              <a:gd name="T84" fmla="*/ 141 w 283"/>
              <a:gd name="T85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3" h="362">
                <a:moveTo>
                  <a:pt x="141" y="0"/>
                </a:moveTo>
                <a:lnTo>
                  <a:pt x="144" y="1"/>
                </a:lnTo>
                <a:lnTo>
                  <a:pt x="150" y="8"/>
                </a:lnTo>
                <a:lnTo>
                  <a:pt x="159" y="18"/>
                </a:lnTo>
                <a:lnTo>
                  <a:pt x="170" y="30"/>
                </a:lnTo>
                <a:lnTo>
                  <a:pt x="183" y="45"/>
                </a:lnTo>
                <a:lnTo>
                  <a:pt x="198" y="61"/>
                </a:lnTo>
                <a:lnTo>
                  <a:pt x="213" y="80"/>
                </a:lnTo>
                <a:lnTo>
                  <a:pt x="228" y="100"/>
                </a:lnTo>
                <a:lnTo>
                  <a:pt x="242" y="121"/>
                </a:lnTo>
                <a:lnTo>
                  <a:pt x="255" y="143"/>
                </a:lnTo>
                <a:lnTo>
                  <a:pt x="267" y="163"/>
                </a:lnTo>
                <a:lnTo>
                  <a:pt x="275" y="184"/>
                </a:lnTo>
                <a:lnTo>
                  <a:pt x="282" y="203"/>
                </a:lnTo>
                <a:lnTo>
                  <a:pt x="283" y="220"/>
                </a:lnTo>
                <a:lnTo>
                  <a:pt x="279" y="253"/>
                </a:lnTo>
                <a:lnTo>
                  <a:pt x="269" y="283"/>
                </a:lnTo>
                <a:lnTo>
                  <a:pt x="253" y="309"/>
                </a:lnTo>
                <a:lnTo>
                  <a:pt x="230" y="330"/>
                </a:lnTo>
                <a:lnTo>
                  <a:pt x="204" y="348"/>
                </a:lnTo>
                <a:lnTo>
                  <a:pt x="174" y="358"/>
                </a:lnTo>
                <a:lnTo>
                  <a:pt x="141" y="362"/>
                </a:lnTo>
                <a:lnTo>
                  <a:pt x="110" y="358"/>
                </a:lnTo>
                <a:lnTo>
                  <a:pt x="80" y="348"/>
                </a:lnTo>
                <a:lnTo>
                  <a:pt x="54" y="330"/>
                </a:lnTo>
                <a:lnTo>
                  <a:pt x="31" y="309"/>
                </a:lnTo>
                <a:lnTo>
                  <a:pt x="15" y="283"/>
                </a:lnTo>
                <a:lnTo>
                  <a:pt x="3" y="253"/>
                </a:lnTo>
                <a:lnTo>
                  <a:pt x="0" y="220"/>
                </a:lnTo>
                <a:lnTo>
                  <a:pt x="2" y="203"/>
                </a:lnTo>
                <a:lnTo>
                  <a:pt x="8" y="184"/>
                </a:lnTo>
                <a:lnTo>
                  <a:pt x="17" y="163"/>
                </a:lnTo>
                <a:lnTo>
                  <a:pt x="29" y="143"/>
                </a:lnTo>
                <a:lnTo>
                  <a:pt x="41" y="121"/>
                </a:lnTo>
                <a:lnTo>
                  <a:pt x="56" y="100"/>
                </a:lnTo>
                <a:lnTo>
                  <a:pt x="71" y="80"/>
                </a:lnTo>
                <a:lnTo>
                  <a:pt x="86" y="61"/>
                </a:lnTo>
                <a:lnTo>
                  <a:pt x="100" y="45"/>
                </a:lnTo>
                <a:lnTo>
                  <a:pt x="114" y="30"/>
                </a:lnTo>
                <a:lnTo>
                  <a:pt x="125" y="18"/>
                </a:lnTo>
                <a:lnTo>
                  <a:pt x="134" y="8"/>
                </a:lnTo>
                <a:lnTo>
                  <a:pt x="140" y="1"/>
                </a:lnTo>
                <a:lnTo>
                  <a:pt x="141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  <a:scene3d>
            <a:camera prst="obliqueTopRight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10"/>
          <p:cNvSpPr>
            <a:spLocks/>
          </p:cNvSpPr>
          <p:nvPr userDrawn="1"/>
        </p:nvSpPr>
        <p:spPr bwMode="auto">
          <a:xfrm>
            <a:off x="-1382713" y="1477963"/>
            <a:ext cx="55563" cy="142875"/>
          </a:xfrm>
          <a:custGeom>
            <a:avLst/>
            <a:gdLst>
              <a:gd name="T0" fmla="*/ 0 w 142"/>
              <a:gd name="T1" fmla="*/ 0 h 362"/>
              <a:gd name="T2" fmla="*/ 3 w 142"/>
              <a:gd name="T3" fmla="*/ 1 h 362"/>
              <a:gd name="T4" fmla="*/ 9 w 142"/>
              <a:gd name="T5" fmla="*/ 8 h 362"/>
              <a:gd name="T6" fmla="*/ 18 w 142"/>
              <a:gd name="T7" fmla="*/ 18 h 362"/>
              <a:gd name="T8" fmla="*/ 29 w 142"/>
              <a:gd name="T9" fmla="*/ 30 h 362"/>
              <a:gd name="T10" fmla="*/ 42 w 142"/>
              <a:gd name="T11" fmla="*/ 45 h 362"/>
              <a:gd name="T12" fmla="*/ 57 w 142"/>
              <a:gd name="T13" fmla="*/ 61 h 362"/>
              <a:gd name="T14" fmla="*/ 72 w 142"/>
              <a:gd name="T15" fmla="*/ 80 h 362"/>
              <a:gd name="T16" fmla="*/ 87 w 142"/>
              <a:gd name="T17" fmla="*/ 100 h 362"/>
              <a:gd name="T18" fmla="*/ 101 w 142"/>
              <a:gd name="T19" fmla="*/ 121 h 362"/>
              <a:gd name="T20" fmla="*/ 114 w 142"/>
              <a:gd name="T21" fmla="*/ 143 h 362"/>
              <a:gd name="T22" fmla="*/ 126 w 142"/>
              <a:gd name="T23" fmla="*/ 163 h 362"/>
              <a:gd name="T24" fmla="*/ 134 w 142"/>
              <a:gd name="T25" fmla="*/ 184 h 362"/>
              <a:gd name="T26" fmla="*/ 141 w 142"/>
              <a:gd name="T27" fmla="*/ 203 h 362"/>
              <a:gd name="T28" fmla="*/ 142 w 142"/>
              <a:gd name="T29" fmla="*/ 220 h 362"/>
              <a:gd name="T30" fmla="*/ 138 w 142"/>
              <a:gd name="T31" fmla="*/ 253 h 362"/>
              <a:gd name="T32" fmla="*/ 128 w 142"/>
              <a:gd name="T33" fmla="*/ 283 h 362"/>
              <a:gd name="T34" fmla="*/ 112 w 142"/>
              <a:gd name="T35" fmla="*/ 309 h 362"/>
              <a:gd name="T36" fmla="*/ 89 w 142"/>
              <a:gd name="T37" fmla="*/ 330 h 362"/>
              <a:gd name="T38" fmla="*/ 63 w 142"/>
              <a:gd name="T39" fmla="*/ 348 h 362"/>
              <a:gd name="T40" fmla="*/ 33 w 142"/>
              <a:gd name="T41" fmla="*/ 358 h 362"/>
              <a:gd name="T42" fmla="*/ 0 w 142"/>
              <a:gd name="T43" fmla="*/ 362 h 362"/>
              <a:gd name="T44" fmla="*/ 0 w 142"/>
              <a:gd name="T45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2" h="362">
                <a:moveTo>
                  <a:pt x="0" y="0"/>
                </a:moveTo>
                <a:lnTo>
                  <a:pt x="3" y="1"/>
                </a:lnTo>
                <a:lnTo>
                  <a:pt x="9" y="8"/>
                </a:lnTo>
                <a:lnTo>
                  <a:pt x="18" y="18"/>
                </a:lnTo>
                <a:lnTo>
                  <a:pt x="29" y="30"/>
                </a:lnTo>
                <a:lnTo>
                  <a:pt x="42" y="45"/>
                </a:lnTo>
                <a:lnTo>
                  <a:pt x="57" y="61"/>
                </a:lnTo>
                <a:lnTo>
                  <a:pt x="72" y="80"/>
                </a:lnTo>
                <a:lnTo>
                  <a:pt x="87" y="100"/>
                </a:lnTo>
                <a:lnTo>
                  <a:pt x="101" y="121"/>
                </a:lnTo>
                <a:lnTo>
                  <a:pt x="114" y="143"/>
                </a:lnTo>
                <a:lnTo>
                  <a:pt x="126" y="163"/>
                </a:lnTo>
                <a:lnTo>
                  <a:pt x="134" y="184"/>
                </a:lnTo>
                <a:lnTo>
                  <a:pt x="141" y="203"/>
                </a:lnTo>
                <a:lnTo>
                  <a:pt x="142" y="220"/>
                </a:lnTo>
                <a:lnTo>
                  <a:pt x="138" y="253"/>
                </a:lnTo>
                <a:lnTo>
                  <a:pt x="128" y="283"/>
                </a:lnTo>
                <a:lnTo>
                  <a:pt x="112" y="309"/>
                </a:lnTo>
                <a:lnTo>
                  <a:pt x="89" y="330"/>
                </a:lnTo>
                <a:lnTo>
                  <a:pt x="63" y="348"/>
                </a:lnTo>
                <a:lnTo>
                  <a:pt x="33" y="358"/>
                </a:lnTo>
                <a:lnTo>
                  <a:pt x="0" y="362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 w="0">
            <a:solidFill>
              <a:srgbClr val="F7F7F7"/>
            </a:solidFill>
            <a:prstDash val="solid"/>
            <a:round/>
            <a:headEnd/>
            <a:tailEnd/>
          </a:ln>
          <a:scene3d>
            <a:camera prst="obliqueTopRight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-1695450" y="1477963"/>
            <a:ext cx="112713" cy="142875"/>
          </a:xfrm>
          <a:custGeom>
            <a:avLst/>
            <a:gdLst>
              <a:gd name="T0" fmla="*/ 141 w 283"/>
              <a:gd name="T1" fmla="*/ 0 h 362"/>
              <a:gd name="T2" fmla="*/ 144 w 283"/>
              <a:gd name="T3" fmla="*/ 1 h 362"/>
              <a:gd name="T4" fmla="*/ 150 w 283"/>
              <a:gd name="T5" fmla="*/ 8 h 362"/>
              <a:gd name="T6" fmla="*/ 159 w 283"/>
              <a:gd name="T7" fmla="*/ 18 h 362"/>
              <a:gd name="T8" fmla="*/ 170 w 283"/>
              <a:gd name="T9" fmla="*/ 30 h 362"/>
              <a:gd name="T10" fmla="*/ 183 w 283"/>
              <a:gd name="T11" fmla="*/ 45 h 362"/>
              <a:gd name="T12" fmla="*/ 198 w 283"/>
              <a:gd name="T13" fmla="*/ 61 h 362"/>
              <a:gd name="T14" fmla="*/ 213 w 283"/>
              <a:gd name="T15" fmla="*/ 80 h 362"/>
              <a:gd name="T16" fmla="*/ 228 w 283"/>
              <a:gd name="T17" fmla="*/ 100 h 362"/>
              <a:gd name="T18" fmla="*/ 242 w 283"/>
              <a:gd name="T19" fmla="*/ 121 h 362"/>
              <a:gd name="T20" fmla="*/ 255 w 283"/>
              <a:gd name="T21" fmla="*/ 143 h 362"/>
              <a:gd name="T22" fmla="*/ 267 w 283"/>
              <a:gd name="T23" fmla="*/ 163 h 362"/>
              <a:gd name="T24" fmla="*/ 275 w 283"/>
              <a:gd name="T25" fmla="*/ 184 h 362"/>
              <a:gd name="T26" fmla="*/ 282 w 283"/>
              <a:gd name="T27" fmla="*/ 203 h 362"/>
              <a:gd name="T28" fmla="*/ 283 w 283"/>
              <a:gd name="T29" fmla="*/ 220 h 362"/>
              <a:gd name="T30" fmla="*/ 279 w 283"/>
              <a:gd name="T31" fmla="*/ 253 h 362"/>
              <a:gd name="T32" fmla="*/ 269 w 283"/>
              <a:gd name="T33" fmla="*/ 283 h 362"/>
              <a:gd name="T34" fmla="*/ 252 w 283"/>
              <a:gd name="T35" fmla="*/ 309 h 362"/>
              <a:gd name="T36" fmla="*/ 230 w 283"/>
              <a:gd name="T37" fmla="*/ 330 h 362"/>
              <a:gd name="T38" fmla="*/ 204 w 283"/>
              <a:gd name="T39" fmla="*/ 348 h 362"/>
              <a:gd name="T40" fmla="*/ 174 w 283"/>
              <a:gd name="T41" fmla="*/ 358 h 362"/>
              <a:gd name="T42" fmla="*/ 141 w 283"/>
              <a:gd name="T43" fmla="*/ 362 h 362"/>
              <a:gd name="T44" fmla="*/ 109 w 283"/>
              <a:gd name="T45" fmla="*/ 358 h 362"/>
              <a:gd name="T46" fmla="*/ 80 w 283"/>
              <a:gd name="T47" fmla="*/ 348 h 362"/>
              <a:gd name="T48" fmla="*/ 54 w 283"/>
              <a:gd name="T49" fmla="*/ 330 h 362"/>
              <a:gd name="T50" fmla="*/ 31 w 283"/>
              <a:gd name="T51" fmla="*/ 309 h 362"/>
              <a:gd name="T52" fmla="*/ 15 w 283"/>
              <a:gd name="T53" fmla="*/ 283 h 362"/>
              <a:gd name="T54" fmla="*/ 3 w 283"/>
              <a:gd name="T55" fmla="*/ 253 h 362"/>
              <a:gd name="T56" fmla="*/ 0 w 283"/>
              <a:gd name="T57" fmla="*/ 220 h 362"/>
              <a:gd name="T58" fmla="*/ 2 w 283"/>
              <a:gd name="T59" fmla="*/ 203 h 362"/>
              <a:gd name="T60" fmla="*/ 8 w 283"/>
              <a:gd name="T61" fmla="*/ 184 h 362"/>
              <a:gd name="T62" fmla="*/ 17 w 283"/>
              <a:gd name="T63" fmla="*/ 163 h 362"/>
              <a:gd name="T64" fmla="*/ 28 w 283"/>
              <a:gd name="T65" fmla="*/ 143 h 362"/>
              <a:gd name="T66" fmla="*/ 41 w 283"/>
              <a:gd name="T67" fmla="*/ 121 h 362"/>
              <a:gd name="T68" fmla="*/ 56 w 283"/>
              <a:gd name="T69" fmla="*/ 100 h 362"/>
              <a:gd name="T70" fmla="*/ 71 w 283"/>
              <a:gd name="T71" fmla="*/ 80 h 362"/>
              <a:gd name="T72" fmla="*/ 86 w 283"/>
              <a:gd name="T73" fmla="*/ 61 h 362"/>
              <a:gd name="T74" fmla="*/ 100 w 283"/>
              <a:gd name="T75" fmla="*/ 45 h 362"/>
              <a:gd name="T76" fmla="*/ 114 w 283"/>
              <a:gd name="T77" fmla="*/ 30 h 362"/>
              <a:gd name="T78" fmla="*/ 125 w 283"/>
              <a:gd name="T79" fmla="*/ 18 h 362"/>
              <a:gd name="T80" fmla="*/ 134 w 283"/>
              <a:gd name="T81" fmla="*/ 8 h 362"/>
              <a:gd name="T82" fmla="*/ 140 w 283"/>
              <a:gd name="T83" fmla="*/ 1 h 362"/>
              <a:gd name="T84" fmla="*/ 141 w 283"/>
              <a:gd name="T85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3" h="362">
                <a:moveTo>
                  <a:pt x="141" y="0"/>
                </a:moveTo>
                <a:lnTo>
                  <a:pt x="144" y="1"/>
                </a:lnTo>
                <a:lnTo>
                  <a:pt x="150" y="8"/>
                </a:lnTo>
                <a:lnTo>
                  <a:pt x="159" y="18"/>
                </a:lnTo>
                <a:lnTo>
                  <a:pt x="170" y="30"/>
                </a:lnTo>
                <a:lnTo>
                  <a:pt x="183" y="45"/>
                </a:lnTo>
                <a:lnTo>
                  <a:pt x="198" y="61"/>
                </a:lnTo>
                <a:lnTo>
                  <a:pt x="213" y="80"/>
                </a:lnTo>
                <a:lnTo>
                  <a:pt x="228" y="100"/>
                </a:lnTo>
                <a:lnTo>
                  <a:pt x="242" y="121"/>
                </a:lnTo>
                <a:lnTo>
                  <a:pt x="255" y="143"/>
                </a:lnTo>
                <a:lnTo>
                  <a:pt x="267" y="163"/>
                </a:lnTo>
                <a:lnTo>
                  <a:pt x="275" y="184"/>
                </a:lnTo>
                <a:lnTo>
                  <a:pt x="282" y="203"/>
                </a:lnTo>
                <a:lnTo>
                  <a:pt x="283" y="220"/>
                </a:lnTo>
                <a:lnTo>
                  <a:pt x="279" y="253"/>
                </a:lnTo>
                <a:lnTo>
                  <a:pt x="269" y="283"/>
                </a:lnTo>
                <a:lnTo>
                  <a:pt x="252" y="309"/>
                </a:lnTo>
                <a:lnTo>
                  <a:pt x="230" y="330"/>
                </a:lnTo>
                <a:lnTo>
                  <a:pt x="204" y="348"/>
                </a:lnTo>
                <a:lnTo>
                  <a:pt x="174" y="358"/>
                </a:lnTo>
                <a:lnTo>
                  <a:pt x="141" y="362"/>
                </a:lnTo>
                <a:lnTo>
                  <a:pt x="109" y="358"/>
                </a:lnTo>
                <a:lnTo>
                  <a:pt x="80" y="348"/>
                </a:lnTo>
                <a:lnTo>
                  <a:pt x="54" y="330"/>
                </a:lnTo>
                <a:lnTo>
                  <a:pt x="31" y="309"/>
                </a:lnTo>
                <a:lnTo>
                  <a:pt x="15" y="283"/>
                </a:lnTo>
                <a:lnTo>
                  <a:pt x="3" y="253"/>
                </a:lnTo>
                <a:lnTo>
                  <a:pt x="0" y="220"/>
                </a:lnTo>
                <a:lnTo>
                  <a:pt x="2" y="203"/>
                </a:lnTo>
                <a:lnTo>
                  <a:pt x="8" y="184"/>
                </a:lnTo>
                <a:lnTo>
                  <a:pt x="17" y="163"/>
                </a:lnTo>
                <a:lnTo>
                  <a:pt x="28" y="143"/>
                </a:lnTo>
                <a:lnTo>
                  <a:pt x="41" y="121"/>
                </a:lnTo>
                <a:lnTo>
                  <a:pt x="56" y="100"/>
                </a:lnTo>
                <a:lnTo>
                  <a:pt x="71" y="80"/>
                </a:lnTo>
                <a:lnTo>
                  <a:pt x="86" y="61"/>
                </a:lnTo>
                <a:lnTo>
                  <a:pt x="100" y="45"/>
                </a:lnTo>
                <a:lnTo>
                  <a:pt x="114" y="30"/>
                </a:lnTo>
                <a:lnTo>
                  <a:pt x="125" y="18"/>
                </a:lnTo>
                <a:lnTo>
                  <a:pt x="134" y="8"/>
                </a:lnTo>
                <a:lnTo>
                  <a:pt x="140" y="1"/>
                </a:lnTo>
                <a:lnTo>
                  <a:pt x="141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Freeform 12"/>
          <p:cNvSpPr>
            <a:spLocks/>
          </p:cNvSpPr>
          <p:nvPr userDrawn="1"/>
        </p:nvSpPr>
        <p:spPr bwMode="auto">
          <a:xfrm>
            <a:off x="-1638300" y="1477963"/>
            <a:ext cx="55563" cy="142875"/>
          </a:xfrm>
          <a:custGeom>
            <a:avLst/>
            <a:gdLst>
              <a:gd name="T0" fmla="*/ 0 w 142"/>
              <a:gd name="T1" fmla="*/ 0 h 362"/>
              <a:gd name="T2" fmla="*/ 3 w 142"/>
              <a:gd name="T3" fmla="*/ 1 h 362"/>
              <a:gd name="T4" fmla="*/ 9 w 142"/>
              <a:gd name="T5" fmla="*/ 8 h 362"/>
              <a:gd name="T6" fmla="*/ 18 w 142"/>
              <a:gd name="T7" fmla="*/ 18 h 362"/>
              <a:gd name="T8" fmla="*/ 29 w 142"/>
              <a:gd name="T9" fmla="*/ 30 h 362"/>
              <a:gd name="T10" fmla="*/ 42 w 142"/>
              <a:gd name="T11" fmla="*/ 45 h 362"/>
              <a:gd name="T12" fmla="*/ 57 w 142"/>
              <a:gd name="T13" fmla="*/ 61 h 362"/>
              <a:gd name="T14" fmla="*/ 72 w 142"/>
              <a:gd name="T15" fmla="*/ 80 h 362"/>
              <a:gd name="T16" fmla="*/ 87 w 142"/>
              <a:gd name="T17" fmla="*/ 100 h 362"/>
              <a:gd name="T18" fmla="*/ 101 w 142"/>
              <a:gd name="T19" fmla="*/ 121 h 362"/>
              <a:gd name="T20" fmla="*/ 114 w 142"/>
              <a:gd name="T21" fmla="*/ 143 h 362"/>
              <a:gd name="T22" fmla="*/ 126 w 142"/>
              <a:gd name="T23" fmla="*/ 163 h 362"/>
              <a:gd name="T24" fmla="*/ 134 w 142"/>
              <a:gd name="T25" fmla="*/ 184 h 362"/>
              <a:gd name="T26" fmla="*/ 141 w 142"/>
              <a:gd name="T27" fmla="*/ 203 h 362"/>
              <a:gd name="T28" fmla="*/ 142 w 142"/>
              <a:gd name="T29" fmla="*/ 220 h 362"/>
              <a:gd name="T30" fmla="*/ 138 w 142"/>
              <a:gd name="T31" fmla="*/ 253 h 362"/>
              <a:gd name="T32" fmla="*/ 128 w 142"/>
              <a:gd name="T33" fmla="*/ 283 h 362"/>
              <a:gd name="T34" fmla="*/ 111 w 142"/>
              <a:gd name="T35" fmla="*/ 309 h 362"/>
              <a:gd name="T36" fmla="*/ 89 w 142"/>
              <a:gd name="T37" fmla="*/ 330 h 362"/>
              <a:gd name="T38" fmla="*/ 63 w 142"/>
              <a:gd name="T39" fmla="*/ 348 h 362"/>
              <a:gd name="T40" fmla="*/ 33 w 142"/>
              <a:gd name="T41" fmla="*/ 358 h 362"/>
              <a:gd name="T42" fmla="*/ 0 w 142"/>
              <a:gd name="T43" fmla="*/ 362 h 362"/>
              <a:gd name="T44" fmla="*/ 0 w 142"/>
              <a:gd name="T45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2" h="362">
                <a:moveTo>
                  <a:pt x="0" y="0"/>
                </a:moveTo>
                <a:lnTo>
                  <a:pt x="3" y="1"/>
                </a:lnTo>
                <a:lnTo>
                  <a:pt x="9" y="8"/>
                </a:lnTo>
                <a:lnTo>
                  <a:pt x="18" y="18"/>
                </a:lnTo>
                <a:lnTo>
                  <a:pt x="29" y="30"/>
                </a:lnTo>
                <a:lnTo>
                  <a:pt x="42" y="45"/>
                </a:lnTo>
                <a:lnTo>
                  <a:pt x="57" y="61"/>
                </a:lnTo>
                <a:lnTo>
                  <a:pt x="72" y="80"/>
                </a:lnTo>
                <a:lnTo>
                  <a:pt x="87" y="100"/>
                </a:lnTo>
                <a:lnTo>
                  <a:pt x="101" y="121"/>
                </a:lnTo>
                <a:lnTo>
                  <a:pt x="114" y="143"/>
                </a:lnTo>
                <a:lnTo>
                  <a:pt x="126" y="163"/>
                </a:lnTo>
                <a:lnTo>
                  <a:pt x="134" y="184"/>
                </a:lnTo>
                <a:lnTo>
                  <a:pt x="141" y="203"/>
                </a:lnTo>
                <a:lnTo>
                  <a:pt x="142" y="220"/>
                </a:lnTo>
                <a:lnTo>
                  <a:pt x="138" y="253"/>
                </a:lnTo>
                <a:lnTo>
                  <a:pt x="128" y="283"/>
                </a:lnTo>
                <a:lnTo>
                  <a:pt x="111" y="309"/>
                </a:lnTo>
                <a:lnTo>
                  <a:pt x="89" y="330"/>
                </a:lnTo>
                <a:lnTo>
                  <a:pt x="63" y="348"/>
                </a:lnTo>
                <a:lnTo>
                  <a:pt x="33" y="358"/>
                </a:lnTo>
                <a:lnTo>
                  <a:pt x="0" y="362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 w="0">
            <a:solidFill>
              <a:srgbClr val="F7F7F7"/>
            </a:solidFill>
            <a:prstDash val="solid"/>
            <a:round/>
            <a:headEnd/>
            <a:tailEnd/>
          </a:ln>
          <a:scene3d>
            <a:camera prst="obliqueTopRight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Freeform 13"/>
          <p:cNvSpPr>
            <a:spLocks/>
          </p:cNvSpPr>
          <p:nvPr userDrawn="1"/>
        </p:nvSpPr>
        <p:spPr bwMode="auto">
          <a:xfrm>
            <a:off x="-1949450" y="1477963"/>
            <a:ext cx="111125" cy="142875"/>
          </a:xfrm>
          <a:custGeom>
            <a:avLst/>
            <a:gdLst>
              <a:gd name="T0" fmla="*/ 141 w 283"/>
              <a:gd name="T1" fmla="*/ 0 h 362"/>
              <a:gd name="T2" fmla="*/ 144 w 283"/>
              <a:gd name="T3" fmla="*/ 1 h 362"/>
              <a:gd name="T4" fmla="*/ 149 w 283"/>
              <a:gd name="T5" fmla="*/ 8 h 362"/>
              <a:gd name="T6" fmla="*/ 159 w 283"/>
              <a:gd name="T7" fmla="*/ 18 h 362"/>
              <a:gd name="T8" fmla="*/ 170 w 283"/>
              <a:gd name="T9" fmla="*/ 30 h 362"/>
              <a:gd name="T10" fmla="*/ 183 w 283"/>
              <a:gd name="T11" fmla="*/ 45 h 362"/>
              <a:gd name="T12" fmla="*/ 198 w 283"/>
              <a:gd name="T13" fmla="*/ 61 h 362"/>
              <a:gd name="T14" fmla="*/ 213 w 283"/>
              <a:gd name="T15" fmla="*/ 80 h 362"/>
              <a:gd name="T16" fmla="*/ 228 w 283"/>
              <a:gd name="T17" fmla="*/ 100 h 362"/>
              <a:gd name="T18" fmla="*/ 242 w 283"/>
              <a:gd name="T19" fmla="*/ 121 h 362"/>
              <a:gd name="T20" fmla="*/ 255 w 283"/>
              <a:gd name="T21" fmla="*/ 143 h 362"/>
              <a:gd name="T22" fmla="*/ 267 w 283"/>
              <a:gd name="T23" fmla="*/ 163 h 362"/>
              <a:gd name="T24" fmla="*/ 275 w 283"/>
              <a:gd name="T25" fmla="*/ 184 h 362"/>
              <a:gd name="T26" fmla="*/ 282 w 283"/>
              <a:gd name="T27" fmla="*/ 203 h 362"/>
              <a:gd name="T28" fmla="*/ 283 w 283"/>
              <a:gd name="T29" fmla="*/ 220 h 362"/>
              <a:gd name="T30" fmla="*/ 279 w 283"/>
              <a:gd name="T31" fmla="*/ 253 h 362"/>
              <a:gd name="T32" fmla="*/ 269 w 283"/>
              <a:gd name="T33" fmla="*/ 283 h 362"/>
              <a:gd name="T34" fmla="*/ 252 w 283"/>
              <a:gd name="T35" fmla="*/ 309 h 362"/>
              <a:gd name="T36" fmla="*/ 230 w 283"/>
              <a:gd name="T37" fmla="*/ 330 h 362"/>
              <a:gd name="T38" fmla="*/ 204 w 283"/>
              <a:gd name="T39" fmla="*/ 348 h 362"/>
              <a:gd name="T40" fmla="*/ 174 w 283"/>
              <a:gd name="T41" fmla="*/ 358 h 362"/>
              <a:gd name="T42" fmla="*/ 141 w 283"/>
              <a:gd name="T43" fmla="*/ 362 h 362"/>
              <a:gd name="T44" fmla="*/ 109 w 283"/>
              <a:gd name="T45" fmla="*/ 358 h 362"/>
              <a:gd name="T46" fmla="*/ 79 w 283"/>
              <a:gd name="T47" fmla="*/ 348 h 362"/>
              <a:gd name="T48" fmla="*/ 52 w 283"/>
              <a:gd name="T49" fmla="*/ 330 h 362"/>
              <a:gd name="T50" fmla="*/ 31 w 283"/>
              <a:gd name="T51" fmla="*/ 309 h 362"/>
              <a:gd name="T52" fmla="*/ 15 w 283"/>
              <a:gd name="T53" fmla="*/ 283 h 362"/>
              <a:gd name="T54" fmla="*/ 3 w 283"/>
              <a:gd name="T55" fmla="*/ 253 h 362"/>
              <a:gd name="T56" fmla="*/ 0 w 283"/>
              <a:gd name="T57" fmla="*/ 220 h 362"/>
              <a:gd name="T58" fmla="*/ 2 w 283"/>
              <a:gd name="T59" fmla="*/ 203 h 362"/>
              <a:gd name="T60" fmla="*/ 7 w 283"/>
              <a:gd name="T61" fmla="*/ 184 h 362"/>
              <a:gd name="T62" fmla="*/ 17 w 283"/>
              <a:gd name="T63" fmla="*/ 163 h 362"/>
              <a:gd name="T64" fmla="*/ 28 w 283"/>
              <a:gd name="T65" fmla="*/ 143 h 362"/>
              <a:gd name="T66" fmla="*/ 41 w 283"/>
              <a:gd name="T67" fmla="*/ 121 h 362"/>
              <a:gd name="T68" fmla="*/ 56 w 283"/>
              <a:gd name="T69" fmla="*/ 100 h 362"/>
              <a:gd name="T70" fmla="*/ 71 w 283"/>
              <a:gd name="T71" fmla="*/ 80 h 362"/>
              <a:gd name="T72" fmla="*/ 86 w 283"/>
              <a:gd name="T73" fmla="*/ 61 h 362"/>
              <a:gd name="T74" fmla="*/ 100 w 283"/>
              <a:gd name="T75" fmla="*/ 45 h 362"/>
              <a:gd name="T76" fmla="*/ 114 w 283"/>
              <a:gd name="T77" fmla="*/ 30 h 362"/>
              <a:gd name="T78" fmla="*/ 125 w 283"/>
              <a:gd name="T79" fmla="*/ 18 h 362"/>
              <a:gd name="T80" fmla="*/ 134 w 283"/>
              <a:gd name="T81" fmla="*/ 8 h 362"/>
              <a:gd name="T82" fmla="*/ 140 w 283"/>
              <a:gd name="T83" fmla="*/ 1 h 362"/>
              <a:gd name="T84" fmla="*/ 141 w 283"/>
              <a:gd name="T85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3" h="362">
                <a:moveTo>
                  <a:pt x="141" y="0"/>
                </a:moveTo>
                <a:lnTo>
                  <a:pt x="144" y="1"/>
                </a:lnTo>
                <a:lnTo>
                  <a:pt x="149" y="8"/>
                </a:lnTo>
                <a:lnTo>
                  <a:pt x="159" y="18"/>
                </a:lnTo>
                <a:lnTo>
                  <a:pt x="170" y="30"/>
                </a:lnTo>
                <a:lnTo>
                  <a:pt x="183" y="45"/>
                </a:lnTo>
                <a:lnTo>
                  <a:pt x="198" y="61"/>
                </a:lnTo>
                <a:lnTo>
                  <a:pt x="213" y="80"/>
                </a:lnTo>
                <a:lnTo>
                  <a:pt x="228" y="100"/>
                </a:lnTo>
                <a:lnTo>
                  <a:pt x="242" y="121"/>
                </a:lnTo>
                <a:lnTo>
                  <a:pt x="255" y="143"/>
                </a:lnTo>
                <a:lnTo>
                  <a:pt x="267" y="163"/>
                </a:lnTo>
                <a:lnTo>
                  <a:pt x="275" y="184"/>
                </a:lnTo>
                <a:lnTo>
                  <a:pt x="282" y="203"/>
                </a:lnTo>
                <a:lnTo>
                  <a:pt x="283" y="220"/>
                </a:lnTo>
                <a:lnTo>
                  <a:pt x="279" y="253"/>
                </a:lnTo>
                <a:lnTo>
                  <a:pt x="269" y="283"/>
                </a:lnTo>
                <a:lnTo>
                  <a:pt x="252" y="309"/>
                </a:lnTo>
                <a:lnTo>
                  <a:pt x="230" y="330"/>
                </a:lnTo>
                <a:lnTo>
                  <a:pt x="204" y="348"/>
                </a:lnTo>
                <a:lnTo>
                  <a:pt x="174" y="358"/>
                </a:lnTo>
                <a:lnTo>
                  <a:pt x="141" y="362"/>
                </a:lnTo>
                <a:lnTo>
                  <a:pt x="109" y="358"/>
                </a:lnTo>
                <a:lnTo>
                  <a:pt x="79" y="348"/>
                </a:lnTo>
                <a:lnTo>
                  <a:pt x="52" y="330"/>
                </a:lnTo>
                <a:lnTo>
                  <a:pt x="31" y="309"/>
                </a:lnTo>
                <a:lnTo>
                  <a:pt x="15" y="283"/>
                </a:lnTo>
                <a:lnTo>
                  <a:pt x="3" y="253"/>
                </a:lnTo>
                <a:lnTo>
                  <a:pt x="0" y="220"/>
                </a:lnTo>
                <a:lnTo>
                  <a:pt x="2" y="203"/>
                </a:lnTo>
                <a:lnTo>
                  <a:pt x="7" y="184"/>
                </a:lnTo>
                <a:lnTo>
                  <a:pt x="17" y="163"/>
                </a:lnTo>
                <a:lnTo>
                  <a:pt x="28" y="143"/>
                </a:lnTo>
                <a:lnTo>
                  <a:pt x="41" y="121"/>
                </a:lnTo>
                <a:lnTo>
                  <a:pt x="56" y="100"/>
                </a:lnTo>
                <a:lnTo>
                  <a:pt x="71" y="80"/>
                </a:lnTo>
                <a:lnTo>
                  <a:pt x="86" y="61"/>
                </a:lnTo>
                <a:lnTo>
                  <a:pt x="100" y="45"/>
                </a:lnTo>
                <a:lnTo>
                  <a:pt x="114" y="30"/>
                </a:lnTo>
                <a:lnTo>
                  <a:pt x="125" y="18"/>
                </a:lnTo>
                <a:lnTo>
                  <a:pt x="134" y="8"/>
                </a:lnTo>
                <a:lnTo>
                  <a:pt x="140" y="1"/>
                </a:lnTo>
                <a:lnTo>
                  <a:pt x="141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Freeform 14"/>
          <p:cNvSpPr>
            <a:spLocks/>
          </p:cNvSpPr>
          <p:nvPr userDrawn="1"/>
        </p:nvSpPr>
        <p:spPr bwMode="auto">
          <a:xfrm>
            <a:off x="-1893888" y="1477963"/>
            <a:ext cx="55563" cy="142875"/>
          </a:xfrm>
          <a:custGeom>
            <a:avLst/>
            <a:gdLst>
              <a:gd name="T0" fmla="*/ 0 w 142"/>
              <a:gd name="T1" fmla="*/ 0 h 362"/>
              <a:gd name="T2" fmla="*/ 3 w 142"/>
              <a:gd name="T3" fmla="*/ 1 h 362"/>
              <a:gd name="T4" fmla="*/ 8 w 142"/>
              <a:gd name="T5" fmla="*/ 8 h 362"/>
              <a:gd name="T6" fmla="*/ 18 w 142"/>
              <a:gd name="T7" fmla="*/ 18 h 362"/>
              <a:gd name="T8" fmla="*/ 29 w 142"/>
              <a:gd name="T9" fmla="*/ 30 h 362"/>
              <a:gd name="T10" fmla="*/ 42 w 142"/>
              <a:gd name="T11" fmla="*/ 45 h 362"/>
              <a:gd name="T12" fmla="*/ 57 w 142"/>
              <a:gd name="T13" fmla="*/ 61 h 362"/>
              <a:gd name="T14" fmla="*/ 72 w 142"/>
              <a:gd name="T15" fmla="*/ 80 h 362"/>
              <a:gd name="T16" fmla="*/ 87 w 142"/>
              <a:gd name="T17" fmla="*/ 100 h 362"/>
              <a:gd name="T18" fmla="*/ 101 w 142"/>
              <a:gd name="T19" fmla="*/ 121 h 362"/>
              <a:gd name="T20" fmla="*/ 114 w 142"/>
              <a:gd name="T21" fmla="*/ 143 h 362"/>
              <a:gd name="T22" fmla="*/ 126 w 142"/>
              <a:gd name="T23" fmla="*/ 163 h 362"/>
              <a:gd name="T24" fmla="*/ 134 w 142"/>
              <a:gd name="T25" fmla="*/ 184 h 362"/>
              <a:gd name="T26" fmla="*/ 141 w 142"/>
              <a:gd name="T27" fmla="*/ 203 h 362"/>
              <a:gd name="T28" fmla="*/ 142 w 142"/>
              <a:gd name="T29" fmla="*/ 220 h 362"/>
              <a:gd name="T30" fmla="*/ 138 w 142"/>
              <a:gd name="T31" fmla="*/ 253 h 362"/>
              <a:gd name="T32" fmla="*/ 128 w 142"/>
              <a:gd name="T33" fmla="*/ 283 h 362"/>
              <a:gd name="T34" fmla="*/ 111 w 142"/>
              <a:gd name="T35" fmla="*/ 309 h 362"/>
              <a:gd name="T36" fmla="*/ 89 w 142"/>
              <a:gd name="T37" fmla="*/ 330 h 362"/>
              <a:gd name="T38" fmla="*/ 63 w 142"/>
              <a:gd name="T39" fmla="*/ 348 h 362"/>
              <a:gd name="T40" fmla="*/ 33 w 142"/>
              <a:gd name="T41" fmla="*/ 358 h 362"/>
              <a:gd name="T42" fmla="*/ 0 w 142"/>
              <a:gd name="T43" fmla="*/ 362 h 362"/>
              <a:gd name="T44" fmla="*/ 0 w 142"/>
              <a:gd name="T45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2" h="362">
                <a:moveTo>
                  <a:pt x="0" y="0"/>
                </a:moveTo>
                <a:lnTo>
                  <a:pt x="3" y="1"/>
                </a:lnTo>
                <a:lnTo>
                  <a:pt x="8" y="8"/>
                </a:lnTo>
                <a:lnTo>
                  <a:pt x="18" y="18"/>
                </a:lnTo>
                <a:lnTo>
                  <a:pt x="29" y="30"/>
                </a:lnTo>
                <a:lnTo>
                  <a:pt x="42" y="45"/>
                </a:lnTo>
                <a:lnTo>
                  <a:pt x="57" y="61"/>
                </a:lnTo>
                <a:lnTo>
                  <a:pt x="72" y="80"/>
                </a:lnTo>
                <a:lnTo>
                  <a:pt x="87" y="100"/>
                </a:lnTo>
                <a:lnTo>
                  <a:pt x="101" y="121"/>
                </a:lnTo>
                <a:lnTo>
                  <a:pt x="114" y="143"/>
                </a:lnTo>
                <a:lnTo>
                  <a:pt x="126" y="163"/>
                </a:lnTo>
                <a:lnTo>
                  <a:pt x="134" y="184"/>
                </a:lnTo>
                <a:lnTo>
                  <a:pt x="141" y="203"/>
                </a:lnTo>
                <a:lnTo>
                  <a:pt x="142" y="220"/>
                </a:lnTo>
                <a:lnTo>
                  <a:pt x="138" y="253"/>
                </a:lnTo>
                <a:lnTo>
                  <a:pt x="128" y="283"/>
                </a:lnTo>
                <a:lnTo>
                  <a:pt x="111" y="309"/>
                </a:lnTo>
                <a:lnTo>
                  <a:pt x="89" y="330"/>
                </a:lnTo>
                <a:lnTo>
                  <a:pt x="63" y="348"/>
                </a:lnTo>
                <a:lnTo>
                  <a:pt x="33" y="358"/>
                </a:lnTo>
                <a:lnTo>
                  <a:pt x="0" y="362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 w="0">
            <a:solidFill>
              <a:srgbClr val="F7F7F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Freeform 15"/>
          <p:cNvSpPr>
            <a:spLocks/>
          </p:cNvSpPr>
          <p:nvPr userDrawn="1"/>
        </p:nvSpPr>
        <p:spPr bwMode="auto">
          <a:xfrm>
            <a:off x="-1566863" y="1649413"/>
            <a:ext cx="112713" cy="142875"/>
          </a:xfrm>
          <a:custGeom>
            <a:avLst/>
            <a:gdLst>
              <a:gd name="T0" fmla="*/ 141 w 283"/>
              <a:gd name="T1" fmla="*/ 0 h 361"/>
              <a:gd name="T2" fmla="*/ 144 w 283"/>
              <a:gd name="T3" fmla="*/ 2 h 361"/>
              <a:gd name="T4" fmla="*/ 149 w 283"/>
              <a:gd name="T5" fmla="*/ 7 h 361"/>
              <a:gd name="T6" fmla="*/ 158 w 283"/>
              <a:gd name="T7" fmla="*/ 17 h 361"/>
              <a:gd name="T8" fmla="*/ 169 w 283"/>
              <a:gd name="T9" fmla="*/ 30 h 361"/>
              <a:gd name="T10" fmla="*/ 183 w 283"/>
              <a:gd name="T11" fmla="*/ 45 h 361"/>
              <a:gd name="T12" fmla="*/ 197 w 283"/>
              <a:gd name="T13" fmla="*/ 62 h 361"/>
              <a:gd name="T14" fmla="*/ 212 w 283"/>
              <a:gd name="T15" fmla="*/ 81 h 361"/>
              <a:gd name="T16" fmla="*/ 227 w 283"/>
              <a:gd name="T17" fmla="*/ 101 h 361"/>
              <a:gd name="T18" fmla="*/ 242 w 283"/>
              <a:gd name="T19" fmla="*/ 121 h 361"/>
              <a:gd name="T20" fmla="*/ 254 w 283"/>
              <a:gd name="T21" fmla="*/ 143 h 361"/>
              <a:gd name="T22" fmla="*/ 267 w 283"/>
              <a:gd name="T23" fmla="*/ 164 h 361"/>
              <a:gd name="T24" fmla="*/ 276 w 283"/>
              <a:gd name="T25" fmla="*/ 184 h 361"/>
              <a:gd name="T26" fmla="*/ 281 w 283"/>
              <a:gd name="T27" fmla="*/ 203 h 361"/>
              <a:gd name="T28" fmla="*/ 283 w 283"/>
              <a:gd name="T29" fmla="*/ 220 h 361"/>
              <a:gd name="T30" fmla="*/ 279 w 283"/>
              <a:gd name="T31" fmla="*/ 253 h 361"/>
              <a:gd name="T32" fmla="*/ 268 w 283"/>
              <a:gd name="T33" fmla="*/ 283 h 361"/>
              <a:gd name="T34" fmla="*/ 252 w 283"/>
              <a:gd name="T35" fmla="*/ 309 h 361"/>
              <a:gd name="T36" fmla="*/ 230 w 283"/>
              <a:gd name="T37" fmla="*/ 331 h 361"/>
              <a:gd name="T38" fmla="*/ 204 w 283"/>
              <a:gd name="T39" fmla="*/ 348 h 361"/>
              <a:gd name="T40" fmla="*/ 174 w 283"/>
              <a:gd name="T41" fmla="*/ 358 h 361"/>
              <a:gd name="T42" fmla="*/ 141 w 283"/>
              <a:gd name="T43" fmla="*/ 361 h 361"/>
              <a:gd name="T44" fmla="*/ 109 w 283"/>
              <a:gd name="T45" fmla="*/ 358 h 361"/>
              <a:gd name="T46" fmla="*/ 79 w 283"/>
              <a:gd name="T47" fmla="*/ 348 h 361"/>
              <a:gd name="T48" fmla="*/ 52 w 283"/>
              <a:gd name="T49" fmla="*/ 331 h 361"/>
              <a:gd name="T50" fmla="*/ 31 w 283"/>
              <a:gd name="T51" fmla="*/ 309 h 361"/>
              <a:gd name="T52" fmla="*/ 14 w 283"/>
              <a:gd name="T53" fmla="*/ 283 h 361"/>
              <a:gd name="T54" fmla="*/ 4 w 283"/>
              <a:gd name="T55" fmla="*/ 253 h 361"/>
              <a:gd name="T56" fmla="*/ 0 w 283"/>
              <a:gd name="T57" fmla="*/ 220 h 361"/>
              <a:gd name="T58" fmla="*/ 2 w 283"/>
              <a:gd name="T59" fmla="*/ 203 h 361"/>
              <a:gd name="T60" fmla="*/ 7 w 283"/>
              <a:gd name="T61" fmla="*/ 184 h 361"/>
              <a:gd name="T62" fmla="*/ 16 w 283"/>
              <a:gd name="T63" fmla="*/ 164 h 361"/>
              <a:gd name="T64" fmla="*/ 27 w 283"/>
              <a:gd name="T65" fmla="*/ 143 h 361"/>
              <a:gd name="T66" fmla="*/ 41 w 283"/>
              <a:gd name="T67" fmla="*/ 121 h 361"/>
              <a:gd name="T68" fmla="*/ 55 w 283"/>
              <a:gd name="T69" fmla="*/ 101 h 361"/>
              <a:gd name="T70" fmla="*/ 70 w 283"/>
              <a:gd name="T71" fmla="*/ 81 h 361"/>
              <a:gd name="T72" fmla="*/ 85 w 283"/>
              <a:gd name="T73" fmla="*/ 62 h 361"/>
              <a:gd name="T74" fmla="*/ 100 w 283"/>
              <a:gd name="T75" fmla="*/ 45 h 361"/>
              <a:gd name="T76" fmla="*/ 114 w 283"/>
              <a:gd name="T77" fmla="*/ 30 h 361"/>
              <a:gd name="T78" fmla="*/ 125 w 283"/>
              <a:gd name="T79" fmla="*/ 17 h 361"/>
              <a:gd name="T80" fmla="*/ 134 w 283"/>
              <a:gd name="T81" fmla="*/ 7 h 361"/>
              <a:gd name="T82" fmla="*/ 139 w 283"/>
              <a:gd name="T83" fmla="*/ 2 h 361"/>
              <a:gd name="T84" fmla="*/ 141 w 283"/>
              <a:gd name="T85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3" h="361">
                <a:moveTo>
                  <a:pt x="141" y="0"/>
                </a:moveTo>
                <a:lnTo>
                  <a:pt x="144" y="2"/>
                </a:lnTo>
                <a:lnTo>
                  <a:pt x="149" y="7"/>
                </a:lnTo>
                <a:lnTo>
                  <a:pt x="158" y="17"/>
                </a:lnTo>
                <a:lnTo>
                  <a:pt x="169" y="30"/>
                </a:lnTo>
                <a:lnTo>
                  <a:pt x="183" y="45"/>
                </a:lnTo>
                <a:lnTo>
                  <a:pt x="197" y="62"/>
                </a:lnTo>
                <a:lnTo>
                  <a:pt x="212" y="81"/>
                </a:lnTo>
                <a:lnTo>
                  <a:pt x="227" y="101"/>
                </a:lnTo>
                <a:lnTo>
                  <a:pt x="242" y="121"/>
                </a:lnTo>
                <a:lnTo>
                  <a:pt x="254" y="143"/>
                </a:lnTo>
                <a:lnTo>
                  <a:pt x="267" y="164"/>
                </a:lnTo>
                <a:lnTo>
                  <a:pt x="276" y="184"/>
                </a:lnTo>
                <a:lnTo>
                  <a:pt x="281" y="203"/>
                </a:lnTo>
                <a:lnTo>
                  <a:pt x="283" y="220"/>
                </a:lnTo>
                <a:lnTo>
                  <a:pt x="279" y="253"/>
                </a:lnTo>
                <a:lnTo>
                  <a:pt x="268" y="283"/>
                </a:lnTo>
                <a:lnTo>
                  <a:pt x="252" y="309"/>
                </a:lnTo>
                <a:lnTo>
                  <a:pt x="230" y="331"/>
                </a:lnTo>
                <a:lnTo>
                  <a:pt x="204" y="348"/>
                </a:lnTo>
                <a:lnTo>
                  <a:pt x="174" y="358"/>
                </a:lnTo>
                <a:lnTo>
                  <a:pt x="141" y="361"/>
                </a:lnTo>
                <a:lnTo>
                  <a:pt x="109" y="358"/>
                </a:lnTo>
                <a:lnTo>
                  <a:pt x="79" y="348"/>
                </a:lnTo>
                <a:lnTo>
                  <a:pt x="52" y="331"/>
                </a:lnTo>
                <a:lnTo>
                  <a:pt x="31" y="309"/>
                </a:lnTo>
                <a:lnTo>
                  <a:pt x="14" y="283"/>
                </a:lnTo>
                <a:lnTo>
                  <a:pt x="4" y="253"/>
                </a:lnTo>
                <a:lnTo>
                  <a:pt x="0" y="220"/>
                </a:lnTo>
                <a:lnTo>
                  <a:pt x="2" y="203"/>
                </a:lnTo>
                <a:lnTo>
                  <a:pt x="7" y="184"/>
                </a:lnTo>
                <a:lnTo>
                  <a:pt x="16" y="164"/>
                </a:lnTo>
                <a:lnTo>
                  <a:pt x="27" y="143"/>
                </a:lnTo>
                <a:lnTo>
                  <a:pt x="41" y="121"/>
                </a:lnTo>
                <a:lnTo>
                  <a:pt x="55" y="101"/>
                </a:lnTo>
                <a:lnTo>
                  <a:pt x="70" y="81"/>
                </a:lnTo>
                <a:lnTo>
                  <a:pt x="85" y="62"/>
                </a:lnTo>
                <a:lnTo>
                  <a:pt x="100" y="45"/>
                </a:lnTo>
                <a:lnTo>
                  <a:pt x="114" y="30"/>
                </a:lnTo>
                <a:lnTo>
                  <a:pt x="125" y="17"/>
                </a:lnTo>
                <a:lnTo>
                  <a:pt x="134" y="7"/>
                </a:lnTo>
                <a:lnTo>
                  <a:pt x="139" y="2"/>
                </a:lnTo>
                <a:lnTo>
                  <a:pt x="141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  <a:scene3d>
            <a:camera prst="obliqueTopRight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Freeform 16"/>
          <p:cNvSpPr>
            <a:spLocks/>
          </p:cNvSpPr>
          <p:nvPr userDrawn="1"/>
        </p:nvSpPr>
        <p:spPr bwMode="auto">
          <a:xfrm>
            <a:off x="-1511300" y="1649413"/>
            <a:ext cx="57150" cy="142875"/>
          </a:xfrm>
          <a:custGeom>
            <a:avLst/>
            <a:gdLst>
              <a:gd name="T0" fmla="*/ 0 w 142"/>
              <a:gd name="T1" fmla="*/ 0 h 361"/>
              <a:gd name="T2" fmla="*/ 3 w 142"/>
              <a:gd name="T3" fmla="*/ 2 h 361"/>
              <a:gd name="T4" fmla="*/ 8 w 142"/>
              <a:gd name="T5" fmla="*/ 7 h 361"/>
              <a:gd name="T6" fmla="*/ 17 w 142"/>
              <a:gd name="T7" fmla="*/ 17 h 361"/>
              <a:gd name="T8" fmla="*/ 28 w 142"/>
              <a:gd name="T9" fmla="*/ 30 h 361"/>
              <a:gd name="T10" fmla="*/ 42 w 142"/>
              <a:gd name="T11" fmla="*/ 45 h 361"/>
              <a:gd name="T12" fmla="*/ 56 w 142"/>
              <a:gd name="T13" fmla="*/ 62 h 361"/>
              <a:gd name="T14" fmla="*/ 71 w 142"/>
              <a:gd name="T15" fmla="*/ 81 h 361"/>
              <a:gd name="T16" fmla="*/ 86 w 142"/>
              <a:gd name="T17" fmla="*/ 101 h 361"/>
              <a:gd name="T18" fmla="*/ 101 w 142"/>
              <a:gd name="T19" fmla="*/ 121 h 361"/>
              <a:gd name="T20" fmla="*/ 113 w 142"/>
              <a:gd name="T21" fmla="*/ 143 h 361"/>
              <a:gd name="T22" fmla="*/ 126 w 142"/>
              <a:gd name="T23" fmla="*/ 164 h 361"/>
              <a:gd name="T24" fmla="*/ 135 w 142"/>
              <a:gd name="T25" fmla="*/ 184 h 361"/>
              <a:gd name="T26" fmla="*/ 140 w 142"/>
              <a:gd name="T27" fmla="*/ 203 h 361"/>
              <a:gd name="T28" fmla="*/ 142 w 142"/>
              <a:gd name="T29" fmla="*/ 220 h 361"/>
              <a:gd name="T30" fmla="*/ 138 w 142"/>
              <a:gd name="T31" fmla="*/ 253 h 361"/>
              <a:gd name="T32" fmla="*/ 127 w 142"/>
              <a:gd name="T33" fmla="*/ 283 h 361"/>
              <a:gd name="T34" fmla="*/ 111 w 142"/>
              <a:gd name="T35" fmla="*/ 309 h 361"/>
              <a:gd name="T36" fmla="*/ 89 w 142"/>
              <a:gd name="T37" fmla="*/ 331 h 361"/>
              <a:gd name="T38" fmla="*/ 63 w 142"/>
              <a:gd name="T39" fmla="*/ 348 h 361"/>
              <a:gd name="T40" fmla="*/ 33 w 142"/>
              <a:gd name="T41" fmla="*/ 358 h 361"/>
              <a:gd name="T42" fmla="*/ 0 w 142"/>
              <a:gd name="T43" fmla="*/ 361 h 361"/>
              <a:gd name="T44" fmla="*/ 0 w 142"/>
              <a:gd name="T45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2" h="361">
                <a:moveTo>
                  <a:pt x="0" y="0"/>
                </a:moveTo>
                <a:lnTo>
                  <a:pt x="3" y="2"/>
                </a:lnTo>
                <a:lnTo>
                  <a:pt x="8" y="7"/>
                </a:lnTo>
                <a:lnTo>
                  <a:pt x="17" y="17"/>
                </a:lnTo>
                <a:lnTo>
                  <a:pt x="28" y="30"/>
                </a:lnTo>
                <a:lnTo>
                  <a:pt x="42" y="45"/>
                </a:lnTo>
                <a:lnTo>
                  <a:pt x="56" y="62"/>
                </a:lnTo>
                <a:lnTo>
                  <a:pt x="71" y="81"/>
                </a:lnTo>
                <a:lnTo>
                  <a:pt x="86" y="101"/>
                </a:lnTo>
                <a:lnTo>
                  <a:pt x="101" y="121"/>
                </a:lnTo>
                <a:lnTo>
                  <a:pt x="113" y="143"/>
                </a:lnTo>
                <a:lnTo>
                  <a:pt x="126" y="164"/>
                </a:lnTo>
                <a:lnTo>
                  <a:pt x="135" y="184"/>
                </a:lnTo>
                <a:lnTo>
                  <a:pt x="140" y="203"/>
                </a:lnTo>
                <a:lnTo>
                  <a:pt x="142" y="220"/>
                </a:lnTo>
                <a:lnTo>
                  <a:pt x="138" y="253"/>
                </a:lnTo>
                <a:lnTo>
                  <a:pt x="127" y="283"/>
                </a:lnTo>
                <a:lnTo>
                  <a:pt x="111" y="309"/>
                </a:lnTo>
                <a:lnTo>
                  <a:pt x="89" y="331"/>
                </a:lnTo>
                <a:lnTo>
                  <a:pt x="63" y="348"/>
                </a:lnTo>
                <a:lnTo>
                  <a:pt x="33" y="358"/>
                </a:lnTo>
                <a:lnTo>
                  <a:pt x="0" y="361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 w="0">
            <a:solidFill>
              <a:srgbClr val="F7F7F7"/>
            </a:solidFill>
            <a:prstDash val="solid"/>
            <a:round/>
            <a:headEnd/>
            <a:tailEnd/>
          </a:ln>
          <a:scene3d>
            <a:camera prst="obliqueTopRight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Freeform 17"/>
          <p:cNvSpPr>
            <a:spLocks/>
          </p:cNvSpPr>
          <p:nvPr userDrawn="1"/>
        </p:nvSpPr>
        <p:spPr bwMode="auto">
          <a:xfrm>
            <a:off x="-1822450" y="1649413"/>
            <a:ext cx="112713" cy="142875"/>
          </a:xfrm>
          <a:custGeom>
            <a:avLst/>
            <a:gdLst>
              <a:gd name="T0" fmla="*/ 141 w 283"/>
              <a:gd name="T1" fmla="*/ 0 h 361"/>
              <a:gd name="T2" fmla="*/ 143 w 283"/>
              <a:gd name="T3" fmla="*/ 2 h 361"/>
              <a:gd name="T4" fmla="*/ 149 w 283"/>
              <a:gd name="T5" fmla="*/ 7 h 361"/>
              <a:gd name="T6" fmla="*/ 158 w 283"/>
              <a:gd name="T7" fmla="*/ 17 h 361"/>
              <a:gd name="T8" fmla="*/ 169 w 283"/>
              <a:gd name="T9" fmla="*/ 30 h 361"/>
              <a:gd name="T10" fmla="*/ 183 w 283"/>
              <a:gd name="T11" fmla="*/ 45 h 361"/>
              <a:gd name="T12" fmla="*/ 197 w 283"/>
              <a:gd name="T13" fmla="*/ 62 h 361"/>
              <a:gd name="T14" fmla="*/ 212 w 283"/>
              <a:gd name="T15" fmla="*/ 81 h 361"/>
              <a:gd name="T16" fmla="*/ 227 w 283"/>
              <a:gd name="T17" fmla="*/ 101 h 361"/>
              <a:gd name="T18" fmla="*/ 242 w 283"/>
              <a:gd name="T19" fmla="*/ 121 h 361"/>
              <a:gd name="T20" fmla="*/ 254 w 283"/>
              <a:gd name="T21" fmla="*/ 143 h 361"/>
              <a:gd name="T22" fmla="*/ 265 w 283"/>
              <a:gd name="T23" fmla="*/ 164 h 361"/>
              <a:gd name="T24" fmla="*/ 274 w 283"/>
              <a:gd name="T25" fmla="*/ 184 h 361"/>
              <a:gd name="T26" fmla="*/ 281 w 283"/>
              <a:gd name="T27" fmla="*/ 203 h 361"/>
              <a:gd name="T28" fmla="*/ 283 w 283"/>
              <a:gd name="T29" fmla="*/ 220 h 361"/>
              <a:gd name="T30" fmla="*/ 279 w 283"/>
              <a:gd name="T31" fmla="*/ 253 h 361"/>
              <a:gd name="T32" fmla="*/ 268 w 283"/>
              <a:gd name="T33" fmla="*/ 283 h 361"/>
              <a:gd name="T34" fmla="*/ 252 w 283"/>
              <a:gd name="T35" fmla="*/ 309 h 361"/>
              <a:gd name="T36" fmla="*/ 229 w 283"/>
              <a:gd name="T37" fmla="*/ 331 h 361"/>
              <a:gd name="T38" fmla="*/ 203 w 283"/>
              <a:gd name="T39" fmla="*/ 348 h 361"/>
              <a:gd name="T40" fmla="*/ 174 w 283"/>
              <a:gd name="T41" fmla="*/ 358 h 361"/>
              <a:gd name="T42" fmla="*/ 141 w 283"/>
              <a:gd name="T43" fmla="*/ 361 h 361"/>
              <a:gd name="T44" fmla="*/ 109 w 283"/>
              <a:gd name="T45" fmla="*/ 358 h 361"/>
              <a:gd name="T46" fmla="*/ 79 w 283"/>
              <a:gd name="T47" fmla="*/ 348 h 361"/>
              <a:gd name="T48" fmla="*/ 52 w 283"/>
              <a:gd name="T49" fmla="*/ 331 h 361"/>
              <a:gd name="T50" fmla="*/ 31 w 283"/>
              <a:gd name="T51" fmla="*/ 309 h 361"/>
              <a:gd name="T52" fmla="*/ 14 w 283"/>
              <a:gd name="T53" fmla="*/ 283 h 361"/>
              <a:gd name="T54" fmla="*/ 3 w 283"/>
              <a:gd name="T55" fmla="*/ 253 h 361"/>
              <a:gd name="T56" fmla="*/ 0 w 283"/>
              <a:gd name="T57" fmla="*/ 220 h 361"/>
              <a:gd name="T58" fmla="*/ 1 w 283"/>
              <a:gd name="T59" fmla="*/ 203 h 361"/>
              <a:gd name="T60" fmla="*/ 7 w 283"/>
              <a:gd name="T61" fmla="*/ 184 h 361"/>
              <a:gd name="T62" fmla="*/ 16 w 283"/>
              <a:gd name="T63" fmla="*/ 164 h 361"/>
              <a:gd name="T64" fmla="*/ 27 w 283"/>
              <a:gd name="T65" fmla="*/ 143 h 361"/>
              <a:gd name="T66" fmla="*/ 41 w 283"/>
              <a:gd name="T67" fmla="*/ 121 h 361"/>
              <a:gd name="T68" fmla="*/ 55 w 283"/>
              <a:gd name="T69" fmla="*/ 101 h 361"/>
              <a:gd name="T70" fmla="*/ 70 w 283"/>
              <a:gd name="T71" fmla="*/ 81 h 361"/>
              <a:gd name="T72" fmla="*/ 85 w 283"/>
              <a:gd name="T73" fmla="*/ 62 h 361"/>
              <a:gd name="T74" fmla="*/ 100 w 283"/>
              <a:gd name="T75" fmla="*/ 45 h 361"/>
              <a:gd name="T76" fmla="*/ 113 w 283"/>
              <a:gd name="T77" fmla="*/ 30 h 361"/>
              <a:gd name="T78" fmla="*/ 124 w 283"/>
              <a:gd name="T79" fmla="*/ 17 h 361"/>
              <a:gd name="T80" fmla="*/ 133 w 283"/>
              <a:gd name="T81" fmla="*/ 7 h 361"/>
              <a:gd name="T82" fmla="*/ 139 w 283"/>
              <a:gd name="T83" fmla="*/ 2 h 361"/>
              <a:gd name="T84" fmla="*/ 141 w 283"/>
              <a:gd name="T85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3" h="361">
                <a:moveTo>
                  <a:pt x="141" y="0"/>
                </a:moveTo>
                <a:lnTo>
                  <a:pt x="143" y="2"/>
                </a:lnTo>
                <a:lnTo>
                  <a:pt x="149" y="7"/>
                </a:lnTo>
                <a:lnTo>
                  <a:pt x="158" y="17"/>
                </a:lnTo>
                <a:lnTo>
                  <a:pt x="169" y="30"/>
                </a:lnTo>
                <a:lnTo>
                  <a:pt x="183" y="45"/>
                </a:lnTo>
                <a:lnTo>
                  <a:pt x="197" y="62"/>
                </a:lnTo>
                <a:lnTo>
                  <a:pt x="212" y="81"/>
                </a:lnTo>
                <a:lnTo>
                  <a:pt x="227" y="101"/>
                </a:lnTo>
                <a:lnTo>
                  <a:pt x="242" y="121"/>
                </a:lnTo>
                <a:lnTo>
                  <a:pt x="254" y="143"/>
                </a:lnTo>
                <a:lnTo>
                  <a:pt x="265" y="164"/>
                </a:lnTo>
                <a:lnTo>
                  <a:pt x="274" y="184"/>
                </a:lnTo>
                <a:lnTo>
                  <a:pt x="281" y="203"/>
                </a:lnTo>
                <a:lnTo>
                  <a:pt x="283" y="220"/>
                </a:lnTo>
                <a:lnTo>
                  <a:pt x="279" y="253"/>
                </a:lnTo>
                <a:lnTo>
                  <a:pt x="268" y="283"/>
                </a:lnTo>
                <a:lnTo>
                  <a:pt x="252" y="309"/>
                </a:lnTo>
                <a:lnTo>
                  <a:pt x="229" y="331"/>
                </a:lnTo>
                <a:lnTo>
                  <a:pt x="203" y="348"/>
                </a:lnTo>
                <a:lnTo>
                  <a:pt x="174" y="358"/>
                </a:lnTo>
                <a:lnTo>
                  <a:pt x="141" y="361"/>
                </a:lnTo>
                <a:lnTo>
                  <a:pt x="109" y="358"/>
                </a:lnTo>
                <a:lnTo>
                  <a:pt x="79" y="348"/>
                </a:lnTo>
                <a:lnTo>
                  <a:pt x="52" y="331"/>
                </a:lnTo>
                <a:lnTo>
                  <a:pt x="31" y="309"/>
                </a:lnTo>
                <a:lnTo>
                  <a:pt x="14" y="283"/>
                </a:lnTo>
                <a:lnTo>
                  <a:pt x="3" y="253"/>
                </a:lnTo>
                <a:lnTo>
                  <a:pt x="0" y="220"/>
                </a:lnTo>
                <a:lnTo>
                  <a:pt x="1" y="203"/>
                </a:lnTo>
                <a:lnTo>
                  <a:pt x="7" y="184"/>
                </a:lnTo>
                <a:lnTo>
                  <a:pt x="16" y="164"/>
                </a:lnTo>
                <a:lnTo>
                  <a:pt x="27" y="143"/>
                </a:lnTo>
                <a:lnTo>
                  <a:pt x="41" y="121"/>
                </a:lnTo>
                <a:lnTo>
                  <a:pt x="55" y="101"/>
                </a:lnTo>
                <a:lnTo>
                  <a:pt x="70" y="81"/>
                </a:lnTo>
                <a:lnTo>
                  <a:pt x="85" y="62"/>
                </a:lnTo>
                <a:lnTo>
                  <a:pt x="100" y="45"/>
                </a:lnTo>
                <a:lnTo>
                  <a:pt x="113" y="30"/>
                </a:lnTo>
                <a:lnTo>
                  <a:pt x="124" y="17"/>
                </a:lnTo>
                <a:lnTo>
                  <a:pt x="133" y="7"/>
                </a:lnTo>
                <a:lnTo>
                  <a:pt x="139" y="2"/>
                </a:lnTo>
                <a:lnTo>
                  <a:pt x="141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Freeform 18"/>
          <p:cNvSpPr>
            <a:spLocks/>
          </p:cNvSpPr>
          <p:nvPr userDrawn="1"/>
        </p:nvSpPr>
        <p:spPr bwMode="auto">
          <a:xfrm>
            <a:off x="-1765300" y="1649413"/>
            <a:ext cx="55563" cy="142875"/>
          </a:xfrm>
          <a:custGeom>
            <a:avLst/>
            <a:gdLst>
              <a:gd name="T0" fmla="*/ 0 w 142"/>
              <a:gd name="T1" fmla="*/ 0 h 361"/>
              <a:gd name="T2" fmla="*/ 2 w 142"/>
              <a:gd name="T3" fmla="*/ 2 h 361"/>
              <a:gd name="T4" fmla="*/ 8 w 142"/>
              <a:gd name="T5" fmla="*/ 7 h 361"/>
              <a:gd name="T6" fmla="*/ 17 w 142"/>
              <a:gd name="T7" fmla="*/ 17 h 361"/>
              <a:gd name="T8" fmla="*/ 28 w 142"/>
              <a:gd name="T9" fmla="*/ 30 h 361"/>
              <a:gd name="T10" fmla="*/ 42 w 142"/>
              <a:gd name="T11" fmla="*/ 45 h 361"/>
              <a:gd name="T12" fmla="*/ 56 w 142"/>
              <a:gd name="T13" fmla="*/ 62 h 361"/>
              <a:gd name="T14" fmla="*/ 71 w 142"/>
              <a:gd name="T15" fmla="*/ 81 h 361"/>
              <a:gd name="T16" fmla="*/ 86 w 142"/>
              <a:gd name="T17" fmla="*/ 101 h 361"/>
              <a:gd name="T18" fmla="*/ 101 w 142"/>
              <a:gd name="T19" fmla="*/ 121 h 361"/>
              <a:gd name="T20" fmla="*/ 113 w 142"/>
              <a:gd name="T21" fmla="*/ 143 h 361"/>
              <a:gd name="T22" fmla="*/ 124 w 142"/>
              <a:gd name="T23" fmla="*/ 164 h 361"/>
              <a:gd name="T24" fmla="*/ 133 w 142"/>
              <a:gd name="T25" fmla="*/ 184 h 361"/>
              <a:gd name="T26" fmla="*/ 140 w 142"/>
              <a:gd name="T27" fmla="*/ 203 h 361"/>
              <a:gd name="T28" fmla="*/ 142 w 142"/>
              <a:gd name="T29" fmla="*/ 220 h 361"/>
              <a:gd name="T30" fmla="*/ 138 w 142"/>
              <a:gd name="T31" fmla="*/ 253 h 361"/>
              <a:gd name="T32" fmla="*/ 127 w 142"/>
              <a:gd name="T33" fmla="*/ 283 h 361"/>
              <a:gd name="T34" fmla="*/ 111 w 142"/>
              <a:gd name="T35" fmla="*/ 309 h 361"/>
              <a:gd name="T36" fmla="*/ 88 w 142"/>
              <a:gd name="T37" fmla="*/ 331 h 361"/>
              <a:gd name="T38" fmla="*/ 62 w 142"/>
              <a:gd name="T39" fmla="*/ 348 h 361"/>
              <a:gd name="T40" fmla="*/ 33 w 142"/>
              <a:gd name="T41" fmla="*/ 358 h 361"/>
              <a:gd name="T42" fmla="*/ 0 w 142"/>
              <a:gd name="T43" fmla="*/ 361 h 361"/>
              <a:gd name="T44" fmla="*/ 0 w 142"/>
              <a:gd name="T45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2" h="361">
                <a:moveTo>
                  <a:pt x="0" y="0"/>
                </a:moveTo>
                <a:lnTo>
                  <a:pt x="2" y="2"/>
                </a:lnTo>
                <a:lnTo>
                  <a:pt x="8" y="7"/>
                </a:lnTo>
                <a:lnTo>
                  <a:pt x="17" y="17"/>
                </a:lnTo>
                <a:lnTo>
                  <a:pt x="28" y="30"/>
                </a:lnTo>
                <a:lnTo>
                  <a:pt x="42" y="45"/>
                </a:lnTo>
                <a:lnTo>
                  <a:pt x="56" y="62"/>
                </a:lnTo>
                <a:lnTo>
                  <a:pt x="71" y="81"/>
                </a:lnTo>
                <a:lnTo>
                  <a:pt x="86" y="101"/>
                </a:lnTo>
                <a:lnTo>
                  <a:pt x="101" y="121"/>
                </a:lnTo>
                <a:lnTo>
                  <a:pt x="113" y="143"/>
                </a:lnTo>
                <a:lnTo>
                  <a:pt x="124" y="164"/>
                </a:lnTo>
                <a:lnTo>
                  <a:pt x="133" y="184"/>
                </a:lnTo>
                <a:lnTo>
                  <a:pt x="140" y="203"/>
                </a:lnTo>
                <a:lnTo>
                  <a:pt x="142" y="220"/>
                </a:lnTo>
                <a:lnTo>
                  <a:pt x="138" y="253"/>
                </a:lnTo>
                <a:lnTo>
                  <a:pt x="127" y="283"/>
                </a:lnTo>
                <a:lnTo>
                  <a:pt x="111" y="309"/>
                </a:lnTo>
                <a:lnTo>
                  <a:pt x="88" y="331"/>
                </a:lnTo>
                <a:lnTo>
                  <a:pt x="62" y="348"/>
                </a:lnTo>
                <a:lnTo>
                  <a:pt x="33" y="358"/>
                </a:lnTo>
                <a:lnTo>
                  <a:pt x="0" y="361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 w="0">
            <a:solidFill>
              <a:srgbClr val="F7F7F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5" name="그룹 74"/>
          <p:cNvGrpSpPr/>
          <p:nvPr userDrawn="1"/>
        </p:nvGrpSpPr>
        <p:grpSpPr>
          <a:xfrm rot="900000">
            <a:off x="8335881" y="32619"/>
            <a:ext cx="698157" cy="1043900"/>
            <a:chOff x="8516809" y="82027"/>
            <a:chExt cx="543830" cy="8131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Right"/>
            <a:lightRig rig="threePt" dir="t"/>
          </a:scene3d>
        </p:grpSpPr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8790711" y="750886"/>
              <a:ext cx="6725" cy="88651"/>
            </a:xfrm>
            <a:custGeom>
              <a:avLst/>
              <a:gdLst>
                <a:gd name="T0" fmla="*/ 20 w 22"/>
                <a:gd name="T1" fmla="*/ 0 h 290"/>
                <a:gd name="T2" fmla="*/ 22 w 22"/>
                <a:gd name="T3" fmla="*/ 290 h 290"/>
                <a:gd name="T4" fmla="*/ 2 w 22"/>
                <a:gd name="T5" fmla="*/ 290 h 290"/>
                <a:gd name="T6" fmla="*/ 0 w 22"/>
                <a:gd name="T7" fmla="*/ 0 h 290"/>
                <a:gd name="T8" fmla="*/ 20 w 22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90">
                  <a:moveTo>
                    <a:pt x="20" y="0"/>
                  </a:moveTo>
                  <a:lnTo>
                    <a:pt x="22" y="290"/>
                  </a:lnTo>
                  <a:lnTo>
                    <a:pt x="2" y="290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516809" y="84473"/>
              <a:ext cx="273902" cy="655714"/>
            </a:xfrm>
            <a:custGeom>
              <a:avLst/>
              <a:gdLst>
                <a:gd name="T0" fmla="*/ 643 w 896"/>
                <a:gd name="T1" fmla="*/ 0 h 2145"/>
                <a:gd name="T2" fmla="*/ 694 w 896"/>
                <a:gd name="T3" fmla="*/ 1 h 2145"/>
                <a:gd name="T4" fmla="*/ 729 w 896"/>
                <a:gd name="T5" fmla="*/ 5 h 2145"/>
                <a:gd name="T6" fmla="*/ 767 w 896"/>
                <a:gd name="T7" fmla="*/ 8 h 2145"/>
                <a:gd name="T8" fmla="*/ 807 w 896"/>
                <a:gd name="T9" fmla="*/ 12 h 2145"/>
                <a:gd name="T10" fmla="*/ 845 w 896"/>
                <a:gd name="T11" fmla="*/ 19 h 2145"/>
                <a:gd name="T12" fmla="*/ 882 w 896"/>
                <a:gd name="T13" fmla="*/ 28 h 2145"/>
                <a:gd name="T14" fmla="*/ 886 w 896"/>
                <a:gd name="T15" fmla="*/ 27 h 2145"/>
                <a:gd name="T16" fmla="*/ 896 w 896"/>
                <a:gd name="T17" fmla="*/ 2145 h 2145"/>
                <a:gd name="T18" fmla="*/ 872 w 896"/>
                <a:gd name="T19" fmla="*/ 2143 h 2145"/>
                <a:gd name="T20" fmla="*/ 844 w 896"/>
                <a:gd name="T21" fmla="*/ 2136 h 2145"/>
                <a:gd name="T22" fmla="*/ 813 w 896"/>
                <a:gd name="T23" fmla="*/ 2123 h 2145"/>
                <a:gd name="T24" fmla="*/ 779 w 896"/>
                <a:gd name="T25" fmla="*/ 2107 h 2145"/>
                <a:gd name="T26" fmla="*/ 742 w 896"/>
                <a:gd name="T27" fmla="*/ 2085 h 2145"/>
                <a:gd name="T28" fmla="*/ 703 w 896"/>
                <a:gd name="T29" fmla="*/ 2060 h 2145"/>
                <a:gd name="T30" fmla="*/ 662 w 896"/>
                <a:gd name="T31" fmla="*/ 2029 h 2145"/>
                <a:gd name="T32" fmla="*/ 620 w 896"/>
                <a:gd name="T33" fmla="*/ 1997 h 2145"/>
                <a:gd name="T34" fmla="*/ 577 w 896"/>
                <a:gd name="T35" fmla="*/ 1958 h 2145"/>
                <a:gd name="T36" fmla="*/ 533 w 896"/>
                <a:gd name="T37" fmla="*/ 1917 h 2145"/>
                <a:gd name="T38" fmla="*/ 489 w 896"/>
                <a:gd name="T39" fmla="*/ 1873 h 2145"/>
                <a:gd name="T40" fmla="*/ 443 w 896"/>
                <a:gd name="T41" fmla="*/ 1823 h 2145"/>
                <a:gd name="T42" fmla="*/ 399 w 896"/>
                <a:gd name="T43" fmla="*/ 1772 h 2145"/>
                <a:gd name="T44" fmla="*/ 355 w 896"/>
                <a:gd name="T45" fmla="*/ 1717 h 2145"/>
                <a:gd name="T46" fmla="*/ 312 w 896"/>
                <a:gd name="T47" fmla="*/ 1659 h 2145"/>
                <a:gd name="T48" fmla="*/ 270 w 896"/>
                <a:gd name="T49" fmla="*/ 1598 h 2145"/>
                <a:gd name="T50" fmla="*/ 229 w 896"/>
                <a:gd name="T51" fmla="*/ 1533 h 2145"/>
                <a:gd name="T52" fmla="*/ 191 w 896"/>
                <a:gd name="T53" fmla="*/ 1467 h 2145"/>
                <a:gd name="T54" fmla="*/ 155 w 896"/>
                <a:gd name="T55" fmla="*/ 1398 h 2145"/>
                <a:gd name="T56" fmla="*/ 121 w 896"/>
                <a:gd name="T57" fmla="*/ 1326 h 2145"/>
                <a:gd name="T58" fmla="*/ 90 w 896"/>
                <a:gd name="T59" fmla="*/ 1253 h 2145"/>
                <a:gd name="T60" fmla="*/ 62 w 896"/>
                <a:gd name="T61" fmla="*/ 1177 h 2145"/>
                <a:gd name="T62" fmla="*/ 39 w 896"/>
                <a:gd name="T63" fmla="*/ 1103 h 2145"/>
                <a:gd name="T64" fmla="*/ 22 w 896"/>
                <a:gd name="T65" fmla="*/ 1029 h 2145"/>
                <a:gd name="T66" fmla="*/ 9 w 896"/>
                <a:gd name="T67" fmla="*/ 954 h 2145"/>
                <a:gd name="T68" fmla="*/ 2 w 896"/>
                <a:gd name="T69" fmla="*/ 881 h 2145"/>
                <a:gd name="T70" fmla="*/ 0 w 896"/>
                <a:gd name="T71" fmla="*/ 808 h 2145"/>
                <a:gd name="T72" fmla="*/ 2 w 896"/>
                <a:gd name="T73" fmla="*/ 736 h 2145"/>
                <a:gd name="T74" fmla="*/ 9 w 896"/>
                <a:gd name="T75" fmla="*/ 665 h 2145"/>
                <a:gd name="T76" fmla="*/ 22 w 896"/>
                <a:gd name="T77" fmla="*/ 596 h 2145"/>
                <a:gd name="T78" fmla="*/ 39 w 896"/>
                <a:gd name="T79" fmla="*/ 530 h 2145"/>
                <a:gd name="T80" fmla="*/ 63 w 896"/>
                <a:gd name="T81" fmla="*/ 465 h 2145"/>
                <a:gd name="T82" fmla="*/ 91 w 896"/>
                <a:gd name="T83" fmla="*/ 405 h 2145"/>
                <a:gd name="T84" fmla="*/ 114 w 896"/>
                <a:gd name="T85" fmla="*/ 362 h 2145"/>
                <a:gd name="T86" fmla="*/ 142 w 896"/>
                <a:gd name="T87" fmla="*/ 320 h 2145"/>
                <a:gd name="T88" fmla="*/ 176 w 896"/>
                <a:gd name="T89" fmla="*/ 277 h 2145"/>
                <a:gd name="T90" fmla="*/ 212 w 896"/>
                <a:gd name="T91" fmla="*/ 236 h 2145"/>
                <a:gd name="T92" fmla="*/ 253 w 896"/>
                <a:gd name="T93" fmla="*/ 195 h 2145"/>
                <a:gd name="T94" fmla="*/ 296 w 896"/>
                <a:gd name="T95" fmla="*/ 158 h 2145"/>
                <a:gd name="T96" fmla="*/ 341 w 896"/>
                <a:gd name="T97" fmla="*/ 122 h 2145"/>
                <a:gd name="T98" fmla="*/ 389 w 896"/>
                <a:gd name="T99" fmla="*/ 89 h 2145"/>
                <a:gd name="T100" fmla="*/ 439 w 896"/>
                <a:gd name="T101" fmla="*/ 61 h 2145"/>
                <a:gd name="T102" fmla="*/ 489 w 896"/>
                <a:gd name="T103" fmla="*/ 37 h 2145"/>
                <a:gd name="T104" fmla="*/ 540 w 896"/>
                <a:gd name="T105" fmla="*/ 19 h 2145"/>
                <a:gd name="T106" fmla="*/ 591 w 896"/>
                <a:gd name="T107" fmla="*/ 6 h 2145"/>
                <a:gd name="T108" fmla="*/ 643 w 896"/>
                <a:gd name="T10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6" h="2145">
                  <a:moveTo>
                    <a:pt x="643" y="0"/>
                  </a:moveTo>
                  <a:lnTo>
                    <a:pt x="694" y="1"/>
                  </a:lnTo>
                  <a:lnTo>
                    <a:pt x="729" y="5"/>
                  </a:lnTo>
                  <a:lnTo>
                    <a:pt x="767" y="8"/>
                  </a:lnTo>
                  <a:lnTo>
                    <a:pt x="807" y="12"/>
                  </a:lnTo>
                  <a:lnTo>
                    <a:pt x="845" y="19"/>
                  </a:lnTo>
                  <a:lnTo>
                    <a:pt x="882" y="28"/>
                  </a:lnTo>
                  <a:lnTo>
                    <a:pt x="886" y="27"/>
                  </a:lnTo>
                  <a:lnTo>
                    <a:pt x="896" y="2145"/>
                  </a:lnTo>
                  <a:lnTo>
                    <a:pt x="872" y="2143"/>
                  </a:lnTo>
                  <a:lnTo>
                    <a:pt x="844" y="2136"/>
                  </a:lnTo>
                  <a:lnTo>
                    <a:pt x="813" y="2123"/>
                  </a:lnTo>
                  <a:lnTo>
                    <a:pt x="779" y="2107"/>
                  </a:lnTo>
                  <a:lnTo>
                    <a:pt x="742" y="2085"/>
                  </a:lnTo>
                  <a:lnTo>
                    <a:pt x="703" y="2060"/>
                  </a:lnTo>
                  <a:lnTo>
                    <a:pt x="662" y="2029"/>
                  </a:lnTo>
                  <a:lnTo>
                    <a:pt x="620" y="1997"/>
                  </a:lnTo>
                  <a:lnTo>
                    <a:pt x="577" y="1958"/>
                  </a:lnTo>
                  <a:lnTo>
                    <a:pt x="533" y="1917"/>
                  </a:lnTo>
                  <a:lnTo>
                    <a:pt x="489" y="1873"/>
                  </a:lnTo>
                  <a:lnTo>
                    <a:pt x="443" y="1823"/>
                  </a:lnTo>
                  <a:lnTo>
                    <a:pt x="399" y="1772"/>
                  </a:lnTo>
                  <a:lnTo>
                    <a:pt x="355" y="1717"/>
                  </a:lnTo>
                  <a:lnTo>
                    <a:pt x="312" y="1659"/>
                  </a:lnTo>
                  <a:lnTo>
                    <a:pt x="270" y="1598"/>
                  </a:lnTo>
                  <a:lnTo>
                    <a:pt x="229" y="1533"/>
                  </a:lnTo>
                  <a:lnTo>
                    <a:pt x="191" y="1467"/>
                  </a:lnTo>
                  <a:lnTo>
                    <a:pt x="155" y="1398"/>
                  </a:lnTo>
                  <a:lnTo>
                    <a:pt x="121" y="1326"/>
                  </a:lnTo>
                  <a:lnTo>
                    <a:pt x="90" y="1253"/>
                  </a:lnTo>
                  <a:lnTo>
                    <a:pt x="62" y="1177"/>
                  </a:lnTo>
                  <a:lnTo>
                    <a:pt x="39" y="1103"/>
                  </a:lnTo>
                  <a:lnTo>
                    <a:pt x="22" y="1029"/>
                  </a:lnTo>
                  <a:lnTo>
                    <a:pt x="9" y="954"/>
                  </a:lnTo>
                  <a:lnTo>
                    <a:pt x="2" y="881"/>
                  </a:lnTo>
                  <a:lnTo>
                    <a:pt x="0" y="808"/>
                  </a:lnTo>
                  <a:lnTo>
                    <a:pt x="2" y="736"/>
                  </a:lnTo>
                  <a:lnTo>
                    <a:pt x="9" y="665"/>
                  </a:lnTo>
                  <a:lnTo>
                    <a:pt x="22" y="596"/>
                  </a:lnTo>
                  <a:lnTo>
                    <a:pt x="39" y="530"/>
                  </a:lnTo>
                  <a:lnTo>
                    <a:pt x="63" y="465"/>
                  </a:lnTo>
                  <a:lnTo>
                    <a:pt x="91" y="405"/>
                  </a:lnTo>
                  <a:lnTo>
                    <a:pt x="114" y="362"/>
                  </a:lnTo>
                  <a:lnTo>
                    <a:pt x="142" y="320"/>
                  </a:lnTo>
                  <a:lnTo>
                    <a:pt x="176" y="277"/>
                  </a:lnTo>
                  <a:lnTo>
                    <a:pt x="212" y="236"/>
                  </a:lnTo>
                  <a:lnTo>
                    <a:pt x="253" y="195"/>
                  </a:lnTo>
                  <a:lnTo>
                    <a:pt x="296" y="158"/>
                  </a:lnTo>
                  <a:lnTo>
                    <a:pt x="341" y="122"/>
                  </a:lnTo>
                  <a:lnTo>
                    <a:pt x="389" y="89"/>
                  </a:lnTo>
                  <a:lnTo>
                    <a:pt x="439" y="61"/>
                  </a:lnTo>
                  <a:lnTo>
                    <a:pt x="489" y="37"/>
                  </a:lnTo>
                  <a:lnTo>
                    <a:pt x="540" y="19"/>
                  </a:lnTo>
                  <a:lnTo>
                    <a:pt x="591" y="6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A3DCE2"/>
            </a:solidFill>
            <a:ln w="0">
              <a:solidFill>
                <a:srgbClr val="A3DC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8787654" y="82027"/>
              <a:ext cx="272985" cy="658160"/>
            </a:xfrm>
            <a:custGeom>
              <a:avLst/>
              <a:gdLst>
                <a:gd name="T0" fmla="*/ 204 w 893"/>
                <a:gd name="T1" fmla="*/ 0 h 2153"/>
                <a:gd name="T2" fmla="*/ 248 w 893"/>
                <a:gd name="T3" fmla="*/ 1 h 2153"/>
                <a:gd name="T4" fmla="*/ 293 w 893"/>
                <a:gd name="T5" fmla="*/ 8 h 2153"/>
                <a:gd name="T6" fmla="*/ 339 w 893"/>
                <a:gd name="T7" fmla="*/ 21 h 2153"/>
                <a:gd name="T8" fmla="*/ 385 w 893"/>
                <a:gd name="T9" fmla="*/ 38 h 2153"/>
                <a:gd name="T10" fmla="*/ 432 w 893"/>
                <a:gd name="T11" fmla="*/ 59 h 2153"/>
                <a:gd name="T12" fmla="*/ 477 w 893"/>
                <a:gd name="T13" fmla="*/ 85 h 2153"/>
                <a:gd name="T14" fmla="*/ 521 w 893"/>
                <a:gd name="T15" fmla="*/ 113 h 2153"/>
                <a:gd name="T16" fmla="*/ 565 w 893"/>
                <a:gd name="T17" fmla="*/ 144 h 2153"/>
                <a:gd name="T18" fmla="*/ 605 w 893"/>
                <a:gd name="T19" fmla="*/ 176 h 2153"/>
                <a:gd name="T20" fmla="*/ 645 w 893"/>
                <a:gd name="T21" fmla="*/ 211 h 2153"/>
                <a:gd name="T22" fmla="*/ 681 w 893"/>
                <a:gd name="T23" fmla="*/ 247 h 2153"/>
                <a:gd name="T24" fmla="*/ 714 w 893"/>
                <a:gd name="T25" fmla="*/ 283 h 2153"/>
                <a:gd name="T26" fmla="*/ 743 w 893"/>
                <a:gd name="T27" fmla="*/ 319 h 2153"/>
                <a:gd name="T28" fmla="*/ 768 w 893"/>
                <a:gd name="T29" fmla="*/ 355 h 2153"/>
                <a:gd name="T30" fmla="*/ 789 w 893"/>
                <a:gd name="T31" fmla="*/ 389 h 2153"/>
                <a:gd name="T32" fmla="*/ 821 w 893"/>
                <a:gd name="T33" fmla="*/ 451 h 2153"/>
                <a:gd name="T34" fmla="*/ 845 w 893"/>
                <a:gd name="T35" fmla="*/ 516 h 2153"/>
                <a:gd name="T36" fmla="*/ 865 w 893"/>
                <a:gd name="T37" fmla="*/ 583 h 2153"/>
                <a:gd name="T38" fmla="*/ 880 w 893"/>
                <a:gd name="T39" fmla="*/ 652 h 2153"/>
                <a:gd name="T40" fmla="*/ 889 w 893"/>
                <a:gd name="T41" fmla="*/ 725 h 2153"/>
                <a:gd name="T42" fmla="*/ 893 w 893"/>
                <a:gd name="T43" fmla="*/ 797 h 2153"/>
                <a:gd name="T44" fmla="*/ 892 w 893"/>
                <a:gd name="T45" fmla="*/ 872 h 2153"/>
                <a:gd name="T46" fmla="*/ 886 w 893"/>
                <a:gd name="T47" fmla="*/ 947 h 2153"/>
                <a:gd name="T48" fmla="*/ 874 w 893"/>
                <a:gd name="T49" fmla="*/ 1023 h 2153"/>
                <a:gd name="T50" fmla="*/ 857 w 893"/>
                <a:gd name="T51" fmla="*/ 1099 h 2153"/>
                <a:gd name="T52" fmla="*/ 835 w 893"/>
                <a:gd name="T53" fmla="*/ 1175 h 2153"/>
                <a:gd name="T54" fmla="*/ 808 w 893"/>
                <a:gd name="T55" fmla="*/ 1251 h 2153"/>
                <a:gd name="T56" fmla="*/ 779 w 893"/>
                <a:gd name="T57" fmla="*/ 1326 h 2153"/>
                <a:gd name="T58" fmla="*/ 745 w 893"/>
                <a:gd name="T59" fmla="*/ 1397 h 2153"/>
                <a:gd name="T60" fmla="*/ 710 w 893"/>
                <a:gd name="T61" fmla="*/ 1468 h 2153"/>
                <a:gd name="T62" fmla="*/ 672 w 893"/>
                <a:gd name="T63" fmla="*/ 1534 h 2153"/>
                <a:gd name="T64" fmla="*/ 632 w 893"/>
                <a:gd name="T65" fmla="*/ 1599 h 2153"/>
                <a:gd name="T66" fmla="*/ 590 w 893"/>
                <a:gd name="T67" fmla="*/ 1661 h 2153"/>
                <a:gd name="T68" fmla="*/ 548 w 893"/>
                <a:gd name="T69" fmla="*/ 1719 h 2153"/>
                <a:gd name="T70" fmla="*/ 504 w 893"/>
                <a:gd name="T71" fmla="*/ 1775 h 2153"/>
                <a:gd name="T72" fmla="*/ 460 w 893"/>
                <a:gd name="T73" fmla="*/ 1828 h 2153"/>
                <a:gd name="T74" fmla="*/ 416 w 893"/>
                <a:gd name="T75" fmla="*/ 1877 h 2153"/>
                <a:gd name="T76" fmla="*/ 371 w 893"/>
                <a:gd name="T77" fmla="*/ 1922 h 2153"/>
                <a:gd name="T78" fmla="*/ 328 w 893"/>
                <a:gd name="T79" fmla="*/ 1964 h 2153"/>
                <a:gd name="T80" fmla="*/ 285 w 893"/>
                <a:gd name="T81" fmla="*/ 2002 h 2153"/>
                <a:gd name="T82" fmla="*/ 243 w 893"/>
                <a:gd name="T83" fmla="*/ 2036 h 2153"/>
                <a:gd name="T84" fmla="*/ 202 w 893"/>
                <a:gd name="T85" fmla="*/ 2067 h 2153"/>
                <a:gd name="T86" fmla="*/ 164 w 893"/>
                <a:gd name="T87" fmla="*/ 2092 h 2153"/>
                <a:gd name="T88" fmla="*/ 128 w 893"/>
                <a:gd name="T89" fmla="*/ 2113 h 2153"/>
                <a:gd name="T90" fmla="*/ 94 w 893"/>
                <a:gd name="T91" fmla="*/ 2131 h 2153"/>
                <a:gd name="T92" fmla="*/ 64 w 893"/>
                <a:gd name="T93" fmla="*/ 2143 h 2153"/>
                <a:gd name="T94" fmla="*/ 36 w 893"/>
                <a:gd name="T95" fmla="*/ 2151 h 2153"/>
                <a:gd name="T96" fmla="*/ 12 w 893"/>
                <a:gd name="T97" fmla="*/ 2153 h 2153"/>
                <a:gd name="T98" fmla="*/ 10 w 893"/>
                <a:gd name="T99" fmla="*/ 2153 h 2153"/>
                <a:gd name="T100" fmla="*/ 0 w 893"/>
                <a:gd name="T101" fmla="*/ 35 h 2153"/>
                <a:gd name="T102" fmla="*/ 31 w 893"/>
                <a:gd name="T103" fmla="*/ 24 h 2153"/>
                <a:gd name="T104" fmla="*/ 64 w 893"/>
                <a:gd name="T105" fmla="*/ 17 h 2153"/>
                <a:gd name="T106" fmla="*/ 99 w 893"/>
                <a:gd name="T107" fmla="*/ 13 h 2153"/>
                <a:gd name="T108" fmla="*/ 131 w 893"/>
                <a:gd name="T109" fmla="*/ 9 h 2153"/>
                <a:gd name="T110" fmla="*/ 161 w 893"/>
                <a:gd name="T111" fmla="*/ 4 h 2153"/>
                <a:gd name="T112" fmla="*/ 204 w 893"/>
                <a:gd name="T113" fmla="*/ 0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3" h="2153">
                  <a:moveTo>
                    <a:pt x="204" y="0"/>
                  </a:moveTo>
                  <a:lnTo>
                    <a:pt x="248" y="1"/>
                  </a:lnTo>
                  <a:lnTo>
                    <a:pt x="293" y="8"/>
                  </a:lnTo>
                  <a:lnTo>
                    <a:pt x="339" y="21"/>
                  </a:lnTo>
                  <a:lnTo>
                    <a:pt x="385" y="38"/>
                  </a:lnTo>
                  <a:lnTo>
                    <a:pt x="432" y="59"/>
                  </a:lnTo>
                  <a:lnTo>
                    <a:pt x="477" y="85"/>
                  </a:lnTo>
                  <a:lnTo>
                    <a:pt x="521" y="113"/>
                  </a:lnTo>
                  <a:lnTo>
                    <a:pt x="565" y="144"/>
                  </a:lnTo>
                  <a:lnTo>
                    <a:pt x="605" y="176"/>
                  </a:lnTo>
                  <a:lnTo>
                    <a:pt x="645" y="211"/>
                  </a:lnTo>
                  <a:lnTo>
                    <a:pt x="681" y="247"/>
                  </a:lnTo>
                  <a:lnTo>
                    <a:pt x="714" y="283"/>
                  </a:lnTo>
                  <a:lnTo>
                    <a:pt x="743" y="319"/>
                  </a:lnTo>
                  <a:lnTo>
                    <a:pt x="768" y="355"/>
                  </a:lnTo>
                  <a:lnTo>
                    <a:pt x="789" y="389"/>
                  </a:lnTo>
                  <a:lnTo>
                    <a:pt x="821" y="451"/>
                  </a:lnTo>
                  <a:lnTo>
                    <a:pt x="845" y="516"/>
                  </a:lnTo>
                  <a:lnTo>
                    <a:pt x="865" y="583"/>
                  </a:lnTo>
                  <a:lnTo>
                    <a:pt x="880" y="652"/>
                  </a:lnTo>
                  <a:lnTo>
                    <a:pt x="889" y="725"/>
                  </a:lnTo>
                  <a:lnTo>
                    <a:pt x="893" y="797"/>
                  </a:lnTo>
                  <a:lnTo>
                    <a:pt x="892" y="872"/>
                  </a:lnTo>
                  <a:lnTo>
                    <a:pt x="886" y="947"/>
                  </a:lnTo>
                  <a:lnTo>
                    <a:pt x="874" y="1023"/>
                  </a:lnTo>
                  <a:lnTo>
                    <a:pt x="857" y="1099"/>
                  </a:lnTo>
                  <a:lnTo>
                    <a:pt x="835" y="1175"/>
                  </a:lnTo>
                  <a:lnTo>
                    <a:pt x="808" y="1251"/>
                  </a:lnTo>
                  <a:lnTo>
                    <a:pt x="779" y="1326"/>
                  </a:lnTo>
                  <a:lnTo>
                    <a:pt x="745" y="1397"/>
                  </a:lnTo>
                  <a:lnTo>
                    <a:pt x="710" y="1468"/>
                  </a:lnTo>
                  <a:lnTo>
                    <a:pt x="672" y="1534"/>
                  </a:lnTo>
                  <a:lnTo>
                    <a:pt x="632" y="1599"/>
                  </a:lnTo>
                  <a:lnTo>
                    <a:pt x="590" y="1661"/>
                  </a:lnTo>
                  <a:lnTo>
                    <a:pt x="548" y="1719"/>
                  </a:lnTo>
                  <a:lnTo>
                    <a:pt x="504" y="1775"/>
                  </a:lnTo>
                  <a:lnTo>
                    <a:pt x="460" y="1828"/>
                  </a:lnTo>
                  <a:lnTo>
                    <a:pt x="416" y="1877"/>
                  </a:lnTo>
                  <a:lnTo>
                    <a:pt x="371" y="1922"/>
                  </a:lnTo>
                  <a:lnTo>
                    <a:pt x="328" y="1964"/>
                  </a:lnTo>
                  <a:lnTo>
                    <a:pt x="285" y="2002"/>
                  </a:lnTo>
                  <a:lnTo>
                    <a:pt x="243" y="2036"/>
                  </a:lnTo>
                  <a:lnTo>
                    <a:pt x="202" y="2067"/>
                  </a:lnTo>
                  <a:lnTo>
                    <a:pt x="164" y="2092"/>
                  </a:lnTo>
                  <a:lnTo>
                    <a:pt x="128" y="2113"/>
                  </a:lnTo>
                  <a:lnTo>
                    <a:pt x="94" y="2131"/>
                  </a:lnTo>
                  <a:lnTo>
                    <a:pt x="64" y="2143"/>
                  </a:lnTo>
                  <a:lnTo>
                    <a:pt x="36" y="2151"/>
                  </a:lnTo>
                  <a:lnTo>
                    <a:pt x="12" y="2153"/>
                  </a:lnTo>
                  <a:lnTo>
                    <a:pt x="10" y="2153"/>
                  </a:lnTo>
                  <a:lnTo>
                    <a:pt x="0" y="35"/>
                  </a:lnTo>
                  <a:lnTo>
                    <a:pt x="31" y="24"/>
                  </a:lnTo>
                  <a:lnTo>
                    <a:pt x="64" y="17"/>
                  </a:lnTo>
                  <a:lnTo>
                    <a:pt x="99" y="13"/>
                  </a:lnTo>
                  <a:lnTo>
                    <a:pt x="131" y="9"/>
                  </a:lnTo>
                  <a:lnTo>
                    <a:pt x="161" y="4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BCE6EA"/>
            </a:solidFill>
            <a:ln w="0">
              <a:solidFill>
                <a:srgbClr val="BCE6E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5"/>
            <p:cNvSpPr>
              <a:spLocks/>
            </p:cNvSpPr>
            <p:nvPr userDrawn="1"/>
          </p:nvSpPr>
          <p:spPr bwMode="auto">
            <a:xfrm>
              <a:off x="8560829" y="84778"/>
              <a:ext cx="229882" cy="655409"/>
            </a:xfrm>
            <a:custGeom>
              <a:avLst/>
              <a:gdLst>
                <a:gd name="T0" fmla="*/ 579 w 752"/>
                <a:gd name="T1" fmla="*/ 0 h 2144"/>
                <a:gd name="T2" fmla="*/ 625 w 752"/>
                <a:gd name="T3" fmla="*/ 4 h 2144"/>
                <a:gd name="T4" fmla="*/ 653 w 752"/>
                <a:gd name="T5" fmla="*/ 7 h 2144"/>
                <a:gd name="T6" fmla="*/ 684 w 752"/>
                <a:gd name="T7" fmla="*/ 11 h 2144"/>
                <a:gd name="T8" fmla="*/ 714 w 752"/>
                <a:gd name="T9" fmla="*/ 15 h 2144"/>
                <a:gd name="T10" fmla="*/ 742 w 752"/>
                <a:gd name="T11" fmla="*/ 22 h 2144"/>
                <a:gd name="T12" fmla="*/ 742 w 752"/>
                <a:gd name="T13" fmla="*/ 22 h 2144"/>
                <a:gd name="T14" fmla="*/ 752 w 752"/>
                <a:gd name="T15" fmla="*/ 2144 h 2144"/>
                <a:gd name="T16" fmla="*/ 730 w 752"/>
                <a:gd name="T17" fmla="*/ 2142 h 2144"/>
                <a:gd name="T18" fmla="*/ 706 w 752"/>
                <a:gd name="T19" fmla="*/ 2134 h 2144"/>
                <a:gd name="T20" fmla="*/ 678 w 752"/>
                <a:gd name="T21" fmla="*/ 2120 h 2144"/>
                <a:gd name="T22" fmla="*/ 648 w 752"/>
                <a:gd name="T23" fmla="*/ 2101 h 2144"/>
                <a:gd name="T24" fmla="*/ 615 w 752"/>
                <a:gd name="T25" fmla="*/ 2077 h 2144"/>
                <a:gd name="T26" fmla="*/ 581 w 752"/>
                <a:gd name="T27" fmla="*/ 2051 h 2144"/>
                <a:gd name="T28" fmla="*/ 545 w 752"/>
                <a:gd name="T29" fmla="*/ 2018 h 2144"/>
                <a:gd name="T30" fmla="*/ 507 w 752"/>
                <a:gd name="T31" fmla="*/ 1980 h 2144"/>
                <a:gd name="T32" fmla="*/ 469 w 752"/>
                <a:gd name="T33" fmla="*/ 1939 h 2144"/>
                <a:gd name="T34" fmla="*/ 430 w 752"/>
                <a:gd name="T35" fmla="*/ 1895 h 2144"/>
                <a:gd name="T36" fmla="*/ 390 w 752"/>
                <a:gd name="T37" fmla="*/ 1846 h 2144"/>
                <a:gd name="T38" fmla="*/ 352 w 752"/>
                <a:gd name="T39" fmla="*/ 1793 h 2144"/>
                <a:gd name="T40" fmla="*/ 312 w 752"/>
                <a:gd name="T41" fmla="*/ 1736 h 2144"/>
                <a:gd name="T42" fmla="*/ 274 w 752"/>
                <a:gd name="T43" fmla="*/ 1676 h 2144"/>
                <a:gd name="T44" fmla="*/ 237 w 752"/>
                <a:gd name="T45" fmla="*/ 1613 h 2144"/>
                <a:gd name="T46" fmla="*/ 201 w 752"/>
                <a:gd name="T47" fmla="*/ 1548 h 2144"/>
                <a:gd name="T48" fmla="*/ 167 w 752"/>
                <a:gd name="T49" fmla="*/ 1479 h 2144"/>
                <a:gd name="T50" fmla="*/ 134 w 752"/>
                <a:gd name="T51" fmla="*/ 1406 h 2144"/>
                <a:gd name="T52" fmla="*/ 104 w 752"/>
                <a:gd name="T53" fmla="*/ 1331 h 2144"/>
                <a:gd name="T54" fmla="*/ 77 w 752"/>
                <a:gd name="T55" fmla="*/ 1254 h 2144"/>
                <a:gd name="T56" fmla="*/ 53 w 752"/>
                <a:gd name="T57" fmla="*/ 1176 h 2144"/>
                <a:gd name="T58" fmla="*/ 33 w 752"/>
                <a:gd name="T59" fmla="*/ 1101 h 2144"/>
                <a:gd name="T60" fmla="*/ 19 w 752"/>
                <a:gd name="T61" fmla="*/ 1026 h 2144"/>
                <a:gd name="T62" fmla="*/ 8 w 752"/>
                <a:gd name="T63" fmla="*/ 951 h 2144"/>
                <a:gd name="T64" fmla="*/ 3 w 752"/>
                <a:gd name="T65" fmla="*/ 876 h 2144"/>
                <a:gd name="T66" fmla="*/ 0 w 752"/>
                <a:gd name="T67" fmla="*/ 802 h 2144"/>
                <a:gd name="T68" fmla="*/ 3 w 752"/>
                <a:gd name="T69" fmla="*/ 731 h 2144"/>
                <a:gd name="T70" fmla="*/ 10 w 752"/>
                <a:gd name="T71" fmla="*/ 660 h 2144"/>
                <a:gd name="T72" fmla="*/ 21 w 752"/>
                <a:gd name="T73" fmla="*/ 591 h 2144"/>
                <a:gd name="T74" fmla="*/ 36 w 752"/>
                <a:gd name="T75" fmla="*/ 524 h 2144"/>
                <a:gd name="T76" fmla="*/ 56 w 752"/>
                <a:gd name="T77" fmla="*/ 460 h 2144"/>
                <a:gd name="T78" fmla="*/ 81 w 752"/>
                <a:gd name="T79" fmla="*/ 399 h 2144"/>
                <a:gd name="T80" fmla="*/ 110 w 752"/>
                <a:gd name="T81" fmla="*/ 340 h 2144"/>
                <a:gd name="T82" fmla="*/ 143 w 752"/>
                <a:gd name="T83" fmla="*/ 285 h 2144"/>
                <a:gd name="T84" fmla="*/ 181 w 752"/>
                <a:gd name="T85" fmla="*/ 235 h 2144"/>
                <a:gd name="T86" fmla="*/ 223 w 752"/>
                <a:gd name="T87" fmla="*/ 188 h 2144"/>
                <a:gd name="T88" fmla="*/ 255 w 752"/>
                <a:gd name="T89" fmla="*/ 157 h 2144"/>
                <a:gd name="T90" fmla="*/ 290 w 752"/>
                <a:gd name="T91" fmla="*/ 126 h 2144"/>
                <a:gd name="T92" fmla="*/ 326 w 752"/>
                <a:gd name="T93" fmla="*/ 97 h 2144"/>
                <a:gd name="T94" fmla="*/ 365 w 752"/>
                <a:gd name="T95" fmla="*/ 70 h 2144"/>
                <a:gd name="T96" fmla="*/ 404 w 752"/>
                <a:gd name="T97" fmla="*/ 47 h 2144"/>
                <a:gd name="T98" fmla="*/ 446 w 752"/>
                <a:gd name="T99" fmla="*/ 27 h 2144"/>
                <a:gd name="T100" fmla="*/ 489 w 752"/>
                <a:gd name="T101" fmla="*/ 12 h 2144"/>
                <a:gd name="T102" fmla="*/ 533 w 752"/>
                <a:gd name="T103" fmla="*/ 2 h 2144"/>
                <a:gd name="T104" fmla="*/ 579 w 752"/>
                <a:gd name="T105" fmla="*/ 0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2" h="2144">
                  <a:moveTo>
                    <a:pt x="579" y="0"/>
                  </a:moveTo>
                  <a:lnTo>
                    <a:pt x="625" y="4"/>
                  </a:lnTo>
                  <a:lnTo>
                    <a:pt x="653" y="7"/>
                  </a:lnTo>
                  <a:lnTo>
                    <a:pt x="684" y="11"/>
                  </a:lnTo>
                  <a:lnTo>
                    <a:pt x="714" y="15"/>
                  </a:lnTo>
                  <a:lnTo>
                    <a:pt x="742" y="22"/>
                  </a:lnTo>
                  <a:lnTo>
                    <a:pt x="742" y="22"/>
                  </a:lnTo>
                  <a:lnTo>
                    <a:pt x="752" y="2144"/>
                  </a:lnTo>
                  <a:lnTo>
                    <a:pt x="730" y="2142"/>
                  </a:lnTo>
                  <a:lnTo>
                    <a:pt x="706" y="2134"/>
                  </a:lnTo>
                  <a:lnTo>
                    <a:pt x="678" y="2120"/>
                  </a:lnTo>
                  <a:lnTo>
                    <a:pt x="648" y="2101"/>
                  </a:lnTo>
                  <a:lnTo>
                    <a:pt x="615" y="2077"/>
                  </a:lnTo>
                  <a:lnTo>
                    <a:pt x="581" y="2051"/>
                  </a:lnTo>
                  <a:lnTo>
                    <a:pt x="545" y="2018"/>
                  </a:lnTo>
                  <a:lnTo>
                    <a:pt x="507" y="1980"/>
                  </a:lnTo>
                  <a:lnTo>
                    <a:pt x="469" y="1939"/>
                  </a:lnTo>
                  <a:lnTo>
                    <a:pt x="430" y="1895"/>
                  </a:lnTo>
                  <a:lnTo>
                    <a:pt x="390" y="1846"/>
                  </a:lnTo>
                  <a:lnTo>
                    <a:pt x="352" y="1793"/>
                  </a:lnTo>
                  <a:lnTo>
                    <a:pt x="312" y="1736"/>
                  </a:lnTo>
                  <a:lnTo>
                    <a:pt x="274" y="1676"/>
                  </a:lnTo>
                  <a:lnTo>
                    <a:pt x="237" y="1613"/>
                  </a:lnTo>
                  <a:lnTo>
                    <a:pt x="201" y="1548"/>
                  </a:lnTo>
                  <a:lnTo>
                    <a:pt x="167" y="1479"/>
                  </a:lnTo>
                  <a:lnTo>
                    <a:pt x="134" y="1406"/>
                  </a:lnTo>
                  <a:lnTo>
                    <a:pt x="104" y="1331"/>
                  </a:lnTo>
                  <a:lnTo>
                    <a:pt x="77" y="1254"/>
                  </a:lnTo>
                  <a:lnTo>
                    <a:pt x="53" y="1176"/>
                  </a:lnTo>
                  <a:lnTo>
                    <a:pt x="33" y="1101"/>
                  </a:lnTo>
                  <a:lnTo>
                    <a:pt x="19" y="1026"/>
                  </a:lnTo>
                  <a:lnTo>
                    <a:pt x="8" y="951"/>
                  </a:lnTo>
                  <a:lnTo>
                    <a:pt x="3" y="876"/>
                  </a:lnTo>
                  <a:lnTo>
                    <a:pt x="0" y="802"/>
                  </a:lnTo>
                  <a:lnTo>
                    <a:pt x="3" y="731"/>
                  </a:lnTo>
                  <a:lnTo>
                    <a:pt x="10" y="660"/>
                  </a:lnTo>
                  <a:lnTo>
                    <a:pt x="21" y="591"/>
                  </a:lnTo>
                  <a:lnTo>
                    <a:pt x="36" y="524"/>
                  </a:lnTo>
                  <a:lnTo>
                    <a:pt x="56" y="460"/>
                  </a:lnTo>
                  <a:lnTo>
                    <a:pt x="81" y="399"/>
                  </a:lnTo>
                  <a:lnTo>
                    <a:pt x="110" y="340"/>
                  </a:lnTo>
                  <a:lnTo>
                    <a:pt x="143" y="285"/>
                  </a:lnTo>
                  <a:lnTo>
                    <a:pt x="181" y="235"/>
                  </a:lnTo>
                  <a:lnTo>
                    <a:pt x="223" y="188"/>
                  </a:lnTo>
                  <a:lnTo>
                    <a:pt x="255" y="157"/>
                  </a:lnTo>
                  <a:lnTo>
                    <a:pt x="290" y="126"/>
                  </a:lnTo>
                  <a:lnTo>
                    <a:pt x="326" y="97"/>
                  </a:lnTo>
                  <a:lnTo>
                    <a:pt x="365" y="70"/>
                  </a:lnTo>
                  <a:lnTo>
                    <a:pt x="404" y="47"/>
                  </a:lnTo>
                  <a:lnTo>
                    <a:pt x="446" y="27"/>
                  </a:lnTo>
                  <a:lnTo>
                    <a:pt x="489" y="12"/>
                  </a:lnTo>
                  <a:lnTo>
                    <a:pt x="533" y="2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EDEDED"/>
            </a:solidFill>
            <a:ln w="0">
              <a:solidFill>
                <a:srgbClr val="EDEDE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auto">
            <a:xfrm>
              <a:off x="8787654" y="82638"/>
              <a:ext cx="228965" cy="657549"/>
            </a:xfrm>
            <a:custGeom>
              <a:avLst/>
              <a:gdLst>
                <a:gd name="T0" fmla="*/ 148 w 749"/>
                <a:gd name="T1" fmla="*/ 0 h 2151"/>
                <a:gd name="T2" fmla="*/ 189 w 749"/>
                <a:gd name="T3" fmla="*/ 4 h 2151"/>
                <a:gd name="T4" fmla="*/ 229 w 749"/>
                <a:gd name="T5" fmla="*/ 12 h 2151"/>
                <a:gd name="T6" fmla="*/ 270 w 749"/>
                <a:gd name="T7" fmla="*/ 25 h 2151"/>
                <a:gd name="T8" fmla="*/ 310 w 749"/>
                <a:gd name="T9" fmla="*/ 41 h 2151"/>
                <a:gd name="T10" fmla="*/ 348 w 749"/>
                <a:gd name="T11" fmla="*/ 62 h 2151"/>
                <a:gd name="T12" fmla="*/ 385 w 749"/>
                <a:gd name="T13" fmla="*/ 84 h 2151"/>
                <a:gd name="T14" fmla="*/ 420 w 749"/>
                <a:gd name="T15" fmla="*/ 109 h 2151"/>
                <a:gd name="T16" fmla="*/ 453 w 749"/>
                <a:gd name="T17" fmla="*/ 133 h 2151"/>
                <a:gd name="T18" fmla="*/ 482 w 749"/>
                <a:gd name="T19" fmla="*/ 158 h 2151"/>
                <a:gd name="T20" fmla="*/ 509 w 749"/>
                <a:gd name="T21" fmla="*/ 183 h 2151"/>
                <a:gd name="T22" fmla="*/ 553 w 749"/>
                <a:gd name="T23" fmla="*/ 228 h 2151"/>
                <a:gd name="T24" fmla="*/ 593 w 749"/>
                <a:gd name="T25" fmla="*/ 278 h 2151"/>
                <a:gd name="T26" fmla="*/ 627 w 749"/>
                <a:gd name="T27" fmla="*/ 333 h 2151"/>
                <a:gd name="T28" fmla="*/ 659 w 749"/>
                <a:gd name="T29" fmla="*/ 391 h 2151"/>
                <a:gd name="T30" fmla="*/ 684 w 749"/>
                <a:gd name="T31" fmla="*/ 453 h 2151"/>
                <a:gd name="T32" fmla="*/ 707 w 749"/>
                <a:gd name="T33" fmla="*/ 517 h 2151"/>
                <a:gd name="T34" fmla="*/ 723 w 749"/>
                <a:gd name="T35" fmla="*/ 584 h 2151"/>
                <a:gd name="T36" fmla="*/ 736 w 749"/>
                <a:gd name="T37" fmla="*/ 653 h 2151"/>
                <a:gd name="T38" fmla="*/ 744 w 749"/>
                <a:gd name="T39" fmla="*/ 724 h 2151"/>
                <a:gd name="T40" fmla="*/ 749 w 749"/>
                <a:gd name="T41" fmla="*/ 797 h 2151"/>
                <a:gd name="T42" fmla="*/ 747 w 749"/>
                <a:gd name="T43" fmla="*/ 871 h 2151"/>
                <a:gd name="T44" fmla="*/ 743 w 749"/>
                <a:gd name="T45" fmla="*/ 946 h 2151"/>
                <a:gd name="T46" fmla="*/ 733 w 749"/>
                <a:gd name="T47" fmla="*/ 1022 h 2151"/>
                <a:gd name="T48" fmla="*/ 719 w 749"/>
                <a:gd name="T49" fmla="*/ 1098 h 2151"/>
                <a:gd name="T50" fmla="*/ 701 w 749"/>
                <a:gd name="T51" fmla="*/ 1174 h 2151"/>
                <a:gd name="T52" fmla="*/ 678 w 749"/>
                <a:gd name="T53" fmla="*/ 1254 h 2151"/>
                <a:gd name="T54" fmla="*/ 651 w 749"/>
                <a:gd name="T55" fmla="*/ 1331 h 2151"/>
                <a:gd name="T56" fmla="*/ 622 w 749"/>
                <a:gd name="T57" fmla="*/ 1406 h 2151"/>
                <a:gd name="T58" fmla="*/ 590 w 749"/>
                <a:gd name="T59" fmla="*/ 1479 h 2151"/>
                <a:gd name="T60" fmla="*/ 556 w 749"/>
                <a:gd name="T61" fmla="*/ 1549 h 2151"/>
                <a:gd name="T62" fmla="*/ 521 w 749"/>
                <a:gd name="T63" fmla="*/ 1615 h 2151"/>
                <a:gd name="T64" fmla="*/ 484 w 749"/>
                <a:gd name="T65" fmla="*/ 1679 h 2151"/>
                <a:gd name="T66" fmla="*/ 447 w 749"/>
                <a:gd name="T67" fmla="*/ 1739 h 2151"/>
                <a:gd name="T68" fmla="*/ 409 w 749"/>
                <a:gd name="T69" fmla="*/ 1797 h 2151"/>
                <a:gd name="T70" fmla="*/ 369 w 749"/>
                <a:gd name="T71" fmla="*/ 1849 h 2151"/>
                <a:gd name="T72" fmla="*/ 331 w 749"/>
                <a:gd name="T73" fmla="*/ 1900 h 2151"/>
                <a:gd name="T74" fmla="*/ 292 w 749"/>
                <a:gd name="T75" fmla="*/ 1945 h 2151"/>
                <a:gd name="T76" fmla="*/ 254 w 749"/>
                <a:gd name="T77" fmla="*/ 1986 h 2151"/>
                <a:gd name="T78" fmla="*/ 218 w 749"/>
                <a:gd name="T79" fmla="*/ 2024 h 2151"/>
                <a:gd name="T80" fmla="*/ 182 w 749"/>
                <a:gd name="T81" fmla="*/ 2056 h 2151"/>
                <a:gd name="T82" fmla="*/ 147 w 749"/>
                <a:gd name="T83" fmla="*/ 2084 h 2151"/>
                <a:gd name="T84" fmla="*/ 115 w 749"/>
                <a:gd name="T85" fmla="*/ 2108 h 2151"/>
                <a:gd name="T86" fmla="*/ 85 w 749"/>
                <a:gd name="T87" fmla="*/ 2127 h 2151"/>
                <a:gd name="T88" fmla="*/ 57 w 749"/>
                <a:gd name="T89" fmla="*/ 2141 h 2151"/>
                <a:gd name="T90" fmla="*/ 32 w 749"/>
                <a:gd name="T91" fmla="*/ 2149 h 2151"/>
                <a:gd name="T92" fmla="*/ 12 w 749"/>
                <a:gd name="T93" fmla="*/ 2151 h 2151"/>
                <a:gd name="T94" fmla="*/ 10 w 749"/>
                <a:gd name="T95" fmla="*/ 2151 h 2151"/>
                <a:gd name="T96" fmla="*/ 0 w 749"/>
                <a:gd name="T97" fmla="*/ 29 h 2151"/>
                <a:gd name="T98" fmla="*/ 20 w 749"/>
                <a:gd name="T99" fmla="*/ 20 h 2151"/>
                <a:gd name="T100" fmla="*/ 41 w 749"/>
                <a:gd name="T101" fmla="*/ 14 h 2151"/>
                <a:gd name="T102" fmla="*/ 64 w 749"/>
                <a:gd name="T103" fmla="*/ 11 h 2151"/>
                <a:gd name="T104" fmla="*/ 86 w 749"/>
                <a:gd name="T105" fmla="*/ 7 h 2151"/>
                <a:gd name="T106" fmla="*/ 107 w 749"/>
                <a:gd name="T107" fmla="*/ 4 h 2151"/>
                <a:gd name="T108" fmla="*/ 148 w 749"/>
                <a:gd name="T109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49" h="2151">
                  <a:moveTo>
                    <a:pt x="148" y="0"/>
                  </a:moveTo>
                  <a:lnTo>
                    <a:pt x="189" y="4"/>
                  </a:lnTo>
                  <a:lnTo>
                    <a:pt x="229" y="12"/>
                  </a:lnTo>
                  <a:lnTo>
                    <a:pt x="270" y="25"/>
                  </a:lnTo>
                  <a:lnTo>
                    <a:pt x="310" y="41"/>
                  </a:lnTo>
                  <a:lnTo>
                    <a:pt x="348" y="62"/>
                  </a:lnTo>
                  <a:lnTo>
                    <a:pt x="385" y="84"/>
                  </a:lnTo>
                  <a:lnTo>
                    <a:pt x="420" y="109"/>
                  </a:lnTo>
                  <a:lnTo>
                    <a:pt x="453" y="133"/>
                  </a:lnTo>
                  <a:lnTo>
                    <a:pt x="482" y="158"/>
                  </a:lnTo>
                  <a:lnTo>
                    <a:pt x="509" y="183"/>
                  </a:lnTo>
                  <a:lnTo>
                    <a:pt x="553" y="228"/>
                  </a:lnTo>
                  <a:lnTo>
                    <a:pt x="593" y="278"/>
                  </a:lnTo>
                  <a:lnTo>
                    <a:pt x="627" y="333"/>
                  </a:lnTo>
                  <a:lnTo>
                    <a:pt x="659" y="391"/>
                  </a:lnTo>
                  <a:lnTo>
                    <a:pt x="684" y="453"/>
                  </a:lnTo>
                  <a:lnTo>
                    <a:pt x="707" y="517"/>
                  </a:lnTo>
                  <a:lnTo>
                    <a:pt x="723" y="584"/>
                  </a:lnTo>
                  <a:lnTo>
                    <a:pt x="736" y="653"/>
                  </a:lnTo>
                  <a:lnTo>
                    <a:pt x="744" y="724"/>
                  </a:lnTo>
                  <a:lnTo>
                    <a:pt x="749" y="797"/>
                  </a:lnTo>
                  <a:lnTo>
                    <a:pt x="747" y="871"/>
                  </a:lnTo>
                  <a:lnTo>
                    <a:pt x="743" y="946"/>
                  </a:lnTo>
                  <a:lnTo>
                    <a:pt x="733" y="1022"/>
                  </a:lnTo>
                  <a:lnTo>
                    <a:pt x="719" y="1098"/>
                  </a:lnTo>
                  <a:lnTo>
                    <a:pt x="701" y="1174"/>
                  </a:lnTo>
                  <a:lnTo>
                    <a:pt x="678" y="1254"/>
                  </a:lnTo>
                  <a:lnTo>
                    <a:pt x="651" y="1331"/>
                  </a:lnTo>
                  <a:lnTo>
                    <a:pt x="622" y="1406"/>
                  </a:lnTo>
                  <a:lnTo>
                    <a:pt x="590" y="1479"/>
                  </a:lnTo>
                  <a:lnTo>
                    <a:pt x="556" y="1549"/>
                  </a:lnTo>
                  <a:lnTo>
                    <a:pt x="521" y="1615"/>
                  </a:lnTo>
                  <a:lnTo>
                    <a:pt x="484" y="1679"/>
                  </a:lnTo>
                  <a:lnTo>
                    <a:pt x="447" y="1739"/>
                  </a:lnTo>
                  <a:lnTo>
                    <a:pt x="409" y="1797"/>
                  </a:lnTo>
                  <a:lnTo>
                    <a:pt x="369" y="1849"/>
                  </a:lnTo>
                  <a:lnTo>
                    <a:pt x="331" y="1900"/>
                  </a:lnTo>
                  <a:lnTo>
                    <a:pt x="292" y="1945"/>
                  </a:lnTo>
                  <a:lnTo>
                    <a:pt x="254" y="1986"/>
                  </a:lnTo>
                  <a:lnTo>
                    <a:pt x="218" y="2024"/>
                  </a:lnTo>
                  <a:lnTo>
                    <a:pt x="182" y="2056"/>
                  </a:lnTo>
                  <a:lnTo>
                    <a:pt x="147" y="2084"/>
                  </a:lnTo>
                  <a:lnTo>
                    <a:pt x="115" y="2108"/>
                  </a:lnTo>
                  <a:lnTo>
                    <a:pt x="85" y="2127"/>
                  </a:lnTo>
                  <a:lnTo>
                    <a:pt x="57" y="2141"/>
                  </a:lnTo>
                  <a:lnTo>
                    <a:pt x="32" y="2149"/>
                  </a:lnTo>
                  <a:lnTo>
                    <a:pt x="12" y="2151"/>
                  </a:lnTo>
                  <a:lnTo>
                    <a:pt x="10" y="2151"/>
                  </a:lnTo>
                  <a:lnTo>
                    <a:pt x="0" y="29"/>
                  </a:lnTo>
                  <a:lnTo>
                    <a:pt x="20" y="20"/>
                  </a:lnTo>
                  <a:lnTo>
                    <a:pt x="41" y="14"/>
                  </a:lnTo>
                  <a:lnTo>
                    <a:pt x="64" y="11"/>
                  </a:lnTo>
                  <a:lnTo>
                    <a:pt x="86" y="7"/>
                  </a:lnTo>
                  <a:lnTo>
                    <a:pt x="107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7"/>
            <p:cNvSpPr>
              <a:spLocks/>
            </p:cNvSpPr>
            <p:nvPr userDrawn="1"/>
          </p:nvSpPr>
          <p:spPr bwMode="auto">
            <a:xfrm>
              <a:off x="8787654" y="82944"/>
              <a:ext cx="162018" cy="657243"/>
            </a:xfrm>
            <a:custGeom>
              <a:avLst/>
              <a:gdLst>
                <a:gd name="T0" fmla="*/ 62 w 530"/>
                <a:gd name="T1" fmla="*/ 0 h 2150"/>
                <a:gd name="T2" fmla="*/ 97 w 530"/>
                <a:gd name="T3" fmla="*/ 0 h 2150"/>
                <a:gd name="T4" fmla="*/ 133 w 530"/>
                <a:gd name="T5" fmla="*/ 7 h 2150"/>
                <a:gd name="T6" fmla="*/ 168 w 530"/>
                <a:gd name="T7" fmla="*/ 19 h 2150"/>
                <a:gd name="T8" fmla="*/ 202 w 530"/>
                <a:gd name="T9" fmla="*/ 36 h 2150"/>
                <a:gd name="T10" fmla="*/ 236 w 530"/>
                <a:gd name="T11" fmla="*/ 58 h 2150"/>
                <a:gd name="T12" fmla="*/ 268 w 530"/>
                <a:gd name="T13" fmla="*/ 82 h 2150"/>
                <a:gd name="T14" fmla="*/ 299 w 530"/>
                <a:gd name="T15" fmla="*/ 109 h 2150"/>
                <a:gd name="T16" fmla="*/ 327 w 530"/>
                <a:gd name="T17" fmla="*/ 138 h 2150"/>
                <a:gd name="T18" fmla="*/ 354 w 530"/>
                <a:gd name="T19" fmla="*/ 170 h 2150"/>
                <a:gd name="T20" fmla="*/ 377 w 530"/>
                <a:gd name="T21" fmla="*/ 200 h 2150"/>
                <a:gd name="T22" fmla="*/ 397 w 530"/>
                <a:gd name="T23" fmla="*/ 231 h 2150"/>
                <a:gd name="T24" fmla="*/ 426 w 530"/>
                <a:gd name="T25" fmla="*/ 286 h 2150"/>
                <a:gd name="T26" fmla="*/ 452 w 530"/>
                <a:gd name="T27" fmla="*/ 344 h 2150"/>
                <a:gd name="T28" fmla="*/ 474 w 530"/>
                <a:gd name="T29" fmla="*/ 407 h 2150"/>
                <a:gd name="T30" fmla="*/ 491 w 530"/>
                <a:gd name="T31" fmla="*/ 474 h 2150"/>
                <a:gd name="T32" fmla="*/ 506 w 530"/>
                <a:gd name="T33" fmla="*/ 545 h 2150"/>
                <a:gd name="T34" fmla="*/ 518 w 530"/>
                <a:gd name="T35" fmla="*/ 618 h 2150"/>
                <a:gd name="T36" fmla="*/ 525 w 530"/>
                <a:gd name="T37" fmla="*/ 694 h 2150"/>
                <a:gd name="T38" fmla="*/ 530 w 530"/>
                <a:gd name="T39" fmla="*/ 771 h 2150"/>
                <a:gd name="T40" fmla="*/ 530 w 530"/>
                <a:gd name="T41" fmla="*/ 851 h 2150"/>
                <a:gd name="T42" fmla="*/ 527 w 530"/>
                <a:gd name="T43" fmla="*/ 931 h 2150"/>
                <a:gd name="T44" fmla="*/ 520 w 530"/>
                <a:gd name="T45" fmla="*/ 1012 h 2150"/>
                <a:gd name="T46" fmla="*/ 510 w 530"/>
                <a:gd name="T47" fmla="*/ 1093 h 2150"/>
                <a:gd name="T48" fmla="*/ 497 w 530"/>
                <a:gd name="T49" fmla="*/ 1173 h 2150"/>
                <a:gd name="T50" fmla="*/ 480 w 530"/>
                <a:gd name="T51" fmla="*/ 1258 h 2150"/>
                <a:gd name="T52" fmla="*/ 460 w 530"/>
                <a:gd name="T53" fmla="*/ 1340 h 2150"/>
                <a:gd name="T54" fmla="*/ 438 w 530"/>
                <a:gd name="T55" fmla="*/ 1418 h 2150"/>
                <a:gd name="T56" fmla="*/ 414 w 530"/>
                <a:gd name="T57" fmla="*/ 1493 h 2150"/>
                <a:gd name="T58" fmla="*/ 389 w 530"/>
                <a:gd name="T59" fmla="*/ 1565 h 2150"/>
                <a:gd name="T60" fmla="*/ 363 w 530"/>
                <a:gd name="T61" fmla="*/ 1634 h 2150"/>
                <a:gd name="T62" fmla="*/ 335 w 530"/>
                <a:gd name="T63" fmla="*/ 1701 h 2150"/>
                <a:gd name="T64" fmla="*/ 307 w 530"/>
                <a:gd name="T65" fmla="*/ 1763 h 2150"/>
                <a:gd name="T66" fmla="*/ 279 w 530"/>
                <a:gd name="T67" fmla="*/ 1820 h 2150"/>
                <a:gd name="T68" fmla="*/ 250 w 530"/>
                <a:gd name="T69" fmla="*/ 1874 h 2150"/>
                <a:gd name="T70" fmla="*/ 221 w 530"/>
                <a:gd name="T71" fmla="*/ 1924 h 2150"/>
                <a:gd name="T72" fmla="*/ 193 w 530"/>
                <a:gd name="T73" fmla="*/ 1970 h 2150"/>
                <a:gd name="T74" fmla="*/ 165 w 530"/>
                <a:gd name="T75" fmla="*/ 2011 h 2150"/>
                <a:gd name="T76" fmla="*/ 138 w 530"/>
                <a:gd name="T77" fmla="*/ 2046 h 2150"/>
                <a:gd name="T78" fmla="*/ 113 w 530"/>
                <a:gd name="T79" fmla="*/ 2078 h 2150"/>
                <a:gd name="T80" fmla="*/ 88 w 530"/>
                <a:gd name="T81" fmla="*/ 2103 h 2150"/>
                <a:gd name="T82" fmla="*/ 66 w 530"/>
                <a:gd name="T83" fmla="*/ 2123 h 2150"/>
                <a:gd name="T84" fmla="*/ 45 w 530"/>
                <a:gd name="T85" fmla="*/ 2138 h 2150"/>
                <a:gd name="T86" fmla="*/ 28 w 530"/>
                <a:gd name="T87" fmla="*/ 2148 h 2150"/>
                <a:gd name="T88" fmla="*/ 12 w 530"/>
                <a:gd name="T89" fmla="*/ 2150 h 2150"/>
                <a:gd name="T90" fmla="*/ 10 w 530"/>
                <a:gd name="T91" fmla="*/ 2150 h 2150"/>
                <a:gd name="T92" fmla="*/ 0 w 530"/>
                <a:gd name="T93" fmla="*/ 21 h 2150"/>
                <a:gd name="T94" fmla="*/ 14 w 530"/>
                <a:gd name="T95" fmla="*/ 13 h 2150"/>
                <a:gd name="T96" fmla="*/ 28 w 530"/>
                <a:gd name="T97" fmla="*/ 7 h 2150"/>
                <a:gd name="T98" fmla="*/ 62 w 530"/>
                <a:gd name="T99" fmla="*/ 0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0" h="2150">
                  <a:moveTo>
                    <a:pt x="62" y="0"/>
                  </a:moveTo>
                  <a:lnTo>
                    <a:pt x="97" y="0"/>
                  </a:lnTo>
                  <a:lnTo>
                    <a:pt x="133" y="7"/>
                  </a:lnTo>
                  <a:lnTo>
                    <a:pt x="168" y="19"/>
                  </a:lnTo>
                  <a:lnTo>
                    <a:pt x="202" y="36"/>
                  </a:lnTo>
                  <a:lnTo>
                    <a:pt x="236" y="58"/>
                  </a:lnTo>
                  <a:lnTo>
                    <a:pt x="268" y="82"/>
                  </a:lnTo>
                  <a:lnTo>
                    <a:pt x="299" y="109"/>
                  </a:lnTo>
                  <a:lnTo>
                    <a:pt x="327" y="138"/>
                  </a:lnTo>
                  <a:lnTo>
                    <a:pt x="354" y="170"/>
                  </a:lnTo>
                  <a:lnTo>
                    <a:pt x="377" y="200"/>
                  </a:lnTo>
                  <a:lnTo>
                    <a:pt x="397" y="231"/>
                  </a:lnTo>
                  <a:lnTo>
                    <a:pt x="426" y="286"/>
                  </a:lnTo>
                  <a:lnTo>
                    <a:pt x="452" y="344"/>
                  </a:lnTo>
                  <a:lnTo>
                    <a:pt x="474" y="407"/>
                  </a:lnTo>
                  <a:lnTo>
                    <a:pt x="491" y="474"/>
                  </a:lnTo>
                  <a:lnTo>
                    <a:pt x="506" y="545"/>
                  </a:lnTo>
                  <a:lnTo>
                    <a:pt x="518" y="618"/>
                  </a:lnTo>
                  <a:lnTo>
                    <a:pt x="525" y="694"/>
                  </a:lnTo>
                  <a:lnTo>
                    <a:pt x="530" y="771"/>
                  </a:lnTo>
                  <a:lnTo>
                    <a:pt x="530" y="851"/>
                  </a:lnTo>
                  <a:lnTo>
                    <a:pt x="527" y="931"/>
                  </a:lnTo>
                  <a:lnTo>
                    <a:pt x="520" y="1012"/>
                  </a:lnTo>
                  <a:lnTo>
                    <a:pt x="510" y="1093"/>
                  </a:lnTo>
                  <a:lnTo>
                    <a:pt x="497" y="1173"/>
                  </a:lnTo>
                  <a:lnTo>
                    <a:pt x="480" y="1258"/>
                  </a:lnTo>
                  <a:lnTo>
                    <a:pt x="460" y="1340"/>
                  </a:lnTo>
                  <a:lnTo>
                    <a:pt x="438" y="1418"/>
                  </a:lnTo>
                  <a:lnTo>
                    <a:pt x="414" y="1493"/>
                  </a:lnTo>
                  <a:lnTo>
                    <a:pt x="389" y="1565"/>
                  </a:lnTo>
                  <a:lnTo>
                    <a:pt x="363" y="1634"/>
                  </a:lnTo>
                  <a:lnTo>
                    <a:pt x="335" y="1701"/>
                  </a:lnTo>
                  <a:lnTo>
                    <a:pt x="307" y="1763"/>
                  </a:lnTo>
                  <a:lnTo>
                    <a:pt x="279" y="1820"/>
                  </a:lnTo>
                  <a:lnTo>
                    <a:pt x="250" y="1874"/>
                  </a:lnTo>
                  <a:lnTo>
                    <a:pt x="221" y="1924"/>
                  </a:lnTo>
                  <a:lnTo>
                    <a:pt x="193" y="1970"/>
                  </a:lnTo>
                  <a:lnTo>
                    <a:pt x="165" y="2011"/>
                  </a:lnTo>
                  <a:lnTo>
                    <a:pt x="138" y="2046"/>
                  </a:lnTo>
                  <a:lnTo>
                    <a:pt x="113" y="2078"/>
                  </a:lnTo>
                  <a:lnTo>
                    <a:pt x="88" y="2103"/>
                  </a:lnTo>
                  <a:lnTo>
                    <a:pt x="66" y="2123"/>
                  </a:lnTo>
                  <a:lnTo>
                    <a:pt x="45" y="2138"/>
                  </a:lnTo>
                  <a:lnTo>
                    <a:pt x="28" y="2148"/>
                  </a:lnTo>
                  <a:lnTo>
                    <a:pt x="12" y="2150"/>
                  </a:lnTo>
                  <a:lnTo>
                    <a:pt x="10" y="2150"/>
                  </a:lnTo>
                  <a:lnTo>
                    <a:pt x="0" y="21"/>
                  </a:lnTo>
                  <a:lnTo>
                    <a:pt x="14" y="13"/>
                  </a:lnTo>
                  <a:lnTo>
                    <a:pt x="28" y="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3DCE2"/>
            </a:solidFill>
            <a:ln w="0">
              <a:solidFill>
                <a:srgbClr val="A3DC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8"/>
            <p:cNvSpPr>
              <a:spLocks/>
            </p:cNvSpPr>
            <p:nvPr userDrawn="1"/>
          </p:nvSpPr>
          <p:spPr bwMode="auto">
            <a:xfrm>
              <a:off x="8627776" y="84778"/>
              <a:ext cx="162935" cy="655409"/>
            </a:xfrm>
            <a:custGeom>
              <a:avLst/>
              <a:gdLst>
                <a:gd name="T0" fmla="*/ 451 w 533"/>
                <a:gd name="T1" fmla="*/ 0 h 2144"/>
                <a:gd name="T2" fmla="*/ 487 w 533"/>
                <a:gd name="T3" fmla="*/ 4 h 2144"/>
                <a:gd name="T4" fmla="*/ 503 w 533"/>
                <a:gd name="T5" fmla="*/ 9 h 2144"/>
                <a:gd name="T6" fmla="*/ 521 w 533"/>
                <a:gd name="T7" fmla="*/ 16 h 2144"/>
                <a:gd name="T8" fmla="*/ 522 w 533"/>
                <a:gd name="T9" fmla="*/ 15 h 2144"/>
                <a:gd name="T10" fmla="*/ 523 w 533"/>
                <a:gd name="T11" fmla="*/ 15 h 2144"/>
                <a:gd name="T12" fmla="*/ 533 w 533"/>
                <a:gd name="T13" fmla="*/ 2144 h 2144"/>
                <a:gd name="T14" fmla="*/ 517 w 533"/>
                <a:gd name="T15" fmla="*/ 2141 h 2144"/>
                <a:gd name="T16" fmla="*/ 498 w 533"/>
                <a:gd name="T17" fmla="*/ 2131 h 2144"/>
                <a:gd name="T18" fmla="*/ 477 w 533"/>
                <a:gd name="T19" fmla="*/ 2117 h 2144"/>
                <a:gd name="T20" fmla="*/ 455 w 533"/>
                <a:gd name="T21" fmla="*/ 2096 h 2144"/>
                <a:gd name="T22" fmla="*/ 430 w 533"/>
                <a:gd name="T23" fmla="*/ 2070 h 2144"/>
                <a:gd name="T24" fmla="*/ 404 w 533"/>
                <a:gd name="T25" fmla="*/ 2040 h 2144"/>
                <a:gd name="T26" fmla="*/ 377 w 533"/>
                <a:gd name="T27" fmla="*/ 2004 h 2144"/>
                <a:gd name="T28" fmla="*/ 349 w 533"/>
                <a:gd name="T29" fmla="*/ 1964 h 2144"/>
                <a:gd name="T30" fmla="*/ 320 w 533"/>
                <a:gd name="T31" fmla="*/ 1918 h 2144"/>
                <a:gd name="T32" fmla="*/ 291 w 533"/>
                <a:gd name="T33" fmla="*/ 1869 h 2144"/>
                <a:gd name="T34" fmla="*/ 262 w 533"/>
                <a:gd name="T35" fmla="*/ 1815 h 2144"/>
                <a:gd name="T36" fmla="*/ 233 w 533"/>
                <a:gd name="T37" fmla="*/ 1758 h 2144"/>
                <a:gd name="T38" fmla="*/ 204 w 533"/>
                <a:gd name="T39" fmla="*/ 1696 h 2144"/>
                <a:gd name="T40" fmla="*/ 176 w 533"/>
                <a:gd name="T41" fmla="*/ 1632 h 2144"/>
                <a:gd name="T42" fmla="*/ 149 w 533"/>
                <a:gd name="T43" fmla="*/ 1563 h 2144"/>
                <a:gd name="T44" fmla="*/ 124 w 533"/>
                <a:gd name="T45" fmla="*/ 1490 h 2144"/>
                <a:gd name="T46" fmla="*/ 99 w 533"/>
                <a:gd name="T47" fmla="*/ 1415 h 2144"/>
                <a:gd name="T48" fmla="*/ 76 w 533"/>
                <a:gd name="T49" fmla="*/ 1338 h 2144"/>
                <a:gd name="T50" fmla="*/ 56 w 533"/>
                <a:gd name="T51" fmla="*/ 1257 h 2144"/>
                <a:gd name="T52" fmla="*/ 37 w 533"/>
                <a:gd name="T53" fmla="*/ 1174 h 2144"/>
                <a:gd name="T54" fmla="*/ 22 w 533"/>
                <a:gd name="T55" fmla="*/ 1093 h 2144"/>
                <a:gd name="T56" fmla="*/ 12 w 533"/>
                <a:gd name="T57" fmla="*/ 1011 h 2144"/>
                <a:gd name="T58" fmla="*/ 4 w 533"/>
                <a:gd name="T59" fmla="*/ 929 h 2144"/>
                <a:gd name="T60" fmla="*/ 0 w 533"/>
                <a:gd name="T61" fmla="*/ 847 h 2144"/>
                <a:gd name="T62" fmla="*/ 0 w 533"/>
                <a:gd name="T63" fmla="*/ 767 h 2144"/>
                <a:gd name="T64" fmla="*/ 4 w 533"/>
                <a:gd name="T65" fmla="*/ 689 h 2144"/>
                <a:gd name="T66" fmla="*/ 11 w 533"/>
                <a:gd name="T67" fmla="*/ 613 h 2144"/>
                <a:gd name="T68" fmla="*/ 21 w 533"/>
                <a:gd name="T69" fmla="*/ 539 h 2144"/>
                <a:gd name="T70" fmla="*/ 36 w 533"/>
                <a:gd name="T71" fmla="*/ 468 h 2144"/>
                <a:gd name="T72" fmla="*/ 54 w 533"/>
                <a:gd name="T73" fmla="*/ 400 h 2144"/>
                <a:gd name="T74" fmla="*/ 76 w 533"/>
                <a:gd name="T75" fmla="*/ 337 h 2144"/>
                <a:gd name="T76" fmla="*/ 101 w 533"/>
                <a:gd name="T77" fmla="*/ 277 h 2144"/>
                <a:gd name="T78" fmla="*/ 132 w 533"/>
                <a:gd name="T79" fmla="*/ 222 h 2144"/>
                <a:gd name="T80" fmla="*/ 154 w 533"/>
                <a:gd name="T81" fmla="*/ 188 h 2144"/>
                <a:gd name="T82" fmla="*/ 179 w 533"/>
                <a:gd name="T83" fmla="*/ 154 h 2144"/>
                <a:gd name="T84" fmla="*/ 207 w 533"/>
                <a:gd name="T85" fmla="*/ 123 h 2144"/>
                <a:gd name="T86" fmla="*/ 239 w 533"/>
                <a:gd name="T87" fmla="*/ 92 h 2144"/>
                <a:gd name="T88" fmla="*/ 271 w 533"/>
                <a:gd name="T89" fmla="*/ 67 h 2144"/>
                <a:gd name="T90" fmla="*/ 305 w 533"/>
                <a:gd name="T91" fmla="*/ 43 h 2144"/>
                <a:gd name="T92" fmla="*/ 341 w 533"/>
                <a:gd name="T93" fmla="*/ 25 h 2144"/>
                <a:gd name="T94" fmla="*/ 377 w 533"/>
                <a:gd name="T95" fmla="*/ 11 h 2144"/>
                <a:gd name="T96" fmla="*/ 413 w 533"/>
                <a:gd name="T97" fmla="*/ 2 h 2144"/>
                <a:gd name="T98" fmla="*/ 451 w 533"/>
                <a:gd name="T99" fmla="*/ 0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3" h="2144">
                  <a:moveTo>
                    <a:pt x="451" y="0"/>
                  </a:moveTo>
                  <a:lnTo>
                    <a:pt x="487" y="4"/>
                  </a:lnTo>
                  <a:lnTo>
                    <a:pt x="503" y="9"/>
                  </a:lnTo>
                  <a:lnTo>
                    <a:pt x="521" y="16"/>
                  </a:lnTo>
                  <a:lnTo>
                    <a:pt x="522" y="15"/>
                  </a:lnTo>
                  <a:lnTo>
                    <a:pt x="523" y="15"/>
                  </a:lnTo>
                  <a:lnTo>
                    <a:pt x="533" y="2144"/>
                  </a:lnTo>
                  <a:lnTo>
                    <a:pt x="517" y="2141"/>
                  </a:lnTo>
                  <a:lnTo>
                    <a:pt x="498" y="2131"/>
                  </a:lnTo>
                  <a:lnTo>
                    <a:pt x="477" y="2117"/>
                  </a:lnTo>
                  <a:lnTo>
                    <a:pt x="455" y="2096"/>
                  </a:lnTo>
                  <a:lnTo>
                    <a:pt x="430" y="2070"/>
                  </a:lnTo>
                  <a:lnTo>
                    <a:pt x="404" y="2040"/>
                  </a:lnTo>
                  <a:lnTo>
                    <a:pt x="377" y="2004"/>
                  </a:lnTo>
                  <a:lnTo>
                    <a:pt x="349" y="1964"/>
                  </a:lnTo>
                  <a:lnTo>
                    <a:pt x="320" y="1918"/>
                  </a:lnTo>
                  <a:lnTo>
                    <a:pt x="291" y="1869"/>
                  </a:lnTo>
                  <a:lnTo>
                    <a:pt x="262" y="1815"/>
                  </a:lnTo>
                  <a:lnTo>
                    <a:pt x="233" y="1758"/>
                  </a:lnTo>
                  <a:lnTo>
                    <a:pt x="204" y="1696"/>
                  </a:lnTo>
                  <a:lnTo>
                    <a:pt x="176" y="1632"/>
                  </a:lnTo>
                  <a:lnTo>
                    <a:pt x="149" y="1563"/>
                  </a:lnTo>
                  <a:lnTo>
                    <a:pt x="124" y="1490"/>
                  </a:lnTo>
                  <a:lnTo>
                    <a:pt x="99" y="1415"/>
                  </a:lnTo>
                  <a:lnTo>
                    <a:pt x="76" y="1338"/>
                  </a:lnTo>
                  <a:lnTo>
                    <a:pt x="56" y="1257"/>
                  </a:lnTo>
                  <a:lnTo>
                    <a:pt x="37" y="1174"/>
                  </a:lnTo>
                  <a:lnTo>
                    <a:pt x="22" y="1093"/>
                  </a:lnTo>
                  <a:lnTo>
                    <a:pt x="12" y="1011"/>
                  </a:lnTo>
                  <a:lnTo>
                    <a:pt x="4" y="929"/>
                  </a:lnTo>
                  <a:lnTo>
                    <a:pt x="0" y="847"/>
                  </a:lnTo>
                  <a:lnTo>
                    <a:pt x="0" y="767"/>
                  </a:lnTo>
                  <a:lnTo>
                    <a:pt x="4" y="689"/>
                  </a:lnTo>
                  <a:lnTo>
                    <a:pt x="11" y="613"/>
                  </a:lnTo>
                  <a:lnTo>
                    <a:pt x="21" y="539"/>
                  </a:lnTo>
                  <a:lnTo>
                    <a:pt x="36" y="468"/>
                  </a:lnTo>
                  <a:lnTo>
                    <a:pt x="54" y="400"/>
                  </a:lnTo>
                  <a:lnTo>
                    <a:pt x="76" y="337"/>
                  </a:lnTo>
                  <a:lnTo>
                    <a:pt x="101" y="277"/>
                  </a:lnTo>
                  <a:lnTo>
                    <a:pt x="132" y="222"/>
                  </a:lnTo>
                  <a:lnTo>
                    <a:pt x="154" y="188"/>
                  </a:lnTo>
                  <a:lnTo>
                    <a:pt x="179" y="154"/>
                  </a:lnTo>
                  <a:lnTo>
                    <a:pt x="207" y="123"/>
                  </a:lnTo>
                  <a:lnTo>
                    <a:pt x="239" y="92"/>
                  </a:lnTo>
                  <a:lnTo>
                    <a:pt x="271" y="67"/>
                  </a:lnTo>
                  <a:lnTo>
                    <a:pt x="305" y="43"/>
                  </a:lnTo>
                  <a:lnTo>
                    <a:pt x="341" y="25"/>
                  </a:lnTo>
                  <a:lnTo>
                    <a:pt x="377" y="11"/>
                  </a:lnTo>
                  <a:lnTo>
                    <a:pt x="413" y="2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BCE6EA"/>
            </a:solidFill>
            <a:ln w="0">
              <a:solidFill>
                <a:srgbClr val="BCE6E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9"/>
            <p:cNvSpPr>
              <a:spLocks/>
            </p:cNvSpPr>
            <p:nvPr userDrawn="1"/>
          </p:nvSpPr>
          <p:spPr bwMode="auto">
            <a:xfrm>
              <a:off x="8718873" y="84473"/>
              <a:ext cx="71838" cy="655714"/>
            </a:xfrm>
            <a:custGeom>
              <a:avLst/>
              <a:gdLst>
                <a:gd name="T0" fmla="*/ 225 w 235"/>
                <a:gd name="T1" fmla="*/ 0 h 2145"/>
                <a:gd name="T2" fmla="*/ 235 w 235"/>
                <a:gd name="T3" fmla="*/ 2145 h 2145"/>
                <a:gd name="T4" fmla="*/ 227 w 235"/>
                <a:gd name="T5" fmla="*/ 2140 h 2145"/>
                <a:gd name="T6" fmla="*/ 218 w 235"/>
                <a:gd name="T7" fmla="*/ 2128 h 2145"/>
                <a:gd name="T8" fmla="*/ 207 w 235"/>
                <a:gd name="T9" fmla="*/ 2109 h 2145"/>
                <a:gd name="T10" fmla="*/ 196 w 235"/>
                <a:gd name="T11" fmla="*/ 2084 h 2145"/>
                <a:gd name="T12" fmla="*/ 184 w 235"/>
                <a:gd name="T13" fmla="*/ 2052 h 2145"/>
                <a:gd name="T14" fmla="*/ 171 w 235"/>
                <a:gd name="T15" fmla="*/ 2014 h 2145"/>
                <a:gd name="T16" fmla="*/ 157 w 235"/>
                <a:gd name="T17" fmla="*/ 1971 h 2145"/>
                <a:gd name="T18" fmla="*/ 143 w 235"/>
                <a:gd name="T19" fmla="*/ 1921 h 2145"/>
                <a:gd name="T20" fmla="*/ 129 w 235"/>
                <a:gd name="T21" fmla="*/ 1867 h 2145"/>
                <a:gd name="T22" fmla="*/ 115 w 235"/>
                <a:gd name="T23" fmla="*/ 1807 h 2145"/>
                <a:gd name="T24" fmla="*/ 101 w 235"/>
                <a:gd name="T25" fmla="*/ 1742 h 2145"/>
                <a:gd name="T26" fmla="*/ 88 w 235"/>
                <a:gd name="T27" fmla="*/ 1673 h 2145"/>
                <a:gd name="T28" fmla="*/ 74 w 235"/>
                <a:gd name="T29" fmla="*/ 1599 h 2145"/>
                <a:gd name="T30" fmla="*/ 61 w 235"/>
                <a:gd name="T31" fmla="*/ 1520 h 2145"/>
                <a:gd name="T32" fmla="*/ 49 w 235"/>
                <a:gd name="T33" fmla="*/ 1440 h 2145"/>
                <a:gd name="T34" fmla="*/ 37 w 235"/>
                <a:gd name="T35" fmla="*/ 1354 h 2145"/>
                <a:gd name="T36" fmla="*/ 27 w 235"/>
                <a:gd name="T37" fmla="*/ 1266 h 2145"/>
                <a:gd name="T38" fmla="*/ 18 w 235"/>
                <a:gd name="T39" fmla="*/ 1173 h 2145"/>
                <a:gd name="T40" fmla="*/ 12 w 235"/>
                <a:gd name="T41" fmla="*/ 1090 h 2145"/>
                <a:gd name="T42" fmla="*/ 6 w 235"/>
                <a:gd name="T43" fmla="*/ 1006 h 2145"/>
                <a:gd name="T44" fmla="*/ 3 w 235"/>
                <a:gd name="T45" fmla="*/ 923 h 2145"/>
                <a:gd name="T46" fmla="*/ 1 w 235"/>
                <a:gd name="T47" fmla="*/ 840 h 2145"/>
                <a:gd name="T48" fmla="*/ 0 w 235"/>
                <a:gd name="T49" fmla="*/ 759 h 2145"/>
                <a:gd name="T50" fmla="*/ 3 w 235"/>
                <a:gd name="T51" fmla="*/ 679 h 2145"/>
                <a:gd name="T52" fmla="*/ 5 w 235"/>
                <a:gd name="T53" fmla="*/ 601 h 2145"/>
                <a:gd name="T54" fmla="*/ 10 w 235"/>
                <a:gd name="T55" fmla="*/ 527 h 2145"/>
                <a:gd name="T56" fmla="*/ 16 w 235"/>
                <a:gd name="T57" fmla="*/ 455 h 2145"/>
                <a:gd name="T58" fmla="*/ 25 w 235"/>
                <a:gd name="T59" fmla="*/ 387 h 2145"/>
                <a:gd name="T60" fmla="*/ 35 w 235"/>
                <a:gd name="T61" fmla="*/ 323 h 2145"/>
                <a:gd name="T62" fmla="*/ 46 w 235"/>
                <a:gd name="T63" fmla="*/ 264 h 2145"/>
                <a:gd name="T64" fmla="*/ 60 w 235"/>
                <a:gd name="T65" fmla="*/ 209 h 2145"/>
                <a:gd name="T66" fmla="*/ 75 w 235"/>
                <a:gd name="T67" fmla="*/ 160 h 2145"/>
                <a:gd name="T68" fmla="*/ 91 w 235"/>
                <a:gd name="T69" fmla="*/ 118 h 2145"/>
                <a:gd name="T70" fmla="*/ 110 w 235"/>
                <a:gd name="T71" fmla="*/ 81 h 2145"/>
                <a:gd name="T72" fmla="*/ 129 w 235"/>
                <a:gd name="T73" fmla="*/ 51 h 2145"/>
                <a:gd name="T74" fmla="*/ 152 w 235"/>
                <a:gd name="T75" fmla="*/ 29 h 2145"/>
                <a:gd name="T76" fmla="*/ 176 w 235"/>
                <a:gd name="T77" fmla="*/ 13 h 2145"/>
                <a:gd name="T78" fmla="*/ 200 w 235"/>
                <a:gd name="T79" fmla="*/ 3 h 2145"/>
                <a:gd name="T80" fmla="*/ 225 w 235"/>
                <a:gd name="T81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5" h="2145">
                  <a:moveTo>
                    <a:pt x="225" y="0"/>
                  </a:moveTo>
                  <a:lnTo>
                    <a:pt x="235" y="2145"/>
                  </a:lnTo>
                  <a:lnTo>
                    <a:pt x="227" y="2140"/>
                  </a:lnTo>
                  <a:lnTo>
                    <a:pt x="218" y="2128"/>
                  </a:lnTo>
                  <a:lnTo>
                    <a:pt x="207" y="2109"/>
                  </a:lnTo>
                  <a:lnTo>
                    <a:pt x="196" y="2084"/>
                  </a:lnTo>
                  <a:lnTo>
                    <a:pt x="184" y="2052"/>
                  </a:lnTo>
                  <a:lnTo>
                    <a:pt x="171" y="2014"/>
                  </a:lnTo>
                  <a:lnTo>
                    <a:pt x="157" y="1971"/>
                  </a:lnTo>
                  <a:lnTo>
                    <a:pt x="143" y="1921"/>
                  </a:lnTo>
                  <a:lnTo>
                    <a:pt x="129" y="1867"/>
                  </a:lnTo>
                  <a:lnTo>
                    <a:pt x="115" y="1807"/>
                  </a:lnTo>
                  <a:lnTo>
                    <a:pt x="101" y="1742"/>
                  </a:lnTo>
                  <a:lnTo>
                    <a:pt x="88" y="1673"/>
                  </a:lnTo>
                  <a:lnTo>
                    <a:pt x="74" y="1599"/>
                  </a:lnTo>
                  <a:lnTo>
                    <a:pt x="61" y="1520"/>
                  </a:lnTo>
                  <a:lnTo>
                    <a:pt x="49" y="1440"/>
                  </a:lnTo>
                  <a:lnTo>
                    <a:pt x="37" y="1354"/>
                  </a:lnTo>
                  <a:lnTo>
                    <a:pt x="27" y="1266"/>
                  </a:lnTo>
                  <a:lnTo>
                    <a:pt x="18" y="1173"/>
                  </a:lnTo>
                  <a:lnTo>
                    <a:pt x="12" y="1090"/>
                  </a:lnTo>
                  <a:lnTo>
                    <a:pt x="6" y="1006"/>
                  </a:lnTo>
                  <a:lnTo>
                    <a:pt x="3" y="923"/>
                  </a:lnTo>
                  <a:lnTo>
                    <a:pt x="1" y="840"/>
                  </a:lnTo>
                  <a:lnTo>
                    <a:pt x="0" y="759"/>
                  </a:lnTo>
                  <a:lnTo>
                    <a:pt x="3" y="679"/>
                  </a:lnTo>
                  <a:lnTo>
                    <a:pt x="5" y="601"/>
                  </a:lnTo>
                  <a:lnTo>
                    <a:pt x="10" y="527"/>
                  </a:lnTo>
                  <a:lnTo>
                    <a:pt x="16" y="455"/>
                  </a:lnTo>
                  <a:lnTo>
                    <a:pt x="25" y="387"/>
                  </a:lnTo>
                  <a:lnTo>
                    <a:pt x="35" y="323"/>
                  </a:lnTo>
                  <a:lnTo>
                    <a:pt x="46" y="264"/>
                  </a:lnTo>
                  <a:lnTo>
                    <a:pt x="60" y="209"/>
                  </a:lnTo>
                  <a:lnTo>
                    <a:pt x="75" y="160"/>
                  </a:lnTo>
                  <a:lnTo>
                    <a:pt x="91" y="118"/>
                  </a:lnTo>
                  <a:lnTo>
                    <a:pt x="110" y="81"/>
                  </a:lnTo>
                  <a:lnTo>
                    <a:pt x="129" y="51"/>
                  </a:lnTo>
                  <a:lnTo>
                    <a:pt x="152" y="29"/>
                  </a:lnTo>
                  <a:lnTo>
                    <a:pt x="176" y="13"/>
                  </a:lnTo>
                  <a:lnTo>
                    <a:pt x="200" y="3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DEDED"/>
            </a:solidFill>
            <a:ln w="0">
              <a:solidFill>
                <a:srgbClr val="EDEDE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0"/>
            <p:cNvSpPr>
              <a:spLocks/>
            </p:cNvSpPr>
            <p:nvPr userDrawn="1"/>
          </p:nvSpPr>
          <p:spPr bwMode="auto">
            <a:xfrm>
              <a:off x="8787654" y="84473"/>
              <a:ext cx="70921" cy="655714"/>
            </a:xfrm>
            <a:custGeom>
              <a:avLst/>
              <a:gdLst>
                <a:gd name="T0" fmla="*/ 0 w 232"/>
                <a:gd name="T1" fmla="*/ 0 h 2145"/>
                <a:gd name="T2" fmla="*/ 26 w 232"/>
                <a:gd name="T3" fmla="*/ 3 h 2145"/>
                <a:gd name="T4" fmla="*/ 50 w 232"/>
                <a:gd name="T5" fmla="*/ 13 h 2145"/>
                <a:gd name="T6" fmla="*/ 72 w 232"/>
                <a:gd name="T7" fmla="*/ 28 h 2145"/>
                <a:gd name="T8" fmla="*/ 93 w 232"/>
                <a:gd name="T9" fmla="*/ 50 h 2145"/>
                <a:gd name="T10" fmla="*/ 114 w 232"/>
                <a:gd name="T11" fmla="*/ 82 h 2145"/>
                <a:gd name="T12" fmla="*/ 133 w 232"/>
                <a:gd name="T13" fmla="*/ 119 h 2145"/>
                <a:gd name="T14" fmla="*/ 150 w 232"/>
                <a:gd name="T15" fmla="*/ 162 h 2145"/>
                <a:gd name="T16" fmla="*/ 165 w 232"/>
                <a:gd name="T17" fmla="*/ 212 h 2145"/>
                <a:gd name="T18" fmla="*/ 179 w 232"/>
                <a:gd name="T19" fmla="*/ 265 h 2145"/>
                <a:gd name="T20" fmla="*/ 191 w 232"/>
                <a:gd name="T21" fmla="*/ 325 h 2145"/>
                <a:gd name="T22" fmla="*/ 201 w 232"/>
                <a:gd name="T23" fmla="*/ 389 h 2145"/>
                <a:gd name="T24" fmla="*/ 211 w 232"/>
                <a:gd name="T25" fmla="*/ 456 h 2145"/>
                <a:gd name="T26" fmla="*/ 219 w 232"/>
                <a:gd name="T27" fmla="*/ 527 h 2145"/>
                <a:gd name="T28" fmla="*/ 223 w 232"/>
                <a:gd name="T29" fmla="*/ 602 h 2145"/>
                <a:gd name="T30" fmla="*/ 228 w 232"/>
                <a:gd name="T31" fmla="*/ 678 h 2145"/>
                <a:gd name="T32" fmla="*/ 230 w 232"/>
                <a:gd name="T33" fmla="*/ 758 h 2145"/>
                <a:gd name="T34" fmla="*/ 232 w 232"/>
                <a:gd name="T35" fmla="*/ 839 h 2145"/>
                <a:gd name="T36" fmla="*/ 230 w 232"/>
                <a:gd name="T37" fmla="*/ 920 h 2145"/>
                <a:gd name="T38" fmla="*/ 228 w 232"/>
                <a:gd name="T39" fmla="*/ 1003 h 2145"/>
                <a:gd name="T40" fmla="*/ 223 w 232"/>
                <a:gd name="T41" fmla="*/ 1088 h 2145"/>
                <a:gd name="T42" fmla="*/ 218 w 232"/>
                <a:gd name="T43" fmla="*/ 1171 h 2145"/>
                <a:gd name="T44" fmla="*/ 211 w 232"/>
                <a:gd name="T45" fmla="*/ 1263 h 2145"/>
                <a:gd name="T46" fmla="*/ 200 w 232"/>
                <a:gd name="T47" fmla="*/ 1353 h 2145"/>
                <a:gd name="T48" fmla="*/ 191 w 232"/>
                <a:gd name="T49" fmla="*/ 1440 h 2145"/>
                <a:gd name="T50" fmla="*/ 179 w 232"/>
                <a:gd name="T51" fmla="*/ 1522 h 2145"/>
                <a:gd name="T52" fmla="*/ 166 w 232"/>
                <a:gd name="T53" fmla="*/ 1601 h 2145"/>
                <a:gd name="T54" fmla="*/ 154 w 232"/>
                <a:gd name="T55" fmla="*/ 1675 h 2145"/>
                <a:gd name="T56" fmla="*/ 141 w 232"/>
                <a:gd name="T57" fmla="*/ 1745 h 2145"/>
                <a:gd name="T58" fmla="*/ 128 w 232"/>
                <a:gd name="T59" fmla="*/ 1811 h 2145"/>
                <a:gd name="T60" fmla="*/ 114 w 232"/>
                <a:gd name="T61" fmla="*/ 1870 h 2145"/>
                <a:gd name="T62" fmla="*/ 100 w 232"/>
                <a:gd name="T63" fmla="*/ 1925 h 2145"/>
                <a:gd name="T64" fmla="*/ 87 w 232"/>
                <a:gd name="T65" fmla="*/ 1974 h 2145"/>
                <a:gd name="T66" fmla="*/ 73 w 232"/>
                <a:gd name="T67" fmla="*/ 2019 h 2145"/>
                <a:gd name="T68" fmla="*/ 62 w 232"/>
                <a:gd name="T69" fmla="*/ 2056 h 2145"/>
                <a:gd name="T70" fmla="*/ 49 w 232"/>
                <a:gd name="T71" fmla="*/ 2088 h 2145"/>
                <a:gd name="T72" fmla="*/ 38 w 232"/>
                <a:gd name="T73" fmla="*/ 2112 h 2145"/>
                <a:gd name="T74" fmla="*/ 28 w 232"/>
                <a:gd name="T75" fmla="*/ 2131 h 2145"/>
                <a:gd name="T76" fmla="*/ 20 w 232"/>
                <a:gd name="T77" fmla="*/ 2142 h 2145"/>
                <a:gd name="T78" fmla="*/ 12 w 232"/>
                <a:gd name="T79" fmla="*/ 2145 h 2145"/>
                <a:gd name="T80" fmla="*/ 10 w 232"/>
                <a:gd name="T81" fmla="*/ 2145 h 2145"/>
                <a:gd name="T82" fmla="*/ 0 w 232"/>
                <a:gd name="T83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2" h="2145">
                  <a:moveTo>
                    <a:pt x="0" y="0"/>
                  </a:moveTo>
                  <a:lnTo>
                    <a:pt x="26" y="3"/>
                  </a:lnTo>
                  <a:lnTo>
                    <a:pt x="50" y="13"/>
                  </a:lnTo>
                  <a:lnTo>
                    <a:pt x="72" y="28"/>
                  </a:lnTo>
                  <a:lnTo>
                    <a:pt x="93" y="50"/>
                  </a:lnTo>
                  <a:lnTo>
                    <a:pt x="114" y="82"/>
                  </a:lnTo>
                  <a:lnTo>
                    <a:pt x="133" y="119"/>
                  </a:lnTo>
                  <a:lnTo>
                    <a:pt x="150" y="162"/>
                  </a:lnTo>
                  <a:lnTo>
                    <a:pt x="165" y="212"/>
                  </a:lnTo>
                  <a:lnTo>
                    <a:pt x="179" y="265"/>
                  </a:lnTo>
                  <a:lnTo>
                    <a:pt x="191" y="325"/>
                  </a:lnTo>
                  <a:lnTo>
                    <a:pt x="201" y="389"/>
                  </a:lnTo>
                  <a:lnTo>
                    <a:pt x="211" y="456"/>
                  </a:lnTo>
                  <a:lnTo>
                    <a:pt x="219" y="527"/>
                  </a:lnTo>
                  <a:lnTo>
                    <a:pt x="223" y="602"/>
                  </a:lnTo>
                  <a:lnTo>
                    <a:pt x="228" y="678"/>
                  </a:lnTo>
                  <a:lnTo>
                    <a:pt x="230" y="758"/>
                  </a:lnTo>
                  <a:lnTo>
                    <a:pt x="232" y="839"/>
                  </a:lnTo>
                  <a:lnTo>
                    <a:pt x="230" y="920"/>
                  </a:lnTo>
                  <a:lnTo>
                    <a:pt x="228" y="1003"/>
                  </a:lnTo>
                  <a:lnTo>
                    <a:pt x="223" y="1088"/>
                  </a:lnTo>
                  <a:lnTo>
                    <a:pt x="218" y="1171"/>
                  </a:lnTo>
                  <a:lnTo>
                    <a:pt x="211" y="1263"/>
                  </a:lnTo>
                  <a:lnTo>
                    <a:pt x="200" y="1353"/>
                  </a:lnTo>
                  <a:lnTo>
                    <a:pt x="191" y="1440"/>
                  </a:lnTo>
                  <a:lnTo>
                    <a:pt x="179" y="1522"/>
                  </a:lnTo>
                  <a:lnTo>
                    <a:pt x="166" y="1601"/>
                  </a:lnTo>
                  <a:lnTo>
                    <a:pt x="154" y="1675"/>
                  </a:lnTo>
                  <a:lnTo>
                    <a:pt x="141" y="1745"/>
                  </a:lnTo>
                  <a:lnTo>
                    <a:pt x="128" y="1811"/>
                  </a:lnTo>
                  <a:lnTo>
                    <a:pt x="114" y="1870"/>
                  </a:lnTo>
                  <a:lnTo>
                    <a:pt x="100" y="1925"/>
                  </a:lnTo>
                  <a:lnTo>
                    <a:pt x="87" y="1974"/>
                  </a:lnTo>
                  <a:lnTo>
                    <a:pt x="73" y="2019"/>
                  </a:lnTo>
                  <a:lnTo>
                    <a:pt x="62" y="2056"/>
                  </a:lnTo>
                  <a:lnTo>
                    <a:pt x="49" y="2088"/>
                  </a:lnTo>
                  <a:lnTo>
                    <a:pt x="38" y="2112"/>
                  </a:lnTo>
                  <a:lnTo>
                    <a:pt x="28" y="2131"/>
                  </a:lnTo>
                  <a:lnTo>
                    <a:pt x="20" y="2142"/>
                  </a:lnTo>
                  <a:lnTo>
                    <a:pt x="12" y="2145"/>
                  </a:lnTo>
                  <a:lnTo>
                    <a:pt x="10" y="2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8744245" y="751192"/>
              <a:ext cx="20482" cy="88651"/>
            </a:xfrm>
            <a:custGeom>
              <a:avLst/>
              <a:gdLst>
                <a:gd name="T0" fmla="*/ 34 w 67"/>
                <a:gd name="T1" fmla="*/ 0 h 290"/>
                <a:gd name="T2" fmla="*/ 67 w 67"/>
                <a:gd name="T3" fmla="*/ 290 h 290"/>
                <a:gd name="T4" fmla="*/ 34 w 67"/>
                <a:gd name="T5" fmla="*/ 290 h 290"/>
                <a:gd name="T6" fmla="*/ 0 w 67"/>
                <a:gd name="T7" fmla="*/ 0 h 290"/>
                <a:gd name="T8" fmla="*/ 34 w 67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90">
                  <a:moveTo>
                    <a:pt x="34" y="0"/>
                  </a:moveTo>
                  <a:lnTo>
                    <a:pt x="67" y="290"/>
                  </a:lnTo>
                  <a:lnTo>
                    <a:pt x="34" y="290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8786431" y="750886"/>
              <a:ext cx="4891" cy="88651"/>
            </a:xfrm>
            <a:custGeom>
              <a:avLst/>
              <a:gdLst>
                <a:gd name="T0" fmla="*/ 14 w 16"/>
                <a:gd name="T1" fmla="*/ 0 h 290"/>
                <a:gd name="T2" fmla="*/ 16 w 16"/>
                <a:gd name="T3" fmla="*/ 290 h 290"/>
                <a:gd name="T4" fmla="*/ 2 w 16"/>
                <a:gd name="T5" fmla="*/ 290 h 290"/>
                <a:gd name="T6" fmla="*/ 0 w 16"/>
                <a:gd name="T7" fmla="*/ 1 h 290"/>
                <a:gd name="T8" fmla="*/ 14 w 16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90">
                  <a:moveTo>
                    <a:pt x="14" y="0"/>
                  </a:moveTo>
                  <a:lnTo>
                    <a:pt x="16" y="290"/>
                  </a:lnTo>
                  <a:lnTo>
                    <a:pt x="2" y="290"/>
                  </a:lnTo>
                  <a:lnTo>
                    <a:pt x="0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8819752" y="750886"/>
              <a:ext cx="19564" cy="88651"/>
            </a:xfrm>
            <a:custGeom>
              <a:avLst/>
              <a:gdLst>
                <a:gd name="T0" fmla="*/ 64 w 64"/>
                <a:gd name="T1" fmla="*/ 0 h 290"/>
                <a:gd name="T2" fmla="*/ 33 w 64"/>
                <a:gd name="T3" fmla="*/ 290 h 290"/>
                <a:gd name="T4" fmla="*/ 0 w 64"/>
                <a:gd name="T5" fmla="*/ 290 h 290"/>
                <a:gd name="T6" fmla="*/ 30 w 64"/>
                <a:gd name="T7" fmla="*/ 0 h 290"/>
                <a:gd name="T8" fmla="*/ 64 w 64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0">
                  <a:moveTo>
                    <a:pt x="64" y="0"/>
                  </a:moveTo>
                  <a:lnTo>
                    <a:pt x="33" y="290"/>
                  </a:lnTo>
                  <a:lnTo>
                    <a:pt x="0" y="290"/>
                  </a:lnTo>
                  <a:lnTo>
                    <a:pt x="3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8791322" y="836175"/>
              <a:ext cx="46466" cy="58999"/>
            </a:xfrm>
            <a:custGeom>
              <a:avLst/>
              <a:gdLst>
                <a:gd name="T0" fmla="*/ 150 w 152"/>
                <a:gd name="T1" fmla="*/ 0 h 193"/>
                <a:gd name="T2" fmla="*/ 152 w 152"/>
                <a:gd name="T3" fmla="*/ 26 h 193"/>
                <a:gd name="T4" fmla="*/ 150 w 152"/>
                <a:gd name="T5" fmla="*/ 62 h 193"/>
                <a:gd name="T6" fmla="*/ 143 w 152"/>
                <a:gd name="T7" fmla="*/ 93 h 193"/>
                <a:gd name="T8" fmla="*/ 132 w 152"/>
                <a:gd name="T9" fmla="*/ 124 h 193"/>
                <a:gd name="T10" fmla="*/ 117 w 152"/>
                <a:gd name="T11" fmla="*/ 150 h 193"/>
                <a:gd name="T12" fmla="*/ 100 w 152"/>
                <a:gd name="T13" fmla="*/ 173 h 193"/>
                <a:gd name="T14" fmla="*/ 79 w 152"/>
                <a:gd name="T15" fmla="*/ 191 h 193"/>
                <a:gd name="T16" fmla="*/ 1 w 152"/>
                <a:gd name="T17" fmla="*/ 193 h 193"/>
                <a:gd name="T18" fmla="*/ 0 w 152"/>
                <a:gd name="T19" fmla="*/ 1 h 193"/>
                <a:gd name="T20" fmla="*/ 150 w 152"/>
                <a:gd name="T2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93">
                  <a:moveTo>
                    <a:pt x="150" y="0"/>
                  </a:moveTo>
                  <a:lnTo>
                    <a:pt x="152" y="26"/>
                  </a:lnTo>
                  <a:lnTo>
                    <a:pt x="150" y="62"/>
                  </a:lnTo>
                  <a:lnTo>
                    <a:pt x="143" y="93"/>
                  </a:lnTo>
                  <a:lnTo>
                    <a:pt x="132" y="124"/>
                  </a:lnTo>
                  <a:lnTo>
                    <a:pt x="117" y="150"/>
                  </a:lnTo>
                  <a:lnTo>
                    <a:pt x="100" y="173"/>
                  </a:lnTo>
                  <a:lnTo>
                    <a:pt x="79" y="191"/>
                  </a:lnTo>
                  <a:lnTo>
                    <a:pt x="1" y="193"/>
                  </a:lnTo>
                  <a:lnTo>
                    <a:pt x="0" y="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8749748" y="836480"/>
              <a:ext cx="41880" cy="58693"/>
            </a:xfrm>
            <a:custGeom>
              <a:avLst/>
              <a:gdLst>
                <a:gd name="T0" fmla="*/ 136 w 137"/>
                <a:gd name="T1" fmla="*/ 0 h 192"/>
                <a:gd name="T2" fmla="*/ 137 w 137"/>
                <a:gd name="T3" fmla="*/ 192 h 192"/>
                <a:gd name="T4" fmla="*/ 75 w 137"/>
                <a:gd name="T5" fmla="*/ 192 h 192"/>
                <a:gd name="T6" fmla="*/ 54 w 137"/>
                <a:gd name="T7" fmla="*/ 173 h 192"/>
                <a:gd name="T8" fmla="*/ 37 w 137"/>
                <a:gd name="T9" fmla="*/ 151 h 192"/>
                <a:gd name="T10" fmla="*/ 21 w 137"/>
                <a:gd name="T11" fmla="*/ 124 h 192"/>
                <a:gd name="T12" fmla="*/ 10 w 137"/>
                <a:gd name="T13" fmla="*/ 95 h 192"/>
                <a:gd name="T14" fmla="*/ 3 w 137"/>
                <a:gd name="T15" fmla="*/ 62 h 192"/>
                <a:gd name="T16" fmla="*/ 0 w 137"/>
                <a:gd name="T17" fmla="*/ 28 h 192"/>
                <a:gd name="T18" fmla="*/ 2 w 137"/>
                <a:gd name="T19" fmla="*/ 0 h 192"/>
                <a:gd name="T20" fmla="*/ 136 w 137"/>
                <a:gd name="T2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92">
                  <a:moveTo>
                    <a:pt x="136" y="0"/>
                  </a:moveTo>
                  <a:lnTo>
                    <a:pt x="137" y="192"/>
                  </a:lnTo>
                  <a:lnTo>
                    <a:pt x="75" y="192"/>
                  </a:lnTo>
                  <a:lnTo>
                    <a:pt x="54" y="173"/>
                  </a:lnTo>
                  <a:lnTo>
                    <a:pt x="37" y="151"/>
                  </a:lnTo>
                  <a:lnTo>
                    <a:pt x="21" y="124"/>
                  </a:lnTo>
                  <a:lnTo>
                    <a:pt x="10" y="95"/>
                  </a:lnTo>
                  <a:lnTo>
                    <a:pt x="3" y="62"/>
                  </a:lnTo>
                  <a:lnTo>
                    <a:pt x="0" y="28"/>
                  </a:lnTo>
                  <a:lnTo>
                    <a:pt x="2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1"/>
            <p:cNvSpPr>
              <a:spLocks/>
            </p:cNvSpPr>
            <p:nvPr userDrawn="1"/>
          </p:nvSpPr>
          <p:spPr bwMode="auto">
            <a:xfrm>
              <a:off x="8643366" y="631054"/>
              <a:ext cx="147345" cy="122278"/>
            </a:xfrm>
            <a:custGeom>
              <a:avLst/>
              <a:gdLst>
                <a:gd name="T0" fmla="*/ 480 w 482"/>
                <a:gd name="T1" fmla="*/ 0 h 400"/>
                <a:gd name="T2" fmla="*/ 482 w 482"/>
                <a:gd name="T3" fmla="*/ 399 h 400"/>
                <a:gd name="T4" fmla="*/ 314 w 482"/>
                <a:gd name="T5" fmla="*/ 400 h 400"/>
                <a:gd name="T6" fmla="*/ 0 w 482"/>
                <a:gd name="T7" fmla="*/ 4 h 400"/>
                <a:gd name="T8" fmla="*/ 480 w 482"/>
                <a:gd name="T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400">
                  <a:moveTo>
                    <a:pt x="480" y="0"/>
                  </a:moveTo>
                  <a:lnTo>
                    <a:pt x="482" y="399"/>
                  </a:lnTo>
                  <a:lnTo>
                    <a:pt x="314" y="400"/>
                  </a:lnTo>
                  <a:lnTo>
                    <a:pt x="0" y="4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22"/>
            <p:cNvSpPr>
              <a:spLocks/>
            </p:cNvSpPr>
            <p:nvPr userDrawn="1"/>
          </p:nvSpPr>
          <p:spPr bwMode="auto">
            <a:xfrm>
              <a:off x="8790100" y="630443"/>
              <a:ext cx="147345" cy="122584"/>
            </a:xfrm>
            <a:custGeom>
              <a:avLst/>
              <a:gdLst>
                <a:gd name="T0" fmla="*/ 482 w 482"/>
                <a:gd name="T1" fmla="*/ 0 h 401"/>
                <a:gd name="T2" fmla="*/ 174 w 482"/>
                <a:gd name="T3" fmla="*/ 400 h 401"/>
                <a:gd name="T4" fmla="*/ 2 w 482"/>
                <a:gd name="T5" fmla="*/ 401 h 401"/>
                <a:gd name="T6" fmla="*/ 0 w 482"/>
                <a:gd name="T7" fmla="*/ 2 h 401"/>
                <a:gd name="T8" fmla="*/ 482 w 482"/>
                <a:gd name="T9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401">
                  <a:moveTo>
                    <a:pt x="482" y="0"/>
                  </a:moveTo>
                  <a:lnTo>
                    <a:pt x="174" y="400"/>
                  </a:lnTo>
                  <a:lnTo>
                    <a:pt x="2" y="401"/>
                  </a:lnTo>
                  <a:lnTo>
                    <a:pt x="0" y="2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811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21000">
              <a:srgbClr val="6EC7CB"/>
            </a:gs>
            <a:gs pos="95000">
              <a:srgbClr val="2F6CA3"/>
            </a:gs>
            <a:gs pos="39496">
              <a:srgbClr val="57A5CA"/>
            </a:gs>
            <a:gs pos="55000">
              <a:srgbClr val="4489C9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9735" y="425184"/>
            <a:ext cx="1037740" cy="1052779"/>
          </a:xfrm>
          <a:prstGeom prst="rect">
            <a:avLst/>
          </a:prstGeom>
          <a:scene3d>
            <a:camera prst="obliqueTopRight"/>
            <a:lightRig rig="threePt" dir="t"/>
          </a:scene3d>
        </p:spPr>
      </p:pic>
      <p:sp>
        <p:nvSpPr>
          <p:cNvPr id="15" name="직사각형 14"/>
          <p:cNvSpPr/>
          <p:nvPr userDrawn="1"/>
        </p:nvSpPr>
        <p:spPr>
          <a:xfrm>
            <a:off x="609601" y="559275"/>
            <a:ext cx="7914640" cy="592280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80"/>
          <a:stretch>
            <a:fillRect/>
          </a:stretch>
        </p:blipFill>
        <p:spPr>
          <a:xfrm flipH="1">
            <a:off x="8788724" y="5720080"/>
            <a:ext cx="2959038" cy="1147181"/>
          </a:xfrm>
          <a:custGeom>
            <a:avLst/>
            <a:gdLst>
              <a:gd name="connsiteX0" fmla="*/ 2959038 w 2959038"/>
              <a:gd name="connsiteY0" fmla="*/ 0 h 1147181"/>
              <a:gd name="connsiteX1" fmla="*/ 0 w 2959038"/>
              <a:gd name="connsiteY1" fmla="*/ 0 h 1147181"/>
              <a:gd name="connsiteX2" fmla="*/ 0 w 2959038"/>
              <a:gd name="connsiteY2" fmla="*/ 1147181 h 1147181"/>
              <a:gd name="connsiteX3" fmla="*/ 2959038 w 2959038"/>
              <a:gd name="connsiteY3" fmla="*/ 1147181 h 114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9038" h="1147181">
                <a:moveTo>
                  <a:pt x="2959038" y="0"/>
                </a:moveTo>
                <a:lnTo>
                  <a:pt x="0" y="0"/>
                </a:lnTo>
                <a:lnTo>
                  <a:pt x="0" y="1147181"/>
                </a:lnTo>
                <a:lnTo>
                  <a:pt x="2959038" y="1147181"/>
                </a:lnTo>
                <a:close/>
              </a:path>
            </a:pathLst>
          </a:custGeom>
          <a:scene3d>
            <a:camera prst="obliqueTopRight"/>
            <a:lightRig rig="threePt" dir="t"/>
          </a:scene3d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5438" y="5720080"/>
            <a:ext cx="3542924" cy="1147181"/>
          </a:xfrm>
          <a:prstGeom prst="rect">
            <a:avLst/>
          </a:prstGeom>
          <a:scene3d>
            <a:camera prst="obliqueTopRight"/>
            <a:lightRig rig="threePt" dir="t"/>
          </a:scene3d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26" y="5720080"/>
            <a:ext cx="3542924" cy="1147181"/>
          </a:xfrm>
          <a:prstGeom prst="rect">
            <a:avLst/>
          </a:prstGeom>
          <a:scene3d>
            <a:camera prst="obliqueTopRight"/>
            <a:lightRig rig="threePt" dir="t"/>
          </a:scene3d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007" y="5710819"/>
            <a:ext cx="3542924" cy="1147181"/>
          </a:xfrm>
          <a:prstGeom prst="rect">
            <a:avLst/>
          </a:prstGeom>
          <a:scene3d>
            <a:camera prst="obliqueTopRight"/>
            <a:lightRig rig="threePt" dir="t"/>
          </a:scene3d>
        </p:spPr>
      </p:pic>
      <p:sp>
        <p:nvSpPr>
          <p:cNvPr id="21" name="직사각형 20"/>
          <p:cNvSpPr/>
          <p:nvPr userDrawn="1"/>
        </p:nvSpPr>
        <p:spPr>
          <a:xfrm>
            <a:off x="1361327" y="1265711"/>
            <a:ext cx="5405233" cy="45719"/>
          </a:xfrm>
          <a:prstGeom prst="rect">
            <a:avLst/>
          </a:prstGeom>
          <a:gradFill flip="none" rotWithShape="1">
            <a:gsLst>
              <a:gs pos="38000">
                <a:srgbClr val="2F6CA3"/>
              </a:gs>
              <a:gs pos="100000">
                <a:srgbClr val="9ABAD7"/>
              </a:gs>
            </a:gsLst>
            <a:lin ang="0" scaled="1"/>
            <a:tileRect/>
          </a:gradFill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-2457450" y="446088"/>
            <a:ext cx="16287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Freeform 6"/>
          <p:cNvSpPr>
            <a:spLocks/>
          </p:cNvSpPr>
          <p:nvPr userDrawn="1"/>
        </p:nvSpPr>
        <p:spPr bwMode="auto">
          <a:xfrm>
            <a:off x="-2457450" y="449263"/>
            <a:ext cx="1625600" cy="1622425"/>
          </a:xfrm>
          <a:custGeom>
            <a:avLst/>
            <a:gdLst>
              <a:gd name="T0" fmla="*/ 2174 w 4096"/>
              <a:gd name="T1" fmla="*/ 3 h 4087"/>
              <a:gd name="T2" fmla="*/ 2417 w 4096"/>
              <a:gd name="T3" fmla="*/ 32 h 4087"/>
              <a:gd name="T4" fmla="*/ 2650 w 4096"/>
              <a:gd name="T5" fmla="*/ 90 h 4087"/>
              <a:gd name="T6" fmla="*/ 2873 w 4096"/>
              <a:gd name="T7" fmla="*/ 172 h 4087"/>
              <a:gd name="T8" fmla="*/ 3082 w 4096"/>
              <a:gd name="T9" fmla="*/ 278 h 4087"/>
              <a:gd name="T10" fmla="*/ 3277 w 4096"/>
              <a:gd name="T11" fmla="*/ 407 h 4087"/>
              <a:gd name="T12" fmla="*/ 3455 w 4096"/>
              <a:gd name="T13" fmla="*/ 557 h 4087"/>
              <a:gd name="T14" fmla="*/ 3615 w 4096"/>
              <a:gd name="T15" fmla="*/ 726 h 4087"/>
              <a:gd name="T16" fmla="*/ 3756 w 4096"/>
              <a:gd name="T17" fmla="*/ 913 h 4087"/>
              <a:gd name="T18" fmla="*/ 3873 w 4096"/>
              <a:gd name="T19" fmla="*/ 1115 h 4087"/>
              <a:gd name="T20" fmla="*/ 3969 w 4096"/>
              <a:gd name="T21" fmla="*/ 1330 h 4087"/>
              <a:gd name="T22" fmla="*/ 4039 w 4096"/>
              <a:gd name="T23" fmla="*/ 1558 h 4087"/>
              <a:gd name="T24" fmla="*/ 4081 w 4096"/>
              <a:gd name="T25" fmla="*/ 1797 h 4087"/>
              <a:gd name="T26" fmla="*/ 4096 w 4096"/>
              <a:gd name="T27" fmla="*/ 2043 h 4087"/>
              <a:gd name="T28" fmla="*/ 4081 w 4096"/>
              <a:gd name="T29" fmla="*/ 2291 h 4087"/>
              <a:gd name="T30" fmla="*/ 4039 w 4096"/>
              <a:gd name="T31" fmla="*/ 2529 h 4087"/>
              <a:gd name="T32" fmla="*/ 3969 w 4096"/>
              <a:gd name="T33" fmla="*/ 2757 h 4087"/>
              <a:gd name="T34" fmla="*/ 3873 w 4096"/>
              <a:gd name="T35" fmla="*/ 2973 h 4087"/>
              <a:gd name="T36" fmla="*/ 3756 w 4096"/>
              <a:gd name="T37" fmla="*/ 3174 h 4087"/>
              <a:gd name="T38" fmla="*/ 3615 w 4096"/>
              <a:gd name="T39" fmla="*/ 3361 h 4087"/>
              <a:gd name="T40" fmla="*/ 3455 w 4096"/>
              <a:gd name="T41" fmla="*/ 3530 h 4087"/>
              <a:gd name="T42" fmla="*/ 3277 w 4096"/>
              <a:gd name="T43" fmla="*/ 3680 h 4087"/>
              <a:gd name="T44" fmla="*/ 3082 w 4096"/>
              <a:gd name="T45" fmla="*/ 3809 h 4087"/>
              <a:gd name="T46" fmla="*/ 2873 w 4096"/>
              <a:gd name="T47" fmla="*/ 3916 h 4087"/>
              <a:gd name="T48" fmla="*/ 2650 w 4096"/>
              <a:gd name="T49" fmla="*/ 3999 h 4087"/>
              <a:gd name="T50" fmla="*/ 2417 w 4096"/>
              <a:gd name="T51" fmla="*/ 4055 h 4087"/>
              <a:gd name="T52" fmla="*/ 2174 w 4096"/>
              <a:gd name="T53" fmla="*/ 4084 h 4087"/>
              <a:gd name="T54" fmla="*/ 1923 w 4096"/>
              <a:gd name="T55" fmla="*/ 4084 h 4087"/>
              <a:gd name="T56" fmla="*/ 1680 w 4096"/>
              <a:gd name="T57" fmla="*/ 4055 h 4087"/>
              <a:gd name="T58" fmla="*/ 1447 w 4096"/>
              <a:gd name="T59" fmla="*/ 3999 h 4087"/>
              <a:gd name="T60" fmla="*/ 1223 w 4096"/>
              <a:gd name="T61" fmla="*/ 3916 h 4087"/>
              <a:gd name="T62" fmla="*/ 1014 w 4096"/>
              <a:gd name="T63" fmla="*/ 3809 h 4087"/>
              <a:gd name="T64" fmla="*/ 820 w 4096"/>
              <a:gd name="T65" fmla="*/ 3680 h 4087"/>
              <a:gd name="T66" fmla="*/ 642 w 4096"/>
              <a:gd name="T67" fmla="*/ 3530 h 4087"/>
              <a:gd name="T68" fmla="*/ 481 w 4096"/>
              <a:gd name="T69" fmla="*/ 3361 h 4087"/>
              <a:gd name="T70" fmla="*/ 341 w 4096"/>
              <a:gd name="T71" fmla="*/ 3174 h 4087"/>
              <a:gd name="T72" fmla="*/ 223 w 4096"/>
              <a:gd name="T73" fmla="*/ 2973 h 4087"/>
              <a:gd name="T74" fmla="*/ 128 w 4096"/>
              <a:gd name="T75" fmla="*/ 2757 h 4087"/>
              <a:gd name="T76" fmla="*/ 58 w 4096"/>
              <a:gd name="T77" fmla="*/ 2529 h 4087"/>
              <a:gd name="T78" fmla="*/ 15 w 4096"/>
              <a:gd name="T79" fmla="*/ 2291 h 4087"/>
              <a:gd name="T80" fmla="*/ 0 w 4096"/>
              <a:gd name="T81" fmla="*/ 2043 h 4087"/>
              <a:gd name="T82" fmla="*/ 15 w 4096"/>
              <a:gd name="T83" fmla="*/ 1797 h 4087"/>
              <a:gd name="T84" fmla="*/ 58 w 4096"/>
              <a:gd name="T85" fmla="*/ 1558 h 4087"/>
              <a:gd name="T86" fmla="*/ 128 w 4096"/>
              <a:gd name="T87" fmla="*/ 1330 h 4087"/>
              <a:gd name="T88" fmla="*/ 223 w 4096"/>
              <a:gd name="T89" fmla="*/ 1115 h 4087"/>
              <a:gd name="T90" fmla="*/ 341 w 4096"/>
              <a:gd name="T91" fmla="*/ 913 h 4087"/>
              <a:gd name="T92" fmla="*/ 481 w 4096"/>
              <a:gd name="T93" fmla="*/ 726 h 4087"/>
              <a:gd name="T94" fmla="*/ 642 w 4096"/>
              <a:gd name="T95" fmla="*/ 557 h 4087"/>
              <a:gd name="T96" fmla="*/ 820 w 4096"/>
              <a:gd name="T97" fmla="*/ 407 h 4087"/>
              <a:gd name="T98" fmla="*/ 1014 w 4096"/>
              <a:gd name="T99" fmla="*/ 278 h 4087"/>
              <a:gd name="T100" fmla="*/ 1223 w 4096"/>
              <a:gd name="T101" fmla="*/ 172 h 4087"/>
              <a:gd name="T102" fmla="*/ 1447 w 4096"/>
              <a:gd name="T103" fmla="*/ 90 h 4087"/>
              <a:gd name="T104" fmla="*/ 1680 w 4096"/>
              <a:gd name="T105" fmla="*/ 32 h 4087"/>
              <a:gd name="T106" fmla="*/ 1923 w 4096"/>
              <a:gd name="T107" fmla="*/ 3 h 4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96" h="4087">
                <a:moveTo>
                  <a:pt x="2048" y="0"/>
                </a:moveTo>
                <a:lnTo>
                  <a:pt x="2174" y="3"/>
                </a:lnTo>
                <a:lnTo>
                  <a:pt x="2296" y="15"/>
                </a:lnTo>
                <a:lnTo>
                  <a:pt x="2417" y="32"/>
                </a:lnTo>
                <a:lnTo>
                  <a:pt x="2535" y="57"/>
                </a:lnTo>
                <a:lnTo>
                  <a:pt x="2650" y="90"/>
                </a:lnTo>
                <a:lnTo>
                  <a:pt x="2763" y="127"/>
                </a:lnTo>
                <a:lnTo>
                  <a:pt x="2873" y="172"/>
                </a:lnTo>
                <a:lnTo>
                  <a:pt x="2980" y="222"/>
                </a:lnTo>
                <a:lnTo>
                  <a:pt x="3082" y="278"/>
                </a:lnTo>
                <a:lnTo>
                  <a:pt x="3181" y="341"/>
                </a:lnTo>
                <a:lnTo>
                  <a:pt x="3277" y="407"/>
                </a:lnTo>
                <a:lnTo>
                  <a:pt x="3368" y="480"/>
                </a:lnTo>
                <a:lnTo>
                  <a:pt x="3455" y="557"/>
                </a:lnTo>
                <a:lnTo>
                  <a:pt x="3537" y="640"/>
                </a:lnTo>
                <a:lnTo>
                  <a:pt x="3615" y="726"/>
                </a:lnTo>
                <a:lnTo>
                  <a:pt x="3688" y="818"/>
                </a:lnTo>
                <a:lnTo>
                  <a:pt x="3756" y="913"/>
                </a:lnTo>
                <a:lnTo>
                  <a:pt x="3817" y="1011"/>
                </a:lnTo>
                <a:lnTo>
                  <a:pt x="3873" y="1115"/>
                </a:lnTo>
                <a:lnTo>
                  <a:pt x="3923" y="1220"/>
                </a:lnTo>
                <a:lnTo>
                  <a:pt x="3969" y="1330"/>
                </a:lnTo>
                <a:lnTo>
                  <a:pt x="4007" y="1443"/>
                </a:lnTo>
                <a:lnTo>
                  <a:pt x="4039" y="1558"/>
                </a:lnTo>
                <a:lnTo>
                  <a:pt x="4064" y="1676"/>
                </a:lnTo>
                <a:lnTo>
                  <a:pt x="4081" y="1797"/>
                </a:lnTo>
                <a:lnTo>
                  <a:pt x="4093" y="1920"/>
                </a:lnTo>
                <a:lnTo>
                  <a:pt x="4096" y="2043"/>
                </a:lnTo>
                <a:lnTo>
                  <a:pt x="4093" y="2169"/>
                </a:lnTo>
                <a:lnTo>
                  <a:pt x="4081" y="2291"/>
                </a:lnTo>
                <a:lnTo>
                  <a:pt x="4064" y="2411"/>
                </a:lnTo>
                <a:lnTo>
                  <a:pt x="4039" y="2529"/>
                </a:lnTo>
                <a:lnTo>
                  <a:pt x="4007" y="2644"/>
                </a:lnTo>
                <a:lnTo>
                  <a:pt x="3969" y="2757"/>
                </a:lnTo>
                <a:lnTo>
                  <a:pt x="3923" y="2867"/>
                </a:lnTo>
                <a:lnTo>
                  <a:pt x="3873" y="2973"/>
                </a:lnTo>
                <a:lnTo>
                  <a:pt x="3817" y="3075"/>
                </a:lnTo>
                <a:lnTo>
                  <a:pt x="3756" y="3174"/>
                </a:lnTo>
                <a:lnTo>
                  <a:pt x="3688" y="3269"/>
                </a:lnTo>
                <a:lnTo>
                  <a:pt x="3615" y="3361"/>
                </a:lnTo>
                <a:lnTo>
                  <a:pt x="3537" y="3447"/>
                </a:lnTo>
                <a:lnTo>
                  <a:pt x="3455" y="3530"/>
                </a:lnTo>
                <a:lnTo>
                  <a:pt x="3368" y="3607"/>
                </a:lnTo>
                <a:lnTo>
                  <a:pt x="3277" y="3680"/>
                </a:lnTo>
                <a:lnTo>
                  <a:pt x="3181" y="3747"/>
                </a:lnTo>
                <a:lnTo>
                  <a:pt x="3082" y="3809"/>
                </a:lnTo>
                <a:lnTo>
                  <a:pt x="2980" y="3865"/>
                </a:lnTo>
                <a:lnTo>
                  <a:pt x="2873" y="3916"/>
                </a:lnTo>
                <a:lnTo>
                  <a:pt x="2763" y="3960"/>
                </a:lnTo>
                <a:lnTo>
                  <a:pt x="2650" y="3999"/>
                </a:lnTo>
                <a:lnTo>
                  <a:pt x="2535" y="4030"/>
                </a:lnTo>
                <a:lnTo>
                  <a:pt x="2417" y="4055"/>
                </a:lnTo>
                <a:lnTo>
                  <a:pt x="2296" y="4074"/>
                </a:lnTo>
                <a:lnTo>
                  <a:pt x="2174" y="4084"/>
                </a:lnTo>
                <a:lnTo>
                  <a:pt x="2048" y="4087"/>
                </a:lnTo>
                <a:lnTo>
                  <a:pt x="1923" y="4084"/>
                </a:lnTo>
                <a:lnTo>
                  <a:pt x="1800" y="4074"/>
                </a:lnTo>
                <a:lnTo>
                  <a:pt x="1680" y="4055"/>
                </a:lnTo>
                <a:lnTo>
                  <a:pt x="1562" y="4030"/>
                </a:lnTo>
                <a:lnTo>
                  <a:pt x="1447" y="3999"/>
                </a:lnTo>
                <a:lnTo>
                  <a:pt x="1334" y="3960"/>
                </a:lnTo>
                <a:lnTo>
                  <a:pt x="1223" y="3916"/>
                </a:lnTo>
                <a:lnTo>
                  <a:pt x="1117" y="3865"/>
                </a:lnTo>
                <a:lnTo>
                  <a:pt x="1014" y="3809"/>
                </a:lnTo>
                <a:lnTo>
                  <a:pt x="915" y="3747"/>
                </a:lnTo>
                <a:lnTo>
                  <a:pt x="820" y="3680"/>
                </a:lnTo>
                <a:lnTo>
                  <a:pt x="728" y="3607"/>
                </a:lnTo>
                <a:lnTo>
                  <a:pt x="642" y="3530"/>
                </a:lnTo>
                <a:lnTo>
                  <a:pt x="559" y="3447"/>
                </a:lnTo>
                <a:lnTo>
                  <a:pt x="481" y="3361"/>
                </a:lnTo>
                <a:lnTo>
                  <a:pt x="409" y="3269"/>
                </a:lnTo>
                <a:lnTo>
                  <a:pt x="341" y="3174"/>
                </a:lnTo>
                <a:lnTo>
                  <a:pt x="280" y="3075"/>
                </a:lnTo>
                <a:lnTo>
                  <a:pt x="223" y="2973"/>
                </a:lnTo>
                <a:lnTo>
                  <a:pt x="173" y="2867"/>
                </a:lnTo>
                <a:lnTo>
                  <a:pt x="128" y="2757"/>
                </a:lnTo>
                <a:lnTo>
                  <a:pt x="90" y="2644"/>
                </a:lnTo>
                <a:lnTo>
                  <a:pt x="58" y="2529"/>
                </a:lnTo>
                <a:lnTo>
                  <a:pt x="33" y="2411"/>
                </a:lnTo>
                <a:lnTo>
                  <a:pt x="15" y="2291"/>
                </a:lnTo>
                <a:lnTo>
                  <a:pt x="4" y="2169"/>
                </a:lnTo>
                <a:lnTo>
                  <a:pt x="0" y="2043"/>
                </a:lnTo>
                <a:lnTo>
                  <a:pt x="4" y="1920"/>
                </a:lnTo>
                <a:lnTo>
                  <a:pt x="15" y="1797"/>
                </a:lnTo>
                <a:lnTo>
                  <a:pt x="33" y="1676"/>
                </a:lnTo>
                <a:lnTo>
                  <a:pt x="58" y="1558"/>
                </a:lnTo>
                <a:lnTo>
                  <a:pt x="90" y="1443"/>
                </a:lnTo>
                <a:lnTo>
                  <a:pt x="128" y="1330"/>
                </a:lnTo>
                <a:lnTo>
                  <a:pt x="173" y="1220"/>
                </a:lnTo>
                <a:lnTo>
                  <a:pt x="223" y="1115"/>
                </a:lnTo>
                <a:lnTo>
                  <a:pt x="280" y="1011"/>
                </a:lnTo>
                <a:lnTo>
                  <a:pt x="341" y="913"/>
                </a:lnTo>
                <a:lnTo>
                  <a:pt x="409" y="818"/>
                </a:lnTo>
                <a:lnTo>
                  <a:pt x="481" y="726"/>
                </a:lnTo>
                <a:lnTo>
                  <a:pt x="559" y="640"/>
                </a:lnTo>
                <a:lnTo>
                  <a:pt x="642" y="557"/>
                </a:lnTo>
                <a:lnTo>
                  <a:pt x="728" y="480"/>
                </a:lnTo>
                <a:lnTo>
                  <a:pt x="820" y="407"/>
                </a:lnTo>
                <a:lnTo>
                  <a:pt x="915" y="341"/>
                </a:lnTo>
                <a:lnTo>
                  <a:pt x="1014" y="278"/>
                </a:lnTo>
                <a:lnTo>
                  <a:pt x="1117" y="222"/>
                </a:lnTo>
                <a:lnTo>
                  <a:pt x="1223" y="172"/>
                </a:lnTo>
                <a:lnTo>
                  <a:pt x="1334" y="127"/>
                </a:lnTo>
                <a:lnTo>
                  <a:pt x="1447" y="90"/>
                </a:lnTo>
                <a:lnTo>
                  <a:pt x="1562" y="57"/>
                </a:lnTo>
                <a:lnTo>
                  <a:pt x="1680" y="32"/>
                </a:lnTo>
                <a:lnTo>
                  <a:pt x="1800" y="15"/>
                </a:lnTo>
                <a:lnTo>
                  <a:pt x="1923" y="3"/>
                </a:lnTo>
                <a:lnTo>
                  <a:pt x="2048" y="0"/>
                </a:lnTo>
                <a:close/>
              </a:path>
            </a:pathLst>
          </a:custGeom>
          <a:solidFill>
            <a:srgbClr val="A3DCE2"/>
          </a:solidFill>
          <a:ln w="0">
            <a:solidFill>
              <a:srgbClr val="A3DCE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3" name="그룹 32"/>
          <p:cNvGrpSpPr/>
          <p:nvPr userDrawn="1"/>
        </p:nvGrpSpPr>
        <p:grpSpPr>
          <a:xfrm>
            <a:off x="366024" y="771767"/>
            <a:ext cx="899183" cy="507758"/>
            <a:chOff x="-2176463" y="814388"/>
            <a:chExt cx="1042988" cy="588963"/>
          </a:xfrm>
          <a:scene3d>
            <a:camera prst="obliqueTopRight"/>
            <a:lightRig rig="threePt" dir="t"/>
          </a:scene3d>
        </p:grpSpPr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-1620838" y="814388"/>
              <a:ext cx="487363" cy="588963"/>
            </a:xfrm>
            <a:custGeom>
              <a:avLst/>
              <a:gdLst>
                <a:gd name="T0" fmla="*/ 284 w 1227"/>
                <a:gd name="T1" fmla="*/ 4 h 1484"/>
                <a:gd name="T2" fmla="*/ 431 w 1227"/>
                <a:gd name="T3" fmla="*/ 34 h 1484"/>
                <a:gd name="T4" fmla="*/ 565 w 1227"/>
                <a:gd name="T5" fmla="*/ 90 h 1484"/>
                <a:gd name="T6" fmla="*/ 684 w 1227"/>
                <a:gd name="T7" fmla="*/ 170 h 1484"/>
                <a:gd name="T8" fmla="*/ 786 w 1227"/>
                <a:gd name="T9" fmla="*/ 272 h 1484"/>
                <a:gd name="T10" fmla="*/ 867 w 1227"/>
                <a:gd name="T11" fmla="*/ 390 h 1484"/>
                <a:gd name="T12" fmla="*/ 924 w 1227"/>
                <a:gd name="T13" fmla="*/ 524 h 1484"/>
                <a:gd name="T14" fmla="*/ 954 w 1227"/>
                <a:gd name="T15" fmla="*/ 669 h 1484"/>
                <a:gd name="T16" fmla="*/ 1044 w 1227"/>
                <a:gd name="T17" fmla="*/ 717 h 1484"/>
                <a:gd name="T18" fmla="*/ 1119 w 1227"/>
                <a:gd name="T19" fmla="*/ 783 h 1484"/>
                <a:gd name="T20" fmla="*/ 1177 w 1227"/>
                <a:gd name="T21" fmla="*/ 863 h 1484"/>
                <a:gd name="T22" fmla="*/ 1214 w 1227"/>
                <a:gd name="T23" fmla="*/ 957 h 1484"/>
                <a:gd name="T24" fmla="*/ 1227 w 1227"/>
                <a:gd name="T25" fmla="*/ 1062 h 1484"/>
                <a:gd name="T26" fmla="*/ 1213 w 1227"/>
                <a:gd name="T27" fmla="*/ 1167 h 1484"/>
                <a:gd name="T28" fmla="*/ 1177 w 1227"/>
                <a:gd name="T29" fmla="*/ 1262 h 1484"/>
                <a:gd name="T30" fmla="*/ 1119 w 1227"/>
                <a:gd name="T31" fmla="*/ 1344 h 1484"/>
                <a:gd name="T32" fmla="*/ 1043 w 1227"/>
                <a:gd name="T33" fmla="*/ 1409 h 1484"/>
                <a:gd name="T34" fmla="*/ 952 w 1227"/>
                <a:gd name="T35" fmla="*/ 1456 h 1484"/>
                <a:gd name="T36" fmla="*/ 852 w 1227"/>
                <a:gd name="T37" fmla="*/ 1480 h 1484"/>
                <a:gd name="T38" fmla="*/ 381 w 1227"/>
                <a:gd name="T39" fmla="*/ 1484 h 1484"/>
                <a:gd name="T40" fmla="*/ 487 w 1227"/>
                <a:gd name="T41" fmla="*/ 1471 h 1484"/>
                <a:gd name="T42" fmla="*/ 583 w 1227"/>
                <a:gd name="T43" fmla="*/ 1435 h 1484"/>
                <a:gd name="T44" fmla="*/ 667 w 1227"/>
                <a:gd name="T45" fmla="*/ 1379 h 1484"/>
                <a:gd name="T46" fmla="*/ 733 w 1227"/>
                <a:gd name="T47" fmla="*/ 1305 h 1484"/>
                <a:gd name="T48" fmla="*/ 782 w 1227"/>
                <a:gd name="T49" fmla="*/ 1216 h 1484"/>
                <a:gd name="T50" fmla="*/ 807 w 1227"/>
                <a:gd name="T51" fmla="*/ 1116 h 1484"/>
                <a:gd name="T52" fmla="*/ 807 w 1227"/>
                <a:gd name="T53" fmla="*/ 1008 h 1484"/>
                <a:gd name="T54" fmla="*/ 782 w 1227"/>
                <a:gd name="T55" fmla="*/ 910 h 1484"/>
                <a:gd name="T56" fmla="*/ 733 w 1227"/>
                <a:gd name="T57" fmla="*/ 821 h 1484"/>
                <a:gd name="T58" fmla="*/ 667 w 1227"/>
                <a:gd name="T59" fmla="*/ 748 h 1484"/>
                <a:gd name="T60" fmla="*/ 584 w 1227"/>
                <a:gd name="T61" fmla="*/ 691 h 1484"/>
                <a:gd name="T62" fmla="*/ 525 w 1227"/>
                <a:gd name="T63" fmla="*/ 594 h 1484"/>
                <a:gd name="T64" fmla="*/ 480 w 1227"/>
                <a:gd name="T65" fmla="*/ 453 h 1484"/>
                <a:gd name="T66" fmla="*/ 410 w 1227"/>
                <a:gd name="T67" fmla="*/ 324 h 1484"/>
                <a:gd name="T68" fmla="*/ 314 w 1227"/>
                <a:gd name="T69" fmla="*/ 213 h 1484"/>
                <a:gd name="T70" fmla="*/ 201 w 1227"/>
                <a:gd name="T71" fmla="*/ 122 h 1484"/>
                <a:gd name="T72" fmla="*/ 70 w 1227"/>
                <a:gd name="T73" fmla="*/ 54 h 1484"/>
                <a:gd name="T74" fmla="*/ 67 w 1227"/>
                <a:gd name="T75" fmla="*/ 13 h 1484"/>
                <a:gd name="T76" fmla="*/ 208 w 1227"/>
                <a:gd name="T77" fmla="*/ 0 h 1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27" h="1484">
                  <a:moveTo>
                    <a:pt x="208" y="0"/>
                  </a:moveTo>
                  <a:lnTo>
                    <a:pt x="284" y="4"/>
                  </a:lnTo>
                  <a:lnTo>
                    <a:pt x="358" y="15"/>
                  </a:lnTo>
                  <a:lnTo>
                    <a:pt x="431" y="34"/>
                  </a:lnTo>
                  <a:lnTo>
                    <a:pt x="500" y="59"/>
                  </a:lnTo>
                  <a:lnTo>
                    <a:pt x="565" y="90"/>
                  </a:lnTo>
                  <a:lnTo>
                    <a:pt x="626" y="128"/>
                  </a:lnTo>
                  <a:lnTo>
                    <a:pt x="684" y="170"/>
                  </a:lnTo>
                  <a:lnTo>
                    <a:pt x="738" y="218"/>
                  </a:lnTo>
                  <a:lnTo>
                    <a:pt x="786" y="272"/>
                  </a:lnTo>
                  <a:lnTo>
                    <a:pt x="829" y="329"/>
                  </a:lnTo>
                  <a:lnTo>
                    <a:pt x="867" y="390"/>
                  </a:lnTo>
                  <a:lnTo>
                    <a:pt x="898" y="456"/>
                  </a:lnTo>
                  <a:lnTo>
                    <a:pt x="924" y="524"/>
                  </a:lnTo>
                  <a:lnTo>
                    <a:pt x="942" y="596"/>
                  </a:lnTo>
                  <a:lnTo>
                    <a:pt x="954" y="669"/>
                  </a:lnTo>
                  <a:lnTo>
                    <a:pt x="1000" y="691"/>
                  </a:lnTo>
                  <a:lnTo>
                    <a:pt x="1044" y="717"/>
                  </a:lnTo>
                  <a:lnTo>
                    <a:pt x="1083" y="748"/>
                  </a:lnTo>
                  <a:lnTo>
                    <a:pt x="1119" y="783"/>
                  </a:lnTo>
                  <a:lnTo>
                    <a:pt x="1150" y="821"/>
                  </a:lnTo>
                  <a:lnTo>
                    <a:pt x="1177" y="863"/>
                  </a:lnTo>
                  <a:lnTo>
                    <a:pt x="1198" y="910"/>
                  </a:lnTo>
                  <a:lnTo>
                    <a:pt x="1214" y="957"/>
                  </a:lnTo>
                  <a:lnTo>
                    <a:pt x="1223" y="1008"/>
                  </a:lnTo>
                  <a:lnTo>
                    <a:pt x="1227" y="1062"/>
                  </a:lnTo>
                  <a:lnTo>
                    <a:pt x="1223" y="1116"/>
                  </a:lnTo>
                  <a:lnTo>
                    <a:pt x="1213" y="1167"/>
                  </a:lnTo>
                  <a:lnTo>
                    <a:pt x="1198" y="1216"/>
                  </a:lnTo>
                  <a:lnTo>
                    <a:pt x="1177" y="1262"/>
                  </a:lnTo>
                  <a:lnTo>
                    <a:pt x="1150" y="1305"/>
                  </a:lnTo>
                  <a:lnTo>
                    <a:pt x="1119" y="1344"/>
                  </a:lnTo>
                  <a:lnTo>
                    <a:pt x="1083" y="1379"/>
                  </a:lnTo>
                  <a:lnTo>
                    <a:pt x="1043" y="1409"/>
                  </a:lnTo>
                  <a:lnTo>
                    <a:pt x="1000" y="1435"/>
                  </a:lnTo>
                  <a:lnTo>
                    <a:pt x="952" y="1456"/>
                  </a:lnTo>
                  <a:lnTo>
                    <a:pt x="903" y="1471"/>
                  </a:lnTo>
                  <a:lnTo>
                    <a:pt x="852" y="1480"/>
                  </a:lnTo>
                  <a:lnTo>
                    <a:pt x="798" y="1484"/>
                  </a:lnTo>
                  <a:lnTo>
                    <a:pt x="381" y="1484"/>
                  </a:lnTo>
                  <a:lnTo>
                    <a:pt x="435" y="1480"/>
                  </a:lnTo>
                  <a:lnTo>
                    <a:pt x="487" y="1471"/>
                  </a:lnTo>
                  <a:lnTo>
                    <a:pt x="536" y="1456"/>
                  </a:lnTo>
                  <a:lnTo>
                    <a:pt x="583" y="1435"/>
                  </a:lnTo>
                  <a:lnTo>
                    <a:pt x="626" y="1409"/>
                  </a:lnTo>
                  <a:lnTo>
                    <a:pt x="667" y="1379"/>
                  </a:lnTo>
                  <a:lnTo>
                    <a:pt x="702" y="1344"/>
                  </a:lnTo>
                  <a:lnTo>
                    <a:pt x="733" y="1305"/>
                  </a:lnTo>
                  <a:lnTo>
                    <a:pt x="761" y="1262"/>
                  </a:lnTo>
                  <a:lnTo>
                    <a:pt x="782" y="1216"/>
                  </a:lnTo>
                  <a:lnTo>
                    <a:pt x="797" y="1167"/>
                  </a:lnTo>
                  <a:lnTo>
                    <a:pt x="807" y="1116"/>
                  </a:lnTo>
                  <a:lnTo>
                    <a:pt x="811" y="1062"/>
                  </a:lnTo>
                  <a:lnTo>
                    <a:pt x="807" y="1008"/>
                  </a:lnTo>
                  <a:lnTo>
                    <a:pt x="797" y="957"/>
                  </a:lnTo>
                  <a:lnTo>
                    <a:pt x="782" y="910"/>
                  </a:lnTo>
                  <a:lnTo>
                    <a:pt x="761" y="863"/>
                  </a:lnTo>
                  <a:lnTo>
                    <a:pt x="733" y="821"/>
                  </a:lnTo>
                  <a:lnTo>
                    <a:pt x="702" y="783"/>
                  </a:lnTo>
                  <a:lnTo>
                    <a:pt x="667" y="748"/>
                  </a:lnTo>
                  <a:lnTo>
                    <a:pt x="626" y="717"/>
                  </a:lnTo>
                  <a:lnTo>
                    <a:pt x="584" y="691"/>
                  </a:lnTo>
                  <a:lnTo>
                    <a:pt x="537" y="669"/>
                  </a:lnTo>
                  <a:lnTo>
                    <a:pt x="525" y="594"/>
                  </a:lnTo>
                  <a:lnTo>
                    <a:pt x="506" y="522"/>
                  </a:lnTo>
                  <a:lnTo>
                    <a:pt x="480" y="453"/>
                  </a:lnTo>
                  <a:lnTo>
                    <a:pt x="447" y="387"/>
                  </a:lnTo>
                  <a:lnTo>
                    <a:pt x="410" y="324"/>
                  </a:lnTo>
                  <a:lnTo>
                    <a:pt x="364" y="265"/>
                  </a:lnTo>
                  <a:lnTo>
                    <a:pt x="314" y="213"/>
                  </a:lnTo>
                  <a:lnTo>
                    <a:pt x="260" y="164"/>
                  </a:lnTo>
                  <a:lnTo>
                    <a:pt x="201" y="122"/>
                  </a:lnTo>
                  <a:lnTo>
                    <a:pt x="138" y="84"/>
                  </a:lnTo>
                  <a:lnTo>
                    <a:pt x="70" y="54"/>
                  </a:lnTo>
                  <a:lnTo>
                    <a:pt x="0" y="29"/>
                  </a:lnTo>
                  <a:lnTo>
                    <a:pt x="67" y="13"/>
                  </a:lnTo>
                  <a:lnTo>
                    <a:pt x="136" y="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8"/>
            <p:cNvSpPr>
              <a:spLocks/>
            </p:cNvSpPr>
            <p:nvPr userDrawn="1"/>
          </p:nvSpPr>
          <p:spPr bwMode="auto">
            <a:xfrm>
              <a:off x="-2176463" y="825501"/>
              <a:ext cx="877888" cy="577850"/>
            </a:xfrm>
            <a:custGeom>
              <a:avLst/>
              <a:gdLst>
                <a:gd name="T0" fmla="*/ 1467 w 2213"/>
                <a:gd name="T1" fmla="*/ 22 h 1456"/>
                <a:gd name="T2" fmla="*/ 1588 w 2213"/>
                <a:gd name="T3" fmla="*/ 82 h 1456"/>
                <a:gd name="T4" fmla="*/ 1696 w 2213"/>
                <a:gd name="T5" fmla="*/ 164 h 1456"/>
                <a:gd name="T6" fmla="*/ 1788 w 2213"/>
                <a:gd name="T7" fmla="*/ 261 h 1456"/>
                <a:gd name="T8" fmla="*/ 1860 w 2213"/>
                <a:gd name="T9" fmla="*/ 375 h 1456"/>
                <a:gd name="T10" fmla="*/ 1912 w 2213"/>
                <a:gd name="T11" fmla="*/ 501 h 1456"/>
                <a:gd name="T12" fmla="*/ 1939 w 2213"/>
                <a:gd name="T13" fmla="*/ 639 h 1456"/>
                <a:gd name="T14" fmla="*/ 2028 w 2213"/>
                <a:gd name="T15" fmla="*/ 686 h 1456"/>
                <a:gd name="T16" fmla="*/ 2105 w 2213"/>
                <a:gd name="T17" fmla="*/ 753 h 1456"/>
                <a:gd name="T18" fmla="*/ 2163 w 2213"/>
                <a:gd name="T19" fmla="*/ 834 h 1456"/>
                <a:gd name="T20" fmla="*/ 2199 w 2213"/>
                <a:gd name="T21" fmla="*/ 929 h 1456"/>
                <a:gd name="T22" fmla="*/ 2213 w 2213"/>
                <a:gd name="T23" fmla="*/ 1034 h 1456"/>
                <a:gd name="T24" fmla="*/ 2199 w 2213"/>
                <a:gd name="T25" fmla="*/ 1139 h 1456"/>
                <a:gd name="T26" fmla="*/ 2163 w 2213"/>
                <a:gd name="T27" fmla="*/ 1234 h 1456"/>
                <a:gd name="T28" fmla="*/ 2104 w 2213"/>
                <a:gd name="T29" fmla="*/ 1316 h 1456"/>
                <a:gd name="T30" fmla="*/ 2028 w 2213"/>
                <a:gd name="T31" fmla="*/ 1381 h 1456"/>
                <a:gd name="T32" fmla="*/ 1938 w 2213"/>
                <a:gd name="T33" fmla="*/ 1428 h 1456"/>
                <a:gd name="T34" fmla="*/ 1837 w 2213"/>
                <a:gd name="T35" fmla="*/ 1452 h 1456"/>
                <a:gd name="T36" fmla="*/ 429 w 2213"/>
                <a:gd name="T37" fmla="*/ 1456 h 1456"/>
                <a:gd name="T38" fmla="*/ 324 w 2213"/>
                <a:gd name="T39" fmla="*/ 1443 h 1456"/>
                <a:gd name="T40" fmla="*/ 227 w 2213"/>
                <a:gd name="T41" fmla="*/ 1407 h 1456"/>
                <a:gd name="T42" fmla="*/ 144 w 2213"/>
                <a:gd name="T43" fmla="*/ 1351 h 1456"/>
                <a:gd name="T44" fmla="*/ 77 w 2213"/>
                <a:gd name="T45" fmla="*/ 1277 h 1456"/>
                <a:gd name="T46" fmla="*/ 29 w 2213"/>
                <a:gd name="T47" fmla="*/ 1188 h 1456"/>
                <a:gd name="T48" fmla="*/ 4 w 2213"/>
                <a:gd name="T49" fmla="*/ 1088 h 1456"/>
                <a:gd name="T50" fmla="*/ 4 w 2213"/>
                <a:gd name="T51" fmla="*/ 979 h 1456"/>
                <a:gd name="T52" fmla="*/ 30 w 2213"/>
                <a:gd name="T53" fmla="*/ 877 h 1456"/>
                <a:gd name="T54" fmla="*/ 82 w 2213"/>
                <a:gd name="T55" fmla="*/ 787 h 1456"/>
                <a:gd name="T56" fmla="*/ 152 w 2213"/>
                <a:gd name="T57" fmla="*/ 711 h 1456"/>
                <a:gd name="T58" fmla="*/ 240 w 2213"/>
                <a:gd name="T59" fmla="*/ 655 h 1456"/>
                <a:gd name="T60" fmla="*/ 340 w 2213"/>
                <a:gd name="T61" fmla="*/ 621 h 1456"/>
                <a:gd name="T62" fmla="*/ 404 w 2213"/>
                <a:gd name="T63" fmla="*/ 554 h 1456"/>
                <a:gd name="T64" fmla="*/ 446 w 2213"/>
                <a:gd name="T65" fmla="*/ 443 h 1456"/>
                <a:gd name="T66" fmla="*/ 512 w 2213"/>
                <a:gd name="T67" fmla="*/ 346 h 1456"/>
                <a:gd name="T68" fmla="*/ 598 w 2213"/>
                <a:gd name="T69" fmla="*/ 269 h 1456"/>
                <a:gd name="T70" fmla="*/ 702 w 2213"/>
                <a:gd name="T71" fmla="*/ 212 h 1456"/>
                <a:gd name="T72" fmla="*/ 819 w 2213"/>
                <a:gd name="T73" fmla="*/ 184 h 1456"/>
                <a:gd name="T74" fmla="*/ 943 w 2213"/>
                <a:gd name="T75" fmla="*/ 184 h 1456"/>
                <a:gd name="T76" fmla="*/ 1058 w 2213"/>
                <a:gd name="T77" fmla="*/ 212 h 1456"/>
                <a:gd name="T78" fmla="*/ 1158 w 2213"/>
                <a:gd name="T79" fmla="*/ 121 h 1456"/>
                <a:gd name="T80" fmla="*/ 1274 w 2213"/>
                <a:gd name="T81" fmla="*/ 50 h 1456"/>
                <a:gd name="T82" fmla="*/ 1402 w 2213"/>
                <a:gd name="T83" fmla="*/ 0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3" h="1456">
                  <a:moveTo>
                    <a:pt x="1402" y="0"/>
                  </a:moveTo>
                  <a:lnTo>
                    <a:pt x="1467" y="22"/>
                  </a:lnTo>
                  <a:lnTo>
                    <a:pt x="1530" y="50"/>
                  </a:lnTo>
                  <a:lnTo>
                    <a:pt x="1588" y="82"/>
                  </a:lnTo>
                  <a:lnTo>
                    <a:pt x="1645" y="121"/>
                  </a:lnTo>
                  <a:lnTo>
                    <a:pt x="1696" y="164"/>
                  </a:lnTo>
                  <a:lnTo>
                    <a:pt x="1744" y="210"/>
                  </a:lnTo>
                  <a:lnTo>
                    <a:pt x="1788" y="261"/>
                  </a:lnTo>
                  <a:lnTo>
                    <a:pt x="1827" y="316"/>
                  </a:lnTo>
                  <a:lnTo>
                    <a:pt x="1860" y="375"/>
                  </a:lnTo>
                  <a:lnTo>
                    <a:pt x="1889" y="438"/>
                  </a:lnTo>
                  <a:lnTo>
                    <a:pt x="1912" y="501"/>
                  </a:lnTo>
                  <a:lnTo>
                    <a:pt x="1928" y="569"/>
                  </a:lnTo>
                  <a:lnTo>
                    <a:pt x="1939" y="639"/>
                  </a:lnTo>
                  <a:lnTo>
                    <a:pt x="1986" y="660"/>
                  </a:lnTo>
                  <a:lnTo>
                    <a:pt x="2028" y="686"/>
                  </a:lnTo>
                  <a:lnTo>
                    <a:pt x="2069" y="718"/>
                  </a:lnTo>
                  <a:lnTo>
                    <a:pt x="2105" y="753"/>
                  </a:lnTo>
                  <a:lnTo>
                    <a:pt x="2135" y="792"/>
                  </a:lnTo>
                  <a:lnTo>
                    <a:pt x="2163" y="834"/>
                  </a:lnTo>
                  <a:lnTo>
                    <a:pt x="2184" y="880"/>
                  </a:lnTo>
                  <a:lnTo>
                    <a:pt x="2199" y="929"/>
                  </a:lnTo>
                  <a:lnTo>
                    <a:pt x="2209" y="980"/>
                  </a:lnTo>
                  <a:lnTo>
                    <a:pt x="2213" y="1034"/>
                  </a:lnTo>
                  <a:lnTo>
                    <a:pt x="2209" y="1088"/>
                  </a:lnTo>
                  <a:lnTo>
                    <a:pt x="2199" y="1139"/>
                  </a:lnTo>
                  <a:lnTo>
                    <a:pt x="2184" y="1188"/>
                  </a:lnTo>
                  <a:lnTo>
                    <a:pt x="2163" y="1234"/>
                  </a:lnTo>
                  <a:lnTo>
                    <a:pt x="2135" y="1277"/>
                  </a:lnTo>
                  <a:lnTo>
                    <a:pt x="2104" y="1316"/>
                  </a:lnTo>
                  <a:lnTo>
                    <a:pt x="2069" y="1351"/>
                  </a:lnTo>
                  <a:lnTo>
                    <a:pt x="2028" y="1381"/>
                  </a:lnTo>
                  <a:lnTo>
                    <a:pt x="1985" y="1407"/>
                  </a:lnTo>
                  <a:lnTo>
                    <a:pt x="1938" y="1428"/>
                  </a:lnTo>
                  <a:lnTo>
                    <a:pt x="1889" y="1443"/>
                  </a:lnTo>
                  <a:lnTo>
                    <a:pt x="1837" y="1452"/>
                  </a:lnTo>
                  <a:lnTo>
                    <a:pt x="1783" y="1456"/>
                  </a:lnTo>
                  <a:lnTo>
                    <a:pt x="429" y="1456"/>
                  </a:lnTo>
                  <a:lnTo>
                    <a:pt x="375" y="1452"/>
                  </a:lnTo>
                  <a:lnTo>
                    <a:pt x="324" y="1443"/>
                  </a:lnTo>
                  <a:lnTo>
                    <a:pt x="275" y="1428"/>
                  </a:lnTo>
                  <a:lnTo>
                    <a:pt x="227" y="1407"/>
                  </a:lnTo>
                  <a:lnTo>
                    <a:pt x="185" y="1381"/>
                  </a:lnTo>
                  <a:lnTo>
                    <a:pt x="144" y="1351"/>
                  </a:lnTo>
                  <a:lnTo>
                    <a:pt x="108" y="1316"/>
                  </a:lnTo>
                  <a:lnTo>
                    <a:pt x="77" y="1277"/>
                  </a:lnTo>
                  <a:lnTo>
                    <a:pt x="50" y="1234"/>
                  </a:lnTo>
                  <a:lnTo>
                    <a:pt x="29" y="1188"/>
                  </a:lnTo>
                  <a:lnTo>
                    <a:pt x="14" y="1139"/>
                  </a:lnTo>
                  <a:lnTo>
                    <a:pt x="4" y="1088"/>
                  </a:lnTo>
                  <a:lnTo>
                    <a:pt x="0" y="1034"/>
                  </a:lnTo>
                  <a:lnTo>
                    <a:pt x="4" y="979"/>
                  </a:lnTo>
                  <a:lnTo>
                    <a:pt x="14" y="927"/>
                  </a:lnTo>
                  <a:lnTo>
                    <a:pt x="30" y="877"/>
                  </a:lnTo>
                  <a:lnTo>
                    <a:pt x="53" y="829"/>
                  </a:lnTo>
                  <a:lnTo>
                    <a:pt x="82" y="787"/>
                  </a:lnTo>
                  <a:lnTo>
                    <a:pt x="114" y="746"/>
                  </a:lnTo>
                  <a:lnTo>
                    <a:pt x="152" y="711"/>
                  </a:lnTo>
                  <a:lnTo>
                    <a:pt x="195" y="681"/>
                  </a:lnTo>
                  <a:lnTo>
                    <a:pt x="240" y="655"/>
                  </a:lnTo>
                  <a:lnTo>
                    <a:pt x="289" y="636"/>
                  </a:lnTo>
                  <a:lnTo>
                    <a:pt x="340" y="621"/>
                  </a:lnTo>
                  <a:lnTo>
                    <a:pt x="394" y="614"/>
                  </a:lnTo>
                  <a:lnTo>
                    <a:pt x="404" y="554"/>
                  </a:lnTo>
                  <a:lnTo>
                    <a:pt x="421" y="498"/>
                  </a:lnTo>
                  <a:lnTo>
                    <a:pt x="446" y="443"/>
                  </a:lnTo>
                  <a:lnTo>
                    <a:pt x="477" y="392"/>
                  </a:lnTo>
                  <a:lnTo>
                    <a:pt x="512" y="346"/>
                  </a:lnTo>
                  <a:lnTo>
                    <a:pt x="553" y="305"/>
                  </a:lnTo>
                  <a:lnTo>
                    <a:pt x="598" y="269"/>
                  </a:lnTo>
                  <a:lnTo>
                    <a:pt x="648" y="237"/>
                  </a:lnTo>
                  <a:lnTo>
                    <a:pt x="702" y="212"/>
                  </a:lnTo>
                  <a:lnTo>
                    <a:pt x="759" y="195"/>
                  </a:lnTo>
                  <a:lnTo>
                    <a:pt x="819" y="184"/>
                  </a:lnTo>
                  <a:lnTo>
                    <a:pt x="880" y="180"/>
                  </a:lnTo>
                  <a:lnTo>
                    <a:pt x="943" y="184"/>
                  </a:lnTo>
                  <a:lnTo>
                    <a:pt x="1002" y="194"/>
                  </a:lnTo>
                  <a:lnTo>
                    <a:pt x="1058" y="212"/>
                  </a:lnTo>
                  <a:lnTo>
                    <a:pt x="1106" y="165"/>
                  </a:lnTo>
                  <a:lnTo>
                    <a:pt x="1158" y="121"/>
                  </a:lnTo>
                  <a:lnTo>
                    <a:pt x="1215" y="84"/>
                  </a:lnTo>
                  <a:lnTo>
                    <a:pt x="1274" y="50"/>
                  </a:lnTo>
                  <a:lnTo>
                    <a:pt x="1336" y="22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3" name="Freeform 9"/>
          <p:cNvSpPr>
            <a:spLocks/>
          </p:cNvSpPr>
          <p:nvPr userDrawn="1"/>
        </p:nvSpPr>
        <p:spPr bwMode="auto">
          <a:xfrm>
            <a:off x="-1439863" y="1477963"/>
            <a:ext cx="112713" cy="142875"/>
          </a:xfrm>
          <a:custGeom>
            <a:avLst/>
            <a:gdLst>
              <a:gd name="T0" fmla="*/ 141 w 283"/>
              <a:gd name="T1" fmla="*/ 0 h 362"/>
              <a:gd name="T2" fmla="*/ 144 w 283"/>
              <a:gd name="T3" fmla="*/ 1 h 362"/>
              <a:gd name="T4" fmla="*/ 150 w 283"/>
              <a:gd name="T5" fmla="*/ 8 h 362"/>
              <a:gd name="T6" fmla="*/ 159 w 283"/>
              <a:gd name="T7" fmla="*/ 18 h 362"/>
              <a:gd name="T8" fmla="*/ 170 w 283"/>
              <a:gd name="T9" fmla="*/ 30 h 362"/>
              <a:gd name="T10" fmla="*/ 183 w 283"/>
              <a:gd name="T11" fmla="*/ 45 h 362"/>
              <a:gd name="T12" fmla="*/ 198 w 283"/>
              <a:gd name="T13" fmla="*/ 61 h 362"/>
              <a:gd name="T14" fmla="*/ 213 w 283"/>
              <a:gd name="T15" fmla="*/ 80 h 362"/>
              <a:gd name="T16" fmla="*/ 228 w 283"/>
              <a:gd name="T17" fmla="*/ 100 h 362"/>
              <a:gd name="T18" fmla="*/ 242 w 283"/>
              <a:gd name="T19" fmla="*/ 121 h 362"/>
              <a:gd name="T20" fmla="*/ 255 w 283"/>
              <a:gd name="T21" fmla="*/ 143 h 362"/>
              <a:gd name="T22" fmla="*/ 267 w 283"/>
              <a:gd name="T23" fmla="*/ 163 h 362"/>
              <a:gd name="T24" fmla="*/ 275 w 283"/>
              <a:gd name="T25" fmla="*/ 184 h 362"/>
              <a:gd name="T26" fmla="*/ 282 w 283"/>
              <a:gd name="T27" fmla="*/ 203 h 362"/>
              <a:gd name="T28" fmla="*/ 283 w 283"/>
              <a:gd name="T29" fmla="*/ 220 h 362"/>
              <a:gd name="T30" fmla="*/ 279 w 283"/>
              <a:gd name="T31" fmla="*/ 253 h 362"/>
              <a:gd name="T32" fmla="*/ 269 w 283"/>
              <a:gd name="T33" fmla="*/ 283 h 362"/>
              <a:gd name="T34" fmla="*/ 253 w 283"/>
              <a:gd name="T35" fmla="*/ 309 h 362"/>
              <a:gd name="T36" fmla="*/ 230 w 283"/>
              <a:gd name="T37" fmla="*/ 330 h 362"/>
              <a:gd name="T38" fmla="*/ 204 w 283"/>
              <a:gd name="T39" fmla="*/ 348 h 362"/>
              <a:gd name="T40" fmla="*/ 174 w 283"/>
              <a:gd name="T41" fmla="*/ 358 h 362"/>
              <a:gd name="T42" fmla="*/ 141 w 283"/>
              <a:gd name="T43" fmla="*/ 362 h 362"/>
              <a:gd name="T44" fmla="*/ 110 w 283"/>
              <a:gd name="T45" fmla="*/ 358 h 362"/>
              <a:gd name="T46" fmla="*/ 80 w 283"/>
              <a:gd name="T47" fmla="*/ 348 h 362"/>
              <a:gd name="T48" fmla="*/ 54 w 283"/>
              <a:gd name="T49" fmla="*/ 330 h 362"/>
              <a:gd name="T50" fmla="*/ 31 w 283"/>
              <a:gd name="T51" fmla="*/ 309 h 362"/>
              <a:gd name="T52" fmla="*/ 15 w 283"/>
              <a:gd name="T53" fmla="*/ 283 h 362"/>
              <a:gd name="T54" fmla="*/ 3 w 283"/>
              <a:gd name="T55" fmla="*/ 253 h 362"/>
              <a:gd name="T56" fmla="*/ 0 w 283"/>
              <a:gd name="T57" fmla="*/ 220 h 362"/>
              <a:gd name="T58" fmla="*/ 2 w 283"/>
              <a:gd name="T59" fmla="*/ 203 h 362"/>
              <a:gd name="T60" fmla="*/ 8 w 283"/>
              <a:gd name="T61" fmla="*/ 184 h 362"/>
              <a:gd name="T62" fmla="*/ 17 w 283"/>
              <a:gd name="T63" fmla="*/ 163 h 362"/>
              <a:gd name="T64" fmla="*/ 29 w 283"/>
              <a:gd name="T65" fmla="*/ 143 h 362"/>
              <a:gd name="T66" fmla="*/ 41 w 283"/>
              <a:gd name="T67" fmla="*/ 121 h 362"/>
              <a:gd name="T68" fmla="*/ 56 w 283"/>
              <a:gd name="T69" fmla="*/ 100 h 362"/>
              <a:gd name="T70" fmla="*/ 71 w 283"/>
              <a:gd name="T71" fmla="*/ 80 h 362"/>
              <a:gd name="T72" fmla="*/ 86 w 283"/>
              <a:gd name="T73" fmla="*/ 61 h 362"/>
              <a:gd name="T74" fmla="*/ 100 w 283"/>
              <a:gd name="T75" fmla="*/ 45 h 362"/>
              <a:gd name="T76" fmla="*/ 114 w 283"/>
              <a:gd name="T77" fmla="*/ 30 h 362"/>
              <a:gd name="T78" fmla="*/ 125 w 283"/>
              <a:gd name="T79" fmla="*/ 18 h 362"/>
              <a:gd name="T80" fmla="*/ 134 w 283"/>
              <a:gd name="T81" fmla="*/ 8 h 362"/>
              <a:gd name="T82" fmla="*/ 140 w 283"/>
              <a:gd name="T83" fmla="*/ 1 h 362"/>
              <a:gd name="T84" fmla="*/ 141 w 283"/>
              <a:gd name="T85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3" h="362">
                <a:moveTo>
                  <a:pt x="141" y="0"/>
                </a:moveTo>
                <a:lnTo>
                  <a:pt x="144" y="1"/>
                </a:lnTo>
                <a:lnTo>
                  <a:pt x="150" y="8"/>
                </a:lnTo>
                <a:lnTo>
                  <a:pt x="159" y="18"/>
                </a:lnTo>
                <a:lnTo>
                  <a:pt x="170" y="30"/>
                </a:lnTo>
                <a:lnTo>
                  <a:pt x="183" y="45"/>
                </a:lnTo>
                <a:lnTo>
                  <a:pt x="198" y="61"/>
                </a:lnTo>
                <a:lnTo>
                  <a:pt x="213" y="80"/>
                </a:lnTo>
                <a:lnTo>
                  <a:pt x="228" y="100"/>
                </a:lnTo>
                <a:lnTo>
                  <a:pt x="242" y="121"/>
                </a:lnTo>
                <a:lnTo>
                  <a:pt x="255" y="143"/>
                </a:lnTo>
                <a:lnTo>
                  <a:pt x="267" y="163"/>
                </a:lnTo>
                <a:lnTo>
                  <a:pt x="275" y="184"/>
                </a:lnTo>
                <a:lnTo>
                  <a:pt x="282" y="203"/>
                </a:lnTo>
                <a:lnTo>
                  <a:pt x="283" y="220"/>
                </a:lnTo>
                <a:lnTo>
                  <a:pt x="279" y="253"/>
                </a:lnTo>
                <a:lnTo>
                  <a:pt x="269" y="283"/>
                </a:lnTo>
                <a:lnTo>
                  <a:pt x="253" y="309"/>
                </a:lnTo>
                <a:lnTo>
                  <a:pt x="230" y="330"/>
                </a:lnTo>
                <a:lnTo>
                  <a:pt x="204" y="348"/>
                </a:lnTo>
                <a:lnTo>
                  <a:pt x="174" y="358"/>
                </a:lnTo>
                <a:lnTo>
                  <a:pt x="141" y="362"/>
                </a:lnTo>
                <a:lnTo>
                  <a:pt x="110" y="358"/>
                </a:lnTo>
                <a:lnTo>
                  <a:pt x="80" y="348"/>
                </a:lnTo>
                <a:lnTo>
                  <a:pt x="54" y="330"/>
                </a:lnTo>
                <a:lnTo>
                  <a:pt x="31" y="309"/>
                </a:lnTo>
                <a:lnTo>
                  <a:pt x="15" y="283"/>
                </a:lnTo>
                <a:lnTo>
                  <a:pt x="3" y="253"/>
                </a:lnTo>
                <a:lnTo>
                  <a:pt x="0" y="220"/>
                </a:lnTo>
                <a:lnTo>
                  <a:pt x="2" y="203"/>
                </a:lnTo>
                <a:lnTo>
                  <a:pt x="8" y="184"/>
                </a:lnTo>
                <a:lnTo>
                  <a:pt x="17" y="163"/>
                </a:lnTo>
                <a:lnTo>
                  <a:pt x="29" y="143"/>
                </a:lnTo>
                <a:lnTo>
                  <a:pt x="41" y="121"/>
                </a:lnTo>
                <a:lnTo>
                  <a:pt x="56" y="100"/>
                </a:lnTo>
                <a:lnTo>
                  <a:pt x="71" y="80"/>
                </a:lnTo>
                <a:lnTo>
                  <a:pt x="86" y="61"/>
                </a:lnTo>
                <a:lnTo>
                  <a:pt x="100" y="45"/>
                </a:lnTo>
                <a:lnTo>
                  <a:pt x="114" y="30"/>
                </a:lnTo>
                <a:lnTo>
                  <a:pt x="125" y="18"/>
                </a:lnTo>
                <a:lnTo>
                  <a:pt x="134" y="8"/>
                </a:lnTo>
                <a:lnTo>
                  <a:pt x="140" y="1"/>
                </a:lnTo>
                <a:lnTo>
                  <a:pt x="141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  <a:scene3d>
            <a:camera prst="obliqueTopRight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10"/>
          <p:cNvSpPr>
            <a:spLocks/>
          </p:cNvSpPr>
          <p:nvPr userDrawn="1"/>
        </p:nvSpPr>
        <p:spPr bwMode="auto">
          <a:xfrm>
            <a:off x="-1382713" y="1477963"/>
            <a:ext cx="55563" cy="142875"/>
          </a:xfrm>
          <a:custGeom>
            <a:avLst/>
            <a:gdLst>
              <a:gd name="T0" fmla="*/ 0 w 142"/>
              <a:gd name="T1" fmla="*/ 0 h 362"/>
              <a:gd name="T2" fmla="*/ 3 w 142"/>
              <a:gd name="T3" fmla="*/ 1 h 362"/>
              <a:gd name="T4" fmla="*/ 9 w 142"/>
              <a:gd name="T5" fmla="*/ 8 h 362"/>
              <a:gd name="T6" fmla="*/ 18 w 142"/>
              <a:gd name="T7" fmla="*/ 18 h 362"/>
              <a:gd name="T8" fmla="*/ 29 w 142"/>
              <a:gd name="T9" fmla="*/ 30 h 362"/>
              <a:gd name="T10" fmla="*/ 42 w 142"/>
              <a:gd name="T11" fmla="*/ 45 h 362"/>
              <a:gd name="T12" fmla="*/ 57 w 142"/>
              <a:gd name="T13" fmla="*/ 61 h 362"/>
              <a:gd name="T14" fmla="*/ 72 w 142"/>
              <a:gd name="T15" fmla="*/ 80 h 362"/>
              <a:gd name="T16" fmla="*/ 87 w 142"/>
              <a:gd name="T17" fmla="*/ 100 h 362"/>
              <a:gd name="T18" fmla="*/ 101 w 142"/>
              <a:gd name="T19" fmla="*/ 121 h 362"/>
              <a:gd name="T20" fmla="*/ 114 w 142"/>
              <a:gd name="T21" fmla="*/ 143 h 362"/>
              <a:gd name="T22" fmla="*/ 126 w 142"/>
              <a:gd name="T23" fmla="*/ 163 h 362"/>
              <a:gd name="T24" fmla="*/ 134 w 142"/>
              <a:gd name="T25" fmla="*/ 184 h 362"/>
              <a:gd name="T26" fmla="*/ 141 w 142"/>
              <a:gd name="T27" fmla="*/ 203 h 362"/>
              <a:gd name="T28" fmla="*/ 142 w 142"/>
              <a:gd name="T29" fmla="*/ 220 h 362"/>
              <a:gd name="T30" fmla="*/ 138 w 142"/>
              <a:gd name="T31" fmla="*/ 253 h 362"/>
              <a:gd name="T32" fmla="*/ 128 w 142"/>
              <a:gd name="T33" fmla="*/ 283 h 362"/>
              <a:gd name="T34" fmla="*/ 112 w 142"/>
              <a:gd name="T35" fmla="*/ 309 h 362"/>
              <a:gd name="T36" fmla="*/ 89 w 142"/>
              <a:gd name="T37" fmla="*/ 330 h 362"/>
              <a:gd name="T38" fmla="*/ 63 w 142"/>
              <a:gd name="T39" fmla="*/ 348 h 362"/>
              <a:gd name="T40" fmla="*/ 33 w 142"/>
              <a:gd name="T41" fmla="*/ 358 h 362"/>
              <a:gd name="T42" fmla="*/ 0 w 142"/>
              <a:gd name="T43" fmla="*/ 362 h 362"/>
              <a:gd name="T44" fmla="*/ 0 w 142"/>
              <a:gd name="T45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2" h="362">
                <a:moveTo>
                  <a:pt x="0" y="0"/>
                </a:moveTo>
                <a:lnTo>
                  <a:pt x="3" y="1"/>
                </a:lnTo>
                <a:lnTo>
                  <a:pt x="9" y="8"/>
                </a:lnTo>
                <a:lnTo>
                  <a:pt x="18" y="18"/>
                </a:lnTo>
                <a:lnTo>
                  <a:pt x="29" y="30"/>
                </a:lnTo>
                <a:lnTo>
                  <a:pt x="42" y="45"/>
                </a:lnTo>
                <a:lnTo>
                  <a:pt x="57" y="61"/>
                </a:lnTo>
                <a:lnTo>
                  <a:pt x="72" y="80"/>
                </a:lnTo>
                <a:lnTo>
                  <a:pt x="87" y="100"/>
                </a:lnTo>
                <a:lnTo>
                  <a:pt x="101" y="121"/>
                </a:lnTo>
                <a:lnTo>
                  <a:pt x="114" y="143"/>
                </a:lnTo>
                <a:lnTo>
                  <a:pt x="126" y="163"/>
                </a:lnTo>
                <a:lnTo>
                  <a:pt x="134" y="184"/>
                </a:lnTo>
                <a:lnTo>
                  <a:pt x="141" y="203"/>
                </a:lnTo>
                <a:lnTo>
                  <a:pt x="142" y="220"/>
                </a:lnTo>
                <a:lnTo>
                  <a:pt x="138" y="253"/>
                </a:lnTo>
                <a:lnTo>
                  <a:pt x="128" y="283"/>
                </a:lnTo>
                <a:lnTo>
                  <a:pt x="112" y="309"/>
                </a:lnTo>
                <a:lnTo>
                  <a:pt x="89" y="330"/>
                </a:lnTo>
                <a:lnTo>
                  <a:pt x="63" y="348"/>
                </a:lnTo>
                <a:lnTo>
                  <a:pt x="33" y="358"/>
                </a:lnTo>
                <a:lnTo>
                  <a:pt x="0" y="362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 w="0">
            <a:solidFill>
              <a:srgbClr val="F7F7F7"/>
            </a:solidFill>
            <a:prstDash val="solid"/>
            <a:round/>
            <a:headEnd/>
            <a:tailEnd/>
          </a:ln>
          <a:scene3d>
            <a:camera prst="obliqueTopRight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-1695450" y="1477963"/>
            <a:ext cx="112713" cy="142875"/>
          </a:xfrm>
          <a:custGeom>
            <a:avLst/>
            <a:gdLst>
              <a:gd name="T0" fmla="*/ 141 w 283"/>
              <a:gd name="T1" fmla="*/ 0 h 362"/>
              <a:gd name="T2" fmla="*/ 144 w 283"/>
              <a:gd name="T3" fmla="*/ 1 h 362"/>
              <a:gd name="T4" fmla="*/ 150 w 283"/>
              <a:gd name="T5" fmla="*/ 8 h 362"/>
              <a:gd name="T6" fmla="*/ 159 w 283"/>
              <a:gd name="T7" fmla="*/ 18 h 362"/>
              <a:gd name="T8" fmla="*/ 170 w 283"/>
              <a:gd name="T9" fmla="*/ 30 h 362"/>
              <a:gd name="T10" fmla="*/ 183 w 283"/>
              <a:gd name="T11" fmla="*/ 45 h 362"/>
              <a:gd name="T12" fmla="*/ 198 w 283"/>
              <a:gd name="T13" fmla="*/ 61 h 362"/>
              <a:gd name="T14" fmla="*/ 213 w 283"/>
              <a:gd name="T15" fmla="*/ 80 h 362"/>
              <a:gd name="T16" fmla="*/ 228 w 283"/>
              <a:gd name="T17" fmla="*/ 100 h 362"/>
              <a:gd name="T18" fmla="*/ 242 w 283"/>
              <a:gd name="T19" fmla="*/ 121 h 362"/>
              <a:gd name="T20" fmla="*/ 255 w 283"/>
              <a:gd name="T21" fmla="*/ 143 h 362"/>
              <a:gd name="T22" fmla="*/ 267 w 283"/>
              <a:gd name="T23" fmla="*/ 163 h 362"/>
              <a:gd name="T24" fmla="*/ 275 w 283"/>
              <a:gd name="T25" fmla="*/ 184 h 362"/>
              <a:gd name="T26" fmla="*/ 282 w 283"/>
              <a:gd name="T27" fmla="*/ 203 h 362"/>
              <a:gd name="T28" fmla="*/ 283 w 283"/>
              <a:gd name="T29" fmla="*/ 220 h 362"/>
              <a:gd name="T30" fmla="*/ 279 w 283"/>
              <a:gd name="T31" fmla="*/ 253 h 362"/>
              <a:gd name="T32" fmla="*/ 269 w 283"/>
              <a:gd name="T33" fmla="*/ 283 h 362"/>
              <a:gd name="T34" fmla="*/ 252 w 283"/>
              <a:gd name="T35" fmla="*/ 309 h 362"/>
              <a:gd name="T36" fmla="*/ 230 w 283"/>
              <a:gd name="T37" fmla="*/ 330 h 362"/>
              <a:gd name="T38" fmla="*/ 204 w 283"/>
              <a:gd name="T39" fmla="*/ 348 h 362"/>
              <a:gd name="T40" fmla="*/ 174 w 283"/>
              <a:gd name="T41" fmla="*/ 358 h 362"/>
              <a:gd name="T42" fmla="*/ 141 w 283"/>
              <a:gd name="T43" fmla="*/ 362 h 362"/>
              <a:gd name="T44" fmla="*/ 109 w 283"/>
              <a:gd name="T45" fmla="*/ 358 h 362"/>
              <a:gd name="T46" fmla="*/ 80 w 283"/>
              <a:gd name="T47" fmla="*/ 348 h 362"/>
              <a:gd name="T48" fmla="*/ 54 w 283"/>
              <a:gd name="T49" fmla="*/ 330 h 362"/>
              <a:gd name="T50" fmla="*/ 31 w 283"/>
              <a:gd name="T51" fmla="*/ 309 h 362"/>
              <a:gd name="T52" fmla="*/ 15 w 283"/>
              <a:gd name="T53" fmla="*/ 283 h 362"/>
              <a:gd name="T54" fmla="*/ 3 w 283"/>
              <a:gd name="T55" fmla="*/ 253 h 362"/>
              <a:gd name="T56" fmla="*/ 0 w 283"/>
              <a:gd name="T57" fmla="*/ 220 h 362"/>
              <a:gd name="T58" fmla="*/ 2 w 283"/>
              <a:gd name="T59" fmla="*/ 203 h 362"/>
              <a:gd name="T60" fmla="*/ 8 w 283"/>
              <a:gd name="T61" fmla="*/ 184 h 362"/>
              <a:gd name="T62" fmla="*/ 17 w 283"/>
              <a:gd name="T63" fmla="*/ 163 h 362"/>
              <a:gd name="T64" fmla="*/ 28 w 283"/>
              <a:gd name="T65" fmla="*/ 143 h 362"/>
              <a:gd name="T66" fmla="*/ 41 w 283"/>
              <a:gd name="T67" fmla="*/ 121 h 362"/>
              <a:gd name="T68" fmla="*/ 56 w 283"/>
              <a:gd name="T69" fmla="*/ 100 h 362"/>
              <a:gd name="T70" fmla="*/ 71 w 283"/>
              <a:gd name="T71" fmla="*/ 80 h 362"/>
              <a:gd name="T72" fmla="*/ 86 w 283"/>
              <a:gd name="T73" fmla="*/ 61 h 362"/>
              <a:gd name="T74" fmla="*/ 100 w 283"/>
              <a:gd name="T75" fmla="*/ 45 h 362"/>
              <a:gd name="T76" fmla="*/ 114 w 283"/>
              <a:gd name="T77" fmla="*/ 30 h 362"/>
              <a:gd name="T78" fmla="*/ 125 w 283"/>
              <a:gd name="T79" fmla="*/ 18 h 362"/>
              <a:gd name="T80" fmla="*/ 134 w 283"/>
              <a:gd name="T81" fmla="*/ 8 h 362"/>
              <a:gd name="T82" fmla="*/ 140 w 283"/>
              <a:gd name="T83" fmla="*/ 1 h 362"/>
              <a:gd name="T84" fmla="*/ 141 w 283"/>
              <a:gd name="T85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3" h="362">
                <a:moveTo>
                  <a:pt x="141" y="0"/>
                </a:moveTo>
                <a:lnTo>
                  <a:pt x="144" y="1"/>
                </a:lnTo>
                <a:lnTo>
                  <a:pt x="150" y="8"/>
                </a:lnTo>
                <a:lnTo>
                  <a:pt x="159" y="18"/>
                </a:lnTo>
                <a:lnTo>
                  <a:pt x="170" y="30"/>
                </a:lnTo>
                <a:lnTo>
                  <a:pt x="183" y="45"/>
                </a:lnTo>
                <a:lnTo>
                  <a:pt x="198" y="61"/>
                </a:lnTo>
                <a:lnTo>
                  <a:pt x="213" y="80"/>
                </a:lnTo>
                <a:lnTo>
                  <a:pt x="228" y="100"/>
                </a:lnTo>
                <a:lnTo>
                  <a:pt x="242" y="121"/>
                </a:lnTo>
                <a:lnTo>
                  <a:pt x="255" y="143"/>
                </a:lnTo>
                <a:lnTo>
                  <a:pt x="267" y="163"/>
                </a:lnTo>
                <a:lnTo>
                  <a:pt x="275" y="184"/>
                </a:lnTo>
                <a:lnTo>
                  <a:pt x="282" y="203"/>
                </a:lnTo>
                <a:lnTo>
                  <a:pt x="283" y="220"/>
                </a:lnTo>
                <a:lnTo>
                  <a:pt x="279" y="253"/>
                </a:lnTo>
                <a:lnTo>
                  <a:pt x="269" y="283"/>
                </a:lnTo>
                <a:lnTo>
                  <a:pt x="252" y="309"/>
                </a:lnTo>
                <a:lnTo>
                  <a:pt x="230" y="330"/>
                </a:lnTo>
                <a:lnTo>
                  <a:pt x="204" y="348"/>
                </a:lnTo>
                <a:lnTo>
                  <a:pt x="174" y="358"/>
                </a:lnTo>
                <a:lnTo>
                  <a:pt x="141" y="362"/>
                </a:lnTo>
                <a:lnTo>
                  <a:pt x="109" y="358"/>
                </a:lnTo>
                <a:lnTo>
                  <a:pt x="80" y="348"/>
                </a:lnTo>
                <a:lnTo>
                  <a:pt x="54" y="330"/>
                </a:lnTo>
                <a:lnTo>
                  <a:pt x="31" y="309"/>
                </a:lnTo>
                <a:lnTo>
                  <a:pt x="15" y="283"/>
                </a:lnTo>
                <a:lnTo>
                  <a:pt x="3" y="253"/>
                </a:lnTo>
                <a:lnTo>
                  <a:pt x="0" y="220"/>
                </a:lnTo>
                <a:lnTo>
                  <a:pt x="2" y="203"/>
                </a:lnTo>
                <a:lnTo>
                  <a:pt x="8" y="184"/>
                </a:lnTo>
                <a:lnTo>
                  <a:pt x="17" y="163"/>
                </a:lnTo>
                <a:lnTo>
                  <a:pt x="28" y="143"/>
                </a:lnTo>
                <a:lnTo>
                  <a:pt x="41" y="121"/>
                </a:lnTo>
                <a:lnTo>
                  <a:pt x="56" y="100"/>
                </a:lnTo>
                <a:lnTo>
                  <a:pt x="71" y="80"/>
                </a:lnTo>
                <a:lnTo>
                  <a:pt x="86" y="61"/>
                </a:lnTo>
                <a:lnTo>
                  <a:pt x="100" y="45"/>
                </a:lnTo>
                <a:lnTo>
                  <a:pt x="114" y="30"/>
                </a:lnTo>
                <a:lnTo>
                  <a:pt x="125" y="18"/>
                </a:lnTo>
                <a:lnTo>
                  <a:pt x="134" y="8"/>
                </a:lnTo>
                <a:lnTo>
                  <a:pt x="140" y="1"/>
                </a:lnTo>
                <a:lnTo>
                  <a:pt x="141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Freeform 12"/>
          <p:cNvSpPr>
            <a:spLocks/>
          </p:cNvSpPr>
          <p:nvPr userDrawn="1"/>
        </p:nvSpPr>
        <p:spPr bwMode="auto">
          <a:xfrm>
            <a:off x="-1638300" y="1477963"/>
            <a:ext cx="55563" cy="142875"/>
          </a:xfrm>
          <a:custGeom>
            <a:avLst/>
            <a:gdLst>
              <a:gd name="T0" fmla="*/ 0 w 142"/>
              <a:gd name="T1" fmla="*/ 0 h 362"/>
              <a:gd name="T2" fmla="*/ 3 w 142"/>
              <a:gd name="T3" fmla="*/ 1 h 362"/>
              <a:gd name="T4" fmla="*/ 9 w 142"/>
              <a:gd name="T5" fmla="*/ 8 h 362"/>
              <a:gd name="T6" fmla="*/ 18 w 142"/>
              <a:gd name="T7" fmla="*/ 18 h 362"/>
              <a:gd name="T8" fmla="*/ 29 w 142"/>
              <a:gd name="T9" fmla="*/ 30 h 362"/>
              <a:gd name="T10" fmla="*/ 42 w 142"/>
              <a:gd name="T11" fmla="*/ 45 h 362"/>
              <a:gd name="T12" fmla="*/ 57 w 142"/>
              <a:gd name="T13" fmla="*/ 61 h 362"/>
              <a:gd name="T14" fmla="*/ 72 w 142"/>
              <a:gd name="T15" fmla="*/ 80 h 362"/>
              <a:gd name="T16" fmla="*/ 87 w 142"/>
              <a:gd name="T17" fmla="*/ 100 h 362"/>
              <a:gd name="T18" fmla="*/ 101 w 142"/>
              <a:gd name="T19" fmla="*/ 121 h 362"/>
              <a:gd name="T20" fmla="*/ 114 w 142"/>
              <a:gd name="T21" fmla="*/ 143 h 362"/>
              <a:gd name="T22" fmla="*/ 126 w 142"/>
              <a:gd name="T23" fmla="*/ 163 h 362"/>
              <a:gd name="T24" fmla="*/ 134 w 142"/>
              <a:gd name="T25" fmla="*/ 184 h 362"/>
              <a:gd name="T26" fmla="*/ 141 w 142"/>
              <a:gd name="T27" fmla="*/ 203 h 362"/>
              <a:gd name="T28" fmla="*/ 142 w 142"/>
              <a:gd name="T29" fmla="*/ 220 h 362"/>
              <a:gd name="T30" fmla="*/ 138 w 142"/>
              <a:gd name="T31" fmla="*/ 253 h 362"/>
              <a:gd name="T32" fmla="*/ 128 w 142"/>
              <a:gd name="T33" fmla="*/ 283 h 362"/>
              <a:gd name="T34" fmla="*/ 111 w 142"/>
              <a:gd name="T35" fmla="*/ 309 h 362"/>
              <a:gd name="T36" fmla="*/ 89 w 142"/>
              <a:gd name="T37" fmla="*/ 330 h 362"/>
              <a:gd name="T38" fmla="*/ 63 w 142"/>
              <a:gd name="T39" fmla="*/ 348 h 362"/>
              <a:gd name="T40" fmla="*/ 33 w 142"/>
              <a:gd name="T41" fmla="*/ 358 h 362"/>
              <a:gd name="T42" fmla="*/ 0 w 142"/>
              <a:gd name="T43" fmla="*/ 362 h 362"/>
              <a:gd name="T44" fmla="*/ 0 w 142"/>
              <a:gd name="T45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2" h="362">
                <a:moveTo>
                  <a:pt x="0" y="0"/>
                </a:moveTo>
                <a:lnTo>
                  <a:pt x="3" y="1"/>
                </a:lnTo>
                <a:lnTo>
                  <a:pt x="9" y="8"/>
                </a:lnTo>
                <a:lnTo>
                  <a:pt x="18" y="18"/>
                </a:lnTo>
                <a:lnTo>
                  <a:pt x="29" y="30"/>
                </a:lnTo>
                <a:lnTo>
                  <a:pt x="42" y="45"/>
                </a:lnTo>
                <a:lnTo>
                  <a:pt x="57" y="61"/>
                </a:lnTo>
                <a:lnTo>
                  <a:pt x="72" y="80"/>
                </a:lnTo>
                <a:lnTo>
                  <a:pt x="87" y="100"/>
                </a:lnTo>
                <a:lnTo>
                  <a:pt x="101" y="121"/>
                </a:lnTo>
                <a:lnTo>
                  <a:pt x="114" y="143"/>
                </a:lnTo>
                <a:lnTo>
                  <a:pt x="126" y="163"/>
                </a:lnTo>
                <a:lnTo>
                  <a:pt x="134" y="184"/>
                </a:lnTo>
                <a:lnTo>
                  <a:pt x="141" y="203"/>
                </a:lnTo>
                <a:lnTo>
                  <a:pt x="142" y="220"/>
                </a:lnTo>
                <a:lnTo>
                  <a:pt x="138" y="253"/>
                </a:lnTo>
                <a:lnTo>
                  <a:pt x="128" y="283"/>
                </a:lnTo>
                <a:lnTo>
                  <a:pt x="111" y="309"/>
                </a:lnTo>
                <a:lnTo>
                  <a:pt x="89" y="330"/>
                </a:lnTo>
                <a:lnTo>
                  <a:pt x="63" y="348"/>
                </a:lnTo>
                <a:lnTo>
                  <a:pt x="33" y="358"/>
                </a:lnTo>
                <a:lnTo>
                  <a:pt x="0" y="362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 w="0">
            <a:solidFill>
              <a:srgbClr val="F7F7F7"/>
            </a:solidFill>
            <a:prstDash val="solid"/>
            <a:round/>
            <a:headEnd/>
            <a:tailEnd/>
          </a:ln>
          <a:scene3d>
            <a:camera prst="obliqueTopRight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Freeform 13"/>
          <p:cNvSpPr>
            <a:spLocks/>
          </p:cNvSpPr>
          <p:nvPr userDrawn="1"/>
        </p:nvSpPr>
        <p:spPr bwMode="auto">
          <a:xfrm>
            <a:off x="-1949450" y="1477963"/>
            <a:ext cx="111125" cy="142875"/>
          </a:xfrm>
          <a:custGeom>
            <a:avLst/>
            <a:gdLst>
              <a:gd name="T0" fmla="*/ 141 w 283"/>
              <a:gd name="T1" fmla="*/ 0 h 362"/>
              <a:gd name="T2" fmla="*/ 144 w 283"/>
              <a:gd name="T3" fmla="*/ 1 h 362"/>
              <a:gd name="T4" fmla="*/ 149 w 283"/>
              <a:gd name="T5" fmla="*/ 8 h 362"/>
              <a:gd name="T6" fmla="*/ 159 w 283"/>
              <a:gd name="T7" fmla="*/ 18 h 362"/>
              <a:gd name="T8" fmla="*/ 170 w 283"/>
              <a:gd name="T9" fmla="*/ 30 h 362"/>
              <a:gd name="T10" fmla="*/ 183 w 283"/>
              <a:gd name="T11" fmla="*/ 45 h 362"/>
              <a:gd name="T12" fmla="*/ 198 w 283"/>
              <a:gd name="T13" fmla="*/ 61 h 362"/>
              <a:gd name="T14" fmla="*/ 213 w 283"/>
              <a:gd name="T15" fmla="*/ 80 h 362"/>
              <a:gd name="T16" fmla="*/ 228 w 283"/>
              <a:gd name="T17" fmla="*/ 100 h 362"/>
              <a:gd name="T18" fmla="*/ 242 w 283"/>
              <a:gd name="T19" fmla="*/ 121 h 362"/>
              <a:gd name="T20" fmla="*/ 255 w 283"/>
              <a:gd name="T21" fmla="*/ 143 h 362"/>
              <a:gd name="T22" fmla="*/ 267 w 283"/>
              <a:gd name="T23" fmla="*/ 163 h 362"/>
              <a:gd name="T24" fmla="*/ 275 w 283"/>
              <a:gd name="T25" fmla="*/ 184 h 362"/>
              <a:gd name="T26" fmla="*/ 282 w 283"/>
              <a:gd name="T27" fmla="*/ 203 h 362"/>
              <a:gd name="T28" fmla="*/ 283 w 283"/>
              <a:gd name="T29" fmla="*/ 220 h 362"/>
              <a:gd name="T30" fmla="*/ 279 w 283"/>
              <a:gd name="T31" fmla="*/ 253 h 362"/>
              <a:gd name="T32" fmla="*/ 269 w 283"/>
              <a:gd name="T33" fmla="*/ 283 h 362"/>
              <a:gd name="T34" fmla="*/ 252 w 283"/>
              <a:gd name="T35" fmla="*/ 309 h 362"/>
              <a:gd name="T36" fmla="*/ 230 w 283"/>
              <a:gd name="T37" fmla="*/ 330 h 362"/>
              <a:gd name="T38" fmla="*/ 204 w 283"/>
              <a:gd name="T39" fmla="*/ 348 h 362"/>
              <a:gd name="T40" fmla="*/ 174 w 283"/>
              <a:gd name="T41" fmla="*/ 358 h 362"/>
              <a:gd name="T42" fmla="*/ 141 w 283"/>
              <a:gd name="T43" fmla="*/ 362 h 362"/>
              <a:gd name="T44" fmla="*/ 109 w 283"/>
              <a:gd name="T45" fmla="*/ 358 h 362"/>
              <a:gd name="T46" fmla="*/ 79 w 283"/>
              <a:gd name="T47" fmla="*/ 348 h 362"/>
              <a:gd name="T48" fmla="*/ 52 w 283"/>
              <a:gd name="T49" fmla="*/ 330 h 362"/>
              <a:gd name="T50" fmla="*/ 31 w 283"/>
              <a:gd name="T51" fmla="*/ 309 h 362"/>
              <a:gd name="T52" fmla="*/ 15 w 283"/>
              <a:gd name="T53" fmla="*/ 283 h 362"/>
              <a:gd name="T54" fmla="*/ 3 w 283"/>
              <a:gd name="T55" fmla="*/ 253 h 362"/>
              <a:gd name="T56" fmla="*/ 0 w 283"/>
              <a:gd name="T57" fmla="*/ 220 h 362"/>
              <a:gd name="T58" fmla="*/ 2 w 283"/>
              <a:gd name="T59" fmla="*/ 203 h 362"/>
              <a:gd name="T60" fmla="*/ 7 w 283"/>
              <a:gd name="T61" fmla="*/ 184 h 362"/>
              <a:gd name="T62" fmla="*/ 17 w 283"/>
              <a:gd name="T63" fmla="*/ 163 h 362"/>
              <a:gd name="T64" fmla="*/ 28 w 283"/>
              <a:gd name="T65" fmla="*/ 143 h 362"/>
              <a:gd name="T66" fmla="*/ 41 w 283"/>
              <a:gd name="T67" fmla="*/ 121 h 362"/>
              <a:gd name="T68" fmla="*/ 56 w 283"/>
              <a:gd name="T69" fmla="*/ 100 h 362"/>
              <a:gd name="T70" fmla="*/ 71 w 283"/>
              <a:gd name="T71" fmla="*/ 80 h 362"/>
              <a:gd name="T72" fmla="*/ 86 w 283"/>
              <a:gd name="T73" fmla="*/ 61 h 362"/>
              <a:gd name="T74" fmla="*/ 100 w 283"/>
              <a:gd name="T75" fmla="*/ 45 h 362"/>
              <a:gd name="T76" fmla="*/ 114 w 283"/>
              <a:gd name="T77" fmla="*/ 30 h 362"/>
              <a:gd name="T78" fmla="*/ 125 w 283"/>
              <a:gd name="T79" fmla="*/ 18 h 362"/>
              <a:gd name="T80" fmla="*/ 134 w 283"/>
              <a:gd name="T81" fmla="*/ 8 h 362"/>
              <a:gd name="T82" fmla="*/ 140 w 283"/>
              <a:gd name="T83" fmla="*/ 1 h 362"/>
              <a:gd name="T84" fmla="*/ 141 w 283"/>
              <a:gd name="T85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3" h="362">
                <a:moveTo>
                  <a:pt x="141" y="0"/>
                </a:moveTo>
                <a:lnTo>
                  <a:pt x="144" y="1"/>
                </a:lnTo>
                <a:lnTo>
                  <a:pt x="149" y="8"/>
                </a:lnTo>
                <a:lnTo>
                  <a:pt x="159" y="18"/>
                </a:lnTo>
                <a:lnTo>
                  <a:pt x="170" y="30"/>
                </a:lnTo>
                <a:lnTo>
                  <a:pt x="183" y="45"/>
                </a:lnTo>
                <a:lnTo>
                  <a:pt x="198" y="61"/>
                </a:lnTo>
                <a:lnTo>
                  <a:pt x="213" y="80"/>
                </a:lnTo>
                <a:lnTo>
                  <a:pt x="228" y="100"/>
                </a:lnTo>
                <a:lnTo>
                  <a:pt x="242" y="121"/>
                </a:lnTo>
                <a:lnTo>
                  <a:pt x="255" y="143"/>
                </a:lnTo>
                <a:lnTo>
                  <a:pt x="267" y="163"/>
                </a:lnTo>
                <a:lnTo>
                  <a:pt x="275" y="184"/>
                </a:lnTo>
                <a:lnTo>
                  <a:pt x="282" y="203"/>
                </a:lnTo>
                <a:lnTo>
                  <a:pt x="283" y="220"/>
                </a:lnTo>
                <a:lnTo>
                  <a:pt x="279" y="253"/>
                </a:lnTo>
                <a:lnTo>
                  <a:pt x="269" y="283"/>
                </a:lnTo>
                <a:lnTo>
                  <a:pt x="252" y="309"/>
                </a:lnTo>
                <a:lnTo>
                  <a:pt x="230" y="330"/>
                </a:lnTo>
                <a:lnTo>
                  <a:pt x="204" y="348"/>
                </a:lnTo>
                <a:lnTo>
                  <a:pt x="174" y="358"/>
                </a:lnTo>
                <a:lnTo>
                  <a:pt x="141" y="362"/>
                </a:lnTo>
                <a:lnTo>
                  <a:pt x="109" y="358"/>
                </a:lnTo>
                <a:lnTo>
                  <a:pt x="79" y="348"/>
                </a:lnTo>
                <a:lnTo>
                  <a:pt x="52" y="330"/>
                </a:lnTo>
                <a:lnTo>
                  <a:pt x="31" y="309"/>
                </a:lnTo>
                <a:lnTo>
                  <a:pt x="15" y="283"/>
                </a:lnTo>
                <a:lnTo>
                  <a:pt x="3" y="253"/>
                </a:lnTo>
                <a:lnTo>
                  <a:pt x="0" y="220"/>
                </a:lnTo>
                <a:lnTo>
                  <a:pt x="2" y="203"/>
                </a:lnTo>
                <a:lnTo>
                  <a:pt x="7" y="184"/>
                </a:lnTo>
                <a:lnTo>
                  <a:pt x="17" y="163"/>
                </a:lnTo>
                <a:lnTo>
                  <a:pt x="28" y="143"/>
                </a:lnTo>
                <a:lnTo>
                  <a:pt x="41" y="121"/>
                </a:lnTo>
                <a:lnTo>
                  <a:pt x="56" y="100"/>
                </a:lnTo>
                <a:lnTo>
                  <a:pt x="71" y="80"/>
                </a:lnTo>
                <a:lnTo>
                  <a:pt x="86" y="61"/>
                </a:lnTo>
                <a:lnTo>
                  <a:pt x="100" y="45"/>
                </a:lnTo>
                <a:lnTo>
                  <a:pt x="114" y="30"/>
                </a:lnTo>
                <a:lnTo>
                  <a:pt x="125" y="18"/>
                </a:lnTo>
                <a:lnTo>
                  <a:pt x="134" y="8"/>
                </a:lnTo>
                <a:lnTo>
                  <a:pt x="140" y="1"/>
                </a:lnTo>
                <a:lnTo>
                  <a:pt x="141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Freeform 14"/>
          <p:cNvSpPr>
            <a:spLocks/>
          </p:cNvSpPr>
          <p:nvPr userDrawn="1"/>
        </p:nvSpPr>
        <p:spPr bwMode="auto">
          <a:xfrm>
            <a:off x="-1893888" y="1477963"/>
            <a:ext cx="55563" cy="142875"/>
          </a:xfrm>
          <a:custGeom>
            <a:avLst/>
            <a:gdLst>
              <a:gd name="T0" fmla="*/ 0 w 142"/>
              <a:gd name="T1" fmla="*/ 0 h 362"/>
              <a:gd name="T2" fmla="*/ 3 w 142"/>
              <a:gd name="T3" fmla="*/ 1 h 362"/>
              <a:gd name="T4" fmla="*/ 8 w 142"/>
              <a:gd name="T5" fmla="*/ 8 h 362"/>
              <a:gd name="T6" fmla="*/ 18 w 142"/>
              <a:gd name="T7" fmla="*/ 18 h 362"/>
              <a:gd name="T8" fmla="*/ 29 w 142"/>
              <a:gd name="T9" fmla="*/ 30 h 362"/>
              <a:gd name="T10" fmla="*/ 42 w 142"/>
              <a:gd name="T11" fmla="*/ 45 h 362"/>
              <a:gd name="T12" fmla="*/ 57 w 142"/>
              <a:gd name="T13" fmla="*/ 61 h 362"/>
              <a:gd name="T14" fmla="*/ 72 w 142"/>
              <a:gd name="T15" fmla="*/ 80 h 362"/>
              <a:gd name="T16" fmla="*/ 87 w 142"/>
              <a:gd name="T17" fmla="*/ 100 h 362"/>
              <a:gd name="T18" fmla="*/ 101 w 142"/>
              <a:gd name="T19" fmla="*/ 121 h 362"/>
              <a:gd name="T20" fmla="*/ 114 w 142"/>
              <a:gd name="T21" fmla="*/ 143 h 362"/>
              <a:gd name="T22" fmla="*/ 126 w 142"/>
              <a:gd name="T23" fmla="*/ 163 h 362"/>
              <a:gd name="T24" fmla="*/ 134 w 142"/>
              <a:gd name="T25" fmla="*/ 184 h 362"/>
              <a:gd name="T26" fmla="*/ 141 w 142"/>
              <a:gd name="T27" fmla="*/ 203 h 362"/>
              <a:gd name="T28" fmla="*/ 142 w 142"/>
              <a:gd name="T29" fmla="*/ 220 h 362"/>
              <a:gd name="T30" fmla="*/ 138 w 142"/>
              <a:gd name="T31" fmla="*/ 253 h 362"/>
              <a:gd name="T32" fmla="*/ 128 w 142"/>
              <a:gd name="T33" fmla="*/ 283 h 362"/>
              <a:gd name="T34" fmla="*/ 111 w 142"/>
              <a:gd name="T35" fmla="*/ 309 h 362"/>
              <a:gd name="T36" fmla="*/ 89 w 142"/>
              <a:gd name="T37" fmla="*/ 330 h 362"/>
              <a:gd name="T38" fmla="*/ 63 w 142"/>
              <a:gd name="T39" fmla="*/ 348 h 362"/>
              <a:gd name="T40" fmla="*/ 33 w 142"/>
              <a:gd name="T41" fmla="*/ 358 h 362"/>
              <a:gd name="T42" fmla="*/ 0 w 142"/>
              <a:gd name="T43" fmla="*/ 362 h 362"/>
              <a:gd name="T44" fmla="*/ 0 w 142"/>
              <a:gd name="T45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2" h="362">
                <a:moveTo>
                  <a:pt x="0" y="0"/>
                </a:moveTo>
                <a:lnTo>
                  <a:pt x="3" y="1"/>
                </a:lnTo>
                <a:lnTo>
                  <a:pt x="8" y="8"/>
                </a:lnTo>
                <a:lnTo>
                  <a:pt x="18" y="18"/>
                </a:lnTo>
                <a:lnTo>
                  <a:pt x="29" y="30"/>
                </a:lnTo>
                <a:lnTo>
                  <a:pt x="42" y="45"/>
                </a:lnTo>
                <a:lnTo>
                  <a:pt x="57" y="61"/>
                </a:lnTo>
                <a:lnTo>
                  <a:pt x="72" y="80"/>
                </a:lnTo>
                <a:lnTo>
                  <a:pt x="87" y="100"/>
                </a:lnTo>
                <a:lnTo>
                  <a:pt x="101" y="121"/>
                </a:lnTo>
                <a:lnTo>
                  <a:pt x="114" y="143"/>
                </a:lnTo>
                <a:lnTo>
                  <a:pt x="126" y="163"/>
                </a:lnTo>
                <a:lnTo>
                  <a:pt x="134" y="184"/>
                </a:lnTo>
                <a:lnTo>
                  <a:pt x="141" y="203"/>
                </a:lnTo>
                <a:lnTo>
                  <a:pt x="142" y="220"/>
                </a:lnTo>
                <a:lnTo>
                  <a:pt x="138" y="253"/>
                </a:lnTo>
                <a:lnTo>
                  <a:pt x="128" y="283"/>
                </a:lnTo>
                <a:lnTo>
                  <a:pt x="111" y="309"/>
                </a:lnTo>
                <a:lnTo>
                  <a:pt x="89" y="330"/>
                </a:lnTo>
                <a:lnTo>
                  <a:pt x="63" y="348"/>
                </a:lnTo>
                <a:lnTo>
                  <a:pt x="33" y="358"/>
                </a:lnTo>
                <a:lnTo>
                  <a:pt x="0" y="362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 w="0">
            <a:solidFill>
              <a:srgbClr val="F7F7F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Freeform 15"/>
          <p:cNvSpPr>
            <a:spLocks/>
          </p:cNvSpPr>
          <p:nvPr userDrawn="1"/>
        </p:nvSpPr>
        <p:spPr bwMode="auto">
          <a:xfrm>
            <a:off x="-1566863" y="1649413"/>
            <a:ext cx="112713" cy="142875"/>
          </a:xfrm>
          <a:custGeom>
            <a:avLst/>
            <a:gdLst>
              <a:gd name="T0" fmla="*/ 141 w 283"/>
              <a:gd name="T1" fmla="*/ 0 h 361"/>
              <a:gd name="T2" fmla="*/ 144 w 283"/>
              <a:gd name="T3" fmla="*/ 2 h 361"/>
              <a:gd name="T4" fmla="*/ 149 w 283"/>
              <a:gd name="T5" fmla="*/ 7 h 361"/>
              <a:gd name="T6" fmla="*/ 158 w 283"/>
              <a:gd name="T7" fmla="*/ 17 h 361"/>
              <a:gd name="T8" fmla="*/ 169 w 283"/>
              <a:gd name="T9" fmla="*/ 30 h 361"/>
              <a:gd name="T10" fmla="*/ 183 w 283"/>
              <a:gd name="T11" fmla="*/ 45 h 361"/>
              <a:gd name="T12" fmla="*/ 197 w 283"/>
              <a:gd name="T13" fmla="*/ 62 h 361"/>
              <a:gd name="T14" fmla="*/ 212 w 283"/>
              <a:gd name="T15" fmla="*/ 81 h 361"/>
              <a:gd name="T16" fmla="*/ 227 w 283"/>
              <a:gd name="T17" fmla="*/ 101 h 361"/>
              <a:gd name="T18" fmla="*/ 242 w 283"/>
              <a:gd name="T19" fmla="*/ 121 h 361"/>
              <a:gd name="T20" fmla="*/ 254 w 283"/>
              <a:gd name="T21" fmla="*/ 143 h 361"/>
              <a:gd name="T22" fmla="*/ 267 w 283"/>
              <a:gd name="T23" fmla="*/ 164 h 361"/>
              <a:gd name="T24" fmla="*/ 276 w 283"/>
              <a:gd name="T25" fmla="*/ 184 h 361"/>
              <a:gd name="T26" fmla="*/ 281 w 283"/>
              <a:gd name="T27" fmla="*/ 203 h 361"/>
              <a:gd name="T28" fmla="*/ 283 w 283"/>
              <a:gd name="T29" fmla="*/ 220 h 361"/>
              <a:gd name="T30" fmla="*/ 279 w 283"/>
              <a:gd name="T31" fmla="*/ 253 h 361"/>
              <a:gd name="T32" fmla="*/ 268 w 283"/>
              <a:gd name="T33" fmla="*/ 283 h 361"/>
              <a:gd name="T34" fmla="*/ 252 w 283"/>
              <a:gd name="T35" fmla="*/ 309 h 361"/>
              <a:gd name="T36" fmla="*/ 230 w 283"/>
              <a:gd name="T37" fmla="*/ 331 h 361"/>
              <a:gd name="T38" fmla="*/ 204 w 283"/>
              <a:gd name="T39" fmla="*/ 348 h 361"/>
              <a:gd name="T40" fmla="*/ 174 w 283"/>
              <a:gd name="T41" fmla="*/ 358 h 361"/>
              <a:gd name="T42" fmla="*/ 141 w 283"/>
              <a:gd name="T43" fmla="*/ 361 h 361"/>
              <a:gd name="T44" fmla="*/ 109 w 283"/>
              <a:gd name="T45" fmla="*/ 358 h 361"/>
              <a:gd name="T46" fmla="*/ 79 w 283"/>
              <a:gd name="T47" fmla="*/ 348 h 361"/>
              <a:gd name="T48" fmla="*/ 52 w 283"/>
              <a:gd name="T49" fmla="*/ 331 h 361"/>
              <a:gd name="T50" fmla="*/ 31 w 283"/>
              <a:gd name="T51" fmla="*/ 309 h 361"/>
              <a:gd name="T52" fmla="*/ 14 w 283"/>
              <a:gd name="T53" fmla="*/ 283 h 361"/>
              <a:gd name="T54" fmla="*/ 4 w 283"/>
              <a:gd name="T55" fmla="*/ 253 h 361"/>
              <a:gd name="T56" fmla="*/ 0 w 283"/>
              <a:gd name="T57" fmla="*/ 220 h 361"/>
              <a:gd name="T58" fmla="*/ 2 w 283"/>
              <a:gd name="T59" fmla="*/ 203 h 361"/>
              <a:gd name="T60" fmla="*/ 7 w 283"/>
              <a:gd name="T61" fmla="*/ 184 h 361"/>
              <a:gd name="T62" fmla="*/ 16 w 283"/>
              <a:gd name="T63" fmla="*/ 164 h 361"/>
              <a:gd name="T64" fmla="*/ 27 w 283"/>
              <a:gd name="T65" fmla="*/ 143 h 361"/>
              <a:gd name="T66" fmla="*/ 41 w 283"/>
              <a:gd name="T67" fmla="*/ 121 h 361"/>
              <a:gd name="T68" fmla="*/ 55 w 283"/>
              <a:gd name="T69" fmla="*/ 101 h 361"/>
              <a:gd name="T70" fmla="*/ 70 w 283"/>
              <a:gd name="T71" fmla="*/ 81 h 361"/>
              <a:gd name="T72" fmla="*/ 85 w 283"/>
              <a:gd name="T73" fmla="*/ 62 h 361"/>
              <a:gd name="T74" fmla="*/ 100 w 283"/>
              <a:gd name="T75" fmla="*/ 45 h 361"/>
              <a:gd name="T76" fmla="*/ 114 w 283"/>
              <a:gd name="T77" fmla="*/ 30 h 361"/>
              <a:gd name="T78" fmla="*/ 125 w 283"/>
              <a:gd name="T79" fmla="*/ 17 h 361"/>
              <a:gd name="T80" fmla="*/ 134 w 283"/>
              <a:gd name="T81" fmla="*/ 7 h 361"/>
              <a:gd name="T82" fmla="*/ 139 w 283"/>
              <a:gd name="T83" fmla="*/ 2 h 361"/>
              <a:gd name="T84" fmla="*/ 141 w 283"/>
              <a:gd name="T85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3" h="361">
                <a:moveTo>
                  <a:pt x="141" y="0"/>
                </a:moveTo>
                <a:lnTo>
                  <a:pt x="144" y="2"/>
                </a:lnTo>
                <a:lnTo>
                  <a:pt x="149" y="7"/>
                </a:lnTo>
                <a:lnTo>
                  <a:pt x="158" y="17"/>
                </a:lnTo>
                <a:lnTo>
                  <a:pt x="169" y="30"/>
                </a:lnTo>
                <a:lnTo>
                  <a:pt x="183" y="45"/>
                </a:lnTo>
                <a:lnTo>
                  <a:pt x="197" y="62"/>
                </a:lnTo>
                <a:lnTo>
                  <a:pt x="212" y="81"/>
                </a:lnTo>
                <a:lnTo>
                  <a:pt x="227" y="101"/>
                </a:lnTo>
                <a:lnTo>
                  <a:pt x="242" y="121"/>
                </a:lnTo>
                <a:lnTo>
                  <a:pt x="254" y="143"/>
                </a:lnTo>
                <a:lnTo>
                  <a:pt x="267" y="164"/>
                </a:lnTo>
                <a:lnTo>
                  <a:pt x="276" y="184"/>
                </a:lnTo>
                <a:lnTo>
                  <a:pt x="281" y="203"/>
                </a:lnTo>
                <a:lnTo>
                  <a:pt x="283" y="220"/>
                </a:lnTo>
                <a:lnTo>
                  <a:pt x="279" y="253"/>
                </a:lnTo>
                <a:lnTo>
                  <a:pt x="268" y="283"/>
                </a:lnTo>
                <a:lnTo>
                  <a:pt x="252" y="309"/>
                </a:lnTo>
                <a:lnTo>
                  <a:pt x="230" y="331"/>
                </a:lnTo>
                <a:lnTo>
                  <a:pt x="204" y="348"/>
                </a:lnTo>
                <a:lnTo>
                  <a:pt x="174" y="358"/>
                </a:lnTo>
                <a:lnTo>
                  <a:pt x="141" y="361"/>
                </a:lnTo>
                <a:lnTo>
                  <a:pt x="109" y="358"/>
                </a:lnTo>
                <a:lnTo>
                  <a:pt x="79" y="348"/>
                </a:lnTo>
                <a:lnTo>
                  <a:pt x="52" y="331"/>
                </a:lnTo>
                <a:lnTo>
                  <a:pt x="31" y="309"/>
                </a:lnTo>
                <a:lnTo>
                  <a:pt x="14" y="283"/>
                </a:lnTo>
                <a:lnTo>
                  <a:pt x="4" y="253"/>
                </a:lnTo>
                <a:lnTo>
                  <a:pt x="0" y="220"/>
                </a:lnTo>
                <a:lnTo>
                  <a:pt x="2" y="203"/>
                </a:lnTo>
                <a:lnTo>
                  <a:pt x="7" y="184"/>
                </a:lnTo>
                <a:lnTo>
                  <a:pt x="16" y="164"/>
                </a:lnTo>
                <a:lnTo>
                  <a:pt x="27" y="143"/>
                </a:lnTo>
                <a:lnTo>
                  <a:pt x="41" y="121"/>
                </a:lnTo>
                <a:lnTo>
                  <a:pt x="55" y="101"/>
                </a:lnTo>
                <a:lnTo>
                  <a:pt x="70" y="81"/>
                </a:lnTo>
                <a:lnTo>
                  <a:pt x="85" y="62"/>
                </a:lnTo>
                <a:lnTo>
                  <a:pt x="100" y="45"/>
                </a:lnTo>
                <a:lnTo>
                  <a:pt x="114" y="30"/>
                </a:lnTo>
                <a:lnTo>
                  <a:pt x="125" y="17"/>
                </a:lnTo>
                <a:lnTo>
                  <a:pt x="134" y="7"/>
                </a:lnTo>
                <a:lnTo>
                  <a:pt x="139" y="2"/>
                </a:lnTo>
                <a:lnTo>
                  <a:pt x="141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  <a:scene3d>
            <a:camera prst="obliqueTopRight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Freeform 16"/>
          <p:cNvSpPr>
            <a:spLocks/>
          </p:cNvSpPr>
          <p:nvPr userDrawn="1"/>
        </p:nvSpPr>
        <p:spPr bwMode="auto">
          <a:xfrm>
            <a:off x="-1511300" y="1649413"/>
            <a:ext cx="57150" cy="142875"/>
          </a:xfrm>
          <a:custGeom>
            <a:avLst/>
            <a:gdLst>
              <a:gd name="T0" fmla="*/ 0 w 142"/>
              <a:gd name="T1" fmla="*/ 0 h 361"/>
              <a:gd name="T2" fmla="*/ 3 w 142"/>
              <a:gd name="T3" fmla="*/ 2 h 361"/>
              <a:gd name="T4" fmla="*/ 8 w 142"/>
              <a:gd name="T5" fmla="*/ 7 h 361"/>
              <a:gd name="T6" fmla="*/ 17 w 142"/>
              <a:gd name="T7" fmla="*/ 17 h 361"/>
              <a:gd name="T8" fmla="*/ 28 w 142"/>
              <a:gd name="T9" fmla="*/ 30 h 361"/>
              <a:gd name="T10" fmla="*/ 42 w 142"/>
              <a:gd name="T11" fmla="*/ 45 h 361"/>
              <a:gd name="T12" fmla="*/ 56 w 142"/>
              <a:gd name="T13" fmla="*/ 62 h 361"/>
              <a:gd name="T14" fmla="*/ 71 w 142"/>
              <a:gd name="T15" fmla="*/ 81 h 361"/>
              <a:gd name="T16" fmla="*/ 86 w 142"/>
              <a:gd name="T17" fmla="*/ 101 h 361"/>
              <a:gd name="T18" fmla="*/ 101 w 142"/>
              <a:gd name="T19" fmla="*/ 121 h 361"/>
              <a:gd name="T20" fmla="*/ 113 w 142"/>
              <a:gd name="T21" fmla="*/ 143 h 361"/>
              <a:gd name="T22" fmla="*/ 126 w 142"/>
              <a:gd name="T23" fmla="*/ 164 h 361"/>
              <a:gd name="T24" fmla="*/ 135 w 142"/>
              <a:gd name="T25" fmla="*/ 184 h 361"/>
              <a:gd name="T26" fmla="*/ 140 w 142"/>
              <a:gd name="T27" fmla="*/ 203 h 361"/>
              <a:gd name="T28" fmla="*/ 142 w 142"/>
              <a:gd name="T29" fmla="*/ 220 h 361"/>
              <a:gd name="T30" fmla="*/ 138 w 142"/>
              <a:gd name="T31" fmla="*/ 253 h 361"/>
              <a:gd name="T32" fmla="*/ 127 w 142"/>
              <a:gd name="T33" fmla="*/ 283 h 361"/>
              <a:gd name="T34" fmla="*/ 111 w 142"/>
              <a:gd name="T35" fmla="*/ 309 h 361"/>
              <a:gd name="T36" fmla="*/ 89 w 142"/>
              <a:gd name="T37" fmla="*/ 331 h 361"/>
              <a:gd name="T38" fmla="*/ 63 w 142"/>
              <a:gd name="T39" fmla="*/ 348 h 361"/>
              <a:gd name="T40" fmla="*/ 33 w 142"/>
              <a:gd name="T41" fmla="*/ 358 h 361"/>
              <a:gd name="T42" fmla="*/ 0 w 142"/>
              <a:gd name="T43" fmla="*/ 361 h 361"/>
              <a:gd name="T44" fmla="*/ 0 w 142"/>
              <a:gd name="T45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2" h="361">
                <a:moveTo>
                  <a:pt x="0" y="0"/>
                </a:moveTo>
                <a:lnTo>
                  <a:pt x="3" y="2"/>
                </a:lnTo>
                <a:lnTo>
                  <a:pt x="8" y="7"/>
                </a:lnTo>
                <a:lnTo>
                  <a:pt x="17" y="17"/>
                </a:lnTo>
                <a:lnTo>
                  <a:pt x="28" y="30"/>
                </a:lnTo>
                <a:lnTo>
                  <a:pt x="42" y="45"/>
                </a:lnTo>
                <a:lnTo>
                  <a:pt x="56" y="62"/>
                </a:lnTo>
                <a:lnTo>
                  <a:pt x="71" y="81"/>
                </a:lnTo>
                <a:lnTo>
                  <a:pt x="86" y="101"/>
                </a:lnTo>
                <a:lnTo>
                  <a:pt x="101" y="121"/>
                </a:lnTo>
                <a:lnTo>
                  <a:pt x="113" y="143"/>
                </a:lnTo>
                <a:lnTo>
                  <a:pt x="126" y="164"/>
                </a:lnTo>
                <a:lnTo>
                  <a:pt x="135" y="184"/>
                </a:lnTo>
                <a:lnTo>
                  <a:pt x="140" y="203"/>
                </a:lnTo>
                <a:lnTo>
                  <a:pt x="142" y="220"/>
                </a:lnTo>
                <a:lnTo>
                  <a:pt x="138" y="253"/>
                </a:lnTo>
                <a:lnTo>
                  <a:pt x="127" y="283"/>
                </a:lnTo>
                <a:lnTo>
                  <a:pt x="111" y="309"/>
                </a:lnTo>
                <a:lnTo>
                  <a:pt x="89" y="331"/>
                </a:lnTo>
                <a:lnTo>
                  <a:pt x="63" y="348"/>
                </a:lnTo>
                <a:lnTo>
                  <a:pt x="33" y="358"/>
                </a:lnTo>
                <a:lnTo>
                  <a:pt x="0" y="361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 w="0">
            <a:solidFill>
              <a:srgbClr val="F7F7F7"/>
            </a:solidFill>
            <a:prstDash val="solid"/>
            <a:round/>
            <a:headEnd/>
            <a:tailEnd/>
          </a:ln>
          <a:scene3d>
            <a:camera prst="obliqueTopRight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Freeform 17"/>
          <p:cNvSpPr>
            <a:spLocks/>
          </p:cNvSpPr>
          <p:nvPr userDrawn="1"/>
        </p:nvSpPr>
        <p:spPr bwMode="auto">
          <a:xfrm>
            <a:off x="-1822450" y="1649413"/>
            <a:ext cx="112713" cy="142875"/>
          </a:xfrm>
          <a:custGeom>
            <a:avLst/>
            <a:gdLst>
              <a:gd name="T0" fmla="*/ 141 w 283"/>
              <a:gd name="T1" fmla="*/ 0 h 361"/>
              <a:gd name="T2" fmla="*/ 143 w 283"/>
              <a:gd name="T3" fmla="*/ 2 h 361"/>
              <a:gd name="T4" fmla="*/ 149 w 283"/>
              <a:gd name="T5" fmla="*/ 7 h 361"/>
              <a:gd name="T6" fmla="*/ 158 w 283"/>
              <a:gd name="T7" fmla="*/ 17 h 361"/>
              <a:gd name="T8" fmla="*/ 169 w 283"/>
              <a:gd name="T9" fmla="*/ 30 h 361"/>
              <a:gd name="T10" fmla="*/ 183 w 283"/>
              <a:gd name="T11" fmla="*/ 45 h 361"/>
              <a:gd name="T12" fmla="*/ 197 w 283"/>
              <a:gd name="T13" fmla="*/ 62 h 361"/>
              <a:gd name="T14" fmla="*/ 212 w 283"/>
              <a:gd name="T15" fmla="*/ 81 h 361"/>
              <a:gd name="T16" fmla="*/ 227 w 283"/>
              <a:gd name="T17" fmla="*/ 101 h 361"/>
              <a:gd name="T18" fmla="*/ 242 w 283"/>
              <a:gd name="T19" fmla="*/ 121 h 361"/>
              <a:gd name="T20" fmla="*/ 254 w 283"/>
              <a:gd name="T21" fmla="*/ 143 h 361"/>
              <a:gd name="T22" fmla="*/ 265 w 283"/>
              <a:gd name="T23" fmla="*/ 164 h 361"/>
              <a:gd name="T24" fmla="*/ 274 w 283"/>
              <a:gd name="T25" fmla="*/ 184 h 361"/>
              <a:gd name="T26" fmla="*/ 281 w 283"/>
              <a:gd name="T27" fmla="*/ 203 h 361"/>
              <a:gd name="T28" fmla="*/ 283 w 283"/>
              <a:gd name="T29" fmla="*/ 220 h 361"/>
              <a:gd name="T30" fmla="*/ 279 w 283"/>
              <a:gd name="T31" fmla="*/ 253 h 361"/>
              <a:gd name="T32" fmla="*/ 268 w 283"/>
              <a:gd name="T33" fmla="*/ 283 h 361"/>
              <a:gd name="T34" fmla="*/ 252 w 283"/>
              <a:gd name="T35" fmla="*/ 309 h 361"/>
              <a:gd name="T36" fmla="*/ 229 w 283"/>
              <a:gd name="T37" fmla="*/ 331 h 361"/>
              <a:gd name="T38" fmla="*/ 203 w 283"/>
              <a:gd name="T39" fmla="*/ 348 h 361"/>
              <a:gd name="T40" fmla="*/ 174 w 283"/>
              <a:gd name="T41" fmla="*/ 358 h 361"/>
              <a:gd name="T42" fmla="*/ 141 w 283"/>
              <a:gd name="T43" fmla="*/ 361 h 361"/>
              <a:gd name="T44" fmla="*/ 109 w 283"/>
              <a:gd name="T45" fmla="*/ 358 h 361"/>
              <a:gd name="T46" fmla="*/ 79 w 283"/>
              <a:gd name="T47" fmla="*/ 348 h 361"/>
              <a:gd name="T48" fmla="*/ 52 w 283"/>
              <a:gd name="T49" fmla="*/ 331 h 361"/>
              <a:gd name="T50" fmla="*/ 31 w 283"/>
              <a:gd name="T51" fmla="*/ 309 h 361"/>
              <a:gd name="T52" fmla="*/ 14 w 283"/>
              <a:gd name="T53" fmla="*/ 283 h 361"/>
              <a:gd name="T54" fmla="*/ 3 w 283"/>
              <a:gd name="T55" fmla="*/ 253 h 361"/>
              <a:gd name="T56" fmla="*/ 0 w 283"/>
              <a:gd name="T57" fmla="*/ 220 h 361"/>
              <a:gd name="T58" fmla="*/ 1 w 283"/>
              <a:gd name="T59" fmla="*/ 203 h 361"/>
              <a:gd name="T60" fmla="*/ 7 w 283"/>
              <a:gd name="T61" fmla="*/ 184 h 361"/>
              <a:gd name="T62" fmla="*/ 16 w 283"/>
              <a:gd name="T63" fmla="*/ 164 h 361"/>
              <a:gd name="T64" fmla="*/ 27 w 283"/>
              <a:gd name="T65" fmla="*/ 143 h 361"/>
              <a:gd name="T66" fmla="*/ 41 w 283"/>
              <a:gd name="T67" fmla="*/ 121 h 361"/>
              <a:gd name="T68" fmla="*/ 55 w 283"/>
              <a:gd name="T69" fmla="*/ 101 h 361"/>
              <a:gd name="T70" fmla="*/ 70 w 283"/>
              <a:gd name="T71" fmla="*/ 81 h 361"/>
              <a:gd name="T72" fmla="*/ 85 w 283"/>
              <a:gd name="T73" fmla="*/ 62 h 361"/>
              <a:gd name="T74" fmla="*/ 100 w 283"/>
              <a:gd name="T75" fmla="*/ 45 h 361"/>
              <a:gd name="T76" fmla="*/ 113 w 283"/>
              <a:gd name="T77" fmla="*/ 30 h 361"/>
              <a:gd name="T78" fmla="*/ 124 w 283"/>
              <a:gd name="T79" fmla="*/ 17 h 361"/>
              <a:gd name="T80" fmla="*/ 133 w 283"/>
              <a:gd name="T81" fmla="*/ 7 h 361"/>
              <a:gd name="T82" fmla="*/ 139 w 283"/>
              <a:gd name="T83" fmla="*/ 2 h 361"/>
              <a:gd name="T84" fmla="*/ 141 w 283"/>
              <a:gd name="T85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3" h="361">
                <a:moveTo>
                  <a:pt x="141" y="0"/>
                </a:moveTo>
                <a:lnTo>
                  <a:pt x="143" y="2"/>
                </a:lnTo>
                <a:lnTo>
                  <a:pt x="149" y="7"/>
                </a:lnTo>
                <a:lnTo>
                  <a:pt x="158" y="17"/>
                </a:lnTo>
                <a:lnTo>
                  <a:pt x="169" y="30"/>
                </a:lnTo>
                <a:lnTo>
                  <a:pt x="183" y="45"/>
                </a:lnTo>
                <a:lnTo>
                  <a:pt x="197" y="62"/>
                </a:lnTo>
                <a:lnTo>
                  <a:pt x="212" y="81"/>
                </a:lnTo>
                <a:lnTo>
                  <a:pt x="227" y="101"/>
                </a:lnTo>
                <a:lnTo>
                  <a:pt x="242" y="121"/>
                </a:lnTo>
                <a:lnTo>
                  <a:pt x="254" y="143"/>
                </a:lnTo>
                <a:lnTo>
                  <a:pt x="265" y="164"/>
                </a:lnTo>
                <a:lnTo>
                  <a:pt x="274" y="184"/>
                </a:lnTo>
                <a:lnTo>
                  <a:pt x="281" y="203"/>
                </a:lnTo>
                <a:lnTo>
                  <a:pt x="283" y="220"/>
                </a:lnTo>
                <a:lnTo>
                  <a:pt x="279" y="253"/>
                </a:lnTo>
                <a:lnTo>
                  <a:pt x="268" y="283"/>
                </a:lnTo>
                <a:lnTo>
                  <a:pt x="252" y="309"/>
                </a:lnTo>
                <a:lnTo>
                  <a:pt x="229" y="331"/>
                </a:lnTo>
                <a:lnTo>
                  <a:pt x="203" y="348"/>
                </a:lnTo>
                <a:lnTo>
                  <a:pt x="174" y="358"/>
                </a:lnTo>
                <a:lnTo>
                  <a:pt x="141" y="361"/>
                </a:lnTo>
                <a:lnTo>
                  <a:pt x="109" y="358"/>
                </a:lnTo>
                <a:lnTo>
                  <a:pt x="79" y="348"/>
                </a:lnTo>
                <a:lnTo>
                  <a:pt x="52" y="331"/>
                </a:lnTo>
                <a:lnTo>
                  <a:pt x="31" y="309"/>
                </a:lnTo>
                <a:lnTo>
                  <a:pt x="14" y="283"/>
                </a:lnTo>
                <a:lnTo>
                  <a:pt x="3" y="253"/>
                </a:lnTo>
                <a:lnTo>
                  <a:pt x="0" y="220"/>
                </a:lnTo>
                <a:lnTo>
                  <a:pt x="1" y="203"/>
                </a:lnTo>
                <a:lnTo>
                  <a:pt x="7" y="184"/>
                </a:lnTo>
                <a:lnTo>
                  <a:pt x="16" y="164"/>
                </a:lnTo>
                <a:lnTo>
                  <a:pt x="27" y="143"/>
                </a:lnTo>
                <a:lnTo>
                  <a:pt x="41" y="121"/>
                </a:lnTo>
                <a:lnTo>
                  <a:pt x="55" y="101"/>
                </a:lnTo>
                <a:lnTo>
                  <a:pt x="70" y="81"/>
                </a:lnTo>
                <a:lnTo>
                  <a:pt x="85" y="62"/>
                </a:lnTo>
                <a:lnTo>
                  <a:pt x="100" y="45"/>
                </a:lnTo>
                <a:lnTo>
                  <a:pt x="113" y="30"/>
                </a:lnTo>
                <a:lnTo>
                  <a:pt x="124" y="17"/>
                </a:lnTo>
                <a:lnTo>
                  <a:pt x="133" y="7"/>
                </a:lnTo>
                <a:lnTo>
                  <a:pt x="139" y="2"/>
                </a:lnTo>
                <a:lnTo>
                  <a:pt x="141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Freeform 18"/>
          <p:cNvSpPr>
            <a:spLocks/>
          </p:cNvSpPr>
          <p:nvPr userDrawn="1"/>
        </p:nvSpPr>
        <p:spPr bwMode="auto">
          <a:xfrm>
            <a:off x="-1765300" y="1649413"/>
            <a:ext cx="55563" cy="142875"/>
          </a:xfrm>
          <a:custGeom>
            <a:avLst/>
            <a:gdLst>
              <a:gd name="T0" fmla="*/ 0 w 142"/>
              <a:gd name="T1" fmla="*/ 0 h 361"/>
              <a:gd name="T2" fmla="*/ 2 w 142"/>
              <a:gd name="T3" fmla="*/ 2 h 361"/>
              <a:gd name="T4" fmla="*/ 8 w 142"/>
              <a:gd name="T5" fmla="*/ 7 h 361"/>
              <a:gd name="T6" fmla="*/ 17 w 142"/>
              <a:gd name="T7" fmla="*/ 17 h 361"/>
              <a:gd name="T8" fmla="*/ 28 w 142"/>
              <a:gd name="T9" fmla="*/ 30 h 361"/>
              <a:gd name="T10" fmla="*/ 42 w 142"/>
              <a:gd name="T11" fmla="*/ 45 h 361"/>
              <a:gd name="T12" fmla="*/ 56 w 142"/>
              <a:gd name="T13" fmla="*/ 62 h 361"/>
              <a:gd name="T14" fmla="*/ 71 w 142"/>
              <a:gd name="T15" fmla="*/ 81 h 361"/>
              <a:gd name="T16" fmla="*/ 86 w 142"/>
              <a:gd name="T17" fmla="*/ 101 h 361"/>
              <a:gd name="T18" fmla="*/ 101 w 142"/>
              <a:gd name="T19" fmla="*/ 121 h 361"/>
              <a:gd name="T20" fmla="*/ 113 w 142"/>
              <a:gd name="T21" fmla="*/ 143 h 361"/>
              <a:gd name="T22" fmla="*/ 124 w 142"/>
              <a:gd name="T23" fmla="*/ 164 h 361"/>
              <a:gd name="T24" fmla="*/ 133 w 142"/>
              <a:gd name="T25" fmla="*/ 184 h 361"/>
              <a:gd name="T26" fmla="*/ 140 w 142"/>
              <a:gd name="T27" fmla="*/ 203 h 361"/>
              <a:gd name="T28" fmla="*/ 142 w 142"/>
              <a:gd name="T29" fmla="*/ 220 h 361"/>
              <a:gd name="T30" fmla="*/ 138 w 142"/>
              <a:gd name="T31" fmla="*/ 253 h 361"/>
              <a:gd name="T32" fmla="*/ 127 w 142"/>
              <a:gd name="T33" fmla="*/ 283 h 361"/>
              <a:gd name="T34" fmla="*/ 111 w 142"/>
              <a:gd name="T35" fmla="*/ 309 h 361"/>
              <a:gd name="T36" fmla="*/ 88 w 142"/>
              <a:gd name="T37" fmla="*/ 331 h 361"/>
              <a:gd name="T38" fmla="*/ 62 w 142"/>
              <a:gd name="T39" fmla="*/ 348 h 361"/>
              <a:gd name="T40" fmla="*/ 33 w 142"/>
              <a:gd name="T41" fmla="*/ 358 h 361"/>
              <a:gd name="T42" fmla="*/ 0 w 142"/>
              <a:gd name="T43" fmla="*/ 361 h 361"/>
              <a:gd name="T44" fmla="*/ 0 w 142"/>
              <a:gd name="T45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2" h="361">
                <a:moveTo>
                  <a:pt x="0" y="0"/>
                </a:moveTo>
                <a:lnTo>
                  <a:pt x="2" y="2"/>
                </a:lnTo>
                <a:lnTo>
                  <a:pt x="8" y="7"/>
                </a:lnTo>
                <a:lnTo>
                  <a:pt x="17" y="17"/>
                </a:lnTo>
                <a:lnTo>
                  <a:pt x="28" y="30"/>
                </a:lnTo>
                <a:lnTo>
                  <a:pt x="42" y="45"/>
                </a:lnTo>
                <a:lnTo>
                  <a:pt x="56" y="62"/>
                </a:lnTo>
                <a:lnTo>
                  <a:pt x="71" y="81"/>
                </a:lnTo>
                <a:lnTo>
                  <a:pt x="86" y="101"/>
                </a:lnTo>
                <a:lnTo>
                  <a:pt x="101" y="121"/>
                </a:lnTo>
                <a:lnTo>
                  <a:pt x="113" y="143"/>
                </a:lnTo>
                <a:lnTo>
                  <a:pt x="124" y="164"/>
                </a:lnTo>
                <a:lnTo>
                  <a:pt x="133" y="184"/>
                </a:lnTo>
                <a:lnTo>
                  <a:pt x="140" y="203"/>
                </a:lnTo>
                <a:lnTo>
                  <a:pt x="142" y="220"/>
                </a:lnTo>
                <a:lnTo>
                  <a:pt x="138" y="253"/>
                </a:lnTo>
                <a:lnTo>
                  <a:pt x="127" y="283"/>
                </a:lnTo>
                <a:lnTo>
                  <a:pt x="111" y="309"/>
                </a:lnTo>
                <a:lnTo>
                  <a:pt x="88" y="331"/>
                </a:lnTo>
                <a:lnTo>
                  <a:pt x="62" y="348"/>
                </a:lnTo>
                <a:lnTo>
                  <a:pt x="33" y="358"/>
                </a:lnTo>
                <a:lnTo>
                  <a:pt x="0" y="361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 w="0">
            <a:solidFill>
              <a:srgbClr val="F7F7F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840139" y="1024791"/>
            <a:ext cx="606937" cy="342731"/>
            <a:chOff x="833243" y="1047473"/>
            <a:chExt cx="721592" cy="407475"/>
          </a:xfrm>
          <a:scene3d>
            <a:camera prst="obliqueTopRight"/>
            <a:lightRig rig="threePt" dir="t"/>
          </a:scene3d>
        </p:grpSpPr>
        <p:sp>
          <p:nvSpPr>
            <p:cNvPr id="35" name="Freeform 7"/>
            <p:cNvSpPr>
              <a:spLocks/>
            </p:cNvSpPr>
            <p:nvPr userDrawn="1"/>
          </p:nvSpPr>
          <p:spPr bwMode="auto">
            <a:xfrm>
              <a:off x="1217653" y="1047473"/>
              <a:ext cx="337182" cy="407475"/>
            </a:xfrm>
            <a:custGeom>
              <a:avLst/>
              <a:gdLst>
                <a:gd name="T0" fmla="*/ 284 w 1227"/>
                <a:gd name="T1" fmla="*/ 4 h 1484"/>
                <a:gd name="T2" fmla="*/ 431 w 1227"/>
                <a:gd name="T3" fmla="*/ 34 h 1484"/>
                <a:gd name="T4" fmla="*/ 565 w 1227"/>
                <a:gd name="T5" fmla="*/ 90 h 1484"/>
                <a:gd name="T6" fmla="*/ 684 w 1227"/>
                <a:gd name="T7" fmla="*/ 170 h 1484"/>
                <a:gd name="T8" fmla="*/ 786 w 1227"/>
                <a:gd name="T9" fmla="*/ 272 h 1484"/>
                <a:gd name="T10" fmla="*/ 867 w 1227"/>
                <a:gd name="T11" fmla="*/ 390 h 1484"/>
                <a:gd name="T12" fmla="*/ 924 w 1227"/>
                <a:gd name="T13" fmla="*/ 524 h 1484"/>
                <a:gd name="T14" fmla="*/ 954 w 1227"/>
                <a:gd name="T15" fmla="*/ 669 h 1484"/>
                <a:gd name="T16" fmla="*/ 1044 w 1227"/>
                <a:gd name="T17" fmla="*/ 717 h 1484"/>
                <a:gd name="T18" fmla="*/ 1119 w 1227"/>
                <a:gd name="T19" fmla="*/ 783 h 1484"/>
                <a:gd name="T20" fmla="*/ 1177 w 1227"/>
                <a:gd name="T21" fmla="*/ 863 h 1484"/>
                <a:gd name="T22" fmla="*/ 1214 w 1227"/>
                <a:gd name="T23" fmla="*/ 957 h 1484"/>
                <a:gd name="T24" fmla="*/ 1227 w 1227"/>
                <a:gd name="T25" fmla="*/ 1062 h 1484"/>
                <a:gd name="T26" fmla="*/ 1213 w 1227"/>
                <a:gd name="T27" fmla="*/ 1167 h 1484"/>
                <a:gd name="T28" fmla="*/ 1177 w 1227"/>
                <a:gd name="T29" fmla="*/ 1262 h 1484"/>
                <a:gd name="T30" fmla="*/ 1119 w 1227"/>
                <a:gd name="T31" fmla="*/ 1344 h 1484"/>
                <a:gd name="T32" fmla="*/ 1043 w 1227"/>
                <a:gd name="T33" fmla="*/ 1409 h 1484"/>
                <a:gd name="T34" fmla="*/ 952 w 1227"/>
                <a:gd name="T35" fmla="*/ 1456 h 1484"/>
                <a:gd name="T36" fmla="*/ 852 w 1227"/>
                <a:gd name="T37" fmla="*/ 1480 h 1484"/>
                <a:gd name="T38" fmla="*/ 381 w 1227"/>
                <a:gd name="T39" fmla="*/ 1484 h 1484"/>
                <a:gd name="T40" fmla="*/ 487 w 1227"/>
                <a:gd name="T41" fmla="*/ 1471 h 1484"/>
                <a:gd name="T42" fmla="*/ 583 w 1227"/>
                <a:gd name="T43" fmla="*/ 1435 h 1484"/>
                <a:gd name="T44" fmla="*/ 667 w 1227"/>
                <a:gd name="T45" fmla="*/ 1379 h 1484"/>
                <a:gd name="T46" fmla="*/ 733 w 1227"/>
                <a:gd name="T47" fmla="*/ 1305 h 1484"/>
                <a:gd name="T48" fmla="*/ 782 w 1227"/>
                <a:gd name="T49" fmla="*/ 1216 h 1484"/>
                <a:gd name="T50" fmla="*/ 807 w 1227"/>
                <a:gd name="T51" fmla="*/ 1116 h 1484"/>
                <a:gd name="T52" fmla="*/ 807 w 1227"/>
                <a:gd name="T53" fmla="*/ 1008 h 1484"/>
                <a:gd name="T54" fmla="*/ 782 w 1227"/>
                <a:gd name="T55" fmla="*/ 910 h 1484"/>
                <a:gd name="T56" fmla="*/ 733 w 1227"/>
                <a:gd name="T57" fmla="*/ 821 h 1484"/>
                <a:gd name="T58" fmla="*/ 667 w 1227"/>
                <a:gd name="T59" fmla="*/ 748 h 1484"/>
                <a:gd name="T60" fmla="*/ 584 w 1227"/>
                <a:gd name="T61" fmla="*/ 691 h 1484"/>
                <a:gd name="T62" fmla="*/ 525 w 1227"/>
                <a:gd name="T63" fmla="*/ 594 h 1484"/>
                <a:gd name="T64" fmla="*/ 480 w 1227"/>
                <a:gd name="T65" fmla="*/ 453 h 1484"/>
                <a:gd name="T66" fmla="*/ 410 w 1227"/>
                <a:gd name="T67" fmla="*/ 324 h 1484"/>
                <a:gd name="T68" fmla="*/ 314 w 1227"/>
                <a:gd name="T69" fmla="*/ 213 h 1484"/>
                <a:gd name="T70" fmla="*/ 201 w 1227"/>
                <a:gd name="T71" fmla="*/ 122 h 1484"/>
                <a:gd name="T72" fmla="*/ 70 w 1227"/>
                <a:gd name="T73" fmla="*/ 54 h 1484"/>
                <a:gd name="T74" fmla="*/ 67 w 1227"/>
                <a:gd name="T75" fmla="*/ 13 h 1484"/>
                <a:gd name="T76" fmla="*/ 208 w 1227"/>
                <a:gd name="T77" fmla="*/ 0 h 1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27" h="1484">
                  <a:moveTo>
                    <a:pt x="208" y="0"/>
                  </a:moveTo>
                  <a:lnTo>
                    <a:pt x="284" y="4"/>
                  </a:lnTo>
                  <a:lnTo>
                    <a:pt x="358" y="15"/>
                  </a:lnTo>
                  <a:lnTo>
                    <a:pt x="431" y="34"/>
                  </a:lnTo>
                  <a:lnTo>
                    <a:pt x="500" y="59"/>
                  </a:lnTo>
                  <a:lnTo>
                    <a:pt x="565" y="90"/>
                  </a:lnTo>
                  <a:lnTo>
                    <a:pt x="626" y="128"/>
                  </a:lnTo>
                  <a:lnTo>
                    <a:pt x="684" y="170"/>
                  </a:lnTo>
                  <a:lnTo>
                    <a:pt x="738" y="218"/>
                  </a:lnTo>
                  <a:lnTo>
                    <a:pt x="786" y="272"/>
                  </a:lnTo>
                  <a:lnTo>
                    <a:pt x="829" y="329"/>
                  </a:lnTo>
                  <a:lnTo>
                    <a:pt x="867" y="390"/>
                  </a:lnTo>
                  <a:lnTo>
                    <a:pt x="898" y="456"/>
                  </a:lnTo>
                  <a:lnTo>
                    <a:pt x="924" y="524"/>
                  </a:lnTo>
                  <a:lnTo>
                    <a:pt x="942" y="596"/>
                  </a:lnTo>
                  <a:lnTo>
                    <a:pt x="954" y="669"/>
                  </a:lnTo>
                  <a:lnTo>
                    <a:pt x="1000" y="691"/>
                  </a:lnTo>
                  <a:lnTo>
                    <a:pt x="1044" y="717"/>
                  </a:lnTo>
                  <a:lnTo>
                    <a:pt x="1083" y="748"/>
                  </a:lnTo>
                  <a:lnTo>
                    <a:pt x="1119" y="783"/>
                  </a:lnTo>
                  <a:lnTo>
                    <a:pt x="1150" y="821"/>
                  </a:lnTo>
                  <a:lnTo>
                    <a:pt x="1177" y="863"/>
                  </a:lnTo>
                  <a:lnTo>
                    <a:pt x="1198" y="910"/>
                  </a:lnTo>
                  <a:lnTo>
                    <a:pt x="1214" y="957"/>
                  </a:lnTo>
                  <a:lnTo>
                    <a:pt x="1223" y="1008"/>
                  </a:lnTo>
                  <a:lnTo>
                    <a:pt x="1227" y="1062"/>
                  </a:lnTo>
                  <a:lnTo>
                    <a:pt x="1223" y="1116"/>
                  </a:lnTo>
                  <a:lnTo>
                    <a:pt x="1213" y="1167"/>
                  </a:lnTo>
                  <a:lnTo>
                    <a:pt x="1198" y="1216"/>
                  </a:lnTo>
                  <a:lnTo>
                    <a:pt x="1177" y="1262"/>
                  </a:lnTo>
                  <a:lnTo>
                    <a:pt x="1150" y="1305"/>
                  </a:lnTo>
                  <a:lnTo>
                    <a:pt x="1119" y="1344"/>
                  </a:lnTo>
                  <a:lnTo>
                    <a:pt x="1083" y="1379"/>
                  </a:lnTo>
                  <a:lnTo>
                    <a:pt x="1043" y="1409"/>
                  </a:lnTo>
                  <a:lnTo>
                    <a:pt x="1000" y="1435"/>
                  </a:lnTo>
                  <a:lnTo>
                    <a:pt x="952" y="1456"/>
                  </a:lnTo>
                  <a:lnTo>
                    <a:pt x="903" y="1471"/>
                  </a:lnTo>
                  <a:lnTo>
                    <a:pt x="852" y="1480"/>
                  </a:lnTo>
                  <a:lnTo>
                    <a:pt x="798" y="1484"/>
                  </a:lnTo>
                  <a:lnTo>
                    <a:pt x="381" y="1484"/>
                  </a:lnTo>
                  <a:lnTo>
                    <a:pt x="435" y="1480"/>
                  </a:lnTo>
                  <a:lnTo>
                    <a:pt x="487" y="1471"/>
                  </a:lnTo>
                  <a:lnTo>
                    <a:pt x="536" y="1456"/>
                  </a:lnTo>
                  <a:lnTo>
                    <a:pt x="583" y="1435"/>
                  </a:lnTo>
                  <a:lnTo>
                    <a:pt x="626" y="1409"/>
                  </a:lnTo>
                  <a:lnTo>
                    <a:pt x="667" y="1379"/>
                  </a:lnTo>
                  <a:lnTo>
                    <a:pt x="702" y="1344"/>
                  </a:lnTo>
                  <a:lnTo>
                    <a:pt x="733" y="1305"/>
                  </a:lnTo>
                  <a:lnTo>
                    <a:pt x="761" y="1262"/>
                  </a:lnTo>
                  <a:lnTo>
                    <a:pt x="782" y="1216"/>
                  </a:lnTo>
                  <a:lnTo>
                    <a:pt x="797" y="1167"/>
                  </a:lnTo>
                  <a:lnTo>
                    <a:pt x="807" y="1116"/>
                  </a:lnTo>
                  <a:lnTo>
                    <a:pt x="811" y="1062"/>
                  </a:lnTo>
                  <a:lnTo>
                    <a:pt x="807" y="1008"/>
                  </a:lnTo>
                  <a:lnTo>
                    <a:pt x="797" y="957"/>
                  </a:lnTo>
                  <a:lnTo>
                    <a:pt x="782" y="910"/>
                  </a:lnTo>
                  <a:lnTo>
                    <a:pt x="761" y="863"/>
                  </a:lnTo>
                  <a:lnTo>
                    <a:pt x="733" y="821"/>
                  </a:lnTo>
                  <a:lnTo>
                    <a:pt x="702" y="783"/>
                  </a:lnTo>
                  <a:lnTo>
                    <a:pt x="667" y="748"/>
                  </a:lnTo>
                  <a:lnTo>
                    <a:pt x="626" y="717"/>
                  </a:lnTo>
                  <a:lnTo>
                    <a:pt x="584" y="691"/>
                  </a:lnTo>
                  <a:lnTo>
                    <a:pt x="537" y="669"/>
                  </a:lnTo>
                  <a:lnTo>
                    <a:pt x="525" y="594"/>
                  </a:lnTo>
                  <a:lnTo>
                    <a:pt x="506" y="522"/>
                  </a:lnTo>
                  <a:lnTo>
                    <a:pt x="480" y="453"/>
                  </a:lnTo>
                  <a:lnTo>
                    <a:pt x="447" y="387"/>
                  </a:lnTo>
                  <a:lnTo>
                    <a:pt x="410" y="324"/>
                  </a:lnTo>
                  <a:lnTo>
                    <a:pt x="364" y="265"/>
                  </a:lnTo>
                  <a:lnTo>
                    <a:pt x="314" y="213"/>
                  </a:lnTo>
                  <a:lnTo>
                    <a:pt x="260" y="164"/>
                  </a:lnTo>
                  <a:lnTo>
                    <a:pt x="201" y="122"/>
                  </a:lnTo>
                  <a:lnTo>
                    <a:pt x="138" y="84"/>
                  </a:lnTo>
                  <a:lnTo>
                    <a:pt x="70" y="54"/>
                  </a:lnTo>
                  <a:lnTo>
                    <a:pt x="0" y="29"/>
                  </a:lnTo>
                  <a:lnTo>
                    <a:pt x="67" y="13"/>
                  </a:lnTo>
                  <a:lnTo>
                    <a:pt x="136" y="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A3DCE2"/>
            </a:solidFill>
            <a:ln w="0">
              <a:solidFill>
                <a:srgbClr val="A3DC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8"/>
            <p:cNvSpPr>
              <a:spLocks/>
            </p:cNvSpPr>
            <p:nvPr userDrawn="1"/>
          </p:nvSpPr>
          <p:spPr bwMode="auto">
            <a:xfrm>
              <a:off x="833243" y="1055162"/>
              <a:ext cx="607367" cy="399786"/>
            </a:xfrm>
            <a:custGeom>
              <a:avLst/>
              <a:gdLst>
                <a:gd name="T0" fmla="*/ 1467 w 2213"/>
                <a:gd name="T1" fmla="*/ 22 h 1456"/>
                <a:gd name="T2" fmla="*/ 1588 w 2213"/>
                <a:gd name="T3" fmla="*/ 82 h 1456"/>
                <a:gd name="T4" fmla="*/ 1696 w 2213"/>
                <a:gd name="T5" fmla="*/ 164 h 1456"/>
                <a:gd name="T6" fmla="*/ 1788 w 2213"/>
                <a:gd name="T7" fmla="*/ 261 h 1456"/>
                <a:gd name="T8" fmla="*/ 1860 w 2213"/>
                <a:gd name="T9" fmla="*/ 375 h 1456"/>
                <a:gd name="T10" fmla="*/ 1912 w 2213"/>
                <a:gd name="T11" fmla="*/ 501 h 1456"/>
                <a:gd name="T12" fmla="*/ 1939 w 2213"/>
                <a:gd name="T13" fmla="*/ 639 h 1456"/>
                <a:gd name="T14" fmla="*/ 2028 w 2213"/>
                <a:gd name="T15" fmla="*/ 686 h 1456"/>
                <a:gd name="T16" fmla="*/ 2105 w 2213"/>
                <a:gd name="T17" fmla="*/ 753 h 1456"/>
                <a:gd name="T18" fmla="*/ 2163 w 2213"/>
                <a:gd name="T19" fmla="*/ 834 h 1456"/>
                <a:gd name="T20" fmla="*/ 2199 w 2213"/>
                <a:gd name="T21" fmla="*/ 929 h 1456"/>
                <a:gd name="T22" fmla="*/ 2213 w 2213"/>
                <a:gd name="T23" fmla="*/ 1034 h 1456"/>
                <a:gd name="T24" fmla="*/ 2199 w 2213"/>
                <a:gd name="T25" fmla="*/ 1139 h 1456"/>
                <a:gd name="T26" fmla="*/ 2163 w 2213"/>
                <a:gd name="T27" fmla="*/ 1234 h 1456"/>
                <a:gd name="T28" fmla="*/ 2104 w 2213"/>
                <a:gd name="T29" fmla="*/ 1316 h 1456"/>
                <a:gd name="T30" fmla="*/ 2028 w 2213"/>
                <a:gd name="T31" fmla="*/ 1381 h 1456"/>
                <a:gd name="T32" fmla="*/ 1938 w 2213"/>
                <a:gd name="T33" fmla="*/ 1428 h 1456"/>
                <a:gd name="T34" fmla="*/ 1837 w 2213"/>
                <a:gd name="T35" fmla="*/ 1452 h 1456"/>
                <a:gd name="T36" fmla="*/ 429 w 2213"/>
                <a:gd name="T37" fmla="*/ 1456 h 1456"/>
                <a:gd name="T38" fmla="*/ 324 w 2213"/>
                <a:gd name="T39" fmla="*/ 1443 h 1456"/>
                <a:gd name="T40" fmla="*/ 227 w 2213"/>
                <a:gd name="T41" fmla="*/ 1407 h 1456"/>
                <a:gd name="T42" fmla="*/ 144 w 2213"/>
                <a:gd name="T43" fmla="*/ 1351 h 1456"/>
                <a:gd name="T44" fmla="*/ 77 w 2213"/>
                <a:gd name="T45" fmla="*/ 1277 h 1456"/>
                <a:gd name="T46" fmla="*/ 29 w 2213"/>
                <a:gd name="T47" fmla="*/ 1188 h 1456"/>
                <a:gd name="T48" fmla="*/ 4 w 2213"/>
                <a:gd name="T49" fmla="*/ 1088 h 1456"/>
                <a:gd name="T50" fmla="*/ 4 w 2213"/>
                <a:gd name="T51" fmla="*/ 979 h 1456"/>
                <a:gd name="T52" fmla="*/ 30 w 2213"/>
                <a:gd name="T53" fmla="*/ 877 h 1456"/>
                <a:gd name="T54" fmla="*/ 82 w 2213"/>
                <a:gd name="T55" fmla="*/ 787 h 1456"/>
                <a:gd name="T56" fmla="*/ 152 w 2213"/>
                <a:gd name="T57" fmla="*/ 711 h 1456"/>
                <a:gd name="T58" fmla="*/ 240 w 2213"/>
                <a:gd name="T59" fmla="*/ 655 h 1456"/>
                <a:gd name="T60" fmla="*/ 340 w 2213"/>
                <a:gd name="T61" fmla="*/ 621 h 1456"/>
                <a:gd name="T62" fmla="*/ 404 w 2213"/>
                <a:gd name="T63" fmla="*/ 554 h 1456"/>
                <a:gd name="T64" fmla="*/ 446 w 2213"/>
                <a:gd name="T65" fmla="*/ 443 h 1456"/>
                <a:gd name="T66" fmla="*/ 512 w 2213"/>
                <a:gd name="T67" fmla="*/ 346 h 1456"/>
                <a:gd name="T68" fmla="*/ 598 w 2213"/>
                <a:gd name="T69" fmla="*/ 269 h 1456"/>
                <a:gd name="T70" fmla="*/ 702 w 2213"/>
                <a:gd name="T71" fmla="*/ 212 h 1456"/>
                <a:gd name="T72" fmla="*/ 819 w 2213"/>
                <a:gd name="T73" fmla="*/ 184 h 1456"/>
                <a:gd name="T74" fmla="*/ 943 w 2213"/>
                <a:gd name="T75" fmla="*/ 184 h 1456"/>
                <a:gd name="T76" fmla="*/ 1058 w 2213"/>
                <a:gd name="T77" fmla="*/ 212 h 1456"/>
                <a:gd name="T78" fmla="*/ 1158 w 2213"/>
                <a:gd name="T79" fmla="*/ 121 h 1456"/>
                <a:gd name="T80" fmla="*/ 1274 w 2213"/>
                <a:gd name="T81" fmla="*/ 50 h 1456"/>
                <a:gd name="T82" fmla="*/ 1402 w 2213"/>
                <a:gd name="T83" fmla="*/ 0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3" h="1456">
                  <a:moveTo>
                    <a:pt x="1402" y="0"/>
                  </a:moveTo>
                  <a:lnTo>
                    <a:pt x="1467" y="22"/>
                  </a:lnTo>
                  <a:lnTo>
                    <a:pt x="1530" y="50"/>
                  </a:lnTo>
                  <a:lnTo>
                    <a:pt x="1588" y="82"/>
                  </a:lnTo>
                  <a:lnTo>
                    <a:pt x="1645" y="121"/>
                  </a:lnTo>
                  <a:lnTo>
                    <a:pt x="1696" y="164"/>
                  </a:lnTo>
                  <a:lnTo>
                    <a:pt x="1744" y="210"/>
                  </a:lnTo>
                  <a:lnTo>
                    <a:pt x="1788" y="261"/>
                  </a:lnTo>
                  <a:lnTo>
                    <a:pt x="1827" y="316"/>
                  </a:lnTo>
                  <a:lnTo>
                    <a:pt x="1860" y="375"/>
                  </a:lnTo>
                  <a:lnTo>
                    <a:pt x="1889" y="438"/>
                  </a:lnTo>
                  <a:lnTo>
                    <a:pt x="1912" y="501"/>
                  </a:lnTo>
                  <a:lnTo>
                    <a:pt x="1928" y="569"/>
                  </a:lnTo>
                  <a:lnTo>
                    <a:pt x="1939" y="639"/>
                  </a:lnTo>
                  <a:lnTo>
                    <a:pt x="1986" y="660"/>
                  </a:lnTo>
                  <a:lnTo>
                    <a:pt x="2028" y="686"/>
                  </a:lnTo>
                  <a:lnTo>
                    <a:pt x="2069" y="718"/>
                  </a:lnTo>
                  <a:lnTo>
                    <a:pt x="2105" y="753"/>
                  </a:lnTo>
                  <a:lnTo>
                    <a:pt x="2135" y="792"/>
                  </a:lnTo>
                  <a:lnTo>
                    <a:pt x="2163" y="834"/>
                  </a:lnTo>
                  <a:lnTo>
                    <a:pt x="2184" y="880"/>
                  </a:lnTo>
                  <a:lnTo>
                    <a:pt x="2199" y="929"/>
                  </a:lnTo>
                  <a:lnTo>
                    <a:pt x="2209" y="980"/>
                  </a:lnTo>
                  <a:lnTo>
                    <a:pt x="2213" y="1034"/>
                  </a:lnTo>
                  <a:lnTo>
                    <a:pt x="2209" y="1088"/>
                  </a:lnTo>
                  <a:lnTo>
                    <a:pt x="2199" y="1139"/>
                  </a:lnTo>
                  <a:lnTo>
                    <a:pt x="2184" y="1188"/>
                  </a:lnTo>
                  <a:lnTo>
                    <a:pt x="2163" y="1234"/>
                  </a:lnTo>
                  <a:lnTo>
                    <a:pt x="2135" y="1277"/>
                  </a:lnTo>
                  <a:lnTo>
                    <a:pt x="2104" y="1316"/>
                  </a:lnTo>
                  <a:lnTo>
                    <a:pt x="2069" y="1351"/>
                  </a:lnTo>
                  <a:lnTo>
                    <a:pt x="2028" y="1381"/>
                  </a:lnTo>
                  <a:lnTo>
                    <a:pt x="1985" y="1407"/>
                  </a:lnTo>
                  <a:lnTo>
                    <a:pt x="1938" y="1428"/>
                  </a:lnTo>
                  <a:lnTo>
                    <a:pt x="1889" y="1443"/>
                  </a:lnTo>
                  <a:lnTo>
                    <a:pt x="1837" y="1452"/>
                  </a:lnTo>
                  <a:lnTo>
                    <a:pt x="1783" y="1456"/>
                  </a:lnTo>
                  <a:lnTo>
                    <a:pt x="429" y="1456"/>
                  </a:lnTo>
                  <a:lnTo>
                    <a:pt x="375" y="1452"/>
                  </a:lnTo>
                  <a:lnTo>
                    <a:pt x="324" y="1443"/>
                  </a:lnTo>
                  <a:lnTo>
                    <a:pt x="275" y="1428"/>
                  </a:lnTo>
                  <a:lnTo>
                    <a:pt x="227" y="1407"/>
                  </a:lnTo>
                  <a:lnTo>
                    <a:pt x="185" y="1381"/>
                  </a:lnTo>
                  <a:lnTo>
                    <a:pt x="144" y="1351"/>
                  </a:lnTo>
                  <a:lnTo>
                    <a:pt x="108" y="1316"/>
                  </a:lnTo>
                  <a:lnTo>
                    <a:pt x="77" y="1277"/>
                  </a:lnTo>
                  <a:lnTo>
                    <a:pt x="50" y="1234"/>
                  </a:lnTo>
                  <a:lnTo>
                    <a:pt x="29" y="1188"/>
                  </a:lnTo>
                  <a:lnTo>
                    <a:pt x="14" y="1139"/>
                  </a:lnTo>
                  <a:lnTo>
                    <a:pt x="4" y="1088"/>
                  </a:lnTo>
                  <a:lnTo>
                    <a:pt x="0" y="1034"/>
                  </a:lnTo>
                  <a:lnTo>
                    <a:pt x="4" y="979"/>
                  </a:lnTo>
                  <a:lnTo>
                    <a:pt x="14" y="927"/>
                  </a:lnTo>
                  <a:lnTo>
                    <a:pt x="30" y="877"/>
                  </a:lnTo>
                  <a:lnTo>
                    <a:pt x="53" y="829"/>
                  </a:lnTo>
                  <a:lnTo>
                    <a:pt x="82" y="787"/>
                  </a:lnTo>
                  <a:lnTo>
                    <a:pt x="114" y="746"/>
                  </a:lnTo>
                  <a:lnTo>
                    <a:pt x="152" y="711"/>
                  </a:lnTo>
                  <a:lnTo>
                    <a:pt x="195" y="681"/>
                  </a:lnTo>
                  <a:lnTo>
                    <a:pt x="240" y="655"/>
                  </a:lnTo>
                  <a:lnTo>
                    <a:pt x="289" y="636"/>
                  </a:lnTo>
                  <a:lnTo>
                    <a:pt x="340" y="621"/>
                  </a:lnTo>
                  <a:lnTo>
                    <a:pt x="394" y="614"/>
                  </a:lnTo>
                  <a:lnTo>
                    <a:pt x="404" y="554"/>
                  </a:lnTo>
                  <a:lnTo>
                    <a:pt x="421" y="498"/>
                  </a:lnTo>
                  <a:lnTo>
                    <a:pt x="446" y="443"/>
                  </a:lnTo>
                  <a:lnTo>
                    <a:pt x="477" y="392"/>
                  </a:lnTo>
                  <a:lnTo>
                    <a:pt x="512" y="346"/>
                  </a:lnTo>
                  <a:lnTo>
                    <a:pt x="553" y="305"/>
                  </a:lnTo>
                  <a:lnTo>
                    <a:pt x="598" y="269"/>
                  </a:lnTo>
                  <a:lnTo>
                    <a:pt x="648" y="237"/>
                  </a:lnTo>
                  <a:lnTo>
                    <a:pt x="702" y="212"/>
                  </a:lnTo>
                  <a:lnTo>
                    <a:pt x="759" y="195"/>
                  </a:lnTo>
                  <a:lnTo>
                    <a:pt x="819" y="184"/>
                  </a:lnTo>
                  <a:lnTo>
                    <a:pt x="880" y="180"/>
                  </a:lnTo>
                  <a:lnTo>
                    <a:pt x="943" y="184"/>
                  </a:lnTo>
                  <a:lnTo>
                    <a:pt x="1002" y="194"/>
                  </a:lnTo>
                  <a:lnTo>
                    <a:pt x="1058" y="212"/>
                  </a:lnTo>
                  <a:lnTo>
                    <a:pt x="1106" y="165"/>
                  </a:lnTo>
                  <a:lnTo>
                    <a:pt x="1158" y="121"/>
                  </a:lnTo>
                  <a:lnTo>
                    <a:pt x="1215" y="84"/>
                  </a:lnTo>
                  <a:lnTo>
                    <a:pt x="1274" y="50"/>
                  </a:lnTo>
                  <a:lnTo>
                    <a:pt x="1336" y="22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BCE6EA"/>
            </a:solidFill>
            <a:ln w="0">
              <a:solidFill>
                <a:srgbClr val="BCE6E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5" name="그룹 74"/>
          <p:cNvGrpSpPr/>
          <p:nvPr userDrawn="1"/>
        </p:nvGrpSpPr>
        <p:grpSpPr>
          <a:xfrm rot="900000">
            <a:off x="8335881" y="32619"/>
            <a:ext cx="698157" cy="1043900"/>
            <a:chOff x="8516809" y="82027"/>
            <a:chExt cx="543830" cy="8131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Right"/>
            <a:lightRig rig="threePt" dir="t"/>
          </a:scene3d>
        </p:grpSpPr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8790711" y="750886"/>
              <a:ext cx="6725" cy="88651"/>
            </a:xfrm>
            <a:custGeom>
              <a:avLst/>
              <a:gdLst>
                <a:gd name="T0" fmla="*/ 20 w 22"/>
                <a:gd name="T1" fmla="*/ 0 h 290"/>
                <a:gd name="T2" fmla="*/ 22 w 22"/>
                <a:gd name="T3" fmla="*/ 290 h 290"/>
                <a:gd name="T4" fmla="*/ 2 w 22"/>
                <a:gd name="T5" fmla="*/ 290 h 290"/>
                <a:gd name="T6" fmla="*/ 0 w 22"/>
                <a:gd name="T7" fmla="*/ 0 h 290"/>
                <a:gd name="T8" fmla="*/ 20 w 22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90">
                  <a:moveTo>
                    <a:pt x="20" y="0"/>
                  </a:moveTo>
                  <a:lnTo>
                    <a:pt x="22" y="290"/>
                  </a:lnTo>
                  <a:lnTo>
                    <a:pt x="2" y="290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516809" y="84473"/>
              <a:ext cx="273902" cy="655714"/>
            </a:xfrm>
            <a:custGeom>
              <a:avLst/>
              <a:gdLst>
                <a:gd name="T0" fmla="*/ 643 w 896"/>
                <a:gd name="T1" fmla="*/ 0 h 2145"/>
                <a:gd name="T2" fmla="*/ 694 w 896"/>
                <a:gd name="T3" fmla="*/ 1 h 2145"/>
                <a:gd name="T4" fmla="*/ 729 w 896"/>
                <a:gd name="T5" fmla="*/ 5 h 2145"/>
                <a:gd name="T6" fmla="*/ 767 w 896"/>
                <a:gd name="T7" fmla="*/ 8 h 2145"/>
                <a:gd name="T8" fmla="*/ 807 w 896"/>
                <a:gd name="T9" fmla="*/ 12 h 2145"/>
                <a:gd name="T10" fmla="*/ 845 w 896"/>
                <a:gd name="T11" fmla="*/ 19 h 2145"/>
                <a:gd name="T12" fmla="*/ 882 w 896"/>
                <a:gd name="T13" fmla="*/ 28 h 2145"/>
                <a:gd name="T14" fmla="*/ 886 w 896"/>
                <a:gd name="T15" fmla="*/ 27 h 2145"/>
                <a:gd name="T16" fmla="*/ 896 w 896"/>
                <a:gd name="T17" fmla="*/ 2145 h 2145"/>
                <a:gd name="T18" fmla="*/ 872 w 896"/>
                <a:gd name="T19" fmla="*/ 2143 h 2145"/>
                <a:gd name="T20" fmla="*/ 844 w 896"/>
                <a:gd name="T21" fmla="*/ 2136 h 2145"/>
                <a:gd name="T22" fmla="*/ 813 w 896"/>
                <a:gd name="T23" fmla="*/ 2123 h 2145"/>
                <a:gd name="T24" fmla="*/ 779 w 896"/>
                <a:gd name="T25" fmla="*/ 2107 h 2145"/>
                <a:gd name="T26" fmla="*/ 742 w 896"/>
                <a:gd name="T27" fmla="*/ 2085 h 2145"/>
                <a:gd name="T28" fmla="*/ 703 w 896"/>
                <a:gd name="T29" fmla="*/ 2060 h 2145"/>
                <a:gd name="T30" fmla="*/ 662 w 896"/>
                <a:gd name="T31" fmla="*/ 2029 h 2145"/>
                <a:gd name="T32" fmla="*/ 620 w 896"/>
                <a:gd name="T33" fmla="*/ 1997 h 2145"/>
                <a:gd name="T34" fmla="*/ 577 w 896"/>
                <a:gd name="T35" fmla="*/ 1958 h 2145"/>
                <a:gd name="T36" fmla="*/ 533 w 896"/>
                <a:gd name="T37" fmla="*/ 1917 h 2145"/>
                <a:gd name="T38" fmla="*/ 489 w 896"/>
                <a:gd name="T39" fmla="*/ 1873 h 2145"/>
                <a:gd name="T40" fmla="*/ 443 w 896"/>
                <a:gd name="T41" fmla="*/ 1823 h 2145"/>
                <a:gd name="T42" fmla="*/ 399 w 896"/>
                <a:gd name="T43" fmla="*/ 1772 h 2145"/>
                <a:gd name="T44" fmla="*/ 355 w 896"/>
                <a:gd name="T45" fmla="*/ 1717 h 2145"/>
                <a:gd name="T46" fmla="*/ 312 w 896"/>
                <a:gd name="T47" fmla="*/ 1659 h 2145"/>
                <a:gd name="T48" fmla="*/ 270 w 896"/>
                <a:gd name="T49" fmla="*/ 1598 h 2145"/>
                <a:gd name="T50" fmla="*/ 229 w 896"/>
                <a:gd name="T51" fmla="*/ 1533 h 2145"/>
                <a:gd name="T52" fmla="*/ 191 w 896"/>
                <a:gd name="T53" fmla="*/ 1467 h 2145"/>
                <a:gd name="T54" fmla="*/ 155 w 896"/>
                <a:gd name="T55" fmla="*/ 1398 h 2145"/>
                <a:gd name="T56" fmla="*/ 121 w 896"/>
                <a:gd name="T57" fmla="*/ 1326 h 2145"/>
                <a:gd name="T58" fmla="*/ 90 w 896"/>
                <a:gd name="T59" fmla="*/ 1253 h 2145"/>
                <a:gd name="T60" fmla="*/ 62 w 896"/>
                <a:gd name="T61" fmla="*/ 1177 h 2145"/>
                <a:gd name="T62" fmla="*/ 39 w 896"/>
                <a:gd name="T63" fmla="*/ 1103 h 2145"/>
                <a:gd name="T64" fmla="*/ 22 w 896"/>
                <a:gd name="T65" fmla="*/ 1029 h 2145"/>
                <a:gd name="T66" fmla="*/ 9 w 896"/>
                <a:gd name="T67" fmla="*/ 954 h 2145"/>
                <a:gd name="T68" fmla="*/ 2 w 896"/>
                <a:gd name="T69" fmla="*/ 881 h 2145"/>
                <a:gd name="T70" fmla="*/ 0 w 896"/>
                <a:gd name="T71" fmla="*/ 808 h 2145"/>
                <a:gd name="T72" fmla="*/ 2 w 896"/>
                <a:gd name="T73" fmla="*/ 736 h 2145"/>
                <a:gd name="T74" fmla="*/ 9 w 896"/>
                <a:gd name="T75" fmla="*/ 665 h 2145"/>
                <a:gd name="T76" fmla="*/ 22 w 896"/>
                <a:gd name="T77" fmla="*/ 596 h 2145"/>
                <a:gd name="T78" fmla="*/ 39 w 896"/>
                <a:gd name="T79" fmla="*/ 530 h 2145"/>
                <a:gd name="T80" fmla="*/ 63 w 896"/>
                <a:gd name="T81" fmla="*/ 465 h 2145"/>
                <a:gd name="T82" fmla="*/ 91 w 896"/>
                <a:gd name="T83" fmla="*/ 405 h 2145"/>
                <a:gd name="T84" fmla="*/ 114 w 896"/>
                <a:gd name="T85" fmla="*/ 362 h 2145"/>
                <a:gd name="T86" fmla="*/ 142 w 896"/>
                <a:gd name="T87" fmla="*/ 320 h 2145"/>
                <a:gd name="T88" fmla="*/ 176 w 896"/>
                <a:gd name="T89" fmla="*/ 277 h 2145"/>
                <a:gd name="T90" fmla="*/ 212 w 896"/>
                <a:gd name="T91" fmla="*/ 236 h 2145"/>
                <a:gd name="T92" fmla="*/ 253 w 896"/>
                <a:gd name="T93" fmla="*/ 195 h 2145"/>
                <a:gd name="T94" fmla="*/ 296 w 896"/>
                <a:gd name="T95" fmla="*/ 158 h 2145"/>
                <a:gd name="T96" fmla="*/ 341 w 896"/>
                <a:gd name="T97" fmla="*/ 122 h 2145"/>
                <a:gd name="T98" fmla="*/ 389 w 896"/>
                <a:gd name="T99" fmla="*/ 89 h 2145"/>
                <a:gd name="T100" fmla="*/ 439 w 896"/>
                <a:gd name="T101" fmla="*/ 61 h 2145"/>
                <a:gd name="T102" fmla="*/ 489 w 896"/>
                <a:gd name="T103" fmla="*/ 37 h 2145"/>
                <a:gd name="T104" fmla="*/ 540 w 896"/>
                <a:gd name="T105" fmla="*/ 19 h 2145"/>
                <a:gd name="T106" fmla="*/ 591 w 896"/>
                <a:gd name="T107" fmla="*/ 6 h 2145"/>
                <a:gd name="T108" fmla="*/ 643 w 896"/>
                <a:gd name="T10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6" h="2145">
                  <a:moveTo>
                    <a:pt x="643" y="0"/>
                  </a:moveTo>
                  <a:lnTo>
                    <a:pt x="694" y="1"/>
                  </a:lnTo>
                  <a:lnTo>
                    <a:pt x="729" y="5"/>
                  </a:lnTo>
                  <a:lnTo>
                    <a:pt x="767" y="8"/>
                  </a:lnTo>
                  <a:lnTo>
                    <a:pt x="807" y="12"/>
                  </a:lnTo>
                  <a:lnTo>
                    <a:pt x="845" y="19"/>
                  </a:lnTo>
                  <a:lnTo>
                    <a:pt x="882" y="28"/>
                  </a:lnTo>
                  <a:lnTo>
                    <a:pt x="886" y="27"/>
                  </a:lnTo>
                  <a:lnTo>
                    <a:pt x="896" y="2145"/>
                  </a:lnTo>
                  <a:lnTo>
                    <a:pt x="872" y="2143"/>
                  </a:lnTo>
                  <a:lnTo>
                    <a:pt x="844" y="2136"/>
                  </a:lnTo>
                  <a:lnTo>
                    <a:pt x="813" y="2123"/>
                  </a:lnTo>
                  <a:lnTo>
                    <a:pt x="779" y="2107"/>
                  </a:lnTo>
                  <a:lnTo>
                    <a:pt x="742" y="2085"/>
                  </a:lnTo>
                  <a:lnTo>
                    <a:pt x="703" y="2060"/>
                  </a:lnTo>
                  <a:lnTo>
                    <a:pt x="662" y="2029"/>
                  </a:lnTo>
                  <a:lnTo>
                    <a:pt x="620" y="1997"/>
                  </a:lnTo>
                  <a:lnTo>
                    <a:pt x="577" y="1958"/>
                  </a:lnTo>
                  <a:lnTo>
                    <a:pt x="533" y="1917"/>
                  </a:lnTo>
                  <a:lnTo>
                    <a:pt x="489" y="1873"/>
                  </a:lnTo>
                  <a:lnTo>
                    <a:pt x="443" y="1823"/>
                  </a:lnTo>
                  <a:lnTo>
                    <a:pt x="399" y="1772"/>
                  </a:lnTo>
                  <a:lnTo>
                    <a:pt x="355" y="1717"/>
                  </a:lnTo>
                  <a:lnTo>
                    <a:pt x="312" y="1659"/>
                  </a:lnTo>
                  <a:lnTo>
                    <a:pt x="270" y="1598"/>
                  </a:lnTo>
                  <a:lnTo>
                    <a:pt x="229" y="1533"/>
                  </a:lnTo>
                  <a:lnTo>
                    <a:pt x="191" y="1467"/>
                  </a:lnTo>
                  <a:lnTo>
                    <a:pt x="155" y="1398"/>
                  </a:lnTo>
                  <a:lnTo>
                    <a:pt x="121" y="1326"/>
                  </a:lnTo>
                  <a:lnTo>
                    <a:pt x="90" y="1253"/>
                  </a:lnTo>
                  <a:lnTo>
                    <a:pt x="62" y="1177"/>
                  </a:lnTo>
                  <a:lnTo>
                    <a:pt x="39" y="1103"/>
                  </a:lnTo>
                  <a:lnTo>
                    <a:pt x="22" y="1029"/>
                  </a:lnTo>
                  <a:lnTo>
                    <a:pt x="9" y="954"/>
                  </a:lnTo>
                  <a:lnTo>
                    <a:pt x="2" y="881"/>
                  </a:lnTo>
                  <a:lnTo>
                    <a:pt x="0" y="808"/>
                  </a:lnTo>
                  <a:lnTo>
                    <a:pt x="2" y="736"/>
                  </a:lnTo>
                  <a:lnTo>
                    <a:pt x="9" y="665"/>
                  </a:lnTo>
                  <a:lnTo>
                    <a:pt x="22" y="596"/>
                  </a:lnTo>
                  <a:lnTo>
                    <a:pt x="39" y="530"/>
                  </a:lnTo>
                  <a:lnTo>
                    <a:pt x="63" y="465"/>
                  </a:lnTo>
                  <a:lnTo>
                    <a:pt x="91" y="405"/>
                  </a:lnTo>
                  <a:lnTo>
                    <a:pt x="114" y="362"/>
                  </a:lnTo>
                  <a:lnTo>
                    <a:pt x="142" y="320"/>
                  </a:lnTo>
                  <a:lnTo>
                    <a:pt x="176" y="277"/>
                  </a:lnTo>
                  <a:lnTo>
                    <a:pt x="212" y="236"/>
                  </a:lnTo>
                  <a:lnTo>
                    <a:pt x="253" y="195"/>
                  </a:lnTo>
                  <a:lnTo>
                    <a:pt x="296" y="158"/>
                  </a:lnTo>
                  <a:lnTo>
                    <a:pt x="341" y="122"/>
                  </a:lnTo>
                  <a:lnTo>
                    <a:pt x="389" y="89"/>
                  </a:lnTo>
                  <a:lnTo>
                    <a:pt x="439" y="61"/>
                  </a:lnTo>
                  <a:lnTo>
                    <a:pt x="489" y="37"/>
                  </a:lnTo>
                  <a:lnTo>
                    <a:pt x="540" y="19"/>
                  </a:lnTo>
                  <a:lnTo>
                    <a:pt x="591" y="6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A3DCE2"/>
            </a:solidFill>
            <a:ln w="0">
              <a:solidFill>
                <a:srgbClr val="A3DC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8787654" y="82027"/>
              <a:ext cx="272985" cy="658160"/>
            </a:xfrm>
            <a:custGeom>
              <a:avLst/>
              <a:gdLst>
                <a:gd name="T0" fmla="*/ 204 w 893"/>
                <a:gd name="T1" fmla="*/ 0 h 2153"/>
                <a:gd name="T2" fmla="*/ 248 w 893"/>
                <a:gd name="T3" fmla="*/ 1 h 2153"/>
                <a:gd name="T4" fmla="*/ 293 w 893"/>
                <a:gd name="T5" fmla="*/ 8 h 2153"/>
                <a:gd name="T6" fmla="*/ 339 w 893"/>
                <a:gd name="T7" fmla="*/ 21 h 2153"/>
                <a:gd name="T8" fmla="*/ 385 w 893"/>
                <a:gd name="T9" fmla="*/ 38 h 2153"/>
                <a:gd name="T10" fmla="*/ 432 w 893"/>
                <a:gd name="T11" fmla="*/ 59 h 2153"/>
                <a:gd name="T12" fmla="*/ 477 w 893"/>
                <a:gd name="T13" fmla="*/ 85 h 2153"/>
                <a:gd name="T14" fmla="*/ 521 w 893"/>
                <a:gd name="T15" fmla="*/ 113 h 2153"/>
                <a:gd name="T16" fmla="*/ 565 w 893"/>
                <a:gd name="T17" fmla="*/ 144 h 2153"/>
                <a:gd name="T18" fmla="*/ 605 w 893"/>
                <a:gd name="T19" fmla="*/ 176 h 2153"/>
                <a:gd name="T20" fmla="*/ 645 w 893"/>
                <a:gd name="T21" fmla="*/ 211 h 2153"/>
                <a:gd name="T22" fmla="*/ 681 w 893"/>
                <a:gd name="T23" fmla="*/ 247 h 2153"/>
                <a:gd name="T24" fmla="*/ 714 w 893"/>
                <a:gd name="T25" fmla="*/ 283 h 2153"/>
                <a:gd name="T26" fmla="*/ 743 w 893"/>
                <a:gd name="T27" fmla="*/ 319 h 2153"/>
                <a:gd name="T28" fmla="*/ 768 w 893"/>
                <a:gd name="T29" fmla="*/ 355 h 2153"/>
                <a:gd name="T30" fmla="*/ 789 w 893"/>
                <a:gd name="T31" fmla="*/ 389 h 2153"/>
                <a:gd name="T32" fmla="*/ 821 w 893"/>
                <a:gd name="T33" fmla="*/ 451 h 2153"/>
                <a:gd name="T34" fmla="*/ 845 w 893"/>
                <a:gd name="T35" fmla="*/ 516 h 2153"/>
                <a:gd name="T36" fmla="*/ 865 w 893"/>
                <a:gd name="T37" fmla="*/ 583 h 2153"/>
                <a:gd name="T38" fmla="*/ 880 w 893"/>
                <a:gd name="T39" fmla="*/ 652 h 2153"/>
                <a:gd name="T40" fmla="*/ 889 w 893"/>
                <a:gd name="T41" fmla="*/ 725 h 2153"/>
                <a:gd name="T42" fmla="*/ 893 w 893"/>
                <a:gd name="T43" fmla="*/ 797 h 2153"/>
                <a:gd name="T44" fmla="*/ 892 w 893"/>
                <a:gd name="T45" fmla="*/ 872 h 2153"/>
                <a:gd name="T46" fmla="*/ 886 w 893"/>
                <a:gd name="T47" fmla="*/ 947 h 2153"/>
                <a:gd name="T48" fmla="*/ 874 w 893"/>
                <a:gd name="T49" fmla="*/ 1023 h 2153"/>
                <a:gd name="T50" fmla="*/ 857 w 893"/>
                <a:gd name="T51" fmla="*/ 1099 h 2153"/>
                <a:gd name="T52" fmla="*/ 835 w 893"/>
                <a:gd name="T53" fmla="*/ 1175 h 2153"/>
                <a:gd name="T54" fmla="*/ 808 w 893"/>
                <a:gd name="T55" fmla="*/ 1251 h 2153"/>
                <a:gd name="T56" fmla="*/ 779 w 893"/>
                <a:gd name="T57" fmla="*/ 1326 h 2153"/>
                <a:gd name="T58" fmla="*/ 745 w 893"/>
                <a:gd name="T59" fmla="*/ 1397 h 2153"/>
                <a:gd name="T60" fmla="*/ 710 w 893"/>
                <a:gd name="T61" fmla="*/ 1468 h 2153"/>
                <a:gd name="T62" fmla="*/ 672 w 893"/>
                <a:gd name="T63" fmla="*/ 1534 h 2153"/>
                <a:gd name="T64" fmla="*/ 632 w 893"/>
                <a:gd name="T65" fmla="*/ 1599 h 2153"/>
                <a:gd name="T66" fmla="*/ 590 w 893"/>
                <a:gd name="T67" fmla="*/ 1661 h 2153"/>
                <a:gd name="T68" fmla="*/ 548 w 893"/>
                <a:gd name="T69" fmla="*/ 1719 h 2153"/>
                <a:gd name="T70" fmla="*/ 504 w 893"/>
                <a:gd name="T71" fmla="*/ 1775 h 2153"/>
                <a:gd name="T72" fmla="*/ 460 w 893"/>
                <a:gd name="T73" fmla="*/ 1828 h 2153"/>
                <a:gd name="T74" fmla="*/ 416 w 893"/>
                <a:gd name="T75" fmla="*/ 1877 h 2153"/>
                <a:gd name="T76" fmla="*/ 371 w 893"/>
                <a:gd name="T77" fmla="*/ 1922 h 2153"/>
                <a:gd name="T78" fmla="*/ 328 w 893"/>
                <a:gd name="T79" fmla="*/ 1964 h 2153"/>
                <a:gd name="T80" fmla="*/ 285 w 893"/>
                <a:gd name="T81" fmla="*/ 2002 h 2153"/>
                <a:gd name="T82" fmla="*/ 243 w 893"/>
                <a:gd name="T83" fmla="*/ 2036 h 2153"/>
                <a:gd name="T84" fmla="*/ 202 w 893"/>
                <a:gd name="T85" fmla="*/ 2067 h 2153"/>
                <a:gd name="T86" fmla="*/ 164 w 893"/>
                <a:gd name="T87" fmla="*/ 2092 h 2153"/>
                <a:gd name="T88" fmla="*/ 128 w 893"/>
                <a:gd name="T89" fmla="*/ 2113 h 2153"/>
                <a:gd name="T90" fmla="*/ 94 w 893"/>
                <a:gd name="T91" fmla="*/ 2131 h 2153"/>
                <a:gd name="T92" fmla="*/ 64 w 893"/>
                <a:gd name="T93" fmla="*/ 2143 h 2153"/>
                <a:gd name="T94" fmla="*/ 36 w 893"/>
                <a:gd name="T95" fmla="*/ 2151 h 2153"/>
                <a:gd name="T96" fmla="*/ 12 w 893"/>
                <a:gd name="T97" fmla="*/ 2153 h 2153"/>
                <a:gd name="T98" fmla="*/ 10 w 893"/>
                <a:gd name="T99" fmla="*/ 2153 h 2153"/>
                <a:gd name="T100" fmla="*/ 0 w 893"/>
                <a:gd name="T101" fmla="*/ 35 h 2153"/>
                <a:gd name="T102" fmla="*/ 31 w 893"/>
                <a:gd name="T103" fmla="*/ 24 h 2153"/>
                <a:gd name="T104" fmla="*/ 64 w 893"/>
                <a:gd name="T105" fmla="*/ 17 h 2153"/>
                <a:gd name="T106" fmla="*/ 99 w 893"/>
                <a:gd name="T107" fmla="*/ 13 h 2153"/>
                <a:gd name="T108" fmla="*/ 131 w 893"/>
                <a:gd name="T109" fmla="*/ 9 h 2153"/>
                <a:gd name="T110" fmla="*/ 161 w 893"/>
                <a:gd name="T111" fmla="*/ 4 h 2153"/>
                <a:gd name="T112" fmla="*/ 204 w 893"/>
                <a:gd name="T113" fmla="*/ 0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3" h="2153">
                  <a:moveTo>
                    <a:pt x="204" y="0"/>
                  </a:moveTo>
                  <a:lnTo>
                    <a:pt x="248" y="1"/>
                  </a:lnTo>
                  <a:lnTo>
                    <a:pt x="293" y="8"/>
                  </a:lnTo>
                  <a:lnTo>
                    <a:pt x="339" y="21"/>
                  </a:lnTo>
                  <a:lnTo>
                    <a:pt x="385" y="38"/>
                  </a:lnTo>
                  <a:lnTo>
                    <a:pt x="432" y="59"/>
                  </a:lnTo>
                  <a:lnTo>
                    <a:pt x="477" y="85"/>
                  </a:lnTo>
                  <a:lnTo>
                    <a:pt x="521" y="113"/>
                  </a:lnTo>
                  <a:lnTo>
                    <a:pt x="565" y="144"/>
                  </a:lnTo>
                  <a:lnTo>
                    <a:pt x="605" y="176"/>
                  </a:lnTo>
                  <a:lnTo>
                    <a:pt x="645" y="211"/>
                  </a:lnTo>
                  <a:lnTo>
                    <a:pt x="681" y="247"/>
                  </a:lnTo>
                  <a:lnTo>
                    <a:pt x="714" y="283"/>
                  </a:lnTo>
                  <a:lnTo>
                    <a:pt x="743" y="319"/>
                  </a:lnTo>
                  <a:lnTo>
                    <a:pt x="768" y="355"/>
                  </a:lnTo>
                  <a:lnTo>
                    <a:pt x="789" y="389"/>
                  </a:lnTo>
                  <a:lnTo>
                    <a:pt x="821" y="451"/>
                  </a:lnTo>
                  <a:lnTo>
                    <a:pt x="845" y="516"/>
                  </a:lnTo>
                  <a:lnTo>
                    <a:pt x="865" y="583"/>
                  </a:lnTo>
                  <a:lnTo>
                    <a:pt x="880" y="652"/>
                  </a:lnTo>
                  <a:lnTo>
                    <a:pt x="889" y="725"/>
                  </a:lnTo>
                  <a:lnTo>
                    <a:pt x="893" y="797"/>
                  </a:lnTo>
                  <a:lnTo>
                    <a:pt x="892" y="872"/>
                  </a:lnTo>
                  <a:lnTo>
                    <a:pt x="886" y="947"/>
                  </a:lnTo>
                  <a:lnTo>
                    <a:pt x="874" y="1023"/>
                  </a:lnTo>
                  <a:lnTo>
                    <a:pt x="857" y="1099"/>
                  </a:lnTo>
                  <a:lnTo>
                    <a:pt x="835" y="1175"/>
                  </a:lnTo>
                  <a:lnTo>
                    <a:pt x="808" y="1251"/>
                  </a:lnTo>
                  <a:lnTo>
                    <a:pt x="779" y="1326"/>
                  </a:lnTo>
                  <a:lnTo>
                    <a:pt x="745" y="1397"/>
                  </a:lnTo>
                  <a:lnTo>
                    <a:pt x="710" y="1468"/>
                  </a:lnTo>
                  <a:lnTo>
                    <a:pt x="672" y="1534"/>
                  </a:lnTo>
                  <a:lnTo>
                    <a:pt x="632" y="1599"/>
                  </a:lnTo>
                  <a:lnTo>
                    <a:pt x="590" y="1661"/>
                  </a:lnTo>
                  <a:lnTo>
                    <a:pt x="548" y="1719"/>
                  </a:lnTo>
                  <a:lnTo>
                    <a:pt x="504" y="1775"/>
                  </a:lnTo>
                  <a:lnTo>
                    <a:pt x="460" y="1828"/>
                  </a:lnTo>
                  <a:lnTo>
                    <a:pt x="416" y="1877"/>
                  </a:lnTo>
                  <a:lnTo>
                    <a:pt x="371" y="1922"/>
                  </a:lnTo>
                  <a:lnTo>
                    <a:pt x="328" y="1964"/>
                  </a:lnTo>
                  <a:lnTo>
                    <a:pt x="285" y="2002"/>
                  </a:lnTo>
                  <a:lnTo>
                    <a:pt x="243" y="2036"/>
                  </a:lnTo>
                  <a:lnTo>
                    <a:pt x="202" y="2067"/>
                  </a:lnTo>
                  <a:lnTo>
                    <a:pt x="164" y="2092"/>
                  </a:lnTo>
                  <a:lnTo>
                    <a:pt x="128" y="2113"/>
                  </a:lnTo>
                  <a:lnTo>
                    <a:pt x="94" y="2131"/>
                  </a:lnTo>
                  <a:lnTo>
                    <a:pt x="64" y="2143"/>
                  </a:lnTo>
                  <a:lnTo>
                    <a:pt x="36" y="2151"/>
                  </a:lnTo>
                  <a:lnTo>
                    <a:pt x="12" y="2153"/>
                  </a:lnTo>
                  <a:lnTo>
                    <a:pt x="10" y="2153"/>
                  </a:lnTo>
                  <a:lnTo>
                    <a:pt x="0" y="35"/>
                  </a:lnTo>
                  <a:lnTo>
                    <a:pt x="31" y="24"/>
                  </a:lnTo>
                  <a:lnTo>
                    <a:pt x="64" y="17"/>
                  </a:lnTo>
                  <a:lnTo>
                    <a:pt x="99" y="13"/>
                  </a:lnTo>
                  <a:lnTo>
                    <a:pt x="131" y="9"/>
                  </a:lnTo>
                  <a:lnTo>
                    <a:pt x="161" y="4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BCE6EA"/>
            </a:solidFill>
            <a:ln w="0">
              <a:solidFill>
                <a:srgbClr val="BCE6E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5"/>
            <p:cNvSpPr>
              <a:spLocks/>
            </p:cNvSpPr>
            <p:nvPr userDrawn="1"/>
          </p:nvSpPr>
          <p:spPr bwMode="auto">
            <a:xfrm>
              <a:off x="8560829" y="84778"/>
              <a:ext cx="229882" cy="655409"/>
            </a:xfrm>
            <a:custGeom>
              <a:avLst/>
              <a:gdLst>
                <a:gd name="T0" fmla="*/ 579 w 752"/>
                <a:gd name="T1" fmla="*/ 0 h 2144"/>
                <a:gd name="T2" fmla="*/ 625 w 752"/>
                <a:gd name="T3" fmla="*/ 4 h 2144"/>
                <a:gd name="T4" fmla="*/ 653 w 752"/>
                <a:gd name="T5" fmla="*/ 7 h 2144"/>
                <a:gd name="T6" fmla="*/ 684 w 752"/>
                <a:gd name="T7" fmla="*/ 11 h 2144"/>
                <a:gd name="T8" fmla="*/ 714 w 752"/>
                <a:gd name="T9" fmla="*/ 15 h 2144"/>
                <a:gd name="T10" fmla="*/ 742 w 752"/>
                <a:gd name="T11" fmla="*/ 22 h 2144"/>
                <a:gd name="T12" fmla="*/ 742 w 752"/>
                <a:gd name="T13" fmla="*/ 22 h 2144"/>
                <a:gd name="T14" fmla="*/ 752 w 752"/>
                <a:gd name="T15" fmla="*/ 2144 h 2144"/>
                <a:gd name="T16" fmla="*/ 730 w 752"/>
                <a:gd name="T17" fmla="*/ 2142 h 2144"/>
                <a:gd name="T18" fmla="*/ 706 w 752"/>
                <a:gd name="T19" fmla="*/ 2134 h 2144"/>
                <a:gd name="T20" fmla="*/ 678 w 752"/>
                <a:gd name="T21" fmla="*/ 2120 h 2144"/>
                <a:gd name="T22" fmla="*/ 648 w 752"/>
                <a:gd name="T23" fmla="*/ 2101 h 2144"/>
                <a:gd name="T24" fmla="*/ 615 w 752"/>
                <a:gd name="T25" fmla="*/ 2077 h 2144"/>
                <a:gd name="T26" fmla="*/ 581 w 752"/>
                <a:gd name="T27" fmla="*/ 2051 h 2144"/>
                <a:gd name="T28" fmla="*/ 545 w 752"/>
                <a:gd name="T29" fmla="*/ 2018 h 2144"/>
                <a:gd name="T30" fmla="*/ 507 w 752"/>
                <a:gd name="T31" fmla="*/ 1980 h 2144"/>
                <a:gd name="T32" fmla="*/ 469 w 752"/>
                <a:gd name="T33" fmla="*/ 1939 h 2144"/>
                <a:gd name="T34" fmla="*/ 430 w 752"/>
                <a:gd name="T35" fmla="*/ 1895 h 2144"/>
                <a:gd name="T36" fmla="*/ 390 w 752"/>
                <a:gd name="T37" fmla="*/ 1846 h 2144"/>
                <a:gd name="T38" fmla="*/ 352 w 752"/>
                <a:gd name="T39" fmla="*/ 1793 h 2144"/>
                <a:gd name="T40" fmla="*/ 312 w 752"/>
                <a:gd name="T41" fmla="*/ 1736 h 2144"/>
                <a:gd name="T42" fmla="*/ 274 w 752"/>
                <a:gd name="T43" fmla="*/ 1676 h 2144"/>
                <a:gd name="T44" fmla="*/ 237 w 752"/>
                <a:gd name="T45" fmla="*/ 1613 h 2144"/>
                <a:gd name="T46" fmla="*/ 201 w 752"/>
                <a:gd name="T47" fmla="*/ 1548 h 2144"/>
                <a:gd name="T48" fmla="*/ 167 w 752"/>
                <a:gd name="T49" fmla="*/ 1479 h 2144"/>
                <a:gd name="T50" fmla="*/ 134 w 752"/>
                <a:gd name="T51" fmla="*/ 1406 h 2144"/>
                <a:gd name="T52" fmla="*/ 104 w 752"/>
                <a:gd name="T53" fmla="*/ 1331 h 2144"/>
                <a:gd name="T54" fmla="*/ 77 w 752"/>
                <a:gd name="T55" fmla="*/ 1254 h 2144"/>
                <a:gd name="T56" fmla="*/ 53 w 752"/>
                <a:gd name="T57" fmla="*/ 1176 h 2144"/>
                <a:gd name="T58" fmla="*/ 33 w 752"/>
                <a:gd name="T59" fmla="*/ 1101 h 2144"/>
                <a:gd name="T60" fmla="*/ 19 w 752"/>
                <a:gd name="T61" fmla="*/ 1026 h 2144"/>
                <a:gd name="T62" fmla="*/ 8 w 752"/>
                <a:gd name="T63" fmla="*/ 951 h 2144"/>
                <a:gd name="T64" fmla="*/ 3 w 752"/>
                <a:gd name="T65" fmla="*/ 876 h 2144"/>
                <a:gd name="T66" fmla="*/ 0 w 752"/>
                <a:gd name="T67" fmla="*/ 802 h 2144"/>
                <a:gd name="T68" fmla="*/ 3 w 752"/>
                <a:gd name="T69" fmla="*/ 731 h 2144"/>
                <a:gd name="T70" fmla="*/ 10 w 752"/>
                <a:gd name="T71" fmla="*/ 660 h 2144"/>
                <a:gd name="T72" fmla="*/ 21 w 752"/>
                <a:gd name="T73" fmla="*/ 591 h 2144"/>
                <a:gd name="T74" fmla="*/ 36 w 752"/>
                <a:gd name="T75" fmla="*/ 524 h 2144"/>
                <a:gd name="T76" fmla="*/ 56 w 752"/>
                <a:gd name="T77" fmla="*/ 460 h 2144"/>
                <a:gd name="T78" fmla="*/ 81 w 752"/>
                <a:gd name="T79" fmla="*/ 399 h 2144"/>
                <a:gd name="T80" fmla="*/ 110 w 752"/>
                <a:gd name="T81" fmla="*/ 340 h 2144"/>
                <a:gd name="T82" fmla="*/ 143 w 752"/>
                <a:gd name="T83" fmla="*/ 285 h 2144"/>
                <a:gd name="T84" fmla="*/ 181 w 752"/>
                <a:gd name="T85" fmla="*/ 235 h 2144"/>
                <a:gd name="T86" fmla="*/ 223 w 752"/>
                <a:gd name="T87" fmla="*/ 188 h 2144"/>
                <a:gd name="T88" fmla="*/ 255 w 752"/>
                <a:gd name="T89" fmla="*/ 157 h 2144"/>
                <a:gd name="T90" fmla="*/ 290 w 752"/>
                <a:gd name="T91" fmla="*/ 126 h 2144"/>
                <a:gd name="T92" fmla="*/ 326 w 752"/>
                <a:gd name="T93" fmla="*/ 97 h 2144"/>
                <a:gd name="T94" fmla="*/ 365 w 752"/>
                <a:gd name="T95" fmla="*/ 70 h 2144"/>
                <a:gd name="T96" fmla="*/ 404 w 752"/>
                <a:gd name="T97" fmla="*/ 47 h 2144"/>
                <a:gd name="T98" fmla="*/ 446 w 752"/>
                <a:gd name="T99" fmla="*/ 27 h 2144"/>
                <a:gd name="T100" fmla="*/ 489 w 752"/>
                <a:gd name="T101" fmla="*/ 12 h 2144"/>
                <a:gd name="T102" fmla="*/ 533 w 752"/>
                <a:gd name="T103" fmla="*/ 2 h 2144"/>
                <a:gd name="T104" fmla="*/ 579 w 752"/>
                <a:gd name="T105" fmla="*/ 0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2" h="2144">
                  <a:moveTo>
                    <a:pt x="579" y="0"/>
                  </a:moveTo>
                  <a:lnTo>
                    <a:pt x="625" y="4"/>
                  </a:lnTo>
                  <a:lnTo>
                    <a:pt x="653" y="7"/>
                  </a:lnTo>
                  <a:lnTo>
                    <a:pt x="684" y="11"/>
                  </a:lnTo>
                  <a:lnTo>
                    <a:pt x="714" y="15"/>
                  </a:lnTo>
                  <a:lnTo>
                    <a:pt x="742" y="22"/>
                  </a:lnTo>
                  <a:lnTo>
                    <a:pt x="742" y="22"/>
                  </a:lnTo>
                  <a:lnTo>
                    <a:pt x="752" y="2144"/>
                  </a:lnTo>
                  <a:lnTo>
                    <a:pt x="730" y="2142"/>
                  </a:lnTo>
                  <a:lnTo>
                    <a:pt x="706" y="2134"/>
                  </a:lnTo>
                  <a:lnTo>
                    <a:pt x="678" y="2120"/>
                  </a:lnTo>
                  <a:lnTo>
                    <a:pt x="648" y="2101"/>
                  </a:lnTo>
                  <a:lnTo>
                    <a:pt x="615" y="2077"/>
                  </a:lnTo>
                  <a:lnTo>
                    <a:pt x="581" y="2051"/>
                  </a:lnTo>
                  <a:lnTo>
                    <a:pt x="545" y="2018"/>
                  </a:lnTo>
                  <a:lnTo>
                    <a:pt x="507" y="1980"/>
                  </a:lnTo>
                  <a:lnTo>
                    <a:pt x="469" y="1939"/>
                  </a:lnTo>
                  <a:lnTo>
                    <a:pt x="430" y="1895"/>
                  </a:lnTo>
                  <a:lnTo>
                    <a:pt x="390" y="1846"/>
                  </a:lnTo>
                  <a:lnTo>
                    <a:pt x="352" y="1793"/>
                  </a:lnTo>
                  <a:lnTo>
                    <a:pt x="312" y="1736"/>
                  </a:lnTo>
                  <a:lnTo>
                    <a:pt x="274" y="1676"/>
                  </a:lnTo>
                  <a:lnTo>
                    <a:pt x="237" y="1613"/>
                  </a:lnTo>
                  <a:lnTo>
                    <a:pt x="201" y="1548"/>
                  </a:lnTo>
                  <a:lnTo>
                    <a:pt x="167" y="1479"/>
                  </a:lnTo>
                  <a:lnTo>
                    <a:pt x="134" y="1406"/>
                  </a:lnTo>
                  <a:lnTo>
                    <a:pt x="104" y="1331"/>
                  </a:lnTo>
                  <a:lnTo>
                    <a:pt x="77" y="1254"/>
                  </a:lnTo>
                  <a:lnTo>
                    <a:pt x="53" y="1176"/>
                  </a:lnTo>
                  <a:lnTo>
                    <a:pt x="33" y="1101"/>
                  </a:lnTo>
                  <a:lnTo>
                    <a:pt x="19" y="1026"/>
                  </a:lnTo>
                  <a:lnTo>
                    <a:pt x="8" y="951"/>
                  </a:lnTo>
                  <a:lnTo>
                    <a:pt x="3" y="876"/>
                  </a:lnTo>
                  <a:lnTo>
                    <a:pt x="0" y="802"/>
                  </a:lnTo>
                  <a:lnTo>
                    <a:pt x="3" y="731"/>
                  </a:lnTo>
                  <a:lnTo>
                    <a:pt x="10" y="660"/>
                  </a:lnTo>
                  <a:lnTo>
                    <a:pt x="21" y="591"/>
                  </a:lnTo>
                  <a:lnTo>
                    <a:pt x="36" y="524"/>
                  </a:lnTo>
                  <a:lnTo>
                    <a:pt x="56" y="460"/>
                  </a:lnTo>
                  <a:lnTo>
                    <a:pt x="81" y="399"/>
                  </a:lnTo>
                  <a:lnTo>
                    <a:pt x="110" y="340"/>
                  </a:lnTo>
                  <a:lnTo>
                    <a:pt x="143" y="285"/>
                  </a:lnTo>
                  <a:lnTo>
                    <a:pt x="181" y="235"/>
                  </a:lnTo>
                  <a:lnTo>
                    <a:pt x="223" y="188"/>
                  </a:lnTo>
                  <a:lnTo>
                    <a:pt x="255" y="157"/>
                  </a:lnTo>
                  <a:lnTo>
                    <a:pt x="290" y="126"/>
                  </a:lnTo>
                  <a:lnTo>
                    <a:pt x="326" y="97"/>
                  </a:lnTo>
                  <a:lnTo>
                    <a:pt x="365" y="70"/>
                  </a:lnTo>
                  <a:lnTo>
                    <a:pt x="404" y="47"/>
                  </a:lnTo>
                  <a:lnTo>
                    <a:pt x="446" y="27"/>
                  </a:lnTo>
                  <a:lnTo>
                    <a:pt x="489" y="12"/>
                  </a:lnTo>
                  <a:lnTo>
                    <a:pt x="533" y="2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EDEDED"/>
            </a:solidFill>
            <a:ln w="0">
              <a:solidFill>
                <a:srgbClr val="EDEDE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auto">
            <a:xfrm>
              <a:off x="8787654" y="82638"/>
              <a:ext cx="228965" cy="657549"/>
            </a:xfrm>
            <a:custGeom>
              <a:avLst/>
              <a:gdLst>
                <a:gd name="T0" fmla="*/ 148 w 749"/>
                <a:gd name="T1" fmla="*/ 0 h 2151"/>
                <a:gd name="T2" fmla="*/ 189 w 749"/>
                <a:gd name="T3" fmla="*/ 4 h 2151"/>
                <a:gd name="T4" fmla="*/ 229 w 749"/>
                <a:gd name="T5" fmla="*/ 12 h 2151"/>
                <a:gd name="T6" fmla="*/ 270 w 749"/>
                <a:gd name="T7" fmla="*/ 25 h 2151"/>
                <a:gd name="T8" fmla="*/ 310 w 749"/>
                <a:gd name="T9" fmla="*/ 41 h 2151"/>
                <a:gd name="T10" fmla="*/ 348 w 749"/>
                <a:gd name="T11" fmla="*/ 62 h 2151"/>
                <a:gd name="T12" fmla="*/ 385 w 749"/>
                <a:gd name="T13" fmla="*/ 84 h 2151"/>
                <a:gd name="T14" fmla="*/ 420 w 749"/>
                <a:gd name="T15" fmla="*/ 109 h 2151"/>
                <a:gd name="T16" fmla="*/ 453 w 749"/>
                <a:gd name="T17" fmla="*/ 133 h 2151"/>
                <a:gd name="T18" fmla="*/ 482 w 749"/>
                <a:gd name="T19" fmla="*/ 158 h 2151"/>
                <a:gd name="T20" fmla="*/ 509 w 749"/>
                <a:gd name="T21" fmla="*/ 183 h 2151"/>
                <a:gd name="T22" fmla="*/ 553 w 749"/>
                <a:gd name="T23" fmla="*/ 228 h 2151"/>
                <a:gd name="T24" fmla="*/ 593 w 749"/>
                <a:gd name="T25" fmla="*/ 278 h 2151"/>
                <a:gd name="T26" fmla="*/ 627 w 749"/>
                <a:gd name="T27" fmla="*/ 333 h 2151"/>
                <a:gd name="T28" fmla="*/ 659 w 749"/>
                <a:gd name="T29" fmla="*/ 391 h 2151"/>
                <a:gd name="T30" fmla="*/ 684 w 749"/>
                <a:gd name="T31" fmla="*/ 453 h 2151"/>
                <a:gd name="T32" fmla="*/ 707 w 749"/>
                <a:gd name="T33" fmla="*/ 517 h 2151"/>
                <a:gd name="T34" fmla="*/ 723 w 749"/>
                <a:gd name="T35" fmla="*/ 584 h 2151"/>
                <a:gd name="T36" fmla="*/ 736 w 749"/>
                <a:gd name="T37" fmla="*/ 653 h 2151"/>
                <a:gd name="T38" fmla="*/ 744 w 749"/>
                <a:gd name="T39" fmla="*/ 724 h 2151"/>
                <a:gd name="T40" fmla="*/ 749 w 749"/>
                <a:gd name="T41" fmla="*/ 797 h 2151"/>
                <a:gd name="T42" fmla="*/ 747 w 749"/>
                <a:gd name="T43" fmla="*/ 871 h 2151"/>
                <a:gd name="T44" fmla="*/ 743 w 749"/>
                <a:gd name="T45" fmla="*/ 946 h 2151"/>
                <a:gd name="T46" fmla="*/ 733 w 749"/>
                <a:gd name="T47" fmla="*/ 1022 h 2151"/>
                <a:gd name="T48" fmla="*/ 719 w 749"/>
                <a:gd name="T49" fmla="*/ 1098 h 2151"/>
                <a:gd name="T50" fmla="*/ 701 w 749"/>
                <a:gd name="T51" fmla="*/ 1174 h 2151"/>
                <a:gd name="T52" fmla="*/ 678 w 749"/>
                <a:gd name="T53" fmla="*/ 1254 h 2151"/>
                <a:gd name="T54" fmla="*/ 651 w 749"/>
                <a:gd name="T55" fmla="*/ 1331 h 2151"/>
                <a:gd name="T56" fmla="*/ 622 w 749"/>
                <a:gd name="T57" fmla="*/ 1406 h 2151"/>
                <a:gd name="T58" fmla="*/ 590 w 749"/>
                <a:gd name="T59" fmla="*/ 1479 h 2151"/>
                <a:gd name="T60" fmla="*/ 556 w 749"/>
                <a:gd name="T61" fmla="*/ 1549 h 2151"/>
                <a:gd name="T62" fmla="*/ 521 w 749"/>
                <a:gd name="T63" fmla="*/ 1615 h 2151"/>
                <a:gd name="T64" fmla="*/ 484 w 749"/>
                <a:gd name="T65" fmla="*/ 1679 h 2151"/>
                <a:gd name="T66" fmla="*/ 447 w 749"/>
                <a:gd name="T67" fmla="*/ 1739 h 2151"/>
                <a:gd name="T68" fmla="*/ 409 w 749"/>
                <a:gd name="T69" fmla="*/ 1797 h 2151"/>
                <a:gd name="T70" fmla="*/ 369 w 749"/>
                <a:gd name="T71" fmla="*/ 1849 h 2151"/>
                <a:gd name="T72" fmla="*/ 331 w 749"/>
                <a:gd name="T73" fmla="*/ 1900 h 2151"/>
                <a:gd name="T74" fmla="*/ 292 w 749"/>
                <a:gd name="T75" fmla="*/ 1945 h 2151"/>
                <a:gd name="T76" fmla="*/ 254 w 749"/>
                <a:gd name="T77" fmla="*/ 1986 h 2151"/>
                <a:gd name="T78" fmla="*/ 218 w 749"/>
                <a:gd name="T79" fmla="*/ 2024 h 2151"/>
                <a:gd name="T80" fmla="*/ 182 w 749"/>
                <a:gd name="T81" fmla="*/ 2056 h 2151"/>
                <a:gd name="T82" fmla="*/ 147 w 749"/>
                <a:gd name="T83" fmla="*/ 2084 h 2151"/>
                <a:gd name="T84" fmla="*/ 115 w 749"/>
                <a:gd name="T85" fmla="*/ 2108 h 2151"/>
                <a:gd name="T86" fmla="*/ 85 w 749"/>
                <a:gd name="T87" fmla="*/ 2127 h 2151"/>
                <a:gd name="T88" fmla="*/ 57 w 749"/>
                <a:gd name="T89" fmla="*/ 2141 h 2151"/>
                <a:gd name="T90" fmla="*/ 32 w 749"/>
                <a:gd name="T91" fmla="*/ 2149 h 2151"/>
                <a:gd name="T92" fmla="*/ 12 w 749"/>
                <a:gd name="T93" fmla="*/ 2151 h 2151"/>
                <a:gd name="T94" fmla="*/ 10 w 749"/>
                <a:gd name="T95" fmla="*/ 2151 h 2151"/>
                <a:gd name="T96" fmla="*/ 0 w 749"/>
                <a:gd name="T97" fmla="*/ 29 h 2151"/>
                <a:gd name="T98" fmla="*/ 20 w 749"/>
                <a:gd name="T99" fmla="*/ 20 h 2151"/>
                <a:gd name="T100" fmla="*/ 41 w 749"/>
                <a:gd name="T101" fmla="*/ 14 h 2151"/>
                <a:gd name="T102" fmla="*/ 64 w 749"/>
                <a:gd name="T103" fmla="*/ 11 h 2151"/>
                <a:gd name="T104" fmla="*/ 86 w 749"/>
                <a:gd name="T105" fmla="*/ 7 h 2151"/>
                <a:gd name="T106" fmla="*/ 107 w 749"/>
                <a:gd name="T107" fmla="*/ 4 h 2151"/>
                <a:gd name="T108" fmla="*/ 148 w 749"/>
                <a:gd name="T109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49" h="2151">
                  <a:moveTo>
                    <a:pt x="148" y="0"/>
                  </a:moveTo>
                  <a:lnTo>
                    <a:pt x="189" y="4"/>
                  </a:lnTo>
                  <a:lnTo>
                    <a:pt x="229" y="12"/>
                  </a:lnTo>
                  <a:lnTo>
                    <a:pt x="270" y="25"/>
                  </a:lnTo>
                  <a:lnTo>
                    <a:pt x="310" y="41"/>
                  </a:lnTo>
                  <a:lnTo>
                    <a:pt x="348" y="62"/>
                  </a:lnTo>
                  <a:lnTo>
                    <a:pt x="385" y="84"/>
                  </a:lnTo>
                  <a:lnTo>
                    <a:pt x="420" y="109"/>
                  </a:lnTo>
                  <a:lnTo>
                    <a:pt x="453" y="133"/>
                  </a:lnTo>
                  <a:lnTo>
                    <a:pt x="482" y="158"/>
                  </a:lnTo>
                  <a:lnTo>
                    <a:pt x="509" y="183"/>
                  </a:lnTo>
                  <a:lnTo>
                    <a:pt x="553" y="228"/>
                  </a:lnTo>
                  <a:lnTo>
                    <a:pt x="593" y="278"/>
                  </a:lnTo>
                  <a:lnTo>
                    <a:pt x="627" y="333"/>
                  </a:lnTo>
                  <a:lnTo>
                    <a:pt x="659" y="391"/>
                  </a:lnTo>
                  <a:lnTo>
                    <a:pt x="684" y="453"/>
                  </a:lnTo>
                  <a:lnTo>
                    <a:pt x="707" y="517"/>
                  </a:lnTo>
                  <a:lnTo>
                    <a:pt x="723" y="584"/>
                  </a:lnTo>
                  <a:lnTo>
                    <a:pt x="736" y="653"/>
                  </a:lnTo>
                  <a:lnTo>
                    <a:pt x="744" y="724"/>
                  </a:lnTo>
                  <a:lnTo>
                    <a:pt x="749" y="797"/>
                  </a:lnTo>
                  <a:lnTo>
                    <a:pt x="747" y="871"/>
                  </a:lnTo>
                  <a:lnTo>
                    <a:pt x="743" y="946"/>
                  </a:lnTo>
                  <a:lnTo>
                    <a:pt x="733" y="1022"/>
                  </a:lnTo>
                  <a:lnTo>
                    <a:pt x="719" y="1098"/>
                  </a:lnTo>
                  <a:lnTo>
                    <a:pt x="701" y="1174"/>
                  </a:lnTo>
                  <a:lnTo>
                    <a:pt x="678" y="1254"/>
                  </a:lnTo>
                  <a:lnTo>
                    <a:pt x="651" y="1331"/>
                  </a:lnTo>
                  <a:lnTo>
                    <a:pt x="622" y="1406"/>
                  </a:lnTo>
                  <a:lnTo>
                    <a:pt x="590" y="1479"/>
                  </a:lnTo>
                  <a:lnTo>
                    <a:pt x="556" y="1549"/>
                  </a:lnTo>
                  <a:lnTo>
                    <a:pt x="521" y="1615"/>
                  </a:lnTo>
                  <a:lnTo>
                    <a:pt x="484" y="1679"/>
                  </a:lnTo>
                  <a:lnTo>
                    <a:pt x="447" y="1739"/>
                  </a:lnTo>
                  <a:lnTo>
                    <a:pt x="409" y="1797"/>
                  </a:lnTo>
                  <a:lnTo>
                    <a:pt x="369" y="1849"/>
                  </a:lnTo>
                  <a:lnTo>
                    <a:pt x="331" y="1900"/>
                  </a:lnTo>
                  <a:lnTo>
                    <a:pt x="292" y="1945"/>
                  </a:lnTo>
                  <a:lnTo>
                    <a:pt x="254" y="1986"/>
                  </a:lnTo>
                  <a:lnTo>
                    <a:pt x="218" y="2024"/>
                  </a:lnTo>
                  <a:lnTo>
                    <a:pt x="182" y="2056"/>
                  </a:lnTo>
                  <a:lnTo>
                    <a:pt x="147" y="2084"/>
                  </a:lnTo>
                  <a:lnTo>
                    <a:pt x="115" y="2108"/>
                  </a:lnTo>
                  <a:lnTo>
                    <a:pt x="85" y="2127"/>
                  </a:lnTo>
                  <a:lnTo>
                    <a:pt x="57" y="2141"/>
                  </a:lnTo>
                  <a:lnTo>
                    <a:pt x="32" y="2149"/>
                  </a:lnTo>
                  <a:lnTo>
                    <a:pt x="12" y="2151"/>
                  </a:lnTo>
                  <a:lnTo>
                    <a:pt x="10" y="2151"/>
                  </a:lnTo>
                  <a:lnTo>
                    <a:pt x="0" y="29"/>
                  </a:lnTo>
                  <a:lnTo>
                    <a:pt x="20" y="20"/>
                  </a:lnTo>
                  <a:lnTo>
                    <a:pt x="41" y="14"/>
                  </a:lnTo>
                  <a:lnTo>
                    <a:pt x="64" y="11"/>
                  </a:lnTo>
                  <a:lnTo>
                    <a:pt x="86" y="7"/>
                  </a:lnTo>
                  <a:lnTo>
                    <a:pt x="107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7"/>
            <p:cNvSpPr>
              <a:spLocks/>
            </p:cNvSpPr>
            <p:nvPr userDrawn="1"/>
          </p:nvSpPr>
          <p:spPr bwMode="auto">
            <a:xfrm>
              <a:off x="8787654" y="82944"/>
              <a:ext cx="162018" cy="657243"/>
            </a:xfrm>
            <a:custGeom>
              <a:avLst/>
              <a:gdLst>
                <a:gd name="T0" fmla="*/ 62 w 530"/>
                <a:gd name="T1" fmla="*/ 0 h 2150"/>
                <a:gd name="T2" fmla="*/ 97 w 530"/>
                <a:gd name="T3" fmla="*/ 0 h 2150"/>
                <a:gd name="T4" fmla="*/ 133 w 530"/>
                <a:gd name="T5" fmla="*/ 7 h 2150"/>
                <a:gd name="T6" fmla="*/ 168 w 530"/>
                <a:gd name="T7" fmla="*/ 19 h 2150"/>
                <a:gd name="T8" fmla="*/ 202 w 530"/>
                <a:gd name="T9" fmla="*/ 36 h 2150"/>
                <a:gd name="T10" fmla="*/ 236 w 530"/>
                <a:gd name="T11" fmla="*/ 58 h 2150"/>
                <a:gd name="T12" fmla="*/ 268 w 530"/>
                <a:gd name="T13" fmla="*/ 82 h 2150"/>
                <a:gd name="T14" fmla="*/ 299 w 530"/>
                <a:gd name="T15" fmla="*/ 109 h 2150"/>
                <a:gd name="T16" fmla="*/ 327 w 530"/>
                <a:gd name="T17" fmla="*/ 138 h 2150"/>
                <a:gd name="T18" fmla="*/ 354 w 530"/>
                <a:gd name="T19" fmla="*/ 170 h 2150"/>
                <a:gd name="T20" fmla="*/ 377 w 530"/>
                <a:gd name="T21" fmla="*/ 200 h 2150"/>
                <a:gd name="T22" fmla="*/ 397 w 530"/>
                <a:gd name="T23" fmla="*/ 231 h 2150"/>
                <a:gd name="T24" fmla="*/ 426 w 530"/>
                <a:gd name="T25" fmla="*/ 286 h 2150"/>
                <a:gd name="T26" fmla="*/ 452 w 530"/>
                <a:gd name="T27" fmla="*/ 344 h 2150"/>
                <a:gd name="T28" fmla="*/ 474 w 530"/>
                <a:gd name="T29" fmla="*/ 407 h 2150"/>
                <a:gd name="T30" fmla="*/ 491 w 530"/>
                <a:gd name="T31" fmla="*/ 474 h 2150"/>
                <a:gd name="T32" fmla="*/ 506 w 530"/>
                <a:gd name="T33" fmla="*/ 545 h 2150"/>
                <a:gd name="T34" fmla="*/ 518 w 530"/>
                <a:gd name="T35" fmla="*/ 618 h 2150"/>
                <a:gd name="T36" fmla="*/ 525 w 530"/>
                <a:gd name="T37" fmla="*/ 694 h 2150"/>
                <a:gd name="T38" fmla="*/ 530 w 530"/>
                <a:gd name="T39" fmla="*/ 771 h 2150"/>
                <a:gd name="T40" fmla="*/ 530 w 530"/>
                <a:gd name="T41" fmla="*/ 851 h 2150"/>
                <a:gd name="T42" fmla="*/ 527 w 530"/>
                <a:gd name="T43" fmla="*/ 931 h 2150"/>
                <a:gd name="T44" fmla="*/ 520 w 530"/>
                <a:gd name="T45" fmla="*/ 1012 h 2150"/>
                <a:gd name="T46" fmla="*/ 510 w 530"/>
                <a:gd name="T47" fmla="*/ 1093 h 2150"/>
                <a:gd name="T48" fmla="*/ 497 w 530"/>
                <a:gd name="T49" fmla="*/ 1173 h 2150"/>
                <a:gd name="T50" fmla="*/ 480 w 530"/>
                <a:gd name="T51" fmla="*/ 1258 h 2150"/>
                <a:gd name="T52" fmla="*/ 460 w 530"/>
                <a:gd name="T53" fmla="*/ 1340 h 2150"/>
                <a:gd name="T54" fmla="*/ 438 w 530"/>
                <a:gd name="T55" fmla="*/ 1418 h 2150"/>
                <a:gd name="T56" fmla="*/ 414 w 530"/>
                <a:gd name="T57" fmla="*/ 1493 h 2150"/>
                <a:gd name="T58" fmla="*/ 389 w 530"/>
                <a:gd name="T59" fmla="*/ 1565 h 2150"/>
                <a:gd name="T60" fmla="*/ 363 w 530"/>
                <a:gd name="T61" fmla="*/ 1634 h 2150"/>
                <a:gd name="T62" fmla="*/ 335 w 530"/>
                <a:gd name="T63" fmla="*/ 1701 h 2150"/>
                <a:gd name="T64" fmla="*/ 307 w 530"/>
                <a:gd name="T65" fmla="*/ 1763 h 2150"/>
                <a:gd name="T66" fmla="*/ 279 w 530"/>
                <a:gd name="T67" fmla="*/ 1820 h 2150"/>
                <a:gd name="T68" fmla="*/ 250 w 530"/>
                <a:gd name="T69" fmla="*/ 1874 h 2150"/>
                <a:gd name="T70" fmla="*/ 221 w 530"/>
                <a:gd name="T71" fmla="*/ 1924 h 2150"/>
                <a:gd name="T72" fmla="*/ 193 w 530"/>
                <a:gd name="T73" fmla="*/ 1970 h 2150"/>
                <a:gd name="T74" fmla="*/ 165 w 530"/>
                <a:gd name="T75" fmla="*/ 2011 h 2150"/>
                <a:gd name="T76" fmla="*/ 138 w 530"/>
                <a:gd name="T77" fmla="*/ 2046 h 2150"/>
                <a:gd name="T78" fmla="*/ 113 w 530"/>
                <a:gd name="T79" fmla="*/ 2078 h 2150"/>
                <a:gd name="T80" fmla="*/ 88 w 530"/>
                <a:gd name="T81" fmla="*/ 2103 h 2150"/>
                <a:gd name="T82" fmla="*/ 66 w 530"/>
                <a:gd name="T83" fmla="*/ 2123 h 2150"/>
                <a:gd name="T84" fmla="*/ 45 w 530"/>
                <a:gd name="T85" fmla="*/ 2138 h 2150"/>
                <a:gd name="T86" fmla="*/ 28 w 530"/>
                <a:gd name="T87" fmla="*/ 2148 h 2150"/>
                <a:gd name="T88" fmla="*/ 12 w 530"/>
                <a:gd name="T89" fmla="*/ 2150 h 2150"/>
                <a:gd name="T90" fmla="*/ 10 w 530"/>
                <a:gd name="T91" fmla="*/ 2150 h 2150"/>
                <a:gd name="T92" fmla="*/ 0 w 530"/>
                <a:gd name="T93" fmla="*/ 21 h 2150"/>
                <a:gd name="T94" fmla="*/ 14 w 530"/>
                <a:gd name="T95" fmla="*/ 13 h 2150"/>
                <a:gd name="T96" fmla="*/ 28 w 530"/>
                <a:gd name="T97" fmla="*/ 7 h 2150"/>
                <a:gd name="T98" fmla="*/ 62 w 530"/>
                <a:gd name="T99" fmla="*/ 0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0" h="2150">
                  <a:moveTo>
                    <a:pt x="62" y="0"/>
                  </a:moveTo>
                  <a:lnTo>
                    <a:pt x="97" y="0"/>
                  </a:lnTo>
                  <a:lnTo>
                    <a:pt x="133" y="7"/>
                  </a:lnTo>
                  <a:lnTo>
                    <a:pt x="168" y="19"/>
                  </a:lnTo>
                  <a:lnTo>
                    <a:pt x="202" y="36"/>
                  </a:lnTo>
                  <a:lnTo>
                    <a:pt x="236" y="58"/>
                  </a:lnTo>
                  <a:lnTo>
                    <a:pt x="268" y="82"/>
                  </a:lnTo>
                  <a:lnTo>
                    <a:pt x="299" y="109"/>
                  </a:lnTo>
                  <a:lnTo>
                    <a:pt x="327" y="138"/>
                  </a:lnTo>
                  <a:lnTo>
                    <a:pt x="354" y="170"/>
                  </a:lnTo>
                  <a:lnTo>
                    <a:pt x="377" y="200"/>
                  </a:lnTo>
                  <a:lnTo>
                    <a:pt x="397" y="231"/>
                  </a:lnTo>
                  <a:lnTo>
                    <a:pt x="426" y="286"/>
                  </a:lnTo>
                  <a:lnTo>
                    <a:pt x="452" y="344"/>
                  </a:lnTo>
                  <a:lnTo>
                    <a:pt x="474" y="407"/>
                  </a:lnTo>
                  <a:lnTo>
                    <a:pt x="491" y="474"/>
                  </a:lnTo>
                  <a:lnTo>
                    <a:pt x="506" y="545"/>
                  </a:lnTo>
                  <a:lnTo>
                    <a:pt x="518" y="618"/>
                  </a:lnTo>
                  <a:lnTo>
                    <a:pt x="525" y="694"/>
                  </a:lnTo>
                  <a:lnTo>
                    <a:pt x="530" y="771"/>
                  </a:lnTo>
                  <a:lnTo>
                    <a:pt x="530" y="851"/>
                  </a:lnTo>
                  <a:lnTo>
                    <a:pt x="527" y="931"/>
                  </a:lnTo>
                  <a:lnTo>
                    <a:pt x="520" y="1012"/>
                  </a:lnTo>
                  <a:lnTo>
                    <a:pt x="510" y="1093"/>
                  </a:lnTo>
                  <a:lnTo>
                    <a:pt x="497" y="1173"/>
                  </a:lnTo>
                  <a:lnTo>
                    <a:pt x="480" y="1258"/>
                  </a:lnTo>
                  <a:lnTo>
                    <a:pt x="460" y="1340"/>
                  </a:lnTo>
                  <a:lnTo>
                    <a:pt x="438" y="1418"/>
                  </a:lnTo>
                  <a:lnTo>
                    <a:pt x="414" y="1493"/>
                  </a:lnTo>
                  <a:lnTo>
                    <a:pt x="389" y="1565"/>
                  </a:lnTo>
                  <a:lnTo>
                    <a:pt x="363" y="1634"/>
                  </a:lnTo>
                  <a:lnTo>
                    <a:pt x="335" y="1701"/>
                  </a:lnTo>
                  <a:lnTo>
                    <a:pt x="307" y="1763"/>
                  </a:lnTo>
                  <a:lnTo>
                    <a:pt x="279" y="1820"/>
                  </a:lnTo>
                  <a:lnTo>
                    <a:pt x="250" y="1874"/>
                  </a:lnTo>
                  <a:lnTo>
                    <a:pt x="221" y="1924"/>
                  </a:lnTo>
                  <a:lnTo>
                    <a:pt x="193" y="1970"/>
                  </a:lnTo>
                  <a:lnTo>
                    <a:pt x="165" y="2011"/>
                  </a:lnTo>
                  <a:lnTo>
                    <a:pt x="138" y="2046"/>
                  </a:lnTo>
                  <a:lnTo>
                    <a:pt x="113" y="2078"/>
                  </a:lnTo>
                  <a:lnTo>
                    <a:pt x="88" y="2103"/>
                  </a:lnTo>
                  <a:lnTo>
                    <a:pt x="66" y="2123"/>
                  </a:lnTo>
                  <a:lnTo>
                    <a:pt x="45" y="2138"/>
                  </a:lnTo>
                  <a:lnTo>
                    <a:pt x="28" y="2148"/>
                  </a:lnTo>
                  <a:lnTo>
                    <a:pt x="12" y="2150"/>
                  </a:lnTo>
                  <a:lnTo>
                    <a:pt x="10" y="2150"/>
                  </a:lnTo>
                  <a:lnTo>
                    <a:pt x="0" y="21"/>
                  </a:lnTo>
                  <a:lnTo>
                    <a:pt x="14" y="13"/>
                  </a:lnTo>
                  <a:lnTo>
                    <a:pt x="28" y="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3DCE2"/>
            </a:solidFill>
            <a:ln w="0">
              <a:solidFill>
                <a:srgbClr val="A3DC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8"/>
            <p:cNvSpPr>
              <a:spLocks/>
            </p:cNvSpPr>
            <p:nvPr userDrawn="1"/>
          </p:nvSpPr>
          <p:spPr bwMode="auto">
            <a:xfrm>
              <a:off x="8627776" y="84778"/>
              <a:ext cx="162935" cy="655409"/>
            </a:xfrm>
            <a:custGeom>
              <a:avLst/>
              <a:gdLst>
                <a:gd name="T0" fmla="*/ 451 w 533"/>
                <a:gd name="T1" fmla="*/ 0 h 2144"/>
                <a:gd name="T2" fmla="*/ 487 w 533"/>
                <a:gd name="T3" fmla="*/ 4 h 2144"/>
                <a:gd name="T4" fmla="*/ 503 w 533"/>
                <a:gd name="T5" fmla="*/ 9 h 2144"/>
                <a:gd name="T6" fmla="*/ 521 w 533"/>
                <a:gd name="T7" fmla="*/ 16 h 2144"/>
                <a:gd name="T8" fmla="*/ 522 w 533"/>
                <a:gd name="T9" fmla="*/ 15 h 2144"/>
                <a:gd name="T10" fmla="*/ 523 w 533"/>
                <a:gd name="T11" fmla="*/ 15 h 2144"/>
                <a:gd name="T12" fmla="*/ 533 w 533"/>
                <a:gd name="T13" fmla="*/ 2144 h 2144"/>
                <a:gd name="T14" fmla="*/ 517 w 533"/>
                <a:gd name="T15" fmla="*/ 2141 h 2144"/>
                <a:gd name="T16" fmla="*/ 498 w 533"/>
                <a:gd name="T17" fmla="*/ 2131 h 2144"/>
                <a:gd name="T18" fmla="*/ 477 w 533"/>
                <a:gd name="T19" fmla="*/ 2117 h 2144"/>
                <a:gd name="T20" fmla="*/ 455 w 533"/>
                <a:gd name="T21" fmla="*/ 2096 h 2144"/>
                <a:gd name="T22" fmla="*/ 430 w 533"/>
                <a:gd name="T23" fmla="*/ 2070 h 2144"/>
                <a:gd name="T24" fmla="*/ 404 w 533"/>
                <a:gd name="T25" fmla="*/ 2040 h 2144"/>
                <a:gd name="T26" fmla="*/ 377 w 533"/>
                <a:gd name="T27" fmla="*/ 2004 h 2144"/>
                <a:gd name="T28" fmla="*/ 349 w 533"/>
                <a:gd name="T29" fmla="*/ 1964 h 2144"/>
                <a:gd name="T30" fmla="*/ 320 w 533"/>
                <a:gd name="T31" fmla="*/ 1918 h 2144"/>
                <a:gd name="T32" fmla="*/ 291 w 533"/>
                <a:gd name="T33" fmla="*/ 1869 h 2144"/>
                <a:gd name="T34" fmla="*/ 262 w 533"/>
                <a:gd name="T35" fmla="*/ 1815 h 2144"/>
                <a:gd name="T36" fmla="*/ 233 w 533"/>
                <a:gd name="T37" fmla="*/ 1758 h 2144"/>
                <a:gd name="T38" fmla="*/ 204 w 533"/>
                <a:gd name="T39" fmla="*/ 1696 h 2144"/>
                <a:gd name="T40" fmla="*/ 176 w 533"/>
                <a:gd name="T41" fmla="*/ 1632 h 2144"/>
                <a:gd name="T42" fmla="*/ 149 w 533"/>
                <a:gd name="T43" fmla="*/ 1563 h 2144"/>
                <a:gd name="T44" fmla="*/ 124 w 533"/>
                <a:gd name="T45" fmla="*/ 1490 h 2144"/>
                <a:gd name="T46" fmla="*/ 99 w 533"/>
                <a:gd name="T47" fmla="*/ 1415 h 2144"/>
                <a:gd name="T48" fmla="*/ 76 w 533"/>
                <a:gd name="T49" fmla="*/ 1338 h 2144"/>
                <a:gd name="T50" fmla="*/ 56 w 533"/>
                <a:gd name="T51" fmla="*/ 1257 h 2144"/>
                <a:gd name="T52" fmla="*/ 37 w 533"/>
                <a:gd name="T53" fmla="*/ 1174 h 2144"/>
                <a:gd name="T54" fmla="*/ 22 w 533"/>
                <a:gd name="T55" fmla="*/ 1093 h 2144"/>
                <a:gd name="T56" fmla="*/ 12 w 533"/>
                <a:gd name="T57" fmla="*/ 1011 h 2144"/>
                <a:gd name="T58" fmla="*/ 4 w 533"/>
                <a:gd name="T59" fmla="*/ 929 h 2144"/>
                <a:gd name="T60" fmla="*/ 0 w 533"/>
                <a:gd name="T61" fmla="*/ 847 h 2144"/>
                <a:gd name="T62" fmla="*/ 0 w 533"/>
                <a:gd name="T63" fmla="*/ 767 h 2144"/>
                <a:gd name="T64" fmla="*/ 4 w 533"/>
                <a:gd name="T65" fmla="*/ 689 h 2144"/>
                <a:gd name="T66" fmla="*/ 11 w 533"/>
                <a:gd name="T67" fmla="*/ 613 h 2144"/>
                <a:gd name="T68" fmla="*/ 21 w 533"/>
                <a:gd name="T69" fmla="*/ 539 h 2144"/>
                <a:gd name="T70" fmla="*/ 36 w 533"/>
                <a:gd name="T71" fmla="*/ 468 h 2144"/>
                <a:gd name="T72" fmla="*/ 54 w 533"/>
                <a:gd name="T73" fmla="*/ 400 h 2144"/>
                <a:gd name="T74" fmla="*/ 76 w 533"/>
                <a:gd name="T75" fmla="*/ 337 h 2144"/>
                <a:gd name="T76" fmla="*/ 101 w 533"/>
                <a:gd name="T77" fmla="*/ 277 h 2144"/>
                <a:gd name="T78" fmla="*/ 132 w 533"/>
                <a:gd name="T79" fmla="*/ 222 h 2144"/>
                <a:gd name="T80" fmla="*/ 154 w 533"/>
                <a:gd name="T81" fmla="*/ 188 h 2144"/>
                <a:gd name="T82" fmla="*/ 179 w 533"/>
                <a:gd name="T83" fmla="*/ 154 h 2144"/>
                <a:gd name="T84" fmla="*/ 207 w 533"/>
                <a:gd name="T85" fmla="*/ 123 h 2144"/>
                <a:gd name="T86" fmla="*/ 239 w 533"/>
                <a:gd name="T87" fmla="*/ 92 h 2144"/>
                <a:gd name="T88" fmla="*/ 271 w 533"/>
                <a:gd name="T89" fmla="*/ 67 h 2144"/>
                <a:gd name="T90" fmla="*/ 305 w 533"/>
                <a:gd name="T91" fmla="*/ 43 h 2144"/>
                <a:gd name="T92" fmla="*/ 341 w 533"/>
                <a:gd name="T93" fmla="*/ 25 h 2144"/>
                <a:gd name="T94" fmla="*/ 377 w 533"/>
                <a:gd name="T95" fmla="*/ 11 h 2144"/>
                <a:gd name="T96" fmla="*/ 413 w 533"/>
                <a:gd name="T97" fmla="*/ 2 h 2144"/>
                <a:gd name="T98" fmla="*/ 451 w 533"/>
                <a:gd name="T99" fmla="*/ 0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3" h="2144">
                  <a:moveTo>
                    <a:pt x="451" y="0"/>
                  </a:moveTo>
                  <a:lnTo>
                    <a:pt x="487" y="4"/>
                  </a:lnTo>
                  <a:lnTo>
                    <a:pt x="503" y="9"/>
                  </a:lnTo>
                  <a:lnTo>
                    <a:pt x="521" y="16"/>
                  </a:lnTo>
                  <a:lnTo>
                    <a:pt x="522" y="15"/>
                  </a:lnTo>
                  <a:lnTo>
                    <a:pt x="523" y="15"/>
                  </a:lnTo>
                  <a:lnTo>
                    <a:pt x="533" y="2144"/>
                  </a:lnTo>
                  <a:lnTo>
                    <a:pt x="517" y="2141"/>
                  </a:lnTo>
                  <a:lnTo>
                    <a:pt x="498" y="2131"/>
                  </a:lnTo>
                  <a:lnTo>
                    <a:pt x="477" y="2117"/>
                  </a:lnTo>
                  <a:lnTo>
                    <a:pt x="455" y="2096"/>
                  </a:lnTo>
                  <a:lnTo>
                    <a:pt x="430" y="2070"/>
                  </a:lnTo>
                  <a:lnTo>
                    <a:pt x="404" y="2040"/>
                  </a:lnTo>
                  <a:lnTo>
                    <a:pt x="377" y="2004"/>
                  </a:lnTo>
                  <a:lnTo>
                    <a:pt x="349" y="1964"/>
                  </a:lnTo>
                  <a:lnTo>
                    <a:pt x="320" y="1918"/>
                  </a:lnTo>
                  <a:lnTo>
                    <a:pt x="291" y="1869"/>
                  </a:lnTo>
                  <a:lnTo>
                    <a:pt x="262" y="1815"/>
                  </a:lnTo>
                  <a:lnTo>
                    <a:pt x="233" y="1758"/>
                  </a:lnTo>
                  <a:lnTo>
                    <a:pt x="204" y="1696"/>
                  </a:lnTo>
                  <a:lnTo>
                    <a:pt x="176" y="1632"/>
                  </a:lnTo>
                  <a:lnTo>
                    <a:pt x="149" y="1563"/>
                  </a:lnTo>
                  <a:lnTo>
                    <a:pt x="124" y="1490"/>
                  </a:lnTo>
                  <a:lnTo>
                    <a:pt x="99" y="1415"/>
                  </a:lnTo>
                  <a:lnTo>
                    <a:pt x="76" y="1338"/>
                  </a:lnTo>
                  <a:lnTo>
                    <a:pt x="56" y="1257"/>
                  </a:lnTo>
                  <a:lnTo>
                    <a:pt x="37" y="1174"/>
                  </a:lnTo>
                  <a:lnTo>
                    <a:pt x="22" y="1093"/>
                  </a:lnTo>
                  <a:lnTo>
                    <a:pt x="12" y="1011"/>
                  </a:lnTo>
                  <a:lnTo>
                    <a:pt x="4" y="929"/>
                  </a:lnTo>
                  <a:lnTo>
                    <a:pt x="0" y="847"/>
                  </a:lnTo>
                  <a:lnTo>
                    <a:pt x="0" y="767"/>
                  </a:lnTo>
                  <a:lnTo>
                    <a:pt x="4" y="689"/>
                  </a:lnTo>
                  <a:lnTo>
                    <a:pt x="11" y="613"/>
                  </a:lnTo>
                  <a:lnTo>
                    <a:pt x="21" y="539"/>
                  </a:lnTo>
                  <a:lnTo>
                    <a:pt x="36" y="468"/>
                  </a:lnTo>
                  <a:lnTo>
                    <a:pt x="54" y="400"/>
                  </a:lnTo>
                  <a:lnTo>
                    <a:pt x="76" y="337"/>
                  </a:lnTo>
                  <a:lnTo>
                    <a:pt x="101" y="277"/>
                  </a:lnTo>
                  <a:lnTo>
                    <a:pt x="132" y="222"/>
                  </a:lnTo>
                  <a:lnTo>
                    <a:pt x="154" y="188"/>
                  </a:lnTo>
                  <a:lnTo>
                    <a:pt x="179" y="154"/>
                  </a:lnTo>
                  <a:lnTo>
                    <a:pt x="207" y="123"/>
                  </a:lnTo>
                  <a:lnTo>
                    <a:pt x="239" y="92"/>
                  </a:lnTo>
                  <a:lnTo>
                    <a:pt x="271" y="67"/>
                  </a:lnTo>
                  <a:lnTo>
                    <a:pt x="305" y="43"/>
                  </a:lnTo>
                  <a:lnTo>
                    <a:pt x="341" y="25"/>
                  </a:lnTo>
                  <a:lnTo>
                    <a:pt x="377" y="11"/>
                  </a:lnTo>
                  <a:lnTo>
                    <a:pt x="413" y="2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BCE6EA"/>
            </a:solidFill>
            <a:ln w="0">
              <a:solidFill>
                <a:srgbClr val="BCE6E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9"/>
            <p:cNvSpPr>
              <a:spLocks/>
            </p:cNvSpPr>
            <p:nvPr userDrawn="1"/>
          </p:nvSpPr>
          <p:spPr bwMode="auto">
            <a:xfrm>
              <a:off x="8718873" y="84473"/>
              <a:ext cx="71838" cy="655714"/>
            </a:xfrm>
            <a:custGeom>
              <a:avLst/>
              <a:gdLst>
                <a:gd name="T0" fmla="*/ 225 w 235"/>
                <a:gd name="T1" fmla="*/ 0 h 2145"/>
                <a:gd name="T2" fmla="*/ 235 w 235"/>
                <a:gd name="T3" fmla="*/ 2145 h 2145"/>
                <a:gd name="T4" fmla="*/ 227 w 235"/>
                <a:gd name="T5" fmla="*/ 2140 h 2145"/>
                <a:gd name="T6" fmla="*/ 218 w 235"/>
                <a:gd name="T7" fmla="*/ 2128 h 2145"/>
                <a:gd name="T8" fmla="*/ 207 w 235"/>
                <a:gd name="T9" fmla="*/ 2109 h 2145"/>
                <a:gd name="T10" fmla="*/ 196 w 235"/>
                <a:gd name="T11" fmla="*/ 2084 h 2145"/>
                <a:gd name="T12" fmla="*/ 184 w 235"/>
                <a:gd name="T13" fmla="*/ 2052 h 2145"/>
                <a:gd name="T14" fmla="*/ 171 w 235"/>
                <a:gd name="T15" fmla="*/ 2014 h 2145"/>
                <a:gd name="T16" fmla="*/ 157 w 235"/>
                <a:gd name="T17" fmla="*/ 1971 h 2145"/>
                <a:gd name="T18" fmla="*/ 143 w 235"/>
                <a:gd name="T19" fmla="*/ 1921 h 2145"/>
                <a:gd name="T20" fmla="*/ 129 w 235"/>
                <a:gd name="T21" fmla="*/ 1867 h 2145"/>
                <a:gd name="T22" fmla="*/ 115 w 235"/>
                <a:gd name="T23" fmla="*/ 1807 h 2145"/>
                <a:gd name="T24" fmla="*/ 101 w 235"/>
                <a:gd name="T25" fmla="*/ 1742 h 2145"/>
                <a:gd name="T26" fmla="*/ 88 w 235"/>
                <a:gd name="T27" fmla="*/ 1673 h 2145"/>
                <a:gd name="T28" fmla="*/ 74 w 235"/>
                <a:gd name="T29" fmla="*/ 1599 h 2145"/>
                <a:gd name="T30" fmla="*/ 61 w 235"/>
                <a:gd name="T31" fmla="*/ 1520 h 2145"/>
                <a:gd name="T32" fmla="*/ 49 w 235"/>
                <a:gd name="T33" fmla="*/ 1440 h 2145"/>
                <a:gd name="T34" fmla="*/ 37 w 235"/>
                <a:gd name="T35" fmla="*/ 1354 h 2145"/>
                <a:gd name="T36" fmla="*/ 27 w 235"/>
                <a:gd name="T37" fmla="*/ 1266 h 2145"/>
                <a:gd name="T38" fmla="*/ 18 w 235"/>
                <a:gd name="T39" fmla="*/ 1173 h 2145"/>
                <a:gd name="T40" fmla="*/ 12 w 235"/>
                <a:gd name="T41" fmla="*/ 1090 h 2145"/>
                <a:gd name="T42" fmla="*/ 6 w 235"/>
                <a:gd name="T43" fmla="*/ 1006 h 2145"/>
                <a:gd name="T44" fmla="*/ 3 w 235"/>
                <a:gd name="T45" fmla="*/ 923 h 2145"/>
                <a:gd name="T46" fmla="*/ 1 w 235"/>
                <a:gd name="T47" fmla="*/ 840 h 2145"/>
                <a:gd name="T48" fmla="*/ 0 w 235"/>
                <a:gd name="T49" fmla="*/ 759 h 2145"/>
                <a:gd name="T50" fmla="*/ 3 w 235"/>
                <a:gd name="T51" fmla="*/ 679 h 2145"/>
                <a:gd name="T52" fmla="*/ 5 w 235"/>
                <a:gd name="T53" fmla="*/ 601 h 2145"/>
                <a:gd name="T54" fmla="*/ 10 w 235"/>
                <a:gd name="T55" fmla="*/ 527 h 2145"/>
                <a:gd name="T56" fmla="*/ 16 w 235"/>
                <a:gd name="T57" fmla="*/ 455 h 2145"/>
                <a:gd name="T58" fmla="*/ 25 w 235"/>
                <a:gd name="T59" fmla="*/ 387 h 2145"/>
                <a:gd name="T60" fmla="*/ 35 w 235"/>
                <a:gd name="T61" fmla="*/ 323 h 2145"/>
                <a:gd name="T62" fmla="*/ 46 w 235"/>
                <a:gd name="T63" fmla="*/ 264 h 2145"/>
                <a:gd name="T64" fmla="*/ 60 w 235"/>
                <a:gd name="T65" fmla="*/ 209 h 2145"/>
                <a:gd name="T66" fmla="*/ 75 w 235"/>
                <a:gd name="T67" fmla="*/ 160 h 2145"/>
                <a:gd name="T68" fmla="*/ 91 w 235"/>
                <a:gd name="T69" fmla="*/ 118 h 2145"/>
                <a:gd name="T70" fmla="*/ 110 w 235"/>
                <a:gd name="T71" fmla="*/ 81 h 2145"/>
                <a:gd name="T72" fmla="*/ 129 w 235"/>
                <a:gd name="T73" fmla="*/ 51 h 2145"/>
                <a:gd name="T74" fmla="*/ 152 w 235"/>
                <a:gd name="T75" fmla="*/ 29 h 2145"/>
                <a:gd name="T76" fmla="*/ 176 w 235"/>
                <a:gd name="T77" fmla="*/ 13 h 2145"/>
                <a:gd name="T78" fmla="*/ 200 w 235"/>
                <a:gd name="T79" fmla="*/ 3 h 2145"/>
                <a:gd name="T80" fmla="*/ 225 w 235"/>
                <a:gd name="T81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5" h="2145">
                  <a:moveTo>
                    <a:pt x="225" y="0"/>
                  </a:moveTo>
                  <a:lnTo>
                    <a:pt x="235" y="2145"/>
                  </a:lnTo>
                  <a:lnTo>
                    <a:pt x="227" y="2140"/>
                  </a:lnTo>
                  <a:lnTo>
                    <a:pt x="218" y="2128"/>
                  </a:lnTo>
                  <a:lnTo>
                    <a:pt x="207" y="2109"/>
                  </a:lnTo>
                  <a:lnTo>
                    <a:pt x="196" y="2084"/>
                  </a:lnTo>
                  <a:lnTo>
                    <a:pt x="184" y="2052"/>
                  </a:lnTo>
                  <a:lnTo>
                    <a:pt x="171" y="2014"/>
                  </a:lnTo>
                  <a:lnTo>
                    <a:pt x="157" y="1971"/>
                  </a:lnTo>
                  <a:lnTo>
                    <a:pt x="143" y="1921"/>
                  </a:lnTo>
                  <a:lnTo>
                    <a:pt x="129" y="1867"/>
                  </a:lnTo>
                  <a:lnTo>
                    <a:pt x="115" y="1807"/>
                  </a:lnTo>
                  <a:lnTo>
                    <a:pt x="101" y="1742"/>
                  </a:lnTo>
                  <a:lnTo>
                    <a:pt x="88" y="1673"/>
                  </a:lnTo>
                  <a:lnTo>
                    <a:pt x="74" y="1599"/>
                  </a:lnTo>
                  <a:lnTo>
                    <a:pt x="61" y="1520"/>
                  </a:lnTo>
                  <a:lnTo>
                    <a:pt x="49" y="1440"/>
                  </a:lnTo>
                  <a:lnTo>
                    <a:pt x="37" y="1354"/>
                  </a:lnTo>
                  <a:lnTo>
                    <a:pt x="27" y="1266"/>
                  </a:lnTo>
                  <a:lnTo>
                    <a:pt x="18" y="1173"/>
                  </a:lnTo>
                  <a:lnTo>
                    <a:pt x="12" y="1090"/>
                  </a:lnTo>
                  <a:lnTo>
                    <a:pt x="6" y="1006"/>
                  </a:lnTo>
                  <a:lnTo>
                    <a:pt x="3" y="923"/>
                  </a:lnTo>
                  <a:lnTo>
                    <a:pt x="1" y="840"/>
                  </a:lnTo>
                  <a:lnTo>
                    <a:pt x="0" y="759"/>
                  </a:lnTo>
                  <a:lnTo>
                    <a:pt x="3" y="679"/>
                  </a:lnTo>
                  <a:lnTo>
                    <a:pt x="5" y="601"/>
                  </a:lnTo>
                  <a:lnTo>
                    <a:pt x="10" y="527"/>
                  </a:lnTo>
                  <a:lnTo>
                    <a:pt x="16" y="455"/>
                  </a:lnTo>
                  <a:lnTo>
                    <a:pt x="25" y="387"/>
                  </a:lnTo>
                  <a:lnTo>
                    <a:pt x="35" y="323"/>
                  </a:lnTo>
                  <a:lnTo>
                    <a:pt x="46" y="264"/>
                  </a:lnTo>
                  <a:lnTo>
                    <a:pt x="60" y="209"/>
                  </a:lnTo>
                  <a:lnTo>
                    <a:pt x="75" y="160"/>
                  </a:lnTo>
                  <a:lnTo>
                    <a:pt x="91" y="118"/>
                  </a:lnTo>
                  <a:lnTo>
                    <a:pt x="110" y="81"/>
                  </a:lnTo>
                  <a:lnTo>
                    <a:pt x="129" y="51"/>
                  </a:lnTo>
                  <a:lnTo>
                    <a:pt x="152" y="29"/>
                  </a:lnTo>
                  <a:lnTo>
                    <a:pt x="176" y="13"/>
                  </a:lnTo>
                  <a:lnTo>
                    <a:pt x="200" y="3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DEDED"/>
            </a:solidFill>
            <a:ln w="0">
              <a:solidFill>
                <a:srgbClr val="EDEDE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0"/>
            <p:cNvSpPr>
              <a:spLocks/>
            </p:cNvSpPr>
            <p:nvPr userDrawn="1"/>
          </p:nvSpPr>
          <p:spPr bwMode="auto">
            <a:xfrm>
              <a:off x="8787654" y="84473"/>
              <a:ext cx="70921" cy="655714"/>
            </a:xfrm>
            <a:custGeom>
              <a:avLst/>
              <a:gdLst>
                <a:gd name="T0" fmla="*/ 0 w 232"/>
                <a:gd name="T1" fmla="*/ 0 h 2145"/>
                <a:gd name="T2" fmla="*/ 26 w 232"/>
                <a:gd name="T3" fmla="*/ 3 h 2145"/>
                <a:gd name="T4" fmla="*/ 50 w 232"/>
                <a:gd name="T5" fmla="*/ 13 h 2145"/>
                <a:gd name="T6" fmla="*/ 72 w 232"/>
                <a:gd name="T7" fmla="*/ 28 h 2145"/>
                <a:gd name="T8" fmla="*/ 93 w 232"/>
                <a:gd name="T9" fmla="*/ 50 h 2145"/>
                <a:gd name="T10" fmla="*/ 114 w 232"/>
                <a:gd name="T11" fmla="*/ 82 h 2145"/>
                <a:gd name="T12" fmla="*/ 133 w 232"/>
                <a:gd name="T13" fmla="*/ 119 h 2145"/>
                <a:gd name="T14" fmla="*/ 150 w 232"/>
                <a:gd name="T15" fmla="*/ 162 h 2145"/>
                <a:gd name="T16" fmla="*/ 165 w 232"/>
                <a:gd name="T17" fmla="*/ 212 h 2145"/>
                <a:gd name="T18" fmla="*/ 179 w 232"/>
                <a:gd name="T19" fmla="*/ 265 h 2145"/>
                <a:gd name="T20" fmla="*/ 191 w 232"/>
                <a:gd name="T21" fmla="*/ 325 h 2145"/>
                <a:gd name="T22" fmla="*/ 201 w 232"/>
                <a:gd name="T23" fmla="*/ 389 h 2145"/>
                <a:gd name="T24" fmla="*/ 211 w 232"/>
                <a:gd name="T25" fmla="*/ 456 h 2145"/>
                <a:gd name="T26" fmla="*/ 219 w 232"/>
                <a:gd name="T27" fmla="*/ 527 h 2145"/>
                <a:gd name="T28" fmla="*/ 223 w 232"/>
                <a:gd name="T29" fmla="*/ 602 h 2145"/>
                <a:gd name="T30" fmla="*/ 228 w 232"/>
                <a:gd name="T31" fmla="*/ 678 h 2145"/>
                <a:gd name="T32" fmla="*/ 230 w 232"/>
                <a:gd name="T33" fmla="*/ 758 h 2145"/>
                <a:gd name="T34" fmla="*/ 232 w 232"/>
                <a:gd name="T35" fmla="*/ 839 h 2145"/>
                <a:gd name="T36" fmla="*/ 230 w 232"/>
                <a:gd name="T37" fmla="*/ 920 h 2145"/>
                <a:gd name="T38" fmla="*/ 228 w 232"/>
                <a:gd name="T39" fmla="*/ 1003 h 2145"/>
                <a:gd name="T40" fmla="*/ 223 w 232"/>
                <a:gd name="T41" fmla="*/ 1088 h 2145"/>
                <a:gd name="T42" fmla="*/ 218 w 232"/>
                <a:gd name="T43" fmla="*/ 1171 h 2145"/>
                <a:gd name="T44" fmla="*/ 211 w 232"/>
                <a:gd name="T45" fmla="*/ 1263 h 2145"/>
                <a:gd name="T46" fmla="*/ 200 w 232"/>
                <a:gd name="T47" fmla="*/ 1353 h 2145"/>
                <a:gd name="T48" fmla="*/ 191 w 232"/>
                <a:gd name="T49" fmla="*/ 1440 h 2145"/>
                <a:gd name="T50" fmla="*/ 179 w 232"/>
                <a:gd name="T51" fmla="*/ 1522 h 2145"/>
                <a:gd name="T52" fmla="*/ 166 w 232"/>
                <a:gd name="T53" fmla="*/ 1601 h 2145"/>
                <a:gd name="T54" fmla="*/ 154 w 232"/>
                <a:gd name="T55" fmla="*/ 1675 h 2145"/>
                <a:gd name="T56" fmla="*/ 141 w 232"/>
                <a:gd name="T57" fmla="*/ 1745 h 2145"/>
                <a:gd name="T58" fmla="*/ 128 w 232"/>
                <a:gd name="T59" fmla="*/ 1811 h 2145"/>
                <a:gd name="T60" fmla="*/ 114 w 232"/>
                <a:gd name="T61" fmla="*/ 1870 h 2145"/>
                <a:gd name="T62" fmla="*/ 100 w 232"/>
                <a:gd name="T63" fmla="*/ 1925 h 2145"/>
                <a:gd name="T64" fmla="*/ 87 w 232"/>
                <a:gd name="T65" fmla="*/ 1974 h 2145"/>
                <a:gd name="T66" fmla="*/ 73 w 232"/>
                <a:gd name="T67" fmla="*/ 2019 h 2145"/>
                <a:gd name="T68" fmla="*/ 62 w 232"/>
                <a:gd name="T69" fmla="*/ 2056 h 2145"/>
                <a:gd name="T70" fmla="*/ 49 w 232"/>
                <a:gd name="T71" fmla="*/ 2088 h 2145"/>
                <a:gd name="T72" fmla="*/ 38 w 232"/>
                <a:gd name="T73" fmla="*/ 2112 h 2145"/>
                <a:gd name="T74" fmla="*/ 28 w 232"/>
                <a:gd name="T75" fmla="*/ 2131 h 2145"/>
                <a:gd name="T76" fmla="*/ 20 w 232"/>
                <a:gd name="T77" fmla="*/ 2142 h 2145"/>
                <a:gd name="T78" fmla="*/ 12 w 232"/>
                <a:gd name="T79" fmla="*/ 2145 h 2145"/>
                <a:gd name="T80" fmla="*/ 10 w 232"/>
                <a:gd name="T81" fmla="*/ 2145 h 2145"/>
                <a:gd name="T82" fmla="*/ 0 w 232"/>
                <a:gd name="T83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2" h="2145">
                  <a:moveTo>
                    <a:pt x="0" y="0"/>
                  </a:moveTo>
                  <a:lnTo>
                    <a:pt x="26" y="3"/>
                  </a:lnTo>
                  <a:lnTo>
                    <a:pt x="50" y="13"/>
                  </a:lnTo>
                  <a:lnTo>
                    <a:pt x="72" y="28"/>
                  </a:lnTo>
                  <a:lnTo>
                    <a:pt x="93" y="50"/>
                  </a:lnTo>
                  <a:lnTo>
                    <a:pt x="114" y="82"/>
                  </a:lnTo>
                  <a:lnTo>
                    <a:pt x="133" y="119"/>
                  </a:lnTo>
                  <a:lnTo>
                    <a:pt x="150" y="162"/>
                  </a:lnTo>
                  <a:lnTo>
                    <a:pt x="165" y="212"/>
                  </a:lnTo>
                  <a:lnTo>
                    <a:pt x="179" y="265"/>
                  </a:lnTo>
                  <a:lnTo>
                    <a:pt x="191" y="325"/>
                  </a:lnTo>
                  <a:lnTo>
                    <a:pt x="201" y="389"/>
                  </a:lnTo>
                  <a:lnTo>
                    <a:pt x="211" y="456"/>
                  </a:lnTo>
                  <a:lnTo>
                    <a:pt x="219" y="527"/>
                  </a:lnTo>
                  <a:lnTo>
                    <a:pt x="223" y="602"/>
                  </a:lnTo>
                  <a:lnTo>
                    <a:pt x="228" y="678"/>
                  </a:lnTo>
                  <a:lnTo>
                    <a:pt x="230" y="758"/>
                  </a:lnTo>
                  <a:lnTo>
                    <a:pt x="232" y="839"/>
                  </a:lnTo>
                  <a:lnTo>
                    <a:pt x="230" y="920"/>
                  </a:lnTo>
                  <a:lnTo>
                    <a:pt x="228" y="1003"/>
                  </a:lnTo>
                  <a:lnTo>
                    <a:pt x="223" y="1088"/>
                  </a:lnTo>
                  <a:lnTo>
                    <a:pt x="218" y="1171"/>
                  </a:lnTo>
                  <a:lnTo>
                    <a:pt x="211" y="1263"/>
                  </a:lnTo>
                  <a:lnTo>
                    <a:pt x="200" y="1353"/>
                  </a:lnTo>
                  <a:lnTo>
                    <a:pt x="191" y="1440"/>
                  </a:lnTo>
                  <a:lnTo>
                    <a:pt x="179" y="1522"/>
                  </a:lnTo>
                  <a:lnTo>
                    <a:pt x="166" y="1601"/>
                  </a:lnTo>
                  <a:lnTo>
                    <a:pt x="154" y="1675"/>
                  </a:lnTo>
                  <a:lnTo>
                    <a:pt x="141" y="1745"/>
                  </a:lnTo>
                  <a:lnTo>
                    <a:pt x="128" y="1811"/>
                  </a:lnTo>
                  <a:lnTo>
                    <a:pt x="114" y="1870"/>
                  </a:lnTo>
                  <a:lnTo>
                    <a:pt x="100" y="1925"/>
                  </a:lnTo>
                  <a:lnTo>
                    <a:pt x="87" y="1974"/>
                  </a:lnTo>
                  <a:lnTo>
                    <a:pt x="73" y="2019"/>
                  </a:lnTo>
                  <a:lnTo>
                    <a:pt x="62" y="2056"/>
                  </a:lnTo>
                  <a:lnTo>
                    <a:pt x="49" y="2088"/>
                  </a:lnTo>
                  <a:lnTo>
                    <a:pt x="38" y="2112"/>
                  </a:lnTo>
                  <a:lnTo>
                    <a:pt x="28" y="2131"/>
                  </a:lnTo>
                  <a:lnTo>
                    <a:pt x="20" y="2142"/>
                  </a:lnTo>
                  <a:lnTo>
                    <a:pt x="12" y="2145"/>
                  </a:lnTo>
                  <a:lnTo>
                    <a:pt x="10" y="2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8744245" y="751192"/>
              <a:ext cx="20482" cy="88651"/>
            </a:xfrm>
            <a:custGeom>
              <a:avLst/>
              <a:gdLst>
                <a:gd name="T0" fmla="*/ 34 w 67"/>
                <a:gd name="T1" fmla="*/ 0 h 290"/>
                <a:gd name="T2" fmla="*/ 67 w 67"/>
                <a:gd name="T3" fmla="*/ 290 h 290"/>
                <a:gd name="T4" fmla="*/ 34 w 67"/>
                <a:gd name="T5" fmla="*/ 290 h 290"/>
                <a:gd name="T6" fmla="*/ 0 w 67"/>
                <a:gd name="T7" fmla="*/ 0 h 290"/>
                <a:gd name="T8" fmla="*/ 34 w 67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90">
                  <a:moveTo>
                    <a:pt x="34" y="0"/>
                  </a:moveTo>
                  <a:lnTo>
                    <a:pt x="67" y="290"/>
                  </a:lnTo>
                  <a:lnTo>
                    <a:pt x="34" y="290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8786431" y="750886"/>
              <a:ext cx="4891" cy="88651"/>
            </a:xfrm>
            <a:custGeom>
              <a:avLst/>
              <a:gdLst>
                <a:gd name="T0" fmla="*/ 14 w 16"/>
                <a:gd name="T1" fmla="*/ 0 h 290"/>
                <a:gd name="T2" fmla="*/ 16 w 16"/>
                <a:gd name="T3" fmla="*/ 290 h 290"/>
                <a:gd name="T4" fmla="*/ 2 w 16"/>
                <a:gd name="T5" fmla="*/ 290 h 290"/>
                <a:gd name="T6" fmla="*/ 0 w 16"/>
                <a:gd name="T7" fmla="*/ 1 h 290"/>
                <a:gd name="T8" fmla="*/ 14 w 16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90">
                  <a:moveTo>
                    <a:pt x="14" y="0"/>
                  </a:moveTo>
                  <a:lnTo>
                    <a:pt x="16" y="290"/>
                  </a:lnTo>
                  <a:lnTo>
                    <a:pt x="2" y="290"/>
                  </a:lnTo>
                  <a:lnTo>
                    <a:pt x="0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8819752" y="750886"/>
              <a:ext cx="19564" cy="88651"/>
            </a:xfrm>
            <a:custGeom>
              <a:avLst/>
              <a:gdLst>
                <a:gd name="T0" fmla="*/ 64 w 64"/>
                <a:gd name="T1" fmla="*/ 0 h 290"/>
                <a:gd name="T2" fmla="*/ 33 w 64"/>
                <a:gd name="T3" fmla="*/ 290 h 290"/>
                <a:gd name="T4" fmla="*/ 0 w 64"/>
                <a:gd name="T5" fmla="*/ 290 h 290"/>
                <a:gd name="T6" fmla="*/ 30 w 64"/>
                <a:gd name="T7" fmla="*/ 0 h 290"/>
                <a:gd name="T8" fmla="*/ 64 w 64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0">
                  <a:moveTo>
                    <a:pt x="64" y="0"/>
                  </a:moveTo>
                  <a:lnTo>
                    <a:pt x="33" y="290"/>
                  </a:lnTo>
                  <a:lnTo>
                    <a:pt x="0" y="290"/>
                  </a:lnTo>
                  <a:lnTo>
                    <a:pt x="3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8791322" y="836175"/>
              <a:ext cx="46466" cy="58999"/>
            </a:xfrm>
            <a:custGeom>
              <a:avLst/>
              <a:gdLst>
                <a:gd name="T0" fmla="*/ 150 w 152"/>
                <a:gd name="T1" fmla="*/ 0 h 193"/>
                <a:gd name="T2" fmla="*/ 152 w 152"/>
                <a:gd name="T3" fmla="*/ 26 h 193"/>
                <a:gd name="T4" fmla="*/ 150 w 152"/>
                <a:gd name="T5" fmla="*/ 62 h 193"/>
                <a:gd name="T6" fmla="*/ 143 w 152"/>
                <a:gd name="T7" fmla="*/ 93 h 193"/>
                <a:gd name="T8" fmla="*/ 132 w 152"/>
                <a:gd name="T9" fmla="*/ 124 h 193"/>
                <a:gd name="T10" fmla="*/ 117 w 152"/>
                <a:gd name="T11" fmla="*/ 150 h 193"/>
                <a:gd name="T12" fmla="*/ 100 w 152"/>
                <a:gd name="T13" fmla="*/ 173 h 193"/>
                <a:gd name="T14" fmla="*/ 79 w 152"/>
                <a:gd name="T15" fmla="*/ 191 h 193"/>
                <a:gd name="T16" fmla="*/ 1 w 152"/>
                <a:gd name="T17" fmla="*/ 193 h 193"/>
                <a:gd name="T18" fmla="*/ 0 w 152"/>
                <a:gd name="T19" fmla="*/ 1 h 193"/>
                <a:gd name="T20" fmla="*/ 150 w 152"/>
                <a:gd name="T2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93">
                  <a:moveTo>
                    <a:pt x="150" y="0"/>
                  </a:moveTo>
                  <a:lnTo>
                    <a:pt x="152" y="26"/>
                  </a:lnTo>
                  <a:lnTo>
                    <a:pt x="150" y="62"/>
                  </a:lnTo>
                  <a:lnTo>
                    <a:pt x="143" y="93"/>
                  </a:lnTo>
                  <a:lnTo>
                    <a:pt x="132" y="124"/>
                  </a:lnTo>
                  <a:lnTo>
                    <a:pt x="117" y="150"/>
                  </a:lnTo>
                  <a:lnTo>
                    <a:pt x="100" y="173"/>
                  </a:lnTo>
                  <a:lnTo>
                    <a:pt x="79" y="191"/>
                  </a:lnTo>
                  <a:lnTo>
                    <a:pt x="1" y="193"/>
                  </a:lnTo>
                  <a:lnTo>
                    <a:pt x="0" y="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8749748" y="836480"/>
              <a:ext cx="41880" cy="58693"/>
            </a:xfrm>
            <a:custGeom>
              <a:avLst/>
              <a:gdLst>
                <a:gd name="T0" fmla="*/ 136 w 137"/>
                <a:gd name="T1" fmla="*/ 0 h 192"/>
                <a:gd name="T2" fmla="*/ 137 w 137"/>
                <a:gd name="T3" fmla="*/ 192 h 192"/>
                <a:gd name="T4" fmla="*/ 75 w 137"/>
                <a:gd name="T5" fmla="*/ 192 h 192"/>
                <a:gd name="T6" fmla="*/ 54 w 137"/>
                <a:gd name="T7" fmla="*/ 173 h 192"/>
                <a:gd name="T8" fmla="*/ 37 w 137"/>
                <a:gd name="T9" fmla="*/ 151 h 192"/>
                <a:gd name="T10" fmla="*/ 21 w 137"/>
                <a:gd name="T11" fmla="*/ 124 h 192"/>
                <a:gd name="T12" fmla="*/ 10 w 137"/>
                <a:gd name="T13" fmla="*/ 95 h 192"/>
                <a:gd name="T14" fmla="*/ 3 w 137"/>
                <a:gd name="T15" fmla="*/ 62 h 192"/>
                <a:gd name="T16" fmla="*/ 0 w 137"/>
                <a:gd name="T17" fmla="*/ 28 h 192"/>
                <a:gd name="T18" fmla="*/ 2 w 137"/>
                <a:gd name="T19" fmla="*/ 0 h 192"/>
                <a:gd name="T20" fmla="*/ 136 w 137"/>
                <a:gd name="T2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92">
                  <a:moveTo>
                    <a:pt x="136" y="0"/>
                  </a:moveTo>
                  <a:lnTo>
                    <a:pt x="137" y="192"/>
                  </a:lnTo>
                  <a:lnTo>
                    <a:pt x="75" y="192"/>
                  </a:lnTo>
                  <a:lnTo>
                    <a:pt x="54" y="173"/>
                  </a:lnTo>
                  <a:lnTo>
                    <a:pt x="37" y="151"/>
                  </a:lnTo>
                  <a:lnTo>
                    <a:pt x="21" y="124"/>
                  </a:lnTo>
                  <a:lnTo>
                    <a:pt x="10" y="95"/>
                  </a:lnTo>
                  <a:lnTo>
                    <a:pt x="3" y="62"/>
                  </a:lnTo>
                  <a:lnTo>
                    <a:pt x="0" y="28"/>
                  </a:lnTo>
                  <a:lnTo>
                    <a:pt x="2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1"/>
            <p:cNvSpPr>
              <a:spLocks/>
            </p:cNvSpPr>
            <p:nvPr userDrawn="1"/>
          </p:nvSpPr>
          <p:spPr bwMode="auto">
            <a:xfrm>
              <a:off x="8643366" y="631054"/>
              <a:ext cx="147345" cy="122278"/>
            </a:xfrm>
            <a:custGeom>
              <a:avLst/>
              <a:gdLst>
                <a:gd name="T0" fmla="*/ 480 w 482"/>
                <a:gd name="T1" fmla="*/ 0 h 400"/>
                <a:gd name="T2" fmla="*/ 482 w 482"/>
                <a:gd name="T3" fmla="*/ 399 h 400"/>
                <a:gd name="T4" fmla="*/ 314 w 482"/>
                <a:gd name="T5" fmla="*/ 400 h 400"/>
                <a:gd name="T6" fmla="*/ 0 w 482"/>
                <a:gd name="T7" fmla="*/ 4 h 400"/>
                <a:gd name="T8" fmla="*/ 480 w 482"/>
                <a:gd name="T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400">
                  <a:moveTo>
                    <a:pt x="480" y="0"/>
                  </a:moveTo>
                  <a:lnTo>
                    <a:pt x="482" y="399"/>
                  </a:lnTo>
                  <a:lnTo>
                    <a:pt x="314" y="400"/>
                  </a:lnTo>
                  <a:lnTo>
                    <a:pt x="0" y="4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22"/>
            <p:cNvSpPr>
              <a:spLocks/>
            </p:cNvSpPr>
            <p:nvPr userDrawn="1"/>
          </p:nvSpPr>
          <p:spPr bwMode="auto">
            <a:xfrm>
              <a:off x="8790100" y="630443"/>
              <a:ext cx="147345" cy="122584"/>
            </a:xfrm>
            <a:custGeom>
              <a:avLst/>
              <a:gdLst>
                <a:gd name="T0" fmla="*/ 482 w 482"/>
                <a:gd name="T1" fmla="*/ 0 h 401"/>
                <a:gd name="T2" fmla="*/ 174 w 482"/>
                <a:gd name="T3" fmla="*/ 400 h 401"/>
                <a:gd name="T4" fmla="*/ 2 w 482"/>
                <a:gd name="T5" fmla="*/ 401 h 401"/>
                <a:gd name="T6" fmla="*/ 0 w 482"/>
                <a:gd name="T7" fmla="*/ 2 h 401"/>
                <a:gd name="T8" fmla="*/ 482 w 482"/>
                <a:gd name="T9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401">
                  <a:moveTo>
                    <a:pt x="482" y="0"/>
                  </a:moveTo>
                  <a:lnTo>
                    <a:pt x="174" y="400"/>
                  </a:lnTo>
                  <a:lnTo>
                    <a:pt x="2" y="401"/>
                  </a:lnTo>
                  <a:lnTo>
                    <a:pt x="0" y="2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689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4BB93"/>
            </a:gs>
            <a:gs pos="43297">
              <a:srgbClr val="B05572"/>
            </a:gs>
            <a:gs pos="95000">
              <a:srgbClr val="16263C"/>
            </a:gs>
            <a:gs pos="19000">
              <a:srgbClr val="FF8080"/>
            </a:gs>
            <a:gs pos="58000">
              <a:srgbClr val="86446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9735" y="425184"/>
            <a:ext cx="1037740" cy="1052779"/>
          </a:xfrm>
          <a:prstGeom prst="rect">
            <a:avLst/>
          </a:prstGeom>
          <a:scene3d>
            <a:camera prst="obliqueTopRight"/>
            <a:lightRig rig="threePt" dir="t"/>
          </a:scene3d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80"/>
          <a:stretch>
            <a:fillRect/>
          </a:stretch>
        </p:blipFill>
        <p:spPr>
          <a:xfrm flipH="1">
            <a:off x="12360623" y="7143379"/>
            <a:ext cx="2959038" cy="1147181"/>
          </a:xfrm>
          <a:custGeom>
            <a:avLst/>
            <a:gdLst>
              <a:gd name="connsiteX0" fmla="*/ 2959038 w 2959038"/>
              <a:gd name="connsiteY0" fmla="*/ 0 h 1147181"/>
              <a:gd name="connsiteX1" fmla="*/ 0 w 2959038"/>
              <a:gd name="connsiteY1" fmla="*/ 0 h 1147181"/>
              <a:gd name="connsiteX2" fmla="*/ 0 w 2959038"/>
              <a:gd name="connsiteY2" fmla="*/ 1147181 h 1147181"/>
              <a:gd name="connsiteX3" fmla="*/ 2959038 w 2959038"/>
              <a:gd name="connsiteY3" fmla="*/ 1147181 h 114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9038" h="1147181">
                <a:moveTo>
                  <a:pt x="2959038" y="0"/>
                </a:moveTo>
                <a:lnTo>
                  <a:pt x="0" y="0"/>
                </a:lnTo>
                <a:lnTo>
                  <a:pt x="0" y="1147181"/>
                </a:lnTo>
                <a:lnTo>
                  <a:pt x="2959038" y="1147181"/>
                </a:lnTo>
                <a:close/>
              </a:path>
            </a:pathLst>
          </a:custGeom>
          <a:scene3d>
            <a:camera prst="obliqueTopRight"/>
            <a:lightRig rig="threePt" dir="t"/>
          </a:scene3d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146" y="7143379"/>
            <a:ext cx="3542924" cy="1147181"/>
          </a:xfrm>
          <a:prstGeom prst="rect">
            <a:avLst/>
          </a:prstGeom>
          <a:scene3d>
            <a:camera prst="obliqueTopRight"/>
            <a:lightRig rig="threePt" dir="t"/>
          </a:scene3d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918" y="7143379"/>
            <a:ext cx="3542924" cy="1147181"/>
          </a:xfrm>
          <a:prstGeom prst="rect">
            <a:avLst/>
          </a:prstGeom>
          <a:scene3d>
            <a:camera prst="obliqueTopRight"/>
            <a:lightRig rig="threePt" dir="t"/>
          </a:scene3d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906" y="7134118"/>
            <a:ext cx="3542924" cy="1147181"/>
          </a:xfrm>
          <a:prstGeom prst="rect">
            <a:avLst/>
          </a:prstGeom>
          <a:scene3d>
            <a:camera prst="obliqueTopRight"/>
            <a:lightRig rig="threePt" dir="t"/>
          </a:scene3d>
        </p:spPr>
      </p:pic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-2457450" y="446088"/>
            <a:ext cx="16287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Freeform 6"/>
          <p:cNvSpPr>
            <a:spLocks/>
          </p:cNvSpPr>
          <p:nvPr userDrawn="1"/>
        </p:nvSpPr>
        <p:spPr bwMode="auto">
          <a:xfrm>
            <a:off x="-2457450" y="449263"/>
            <a:ext cx="1625600" cy="1622425"/>
          </a:xfrm>
          <a:custGeom>
            <a:avLst/>
            <a:gdLst>
              <a:gd name="T0" fmla="*/ 2174 w 4096"/>
              <a:gd name="T1" fmla="*/ 3 h 4087"/>
              <a:gd name="T2" fmla="*/ 2417 w 4096"/>
              <a:gd name="T3" fmla="*/ 32 h 4087"/>
              <a:gd name="T4" fmla="*/ 2650 w 4096"/>
              <a:gd name="T5" fmla="*/ 90 h 4087"/>
              <a:gd name="T6" fmla="*/ 2873 w 4096"/>
              <a:gd name="T7" fmla="*/ 172 h 4087"/>
              <a:gd name="T8" fmla="*/ 3082 w 4096"/>
              <a:gd name="T9" fmla="*/ 278 h 4087"/>
              <a:gd name="T10" fmla="*/ 3277 w 4096"/>
              <a:gd name="T11" fmla="*/ 407 h 4087"/>
              <a:gd name="T12" fmla="*/ 3455 w 4096"/>
              <a:gd name="T13" fmla="*/ 557 h 4087"/>
              <a:gd name="T14" fmla="*/ 3615 w 4096"/>
              <a:gd name="T15" fmla="*/ 726 h 4087"/>
              <a:gd name="T16" fmla="*/ 3756 w 4096"/>
              <a:gd name="T17" fmla="*/ 913 h 4087"/>
              <a:gd name="T18" fmla="*/ 3873 w 4096"/>
              <a:gd name="T19" fmla="*/ 1115 h 4087"/>
              <a:gd name="T20" fmla="*/ 3969 w 4096"/>
              <a:gd name="T21" fmla="*/ 1330 h 4087"/>
              <a:gd name="T22" fmla="*/ 4039 w 4096"/>
              <a:gd name="T23" fmla="*/ 1558 h 4087"/>
              <a:gd name="T24" fmla="*/ 4081 w 4096"/>
              <a:gd name="T25" fmla="*/ 1797 h 4087"/>
              <a:gd name="T26" fmla="*/ 4096 w 4096"/>
              <a:gd name="T27" fmla="*/ 2043 h 4087"/>
              <a:gd name="T28" fmla="*/ 4081 w 4096"/>
              <a:gd name="T29" fmla="*/ 2291 h 4087"/>
              <a:gd name="T30" fmla="*/ 4039 w 4096"/>
              <a:gd name="T31" fmla="*/ 2529 h 4087"/>
              <a:gd name="T32" fmla="*/ 3969 w 4096"/>
              <a:gd name="T33" fmla="*/ 2757 h 4087"/>
              <a:gd name="T34" fmla="*/ 3873 w 4096"/>
              <a:gd name="T35" fmla="*/ 2973 h 4087"/>
              <a:gd name="T36" fmla="*/ 3756 w 4096"/>
              <a:gd name="T37" fmla="*/ 3174 h 4087"/>
              <a:gd name="T38" fmla="*/ 3615 w 4096"/>
              <a:gd name="T39" fmla="*/ 3361 h 4087"/>
              <a:gd name="T40" fmla="*/ 3455 w 4096"/>
              <a:gd name="T41" fmla="*/ 3530 h 4087"/>
              <a:gd name="T42" fmla="*/ 3277 w 4096"/>
              <a:gd name="T43" fmla="*/ 3680 h 4087"/>
              <a:gd name="T44" fmla="*/ 3082 w 4096"/>
              <a:gd name="T45" fmla="*/ 3809 h 4087"/>
              <a:gd name="T46" fmla="*/ 2873 w 4096"/>
              <a:gd name="T47" fmla="*/ 3916 h 4087"/>
              <a:gd name="T48" fmla="*/ 2650 w 4096"/>
              <a:gd name="T49" fmla="*/ 3999 h 4087"/>
              <a:gd name="T50" fmla="*/ 2417 w 4096"/>
              <a:gd name="T51" fmla="*/ 4055 h 4087"/>
              <a:gd name="T52" fmla="*/ 2174 w 4096"/>
              <a:gd name="T53" fmla="*/ 4084 h 4087"/>
              <a:gd name="T54" fmla="*/ 1923 w 4096"/>
              <a:gd name="T55" fmla="*/ 4084 h 4087"/>
              <a:gd name="T56" fmla="*/ 1680 w 4096"/>
              <a:gd name="T57" fmla="*/ 4055 h 4087"/>
              <a:gd name="T58" fmla="*/ 1447 w 4096"/>
              <a:gd name="T59" fmla="*/ 3999 h 4087"/>
              <a:gd name="T60" fmla="*/ 1223 w 4096"/>
              <a:gd name="T61" fmla="*/ 3916 h 4087"/>
              <a:gd name="T62" fmla="*/ 1014 w 4096"/>
              <a:gd name="T63" fmla="*/ 3809 h 4087"/>
              <a:gd name="T64" fmla="*/ 820 w 4096"/>
              <a:gd name="T65" fmla="*/ 3680 h 4087"/>
              <a:gd name="T66" fmla="*/ 642 w 4096"/>
              <a:gd name="T67" fmla="*/ 3530 h 4087"/>
              <a:gd name="T68" fmla="*/ 481 w 4096"/>
              <a:gd name="T69" fmla="*/ 3361 h 4087"/>
              <a:gd name="T70" fmla="*/ 341 w 4096"/>
              <a:gd name="T71" fmla="*/ 3174 h 4087"/>
              <a:gd name="T72" fmla="*/ 223 w 4096"/>
              <a:gd name="T73" fmla="*/ 2973 h 4087"/>
              <a:gd name="T74" fmla="*/ 128 w 4096"/>
              <a:gd name="T75" fmla="*/ 2757 h 4087"/>
              <a:gd name="T76" fmla="*/ 58 w 4096"/>
              <a:gd name="T77" fmla="*/ 2529 h 4087"/>
              <a:gd name="T78" fmla="*/ 15 w 4096"/>
              <a:gd name="T79" fmla="*/ 2291 h 4087"/>
              <a:gd name="T80" fmla="*/ 0 w 4096"/>
              <a:gd name="T81" fmla="*/ 2043 h 4087"/>
              <a:gd name="T82" fmla="*/ 15 w 4096"/>
              <a:gd name="T83" fmla="*/ 1797 h 4087"/>
              <a:gd name="T84" fmla="*/ 58 w 4096"/>
              <a:gd name="T85" fmla="*/ 1558 h 4087"/>
              <a:gd name="T86" fmla="*/ 128 w 4096"/>
              <a:gd name="T87" fmla="*/ 1330 h 4087"/>
              <a:gd name="T88" fmla="*/ 223 w 4096"/>
              <a:gd name="T89" fmla="*/ 1115 h 4087"/>
              <a:gd name="T90" fmla="*/ 341 w 4096"/>
              <a:gd name="T91" fmla="*/ 913 h 4087"/>
              <a:gd name="T92" fmla="*/ 481 w 4096"/>
              <a:gd name="T93" fmla="*/ 726 h 4087"/>
              <a:gd name="T94" fmla="*/ 642 w 4096"/>
              <a:gd name="T95" fmla="*/ 557 h 4087"/>
              <a:gd name="T96" fmla="*/ 820 w 4096"/>
              <a:gd name="T97" fmla="*/ 407 h 4087"/>
              <a:gd name="T98" fmla="*/ 1014 w 4096"/>
              <a:gd name="T99" fmla="*/ 278 h 4087"/>
              <a:gd name="T100" fmla="*/ 1223 w 4096"/>
              <a:gd name="T101" fmla="*/ 172 h 4087"/>
              <a:gd name="T102" fmla="*/ 1447 w 4096"/>
              <a:gd name="T103" fmla="*/ 90 h 4087"/>
              <a:gd name="T104" fmla="*/ 1680 w 4096"/>
              <a:gd name="T105" fmla="*/ 32 h 4087"/>
              <a:gd name="T106" fmla="*/ 1923 w 4096"/>
              <a:gd name="T107" fmla="*/ 3 h 4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96" h="4087">
                <a:moveTo>
                  <a:pt x="2048" y="0"/>
                </a:moveTo>
                <a:lnTo>
                  <a:pt x="2174" y="3"/>
                </a:lnTo>
                <a:lnTo>
                  <a:pt x="2296" y="15"/>
                </a:lnTo>
                <a:lnTo>
                  <a:pt x="2417" y="32"/>
                </a:lnTo>
                <a:lnTo>
                  <a:pt x="2535" y="57"/>
                </a:lnTo>
                <a:lnTo>
                  <a:pt x="2650" y="90"/>
                </a:lnTo>
                <a:lnTo>
                  <a:pt x="2763" y="127"/>
                </a:lnTo>
                <a:lnTo>
                  <a:pt x="2873" y="172"/>
                </a:lnTo>
                <a:lnTo>
                  <a:pt x="2980" y="222"/>
                </a:lnTo>
                <a:lnTo>
                  <a:pt x="3082" y="278"/>
                </a:lnTo>
                <a:lnTo>
                  <a:pt x="3181" y="341"/>
                </a:lnTo>
                <a:lnTo>
                  <a:pt x="3277" y="407"/>
                </a:lnTo>
                <a:lnTo>
                  <a:pt x="3368" y="480"/>
                </a:lnTo>
                <a:lnTo>
                  <a:pt x="3455" y="557"/>
                </a:lnTo>
                <a:lnTo>
                  <a:pt x="3537" y="640"/>
                </a:lnTo>
                <a:lnTo>
                  <a:pt x="3615" y="726"/>
                </a:lnTo>
                <a:lnTo>
                  <a:pt x="3688" y="818"/>
                </a:lnTo>
                <a:lnTo>
                  <a:pt x="3756" y="913"/>
                </a:lnTo>
                <a:lnTo>
                  <a:pt x="3817" y="1011"/>
                </a:lnTo>
                <a:lnTo>
                  <a:pt x="3873" y="1115"/>
                </a:lnTo>
                <a:lnTo>
                  <a:pt x="3923" y="1220"/>
                </a:lnTo>
                <a:lnTo>
                  <a:pt x="3969" y="1330"/>
                </a:lnTo>
                <a:lnTo>
                  <a:pt x="4007" y="1443"/>
                </a:lnTo>
                <a:lnTo>
                  <a:pt x="4039" y="1558"/>
                </a:lnTo>
                <a:lnTo>
                  <a:pt x="4064" y="1676"/>
                </a:lnTo>
                <a:lnTo>
                  <a:pt x="4081" y="1797"/>
                </a:lnTo>
                <a:lnTo>
                  <a:pt x="4093" y="1920"/>
                </a:lnTo>
                <a:lnTo>
                  <a:pt x="4096" y="2043"/>
                </a:lnTo>
                <a:lnTo>
                  <a:pt x="4093" y="2169"/>
                </a:lnTo>
                <a:lnTo>
                  <a:pt x="4081" y="2291"/>
                </a:lnTo>
                <a:lnTo>
                  <a:pt x="4064" y="2411"/>
                </a:lnTo>
                <a:lnTo>
                  <a:pt x="4039" y="2529"/>
                </a:lnTo>
                <a:lnTo>
                  <a:pt x="4007" y="2644"/>
                </a:lnTo>
                <a:lnTo>
                  <a:pt x="3969" y="2757"/>
                </a:lnTo>
                <a:lnTo>
                  <a:pt x="3923" y="2867"/>
                </a:lnTo>
                <a:lnTo>
                  <a:pt x="3873" y="2973"/>
                </a:lnTo>
                <a:lnTo>
                  <a:pt x="3817" y="3075"/>
                </a:lnTo>
                <a:lnTo>
                  <a:pt x="3756" y="3174"/>
                </a:lnTo>
                <a:lnTo>
                  <a:pt x="3688" y="3269"/>
                </a:lnTo>
                <a:lnTo>
                  <a:pt x="3615" y="3361"/>
                </a:lnTo>
                <a:lnTo>
                  <a:pt x="3537" y="3447"/>
                </a:lnTo>
                <a:lnTo>
                  <a:pt x="3455" y="3530"/>
                </a:lnTo>
                <a:lnTo>
                  <a:pt x="3368" y="3607"/>
                </a:lnTo>
                <a:lnTo>
                  <a:pt x="3277" y="3680"/>
                </a:lnTo>
                <a:lnTo>
                  <a:pt x="3181" y="3747"/>
                </a:lnTo>
                <a:lnTo>
                  <a:pt x="3082" y="3809"/>
                </a:lnTo>
                <a:lnTo>
                  <a:pt x="2980" y="3865"/>
                </a:lnTo>
                <a:lnTo>
                  <a:pt x="2873" y="3916"/>
                </a:lnTo>
                <a:lnTo>
                  <a:pt x="2763" y="3960"/>
                </a:lnTo>
                <a:lnTo>
                  <a:pt x="2650" y="3999"/>
                </a:lnTo>
                <a:lnTo>
                  <a:pt x="2535" y="4030"/>
                </a:lnTo>
                <a:lnTo>
                  <a:pt x="2417" y="4055"/>
                </a:lnTo>
                <a:lnTo>
                  <a:pt x="2296" y="4074"/>
                </a:lnTo>
                <a:lnTo>
                  <a:pt x="2174" y="4084"/>
                </a:lnTo>
                <a:lnTo>
                  <a:pt x="2048" y="4087"/>
                </a:lnTo>
                <a:lnTo>
                  <a:pt x="1923" y="4084"/>
                </a:lnTo>
                <a:lnTo>
                  <a:pt x="1800" y="4074"/>
                </a:lnTo>
                <a:lnTo>
                  <a:pt x="1680" y="4055"/>
                </a:lnTo>
                <a:lnTo>
                  <a:pt x="1562" y="4030"/>
                </a:lnTo>
                <a:lnTo>
                  <a:pt x="1447" y="3999"/>
                </a:lnTo>
                <a:lnTo>
                  <a:pt x="1334" y="3960"/>
                </a:lnTo>
                <a:lnTo>
                  <a:pt x="1223" y="3916"/>
                </a:lnTo>
                <a:lnTo>
                  <a:pt x="1117" y="3865"/>
                </a:lnTo>
                <a:lnTo>
                  <a:pt x="1014" y="3809"/>
                </a:lnTo>
                <a:lnTo>
                  <a:pt x="915" y="3747"/>
                </a:lnTo>
                <a:lnTo>
                  <a:pt x="820" y="3680"/>
                </a:lnTo>
                <a:lnTo>
                  <a:pt x="728" y="3607"/>
                </a:lnTo>
                <a:lnTo>
                  <a:pt x="642" y="3530"/>
                </a:lnTo>
                <a:lnTo>
                  <a:pt x="559" y="3447"/>
                </a:lnTo>
                <a:lnTo>
                  <a:pt x="481" y="3361"/>
                </a:lnTo>
                <a:lnTo>
                  <a:pt x="409" y="3269"/>
                </a:lnTo>
                <a:lnTo>
                  <a:pt x="341" y="3174"/>
                </a:lnTo>
                <a:lnTo>
                  <a:pt x="280" y="3075"/>
                </a:lnTo>
                <a:lnTo>
                  <a:pt x="223" y="2973"/>
                </a:lnTo>
                <a:lnTo>
                  <a:pt x="173" y="2867"/>
                </a:lnTo>
                <a:lnTo>
                  <a:pt x="128" y="2757"/>
                </a:lnTo>
                <a:lnTo>
                  <a:pt x="90" y="2644"/>
                </a:lnTo>
                <a:lnTo>
                  <a:pt x="58" y="2529"/>
                </a:lnTo>
                <a:lnTo>
                  <a:pt x="33" y="2411"/>
                </a:lnTo>
                <a:lnTo>
                  <a:pt x="15" y="2291"/>
                </a:lnTo>
                <a:lnTo>
                  <a:pt x="4" y="2169"/>
                </a:lnTo>
                <a:lnTo>
                  <a:pt x="0" y="2043"/>
                </a:lnTo>
                <a:lnTo>
                  <a:pt x="4" y="1920"/>
                </a:lnTo>
                <a:lnTo>
                  <a:pt x="15" y="1797"/>
                </a:lnTo>
                <a:lnTo>
                  <a:pt x="33" y="1676"/>
                </a:lnTo>
                <a:lnTo>
                  <a:pt x="58" y="1558"/>
                </a:lnTo>
                <a:lnTo>
                  <a:pt x="90" y="1443"/>
                </a:lnTo>
                <a:lnTo>
                  <a:pt x="128" y="1330"/>
                </a:lnTo>
                <a:lnTo>
                  <a:pt x="173" y="1220"/>
                </a:lnTo>
                <a:lnTo>
                  <a:pt x="223" y="1115"/>
                </a:lnTo>
                <a:lnTo>
                  <a:pt x="280" y="1011"/>
                </a:lnTo>
                <a:lnTo>
                  <a:pt x="341" y="913"/>
                </a:lnTo>
                <a:lnTo>
                  <a:pt x="409" y="818"/>
                </a:lnTo>
                <a:lnTo>
                  <a:pt x="481" y="726"/>
                </a:lnTo>
                <a:lnTo>
                  <a:pt x="559" y="640"/>
                </a:lnTo>
                <a:lnTo>
                  <a:pt x="642" y="557"/>
                </a:lnTo>
                <a:lnTo>
                  <a:pt x="728" y="480"/>
                </a:lnTo>
                <a:lnTo>
                  <a:pt x="820" y="407"/>
                </a:lnTo>
                <a:lnTo>
                  <a:pt x="915" y="341"/>
                </a:lnTo>
                <a:lnTo>
                  <a:pt x="1014" y="278"/>
                </a:lnTo>
                <a:lnTo>
                  <a:pt x="1117" y="222"/>
                </a:lnTo>
                <a:lnTo>
                  <a:pt x="1223" y="172"/>
                </a:lnTo>
                <a:lnTo>
                  <a:pt x="1334" y="127"/>
                </a:lnTo>
                <a:lnTo>
                  <a:pt x="1447" y="90"/>
                </a:lnTo>
                <a:lnTo>
                  <a:pt x="1562" y="57"/>
                </a:lnTo>
                <a:lnTo>
                  <a:pt x="1680" y="32"/>
                </a:lnTo>
                <a:lnTo>
                  <a:pt x="1800" y="15"/>
                </a:lnTo>
                <a:lnTo>
                  <a:pt x="1923" y="3"/>
                </a:lnTo>
                <a:lnTo>
                  <a:pt x="2048" y="0"/>
                </a:lnTo>
                <a:close/>
              </a:path>
            </a:pathLst>
          </a:custGeom>
          <a:solidFill>
            <a:srgbClr val="A3DCE2"/>
          </a:solidFill>
          <a:ln w="0">
            <a:solidFill>
              <a:srgbClr val="A3DCE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3" name="그룹 32"/>
          <p:cNvGrpSpPr/>
          <p:nvPr userDrawn="1"/>
        </p:nvGrpSpPr>
        <p:grpSpPr>
          <a:xfrm>
            <a:off x="-2159329" y="2859209"/>
            <a:ext cx="899183" cy="507758"/>
            <a:chOff x="-2176463" y="814388"/>
            <a:chExt cx="1042988" cy="588963"/>
          </a:xfrm>
          <a:scene3d>
            <a:camera prst="obliqueTopRight"/>
            <a:lightRig rig="threePt" dir="t"/>
          </a:scene3d>
        </p:grpSpPr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-1620838" y="814388"/>
              <a:ext cx="487363" cy="588963"/>
            </a:xfrm>
            <a:custGeom>
              <a:avLst/>
              <a:gdLst>
                <a:gd name="T0" fmla="*/ 284 w 1227"/>
                <a:gd name="T1" fmla="*/ 4 h 1484"/>
                <a:gd name="T2" fmla="*/ 431 w 1227"/>
                <a:gd name="T3" fmla="*/ 34 h 1484"/>
                <a:gd name="T4" fmla="*/ 565 w 1227"/>
                <a:gd name="T5" fmla="*/ 90 h 1484"/>
                <a:gd name="T6" fmla="*/ 684 w 1227"/>
                <a:gd name="T7" fmla="*/ 170 h 1484"/>
                <a:gd name="T8" fmla="*/ 786 w 1227"/>
                <a:gd name="T9" fmla="*/ 272 h 1484"/>
                <a:gd name="T10" fmla="*/ 867 w 1227"/>
                <a:gd name="T11" fmla="*/ 390 h 1484"/>
                <a:gd name="T12" fmla="*/ 924 w 1227"/>
                <a:gd name="T13" fmla="*/ 524 h 1484"/>
                <a:gd name="T14" fmla="*/ 954 w 1227"/>
                <a:gd name="T15" fmla="*/ 669 h 1484"/>
                <a:gd name="T16" fmla="*/ 1044 w 1227"/>
                <a:gd name="T17" fmla="*/ 717 h 1484"/>
                <a:gd name="T18" fmla="*/ 1119 w 1227"/>
                <a:gd name="T19" fmla="*/ 783 h 1484"/>
                <a:gd name="T20" fmla="*/ 1177 w 1227"/>
                <a:gd name="T21" fmla="*/ 863 h 1484"/>
                <a:gd name="T22" fmla="*/ 1214 w 1227"/>
                <a:gd name="T23" fmla="*/ 957 h 1484"/>
                <a:gd name="T24" fmla="*/ 1227 w 1227"/>
                <a:gd name="T25" fmla="*/ 1062 h 1484"/>
                <a:gd name="T26" fmla="*/ 1213 w 1227"/>
                <a:gd name="T27" fmla="*/ 1167 h 1484"/>
                <a:gd name="T28" fmla="*/ 1177 w 1227"/>
                <a:gd name="T29" fmla="*/ 1262 h 1484"/>
                <a:gd name="T30" fmla="*/ 1119 w 1227"/>
                <a:gd name="T31" fmla="*/ 1344 h 1484"/>
                <a:gd name="T32" fmla="*/ 1043 w 1227"/>
                <a:gd name="T33" fmla="*/ 1409 h 1484"/>
                <a:gd name="T34" fmla="*/ 952 w 1227"/>
                <a:gd name="T35" fmla="*/ 1456 h 1484"/>
                <a:gd name="T36" fmla="*/ 852 w 1227"/>
                <a:gd name="T37" fmla="*/ 1480 h 1484"/>
                <a:gd name="T38" fmla="*/ 381 w 1227"/>
                <a:gd name="T39" fmla="*/ 1484 h 1484"/>
                <a:gd name="T40" fmla="*/ 487 w 1227"/>
                <a:gd name="T41" fmla="*/ 1471 h 1484"/>
                <a:gd name="T42" fmla="*/ 583 w 1227"/>
                <a:gd name="T43" fmla="*/ 1435 h 1484"/>
                <a:gd name="T44" fmla="*/ 667 w 1227"/>
                <a:gd name="T45" fmla="*/ 1379 h 1484"/>
                <a:gd name="T46" fmla="*/ 733 w 1227"/>
                <a:gd name="T47" fmla="*/ 1305 h 1484"/>
                <a:gd name="T48" fmla="*/ 782 w 1227"/>
                <a:gd name="T49" fmla="*/ 1216 h 1484"/>
                <a:gd name="T50" fmla="*/ 807 w 1227"/>
                <a:gd name="T51" fmla="*/ 1116 h 1484"/>
                <a:gd name="T52" fmla="*/ 807 w 1227"/>
                <a:gd name="T53" fmla="*/ 1008 h 1484"/>
                <a:gd name="T54" fmla="*/ 782 w 1227"/>
                <a:gd name="T55" fmla="*/ 910 h 1484"/>
                <a:gd name="T56" fmla="*/ 733 w 1227"/>
                <a:gd name="T57" fmla="*/ 821 h 1484"/>
                <a:gd name="T58" fmla="*/ 667 w 1227"/>
                <a:gd name="T59" fmla="*/ 748 h 1484"/>
                <a:gd name="T60" fmla="*/ 584 w 1227"/>
                <a:gd name="T61" fmla="*/ 691 h 1484"/>
                <a:gd name="T62" fmla="*/ 525 w 1227"/>
                <a:gd name="T63" fmla="*/ 594 h 1484"/>
                <a:gd name="T64" fmla="*/ 480 w 1227"/>
                <a:gd name="T65" fmla="*/ 453 h 1484"/>
                <a:gd name="T66" fmla="*/ 410 w 1227"/>
                <a:gd name="T67" fmla="*/ 324 h 1484"/>
                <a:gd name="T68" fmla="*/ 314 w 1227"/>
                <a:gd name="T69" fmla="*/ 213 h 1484"/>
                <a:gd name="T70" fmla="*/ 201 w 1227"/>
                <a:gd name="T71" fmla="*/ 122 h 1484"/>
                <a:gd name="T72" fmla="*/ 70 w 1227"/>
                <a:gd name="T73" fmla="*/ 54 h 1484"/>
                <a:gd name="T74" fmla="*/ 67 w 1227"/>
                <a:gd name="T75" fmla="*/ 13 h 1484"/>
                <a:gd name="T76" fmla="*/ 208 w 1227"/>
                <a:gd name="T77" fmla="*/ 0 h 1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27" h="1484">
                  <a:moveTo>
                    <a:pt x="208" y="0"/>
                  </a:moveTo>
                  <a:lnTo>
                    <a:pt x="284" y="4"/>
                  </a:lnTo>
                  <a:lnTo>
                    <a:pt x="358" y="15"/>
                  </a:lnTo>
                  <a:lnTo>
                    <a:pt x="431" y="34"/>
                  </a:lnTo>
                  <a:lnTo>
                    <a:pt x="500" y="59"/>
                  </a:lnTo>
                  <a:lnTo>
                    <a:pt x="565" y="90"/>
                  </a:lnTo>
                  <a:lnTo>
                    <a:pt x="626" y="128"/>
                  </a:lnTo>
                  <a:lnTo>
                    <a:pt x="684" y="170"/>
                  </a:lnTo>
                  <a:lnTo>
                    <a:pt x="738" y="218"/>
                  </a:lnTo>
                  <a:lnTo>
                    <a:pt x="786" y="272"/>
                  </a:lnTo>
                  <a:lnTo>
                    <a:pt x="829" y="329"/>
                  </a:lnTo>
                  <a:lnTo>
                    <a:pt x="867" y="390"/>
                  </a:lnTo>
                  <a:lnTo>
                    <a:pt x="898" y="456"/>
                  </a:lnTo>
                  <a:lnTo>
                    <a:pt x="924" y="524"/>
                  </a:lnTo>
                  <a:lnTo>
                    <a:pt x="942" y="596"/>
                  </a:lnTo>
                  <a:lnTo>
                    <a:pt x="954" y="669"/>
                  </a:lnTo>
                  <a:lnTo>
                    <a:pt x="1000" y="691"/>
                  </a:lnTo>
                  <a:lnTo>
                    <a:pt x="1044" y="717"/>
                  </a:lnTo>
                  <a:lnTo>
                    <a:pt x="1083" y="748"/>
                  </a:lnTo>
                  <a:lnTo>
                    <a:pt x="1119" y="783"/>
                  </a:lnTo>
                  <a:lnTo>
                    <a:pt x="1150" y="821"/>
                  </a:lnTo>
                  <a:lnTo>
                    <a:pt x="1177" y="863"/>
                  </a:lnTo>
                  <a:lnTo>
                    <a:pt x="1198" y="910"/>
                  </a:lnTo>
                  <a:lnTo>
                    <a:pt x="1214" y="957"/>
                  </a:lnTo>
                  <a:lnTo>
                    <a:pt x="1223" y="1008"/>
                  </a:lnTo>
                  <a:lnTo>
                    <a:pt x="1227" y="1062"/>
                  </a:lnTo>
                  <a:lnTo>
                    <a:pt x="1223" y="1116"/>
                  </a:lnTo>
                  <a:lnTo>
                    <a:pt x="1213" y="1167"/>
                  </a:lnTo>
                  <a:lnTo>
                    <a:pt x="1198" y="1216"/>
                  </a:lnTo>
                  <a:lnTo>
                    <a:pt x="1177" y="1262"/>
                  </a:lnTo>
                  <a:lnTo>
                    <a:pt x="1150" y="1305"/>
                  </a:lnTo>
                  <a:lnTo>
                    <a:pt x="1119" y="1344"/>
                  </a:lnTo>
                  <a:lnTo>
                    <a:pt x="1083" y="1379"/>
                  </a:lnTo>
                  <a:lnTo>
                    <a:pt x="1043" y="1409"/>
                  </a:lnTo>
                  <a:lnTo>
                    <a:pt x="1000" y="1435"/>
                  </a:lnTo>
                  <a:lnTo>
                    <a:pt x="952" y="1456"/>
                  </a:lnTo>
                  <a:lnTo>
                    <a:pt x="903" y="1471"/>
                  </a:lnTo>
                  <a:lnTo>
                    <a:pt x="852" y="1480"/>
                  </a:lnTo>
                  <a:lnTo>
                    <a:pt x="798" y="1484"/>
                  </a:lnTo>
                  <a:lnTo>
                    <a:pt x="381" y="1484"/>
                  </a:lnTo>
                  <a:lnTo>
                    <a:pt x="435" y="1480"/>
                  </a:lnTo>
                  <a:lnTo>
                    <a:pt x="487" y="1471"/>
                  </a:lnTo>
                  <a:lnTo>
                    <a:pt x="536" y="1456"/>
                  </a:lnTo>
                  <a:lnTo>
                    <a:pt x="583" y="1435"/>
                  </a:lnTo>
                  <a:lnTo>
                    <a:pt x="626" y="1409"/>
                  </a:lnTo>
                  <a:lnTo>
                    <a:pt x="667" y="1379"/>
                  </a:lnTo>
                  <a:lnTo>
                    <a:pt x="702" y="1344"/>
                  </a:lnTo>
                  <a:lnTo>
                    <a:pt x="733" y="1305"/>
                  </a:lnTo>
                  <a:lnTo>
                    <a:pt x="761" y="1262"/>
                  </a:lnTo>
                  <a:lnTo>
                    <a:pt x="782" y="1216"/>
                  </a:lnTo>
                  <a:lnTo>
                    <a:pt x="797" y="1167"/>
                  </a:lnTo>
                  <a:lnTo>
                    <a:pt x="807" y="1116"/>
                  </a:lnTo>
                  <a:lnTo>
                    <a:pt x="811" y="1062"/>
                  </a:lnTo>
                  <a:lnTo>
                    <a:pt x="807" y="1008"/>
                  </a:lnTo>
                  <a:lnTo>
                    <a:pt x="797" y="957"/>
                  </a:lnTo>
                  <a:lnTo>
                    <a:pt x="782" y="910"/>
                  </a:lnTo>
                  <a:lnTo>
                    <a:pt x="761" y="863"/>
                  </a:lnTo>
                  <a:lnTo>
                    <a:pt x="733" y="821"/>
                  </a:lnTo>
                  <a:lnTo>
                    <a:pt x="702" y="783"/>
                  </a:lnTo>
                  <a:lnTo>
                    <a:pt x="667" y="748"/>
                  </a:lnTo>
                  <a:lnTo>
                    <a:pt x="626" y="717"/>
                  </a:lnTo>
                  <a:lnTo>
                    <a:pt x="584" y="691"/>
                  </a:lnTo>
                  <a:lnTo>
                    <a:pt x="537" y="669"/>
                  </a:lnTo>
                  <a:lnTo>
                    <a:pt x="525" y="594"/>
                  </a:lnTo>
                  <a:lnTo>
                    <a:pt x="506" y="522"/>
                  </a:lnTo>
                  <a:lnTo>
                    <a:pt x="480" y="453"/>
                  </a:lnTo>
                  <a:lnTo>
                    <a:pt x="447" y="387"/>
                  </a:lnTo>
                  <a:lnTo>
                    <a:pt x="410" y="324"/>
                  </a:lnTo>
                  <a:lnTo>
                    <a:pt x="364" y="265"/>
                  </a:lnTo>
                  <a:lnTo>
                    <a:pt x="314" y="213"/>
                  </a:lnTo>
                  <a:lnTo>
                    <a:pt x="260" y="164"/>
                  </a:lnTo>
                  <a:lnTo>
                    <a:pt x="201" y="122"/>
                  </a:lnTo>
                  <a:lnTo>
                    <a:pt x="138" y="84"/>
                  </a:lnTo>
                  <a:lnTo>
                    <a:pt x="70" y="54"/>
                  </a:lnTo>
                  <a:lnTo>
                    <a:pt x="0" y="29"/>
                  </a:lnTo>
                  <a:lnTo>
                    <a:pt x="67" y="13"/>
                  </a:lnTo>
                  <a:lnTo>
                    <a:pt x="136" y="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8"/>
            <p:cNvSpPr>
              <a:spLocks/>
            </p:cNvSpPr>
            <p:nvPr userDrawn="1"/>
          </p:nvSpPr>
          <p:spPr bwMode="auto">
            <a:xfrm>
              <a:off x="-2176463" y="825501"/>
              <a:ext cx="877888" cy="577850"/>
            </a:xfrm>
            <a:custGeom>
              <a:avLst/>
              <a:gdLst>
                <a:gd name="T0" fmla="*/ 1467 w 2213"/>
                <a:gd name="T1" fmla="*/ 22 h 1456"/>
                <a:gd name="T2" fmla="*/ 1588 w 2213"/>
                <a:gd name="T3" fmla="*/ 82 h 1456"/>
                <a:gd name="T4" fmla="*/ 1696 w 2213"/>
                <a:gd name="T5" fmla="*/ 164 h 1456"/>
                <a:gd name="T6" fmla="*/ 1788 w 2213"/>
                <a:gd name="T7" fmla="*/ 261 h 1456"/>
                <a:gd name="T8" fmla="*/ 1860 w 2213"/>
                <a:gd name="T9" fmla="*/ 375 h 1456"/>
                <a:gd name="T10" fmla="*/ 1912 w 2213"/>
                <a:gd name="T11" fmla="*/ 501 h 1456"/>
                <a:gd name="T12" fmla="*/ 1939 w 2213"/>
                <a:gd name="T13" fmla="*/ 639 h 1456"/>
                <a:gd name="T14" fmla="*/ 2028 w 2213"/>
                <a:gd name="T15" fmla="*/ 686 h 1456"/>
                <a:gd name="T16" fmla="*/ 2105 w 2213"/>
                <a:gd name="T17" fmla="*/ 753 h 1456"/>
                <a:gd name="T18" fmla="*/ 2163 w 2213"/>
                <a:gd name="T19" fmla="*/ 834 h 1456"/>
                <a:gd name="T20" fmla="*/ 2199 w 2213"/>
                <a:gd name="T21" fmla="*/ 929 h 1456"/>
                <a:gd name="T22" fmla="*/ 2213 w 2213"/>
                <a:gd name="T23" fmla="*/ 1034 h 1456"/>
                <a:gd name="T24" fmla="*/ 2199 w 2213"/>
                <a:gd name="T25" fmla="*/ 1139 h 1456"/>
                <a:gd name="T26" fmla="*/ 2163 w 2213"/>
                <a:gd name="T27" fmla="*/ 1234 h 1456"/>
                <a:gd name="T28" fmla="*/ 2104 w 2213"/>
                <a:gd name="T29" fmla="*/ 1316 h 1456"/>
                <a:gd name="T30" fmla="*/ 2028 w 2213"/>
                <a:gd name="T31" fmla="*/ 1381 h 1456"/>
                <a:gd name="T32" fmla="*/ 1938 w 2213"/>
                <a:gd name="T33" fmla="*/ 1428 h 1456"/>
                <a:gd name="T34" fmla="*/ 1837 w 2213"/>
                <a:gd name="T35" fmla="*/ 1452 h 1456"/>
                <a:gd name="T36" fmla="*/ 429 w 2213"/>
                <a:gd name="T37" fmla="*/ 1456 h 1456"/>
                <a:gd name="T38" fmla="*/ 324 w 2213"/>
                <a:gd name="T39" fmla="*/ 1443 h 1456"/>
                <a:gd name="T40" fmla="*/ 227 w 2213"/>
                <a:gd name="T41" fmla="*/ 1407 h 1456"/>
                <a:gd name="T42" fmla="*/ 144 w 2213"/>
                <a:gd name="T43" fmla="*/ 1351 h 1456"/>
                <a:gd name="T44" fmla="*/ 77 w 2213"/>
                <a:gd name="T45" fmla="*/ 1277 h 1456"/>
                <a:gd name="T46" fmla="*/ 29 w 2213"/>
                <a:gd name="T47" fmla="*/ 1188 h 1456"/>
                <a:gd name="T48" fmla="*/ 4 w 2213"/>
                <a:gd name="T49" fmla="*/ 1088 h 1456"/>
                <a:gd name="T50" fmla="*/ 4 w 2213"/>
                <a:gd name="T51" fmla="*/ 979 h 1456"/>
                <a:gd name="T52" fmla="*/ 30 w 2213"/>
                <a:gd name="T53" fmla="*/ 877 h 1456"/>
                <a:gd name="T54" fmla="*/ 82 w 2213"/>
                <a:gd name="T55" fmla="*/ 787 h 1456"/>
                <a:gd name="T56" fmla="*/ 152 w 2213"/>
                <a:gd name="T57" fmla="*/ 711 h 1456"/>
                <a:gd name="T58" fmla="*/ 240 w 2213"/>
                <a:gd name="T59" fmla="*/ 655 h 1456"/>
                <a:gd name="T60" fmla="*/ 340 w 2213"/>
                <a:gd name="T61" fmla="*/ 621 h 1456"/>
                <a:gd name="T62" fmla="*/ 404 w 2213"/>
                <a:gd name="T63" fmla="*/ 554 h 1456"/>
                <a:gd name="T64" fmla="*/ 446 w 2213"/>
                <a:gd name="T65" fmla="*/ 443 h 1456"/>
                <a:gd name="T66" fmla="*/ 512 w 2213"/>
                <a:gd name="T67" fmla="*/ 346 h 1456"/>
                <a:gd name="T68" fmla="*/ 598 w 2213"/>
                <a:gd name="T69" fmla="*/ 269 h 1456"/>
                <a:gd name="T70" fmla="*/ 702 w 2213"/>
                <a:gd name="T71" fmla="*/ 212 h 1456"/>
                <a:gd name="T72" fmla="*/ 819 w 2213"/>
                <a:gd name="T73" fmla="*/ 184 h 1456"/>
                <a:gd name="T74" fmla="*/ 943 w 2213"/>
                <a:gd name="T75" fmla="*/ 184 h 1456"/>
                <a:gd name="T76" fmla="*/ 1058 w 2213"/>
                <a:gd name="T77" fmla="*/ 212 h 1456"/>
                <a:gd name="T78" fmla="*/ 1158 w 2213"/>
                <a:gd name="T79" fmla="*/ 121 h 1456"/>
                <a:gd name="T80" fmla="*/ 1274 w 2213"/>
                <a:gd name="T81" fmla="*/ 50 h 1456"/>
                <a:gd name="T82" fmla="*/ 1402 w 2213"/>
                <a:gd name="T83" fmla="*/ 0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3" h="1456">
                  <a:moveTo>
                    <a:pt x="1402" y="0"/>
                  </a:moveTo>
                  <a:lnTo>
                    <a:pt x="1467" y="22"/>
                  </a:lnTo>
                  <a:lnTo>
                    <a:pt x="1530" y="50"/>
                  </a:lnTo>
                  <a:lnTo>
                    <a:pt x="1588" y="82"/>
                  </a:lnTo>
                  <a:lnTo>
                    <a:pt x="1645" y="121"/>
                  </a:lnTo>
                  <a:lnTo>
                    <a:pt x="1696" y="164"/>
                  </a:lnTo>
                  <a:lnTo>
                    <a:pt x="1744" y="210"/>
                  </a:lnTo>
                  <a:lnTo>
                    <a:pt x="1788" y="261"/>
                  </a:lnTo>
                  <a:lnTo>
                    <a:pt x="1827" y="316"/>
                  </a:lnTo>
                  <a:lnTo>
                    <a:pt x="1860" y="375"/>
                  </a:lnTo>
                  <a:lnTo>
                    <a:pt x="1889" y="438"/>
                  </a:lnTo>
                  <a:lnTo>
                    <a:pt x="1912" y="501"/>
                  </a:lnTo>
                  <a:lnTo>
                    <a:pt x="1928" y="569"/>
                  </a:lnTo>
                  <a:lnTo>
                    <a:pt x="1939" y="639"/>
                  </a:lnTo>
                  <a:lnTo>
                    <a:pt x="1986" y="660"/>
                  </a:lnTo>
                  <a:lnTo>
                    <a:pt x="2028" y="686"/>
                  </a:lnTo>
                  <a:lnTo>
                    <a:pt x="2069" y="718"/>
                  </a:lnTo>
                  <a:lnTo>
                    <a:pt x="2105" y="753"/>
                  </a:lnTo>
                  <a:lnTo>
                    <a:pt x="2135" y="792"/>
                  </a:lnTo>
                  <a:lnTo>
                    <a:pt x="2163" y="834"/>
                  </a:lnTo>
                  <a:lnTo>
                    <a:pt x="2184" y="880"/>
                  </a:lnTo>
                  <a:lnTo>
                    <a:pt x="2199" y="929"/>
                  </a:lnTo>
                  <a:lnTo>
                    <a:pt x="2209" y="980"/>
                  </a:lnTo>
                  <a:lnTo>
                    <a:pt x="2213" y="1034"/>
                  </a:lnTo>
                  <a:lnTo>
                    <a:pt x="2209" y="1088"/>
                  </a:lnTo>
                  <a:lnTo>
                    <a:pt x="2199" y="1139"/>
                  </a:lnTo>
                  <a:lnTo>
                    <a:pt x="2184" y="1188"/>
                  </a:lnTo>
                  <a:lnTo>
                    <a:pt x="2163" y="1234"/>
                  </a:lnTo>
                  <a:lnTo>
                    <a:pt x="2135" y="1277"/>
                  </a:lnTo>
                  <a:lnTo>
                    <a:pt x="2104" y="1316"/>
                  </a:lnTo>
                  <a:lnTo>
                    <a:pt x="2069" y="1351"/>
                  </a:lnTo>
                  <a:lnTo>
                    <a:pt x="2028" y="1381"/>
                  </a:lnTo>
                  <a:lnTo>
                    <a:pt x="1985" y="1407"/>
                  </a:lnTo>
                  <a:lnTo>
                    <a:pt x="1938" y="1428"/>
                  </a:lnTo>
                  <a:lnTo>
                    <a:pt x="1889" y="1443"/>
                  </a:lnTo>
                  <a:lnTo>
                    <a:pt x="1837" y="1452"/>
                  </a:lnTo>
                  <a:lnTo>
                    <a:pt x="1783" y="1456"/>
                  </a:lnTo>
                  <a:lnTo>
                    <a:pt x="429" y="1456"/>
                  </a:lnTo>
                  <a:lnTo>
                    <a:pt x="375" y="1452"/>
                  </a:lnTo>
                  <a:lnTo>
                    <a:pt x="324" y="1443"/>
                  </a:lnTo>
                  <a:lnTo>
                    <a:pt x="275" y="1428"/>
                  </a:lnTo>
                  <a:lnTo>
                    <a:pt x="227" y="1407"/>
                  </a:lnTo>
                  <a:lnTo>
                    <a:pt x="185" y="1381"/>
                  </a:lnTo>
                  <a:lnTo>
                    <a:pt x="144" y="1351"/>
                  </a:lnTo>
                  <a:lnTo>
                    <a:pt x="108" y="1316"/>
                  </a:lnTo>
                  <a:lnTo>
                    <a:pt x="77" y="1277"/>
                  </a:lnTo>
                  <a:lnTo>
                    <a:pt x="50" y="1234"/>
                  </a:lnTo>
                  <a:lnTo>
                    <a:pt x="29" y="1188"/>
                  </a:lnTo>
                  <a:lnTo>
                    <a:pt x="14" y="1139"/>
                  </a:lnTo>
                  <a:lnTo>
                    <a:pt x="4" y="1088"/>
                  </a:lnTo>
                  <a:lnTo>
                    <a:pt x="0" y="1034"/>
                  </a:lnTo>
                  <a:lnTo>
                    <a:pt x="4" y="979"/>
                  </a:lnTo>
                  <a:lnTo>
                    <a:pt x="14" y="927"/>
                  </a:lnTo>
                  <a:lnTo>
                    <a:pt x="30" y="877"/>
                  </a:lnTo>
                  <a:lnTo>
                    <a:pt x="53" y="829"/>
                  </a:lnTo>
                  <a:lnTo>
                    <a:pt x="82" y="787"/>
                  </a:lnTo>
                  <a:lnTo>
                    <a:pt x="114" y="746"/>
                  </a:lnTo>
                  <a:lnTo>
                    <a:pt x="152" y="711"/>
                  </a:lnTo>
                  <a:lnTo>
                    <a:pt x="195" y="681"/>
                  </a:lnTo>
                  <a:lnTo>
                    <a:pt x="240" y="655"/>
                  </a:lnTo>
                  <a:lnTo>
                    <a:pt x="289" y="636"/>
                  </a:lnTo>
                  <a:lnTo>
                    <a:pt x="340" y="621"/>
                  </a:lnTo>
                  <a:lnTo>
                    <a:pt x="394" y="614"/>
                  </a:lnTo>
                  <a:lnTo>
                    <a:pt x="404" y="554"/>
                  </a:lnTo>
                  <a:lnTo>
                    <a:pt x="421" y="498"/>
                  </a:lnTo>
                  <a:lnTo>
                    <a:pt x="446" y="443"/>
                  </a:lnTo>
                  <a:lnTo>
                    <a:pt x="477" y="392"/>
                  </a:lnTo>
                  <a:lnTo>
                    <a:pt x="512" y="346"/>
                  </a:lnTo>
                  <a:lnTo>
                    <a:pt x="553" y="305"/>
                  </a:lnTo>
                  <a:lnTo>
                    <a:pt x="598" y="269"/>
                  </a:lnTo>
                  <a:lnTo>
                    <a:pt x="648" y="237"/>
                  </a:lnTo>
                  <a:lnTo>
                    <a:pt x="702" y="212"/>
                  </a:lnTo>
                  <a:lnTo>
                    <a:pt x="759" y="195"/>
                  </a:lnTo>
                  <a:lnTo>
                    <a:pt x="819" y="184"/>
                  </a:lnTo>
                  <a:lnTo>
                    <a:pt x="880" y="180"/>
                  </a:lnTo>
                  <a:lnTo>
                    <a:pt x="943" y="184"/>
                  </a:lnTo>
                  <a:lnTo>
                    <a:pt x="1002" y="194"/>
                  </a:lnTo>
                  <a:lnTo>
                    <a:pt x="1058" y="212"/>
                  </a:lnTo>
                  <a:lnTo>
                    <a:pt x="1106" y="165"/>
                  </a:lnTo>
                  <a:lnTo>
                    <a:pt x="1158" y="121"/>
                  </a:lnTo>
                  <a:lnTo>
                    <a:pt x="1215" y="84"/>
                  </a:lnTo>
                  <a:lnTo>
                    <a:pt x="1274" y="50"/>
                  </a:lnTo>
                  <a:lnTo>
                    <a:pt x="1336" y="22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3" name="Freeform 9"/>
          <p:cNvSpPr>
            <a:spLocks/>
          </p:cNvSpPr>
          <p:nvPr userDrawn="1"/>
        </p:nvSpPr>
        <p:spPr bwMode="auto">
          <a:xfrm>
            <a:off x="-1439863" y="1477963"/>
            <a:ext cx="112713" cy="142875"/>
          </a:xfrm>
          <a:custGeom>
            <a:avLst/>
            <a:gdLst>
              <a:gd name="T0" fmla="*/ 141 w 283"/>
              <a:gd name="T1" fmla="*/ 0 h 362"/>
              <a:gd name="T2" fmla="*/ 144 w 283"/>
              <a:gd name="T3" fmla="*/ 1 h 362"/>
              <a:gd name="T4" fmla="*/ 150 w 283"/>
              <a:gd name="T5" fmla="*/ 8 h 362"/>
              <a:gd name="T6" fmla="*/ 159 w 283"/>
              <a:gd name="T7" fmla="*/ 18 h 362"/>
              <a:gd name="T8" fmla="*/ 170 w 283"/>
              <a:gd name="T9" fmla="*/ 30 h 362"/>
              <a:gd name="T10" fmla="*/ 183 w 283"/>
              <a:gd name="T11" fmla="*/ 45 h 362"/>
              <a:gd name="T12" fmla="*/ 198 w 283"/>
              <a:gd name="T13" fmla="*/ 61 h 362"/>
              <a:gd name="T14" fmla="*/ 213 w 283"/>
              <a:gd name="T15" fmla="*/ 80 h 362"/>
              <a:gd name="T16" fmla="*/ 228 w 283"/>
              <a:gd name="T17" fmla="*/ 100 h 362"/>
              <a:gd name="T18" fmla="*/ 242 w 283"/>
              <a:gd name="T19" fmla="*/ 121 h 362"/>
              <a:gd name="T20" fmla="*/ 255 w 283"/>
              <a:gd name="T21" fmla="*/ 143 h 362"/>
              <a:gd name="T22" fmla="*/ 267 w 283"/>
              <a:gd name="T23" fmla="*/ 163 h 362"/>
              <a:gd name="T24" fmla="*/ 275 w 283"/>
              <a:gd name="T25" fmla="*/ 184 h 362"/>
              <a:gd name="T26" fmla="*/ 282 w 283"/>
              <a:gd name="T27" fmla="*/ 203 h 362"/>
              <a:gd name="T28" fmla="*/ 283 w 283"/>
              <a:gd name="T29" fmla="*/ 220 h 362"/>
              <a:gd name="T30" fmla="*/ 279 w 283"/>
              <a:gd name="T31" fmla="*/ 253 h 362"/>
              <a:gd name="T32" fmla="*/ 269 w 283"/>
              <a:gd name="T33" fmla="*/ 283 h 362"/>
              <a:gd name="T34" fmla="*/ 253 w 283"/>
              <a:gd name="T35" fmla="*/ 309 h 362"/>
              <a:gd name="T36" fmla="*/ 230 w 283"/>
              <a:gd name="T37" fmla="*/ 330 h 362"/>
              <a:gd name="T38" fmla="*/ 204 w 283"/>
              <a:gd name="T39" fmla="*/ 348 h 362"/>
              <a:gd name="T40" fmla="*/ 174 w 283"/>
              <a:gd name="T41" fmla="*/ 358 h 362"/>
              <a:gd name="T42" fmla="*/ 141 w 283"/>
              <a:gd name="T43" fmla="*/ 362 h 362"/>
              <a:gd name="T44" fmla="*/ 110 w 283"/>
              <a:gd name="T45" fmla="*/ 358 h 362"/>
              <a:gd name="T46" fmla="*/ 80 w 283"/>
              <a:gd name="T47" fmla="*/ 348 h 362"/>
              <a:gd name="T48" fmla="*/ 54 w 283"/>
              <a:gd name="T49" fmla="*/ 330 h 362"/>
              <a:gd name="T50" fmla="*/ 31 w 283"/>
              <a:gd name="T51" fmla="*/ 309 h 362"/>
              <a:gd name="T52" fmla="*/ 15 w 283"/>
              <a:gd name="T53" fmla="*/ 283 h 362"/>
              <a:gd name="T54" fmla="*/ 3 w 283"/>
              <a:gd name="T55" fmla="*/ 253 h 362"/>
              <a:gd name="T56" fmla="*/ 0 w 283"/>
              <a:gd name="T57" fmla="*/ 220 h 362"/>
              <a:gd name="T58" fmla="*/ 2 w 283"/>
              <a:gd name="T59" fmla="*/ 203 h 362"/>
              <a:gd name="T60" fmla="*/ 8 w 283"/>
              <a:gd name="T61" fmla="*/ 184 h 362"/>
              <a:gd name="T62" fmla="*/ 17 w 283"/>
              <a:gd name="T63" fmla="*/ 163 h 362"/>
              <a:gd name="T64" fmla="*/ 29 w 283"/>
              <a:gd name="T65" fmla="*/ 143 h 362"/>
              <a:gd name="T66" fmla="*/ 41 w 283"/>
              <a:gd name="T67" fmla="*/ 121 h 362"/>
              <a:gd name="T68" fmla="*/ 56 w 283"/>
              <a:gd name="T69" fmla="*/ 100 h 362"/>
              <a:gd name="T70" fmla="*/ 71 w 283"/>
              <a:gd name="T71" fmla="*/ 80 h 362"/>
              <a:gd name="T72" fmla="*/ 86 w 283"/>
              <a:gd name="T73" fmla="*/ 61 h 362"/>
              <a:gd name="T74" fmla="*/ 100 w 283"/>
              <a:gd name="T75" fmla="*/ 45 h 362"/>
              <a:gd name="T76" fmla="*/ 114 w 283"/>
              <a:gd name="T77" fmla="*/ 30 h 362"/>
              <a:gd name="T78" fmla="*/ 125 w 283"/>
              <a:gd name="T79" fmla="*/ 18 h 362"/>
              <a:gd name="T80" fmla="*/ 134 w 283"/>
              <a:gd name="T81" fmla="*/ 8 h 362"/>
              <a:gd name="T82" fmla="*/ 140 w 283"/>
              <a:gd name="T83" fmla="*/ 1 h 362"/>
              <a:gd name="T84" fmla="*/ 141 w 283"/>
              <a:gd name="T85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3" h="362">
                <a:moveTo>
                  <a:pt x="141" y="0"/>
                </a:moveTo>
                <a:lnTo>
                  <a:pt x="144" y="1"/>
                </a:lnTo>
                <a:lnTo>
                  <a:pt x="150" y="8"/>
                </a:lnTo>
                <a:lnTo>
                  <a:pt x="159" y="18"/>
                </a:lnTo>
                <a:lnTo>
                  <a:pt x="170" y="30"/>
                </a:lnTo>
                <a:lnTo>
                  <a:pt x="183" y="45"/>
                </a:lnTo>
                <a:lnTo>
                  <a:pt x="198" y="61"/>
                </a:lnTo>
                <a:lnTo>
                  <a:pt x="213" y="80"/>
                </a:lnTo>
                <a:lnTo>
                  <a:pt x="228" y="100"/>
                </a:lnTo>
                <a:lnTo>
                  <a:pt x="242" y="121"/>
                </a:lnTo>
                <a:lnTo>
                  <a:pt x="255" y="143"/>
                </a:lnTo>
                <a:lnTo>
                  <a:pt x="267" y="163"/>
                </a:lnTo>
                <a:lnTo>
                  <a:pt x="275" y="184"/>
                </a:lnTo>
                <a:lnTo>
                  <a:pt x="282" y="203"/>
                </a:lnTo>
                <a:lnTo>
                  <a:pt x="283" y="220"/>
                </a:lnTo>
                <a:lnTo>
                  <a:pt x="279" y="253"/>
                </a:lnTo>
                <a:lnTo>
                  <a:pt x="269" y="283"/>
                </a:lnTo>
                <a:lnTo>
                  <a:pt x="253" y="309"/>
                </a:lnTo>
                <a:lnTo>
                  <a:pt x="230" y="330"/>
                </a:lnTo>
                <a:lnTo>
                  <a:pt x="204" y="348"/>
                </a:lnTo>
                <a:lnTo>
                  <a:pt x="174" y="358"/>
                </a:lnTo>
                <a:lnTo>
                  <a:pt x="141" y="362"/>
                </a:lnTo>
                <a:lnTo>
                  <a:pt x="110" y="358"/>
                </a:lnTo>
                <a:lnTo>
                  <a:pt x="80" y="348"/>
                </a:lnTo>
                <a:lnTo>
                  <a:pt x="54" y="330"/>
                </a:lnTo>
                <a:lnTo>
                  <a:pt x="31" y="309"/>
                </a:lnTo>
                <a:lnTo>
                  <a:pt x="15" y="283"/>
                </a:lnTo>
                <a:lnTo>
                  <a:pt x="3" y="253"/>
                </a:lnTo>
                <a:lnTo>
                  <a:pt x="0" y="220"/>
                </a:lnTo>
                <a:lnTo>
                  <a:pt x="2" y="203"/>
                </a:lnTo>
                <a:lnTo>
                  <a:pt x="8" y="184"/>
                </a:lnTo>
                <a:lnTo>
                  <a:pt x="17" y="163"/>
                </a:lnTo>
                <a:lnTo>
                  <a:pt x="29" y="143"/>
                </a:lnTo>
                <a:lnTo>
                  <a:pt x="41" y="121"/>
                </a:lnTo>
                <a:lnTo>
                  <a:pt x="56" y="100"/>
                </a:lnTo>
                <a:lnTo>
                  <a:pt x="71" y="80"/>
                </a:lnTo>
                <a:lnTo>
                  <a:pt x="86" y="61"/>
                </a:lnTo>
                <a:lnTo>
                  <a:pt x="100" y="45"/>
                </a:lnTo>
                <a:lnTo>
                  <a:pt x="114" y="30"/>
                </a:lnTo>
                <a:lnTo>
                  <a:pt x="125" y="18"/>
                </a:lnTo>
                <a:lnTo>
                  <a:pt x="134" y="8"/>
                </a:lnTo>
                <a:lnTo>
                  <a:pt x="140" y="1"/>
                </a:lnTo>
                <a:lnTo>
                  <a:pt x="141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  <a:scene3d>
            <a:camera prst="obliqueTopRight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10"/>
          <p:cNvSpPr>
            <a:spLocks/>
          </p:cNvSpPr>
          <p:nvPr userDrawn="1"/>
        </p:nvSpPr>
        <p:spPr bwMode="auto">
          <a:xfrm>
            <a:off x="-1382713" y="1477963"/>
            <a:ext cx="55563" cy="142875"/>
          </a:xfrm>
          <a:custGeom>
            <a:avLst/>
            <a:gdLst>
              <a:gd name="T0" fmla="*/ 0 w 142"/>
              <a:gd name="T1" fmla="*/ 0 h 362"/>
              <a:gd name="T2" fmla="*/ 3 w 142"/>
              <a:gd name="T3" fmla="*/ 1 h 362"/>
              <a:gd name="T4" fmla="*/ 9 w 142"/>
              <a:gd name="T5" fmla="*/ 8 h 362"/>
              <a:gd name="T6" fmla="*/ 18 w 142"/>
              <a:gd name="T7" fmla="*/ 18 h 362"/>
              <a:gd name="T8" fmla="*/ 29 w 142"/>
              <a:gd name="T9" fmla="*/ 30 h 362"/>
              <a:gd name="T10" fmla="*/ 42 w 142"/>
              <a:gd name="T11" fmla="*/ 45 h 362"/>
              <a:gd name="T12" fmla="*/ 57 w 142"/>
              <a:gd name="T13" fmla="*/ 61 h 362"/>
              <a:gd name="T14" fmla="*/ 72 w 142"/>
              <a:gd name="T15" fmla="*/ 80 h 362"/>
              <a:gd name="T16" fmla="*/ 87 w 142"/>
              <a:gd name="T17" fmla="*/ 100 h 362"/>
              <a:gd name="T18" fmla="*/ 101 w 142"/>
              <a:gd name="T19" fmla="*/ 121 h 362"/>
              <a:gd name="T20" fmla="*/ 114 w 142"/>
              <a:gd name="T21" fmla="*/ 143 h 362"/>
              <a:gd name="T22" fmla="*/ 126 w 142"/>
              <a:gd name="T23" fmla="*/ 163 h 362"/>
              <a:gd name="T24" fmla="*/ 134 w 142"/>
              <a:gd name="T25" fmla="*/ 184 h 362"/>
              <a:gd name="T26" fmla="*/ 141 w 142"/>
              <a:gd name="T27" fmla="*/ 203 h 362"/>
              <a:gd name="T28" fmla="*/ 142 w 142"/>
              <a:gd name="T29" fmla="*/ 220 h 362"/>
              <a:gd name="T30" fmla="*/ 138 w 142"/>
              <a:gd name="T31" fmla="*/ 253 h 362"/>
              <a:gd name="T32" fmla="*/ 128 w 142"/>
              <a:gd name="T33" fmla="*/ 283 h 362"/>
              <a:gd name="T34" fmla="*/ 112 w 142"/>
              <a:gd name="T35" fmla="*/ 309 h 362"/>
              <a:gd name="T36" fmla="*/ 89 w 142"/>
              <a:gd name="T37" fmla="*/ 330 h 362"/>
              <a:gd name="T38" fmla="*/ 63 w 142"/>
              <a:gd name="T39" fmla="*/ 348 h 362"/>
              <a:gd name="T40" fmla="*/ 33 w 142"/>
              <a:gd name="T41" fmla="*/ 358 h 362"/>
              <a:gd name="T42" fmla="*/ 0 w 142"/>
              <a:gd name="T43" fmla="*/ 362 h 362"/>
              <a:gd name="T44" fmla="*/ 0 w 142"/>
              <a:gd name="T45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2" h="362">
                <a:moveTo>
                  <a:pt x="0" y="0"/>
                </a:moveTo>
                <a:lnTo>
                  <a:pt x="3" y="1"/>
                </a:lnTo>
                <a:lnTo>
                  <a:pt x="9" y="8"/>
                </a:lnTo>
                <a:lnTo>
                  <a:pt x="18" y="18"/>
                </a:lnTo>
                <a:lnTo>
                  <a:pt x="29" y="30"/>
                </a:lnTo>
                <a:lnTo>
                  <a:pt x="42" y="45"/>
                </a:lnTo>
                <a:lnTo>
                  <a:pt x="57" y="61"/>
                </a:lnTo>
                <a:lnTo>
                  <a:pt x="72" y="80"/>
                </a:lnTo>
                <a:lnTo>
                  <a:pt x="87" y="100"/>
                </a:lnTo>
                <a:lnTo>
                  <a:pt x="101" y="121"/>
                </a:lnTo>
                <a:lnTo>
                  <a:pt x="114" y="143"/>
                </a:lnTo>
                <a:lnTo>
                  <a:pt x="126" y="163"/>
                </a:lnTo>
                <a:lnTo>
                  <a:pt x="134" y="184"/>
                </a:lnTo>
                <a:lnTo>
                  <a:pt x="141" y="203"/>
                </a:lnTo>
                <a:lnTo>
                  <a:pt x="142" y="220"/>
                </a:lnTo>
                <a:lnTo>
                  <a:pt x="138" y="253"/>
                </a:lnTo>
                <a:lnTo>
                  <a:pt x="128" y="283"/>
                </a:lnTo>
                <a:lnTo>
                  <a:pt x="112" y="309"/>
                </a:lnTo>
                <a:lnTo>
                  <a:pt x="89" y="330"/>
                </a:lnTo>
                <a:lnTo>
                  <a:pt x="63" y="348"/>
                </a:lnTo>
                <a:lnTo>
                  <a:pt x="33" y="358"/>
                </a:lnTo>
                <a:lnTo>
                  <a:pt x="0" y="362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 w="0">
            <a:solidFill>
              <a:srgbClr val="F7F7F7"/>
            </a:solidFill>
            <a:prstDash val="solid"/>
            <a:round/>
            <a:headEnd/>
            <a:tailEnd/>
          </a:ln>
          <a:scene3d>
            <a:camera prst="obliqueTopRight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-1695450" y="1477963"/>
            <a:ext cx="112713" cy="142875"/>
          </a:xfrm>
          <a:custGeom>
            <a:avLst/>
            <a:gdLst>
              <a:gd name="T0" fmla="*/ 141 w 283"/>
              <a:gd name="T1" fmla="*/ 0 h 362"/>
              <a:gd name="T2" fmla="*/ 144 w 283"/>
              <a:gd name="T3" fmla="*/ 1 h 362"/>
              <a:gd name="T4" fmla="*/ 150 w 283"/>
              <a:gd name="T5" fmla="*/ 8 h 362"/>
              <a:gd name="T6" fmla="*/ 159 w 283"/>
              <a:gd name="T7" fmla="*/ 18 h 362"/>
              <a:gd name="T8" fmla="*/ 170 w 283"/>
              <a:gd name="T9" fmla="*/ 30 h 362"/>
              <a:gd name="T10" fmla="*/ 183 w 283"/>
              <a:gd name="T11" fmla="*/ 45 h 362"/>
              <a:gd name="T12" fmla="*/ 198 w 283"/>
              <a:gd name="T13" fmla="*/ 61 h 362"/>
              <a:gd name="T14" fmla="*/ 213 w 283"/>
              <a:gd name="T15" fmla="*/ 80 h 362"/>
              <a:gd name="T16" fmla="*/ 228 w 283"/>
              <a:gd name="T17" fmla="*/ 100 h 362"/>
              <a:gd name="T18" fmla="*/ 242 w 283"/>
              <a:gd name="T19" fmla="*/ 121 h 362"/>
              <a:gd name="T20" fmla="*/ 255 w 283"/>
              <a:gd name="T21" fmla="*/ 143 h 362"/>
              <a:gd name="T22" fmla="*/ 267 w 283"/>
              <a:gd name="T23" fmla="*/ 163 h 362"/>
              <a:gd name="T24" fmla="*/ 275 w 283"/>
              <a:gd name="T25" fmla="*/ 184 h 362"/>
              <a:gd name="T26" fmla="*/ 282 w 283"/>
              <a:gd name="T27" fmla="*/ 203 h 362"/>
              <a:gd name="T28" fmla="*/ 283 w 283"/>
              <a:gd name="T29" fmla="*/ 220 h 362"/>
              <a:gd name="T30" fmla="*/ 279 w 283"/>
              <a:gd name="T31" fmla="*/ 253 h 362"/>
              <a:gd name="T32" fmla="*/ 269 w 283"/>
              <a:gd name="T33" fmla="*/ 283 h 362"/>
              <a:gd name="T34" fmla="*/ 252 w 283"/>
              <a:gd name="T35" fmla="*/ 309 h 362"/>
              <a:gd name="T36" fmla="*/ 230 w 283"/>
              <a:gd name="T37" fmla="*/ 330 h 362"/>
              <a:gd name="T38" fmla="*/ 204 w 283"/>
              <a:gd name="T39" fmla="*/ 348 h 362"/>
              <a:gd name="T40" fmla="*/ 174 w 283"/>
              <a:gd name="T41" fmla="*/ 358 h 362"/>
              <a:gd name="T42" fmla="*/ 141 w 283"/>
              <a:gd name="T43" fmla="*/ 362 h 362"/>
              <a:gd name="T44" fmla="*/ 109 w 283"/>
              <a:gd name="T45" fmla="*/ 358 h 362"/>
              <a:gd name="T46" fmla="*/ 80 w 283"/>
              <a:gd name="T47" fmla="*/ 348 h 362"/>
              <a:gd name="T48" fmla="*/ 54 w 283"/>
              <a:gd name="T49" fmla="*/ 330 h 362"/>
              <a:gd name="T50" fmla="*/ 31 w 283"/>
              <a:gd name="T51" fmla="*/ 309 h 362"/>
              <a:gd name="T52" fmla="*/ 15 w 283"/>
              <a:gd name="T53" fmla="*/ 283 h 362"/>
              <a:gd name="T54" fmla="*/ 3 w 283"/>
              <a:gd name="T55" fmla="*/ 253 h 362"/>
              <a:gd name="T56" fmla="*/ 0 w 283"/>
              <a:gd name="T57" fmla="*/ 220 h 362"/>
              <a:gd name="T58" fmla="*/ 2 w 283"/>
              <a:gd name="T59" fmla="*/ 203 h 362"/>
              <a:gd name="T60" fmla="*/ 8 w 283"/>
              <a:gd name="T61" fmla="*/ 184 h 362"/>
              <a:gd name="T62" fmla="*/ 17 w 283"/>
              <a:gd name="T63" fmla="*/ 163 h 362"/>
              <a:gd name="T64" fmla="*/ 28 w 283"/>
              <a:gd name="T65" fmla="*/ 143 h 362"/>
              <a:gd name="T66" fmla="*/ 41 w 283"/>
              <a:gd name="T67" fmla="*/ 121 h 362"/>
              <a:gd name="T68" fmla="*/ 56 w 283"/>
              <a:gd name="T69" fmla="*/ 100 h 362"/>
              <a:gd name="T70" fmla="*/ 71 w 283"/>
              <a:gd name="T71" fmla="*/ 80 h 362"/>
              <a:gd name="T72" fmla="*/ 86 w 283"/>
              <a:gd name="T73" fmla="*/ 61 h 362"/>
              <a:gd name="T74" fmla="*/ 100 w 283"/>
              <a:gd name="T75" fmla="*/ 45 h 362"/>
              <a:gd name="T76" fmla="*/ 114 w 283"/>
              <a:gd name="T77" fmla="*/ 30 h 362"/>
              <a:gd name="T78" fmla="*/ 125 w 283"/>
              <a:gd name="T79" fmla="*/ 18 h 362"/>
              <a:gd name="T80" fmla="*/ 134 w 283"/>
              <a:gd name="T81" fmla="*/ 8 h 362"/>
              <a:gd name="T82" fmla="*/ 140 w 283"/>
              <a:gd name="T83" fmla="*/ 1 h 362"/>
              <a:gd name="T84" fmla="*/ 141 w 283"/>
              <a:gd name="T85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3" h="362">
                <a:moveTo>
                  <a:pt x="141" y="0"/>
                </a:moveTo>
                <a:lnTo>
                  <a:pt x="144" y="1"/>
                </a:lnTo>
                <a:lnTo>
                  <a:pt x="150" y="8"/>
                </a:lnTo>
                <a:lnTo>
                  <a:pt x="159" y="18"/>
                </a:lnTo>
                <a:lnTo>
                  <a:pt x="170" y="30"/>
                </a:lnTo>
                <a:lnTo>
                  <a:pt x="183" y="45"/>
                </a:lnTo>
                <a:lnTo>
                  <a:pt x="198" y="61"/>
                </a:lnTo>
                <a:lnTo>
                  <a:pt x="213" y="80"/>
                </a:lnTo>
                <a:lnTo>
                  <a:pt x="228" y="100"/>
                </a:lnTo>
                <a:lnTo>
                  <a:pt x="242" y="121"/>
                </a:lnTo>
                <a:lnTo>
                  <a:pt x="255" y="143"/>
                </a:lnTo>
                <a:lnTo>
                  <a:pt x="267" y="163"/>
                </a:lnTo>
                <a:lnTo>
                  <a:pt x="275" y="184"/>
                </a:lnTo>
                <a:lnTo>
                  <a:pt x="282" y="203"/>
                </a:lnTo>
                <a:lnTo>
                  <a:pt x="283" y="220"/>
                </a:lnTo>
                <a:lnTo>
                  <a:pt x="279" y="253"/>
                </a:lnTo>
                <a:lnTo>
                  <a:pt x="269" y="283"/>
                </a:lnTo>
                <a:lnTo>
                  <a:pt x="252" y="309"/>
                </a:lnTo>
                <a:lnTo>
                  <a:pt x="230" y="330"/>
                </a:lnTo>
                <a:lnTo>
                  <a:pt x="204" y="348"/>
                </a:lnTo>
                <a:lnTo>
                  <a:pt x="174" y="358"/>
                </a:lnTo>
                <a:lnTo>
                  <a:pt x="141" y="362"/>
                </a:lnTo>
                <a:lnTo>
                  <a:pt x="109" y="358"/>
                </a:lnTo>
                <a:lnTo>
                  <a:pt x="80" y="348"/>
                </a:lnTo>
                <a:lnTo>
                  <a:pt x="54" y="330"/>
                </a:lnTo>
                <a:lnTo>
                  <a:pt x="31" y="309"/>
                </a:lnTo>
                <a:lnTo>
                  <a:pt x="15" y="283"/>
                </a:lnTo>
                <a:lnTo>
                  <a:pt x="3" y="253"/>
                </a:lnTo>
                <a:lnTo>
                  <a:pt x="0" y="220"/>
                </a:lnTo>
                <a:lnTo>
                  <a:pt x="2" y="203"/>
                </a:lnTo>
                <a:lnTo>
                  <a:pt x="8" y="184"/>
                </a:lnTo>
                <a:lnTo>
                  <a:pt x="17" y="163"/>
                </a:lnTo>
                <a:lnTo>
                  <a:pt x="28" y="143"/>
                </a:lnTo>
                <a:lnTo>
                  <a:pt x="41" y="121"/>
                </a:lnTo>
                <a:lnTo>
                  <a:pt x="56" y="100"/>
                </a:lnTo>
                <a:lnTo>
                  <a:pt x="71" y="80"/>
                </a:lnTo>
                <a:lnTo>
                  <a:pt x="86" y="61"/>
                </a:lnTo>
                <a:lnTo>
                  <a:pt x="100" y="45"/>
                </a:lnTo>
                <a:lnTo>
                  <a:pt x="114" y="30"/>
                </a:lnTo>
                <a:lnTo>
                  <a:pt x="125" y="18"/>
                </a:lnTo>
                <a:lnTo>
                  <a:pt x="134" y="8"/>
                </a:lnTo>
                <a:lnTo>
                  <a:pt x="140" y="1"/>
                </a:lnTo>
                <a:lnTo>
                  <a:pt x="141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Freeform 12"/>
          <p:cNvSpPr>
            <a:spLocks/>
          </p:cNvSpPr>
          <p:nvPr userDrawn="1"/>
        </p:nvSpPr>
        <p:spPr bwMode="auto">
          <a:xfrm>
            <a:off x="-1638300" y="1477963"/>
            <a:ext cx="55563" cy="142875"/>
          </a:xfrm>
          <a:custGeom>
            <a:avLst/>
            <a:gdLst>
              <a:gd name="T0" fmla="*/ 0 w 142"/>
              <a:gd name="T1" fmla="*/ 0 h 362"/>
              <a:gd name="T2" fmla="*/ 3 w 142"/>
              <a:gd name="T3" fmla="*/ 1 h 362"/>
              <a:gd name="T4" fmla="*/ 9 w 142"/>
              <a:gd name="T5" fmla="*/ 8 h 362"/>
              <a:gd name="T6" fmla="*/ 18 w 142"/>
              <a:gd name="T7" fmla="*/ 18 h 362"/>
              <a:gd name="T8" fmla="*/ 29 w 142"/>
              <a:gd name="T9" fmla="*/ 30 h 362"/>
              <a:gd name="T10" fmla="*/ 42 w 142"/>
              <a:gd name="T11" fmla="*/ 45 h 362"/>
              <a:gd name="T12" fmla="*/ 57 w 142"/>
              <a:gd name="T13" fmla="*/ 61 h 362"/>
              <a:gd name="T14" fmla="*/ 72 w 142"/>
              <a:gd name="T15" fmla="*/ 80 h 362"/>
              <a:gd name="T16" fmla="*/ 87 w 142"/>
              <a:gd name="T17" fmla="*/ 100 h 362"/>
              <a:gd name="T18" fmla="*/ 101 w 142"/>
              <a:gd name="T19" fmla="*/ 121 h 362"/>
              <a:gd name="T20" fmla="*/ 114 w 142"/>
              <a:gd name="T21" fmla="*/ 143 h 362"/>
              <a:gd name="T22" fmla="*/ 126 w 142"/>
              <a:gd name="T23" fmla="*/ 163 h 362"/>
              <a:gd name="T24" fmla="*/ 134 w 142"/>
              <a:gd name="T25" fmla="*/ 184 h 362"/>
              <a:gd name="T26" fmla="*/ 141 w 142"/>
              <a:gd name="T27" fmla="*/ 203 h 362"/>
              <a:gd name="T28" fmla="*/ 142 w 142"/>
              <a:gd name="T29" fmla="*/ 220 h 362"/>
              <a:gd name="T30" fmla="*/ 138 w 142"/>
              <a:gd name="T31" fmla="*/ 253 h 362"/>
              <a:gd name="T32" fmla="*/ 128 w 142"/>
              <a:gd name="T33" fmla="*/ 283 h 362"/>
              <a:gd name="T34" fmla="*/ 111 w 142"/>
              <a:gd name="T35" fmla="*/ 309 h 362"/>
              <a:gd name="T36" fmla="*/ 89 w 142"/>
              <a:gd name="T37" fmla="*/ 330 h 362"/>
              <a:gd name="T38" fmla="*/ 63 w 142"/>
              <a:gd name="T39" fmla="*/ 348 h 362"/>
              <a:gd name="T40" fmla="*/ 33 w 142"/>
              <a:gd name="T41" fmla="*/ 358 h 362"/>
              <a:gd name="T42" fmla="*/ 0 w 142"/>
              <a:gd name="T43" fmla="*/ 362 h 362"/>
              <a:gd name="T44" fmla="*/ 0 w 142"/>
              <a:gd name="T45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2" h="362">
                <a:moveTo>
                  <a:pt x="0" y="0"/>
                </a:moveTo>
                <a:lnTo>
                  <a:pt x="3" y="1"/>
                </a:lnTo>
                <a:lnTo>
                  <a:pt x="9" y="8"/>
                </a:lnTo>
                <a:lnTo>
                  <a:pt x="18" y="18"/>
                </a:lnTo>
                <a:lnTo>
                  <a:pt x="29" y="30"/>
                </a:lnTo>
                <a:lnTo>
                  <a:pt x="42" y="45"/>
                </a:lnTo>
                <a:lnTo>
                  <a:pt x="57" y="61"/>
                </a:lnTo>
                <a:lnTo>
                  <a:pt x="72" y="80"/>
                </a:lnTo>
                <a:lnTo>
                  <a:pt x="87" y="100"/>
                </a:lnTo>
                <a:lnTo>
                  <a:pt x="101" y="121"/>
                </a:lnTo>
                <a:lnTo>
                  <a:pt x="114" y="143"/>
                </a:lnTo>
                <a:lnTo>
                  <a:pt x="126" y="163"/>
                </a:lnTo>
                <a:lnTo>
                  <a:pt x="134" y="184"/>
                </a:lnTo>
                <a:lnTo>
                  <a:pt x="141" y="203"/>
                </a:lnTo>
                <a:lnTo>
                  <a:pt x="142" y="220"/>
                </a:lnTo>
                <a:lnTo>
                  <a:pt x="138" y="253"/>
                </a:lnTo>
                <a:lnTo>
                  <a:pt x="128" y="283"/>
                </a:lnTo>
                <a:lnTo>
                  <a:pt x="111" y="309"/>
                </a:lnTo>
                <a:lnTo>
                  <a:pt x="89" y="330"/>
                </a:lnTo>
                <a:lnTo>
                  <a:pt x="63" y="348"/>
                </a:lnTo>
                <a:lnTo>
                  <a:pt x="33" y="358"/>
                </a:lnTo>
                <a:lnTo>
                  <a:pt x="0" y="362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 w="0">
            <a:solidFill>
              <a:srgbClr val="F7F7F7"/>
            </a:solidFill>
            <a:prstDash val="solid"/>
            <a:round/>
            <a:headEnd/>
            <a:tailEnd/>
          </a:ln>
          <a:scene3d>
            <a:camera prst="obliqueTopRight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Freeform 13"/>
          <p:cNvSpPr>
            <a:spLocks/>
          </p:cNvSpPr>
          <p:nvPr userDrawn="1"/>
        </p:nvSpPr>
        <p:spPr bwMode="auto">
          <a:xfrm>
            <a:off x="-1949450" y="1477963"/>
            <a:ext cx="111125" cy="142875"/>
          </a:xfrm>
          <a:custGeom>
            <a:avLst/>
            <a:gdLst>
              <a:gd name="T0" fmla="*/ 141 w 283"/>
              <a:gd name="T1" fmla="*/ 0 h 362"/>
              <a:gd name="T2" fmla="*/ 144 w 283"/>
              <a:gd name="T3" fmla="*/ 1 h 362"/>
              <a:gd name="T4" fmla="*/ 149 w 283"/>
              <a:gd name="T5" fmla="*/ 8 h 362"/>
              <a:gd name="T6" fmla="*/ 159 w 283"/>
              <a:gd name="T7" fmla="*/ 18 h 362"/>
              <a:gd name="T8" fmla="*/ 170 w 283"/>
              <a:gd name="T9" fmla="*/ 30 h 362"/>
              <a:gd name="T10" fmla="*/ 183 w 283"/>
              <a:gd name="T11" fmla="*/ 45 h 362"/>
              <a:gd name="T12" fmla="*/ 198 w 283"/>
              <a:gd name="T13" fmla="*/ 61 h 362"/>
              <a:gd name="T14" fmla="*/ 213 w 283"/>
              <a:gd name="T15" fmla="*/ 80 h 362"/>
              <a:gd name="T16" fmla="*/ 228 w 283"/>
              <a:gd name="T17" fmla="*/ 100 h 362"/>
              <a:gd name="T18" fmla="*/ 242 w 283"/>
              <a:gd name="T19" fmla="*/ 121 h 362"/>
              <a:gd name="T20" fmla="*/ 255 w 283"/>
              <a:gd name="T21" fmla="*/ 143 h 362"/>
              <a:gd name="T22" fmla="*/ 267 w 283"/>
              <a:gd name="T23" fmla="*/ 163 h 362"/>
              <a:gd name="T24" fmla="*/ 275 w 283"/>
              <a:gd name="T25" fmla="*/ 184 h 362"/>
              <a:gd name="T26" fmla="*/ 282 w 283"/>
              <a:gd name="T27" fmla="*/ 203 h 362"/>
              <a:gd name="T28" fmla="*/ 283 w 283"/>
              <a:gd name="T29" fmla="*/ 220 h 362"/>
              <a:gd name="T30" fmla="*/ 279 w 283"/>
              <a:gd name="T31" fmla="*/ 253 h 362"/>
              <a:gd name="T32" fmla="*/ 269 w 283"/>
              <a:gd name="T33" fmla="*/ 283 h 362"/>
              <a:gd name="T34" fmla="*/ 252 w 283"/>
              <a:gd name="T35" fmla="*/ 309 h 362"/>
              <a:gd name="T36" fmla="*/ 230 w 283"/>
              <a:gd name="T37" fmla="*/ 330 h 362"/>
              <a:gd name="T38" fmla="*/ 204 w 283"/>
              <a:gd name="T39" fmla="*/ 348 h 362"/>
              <a:gd name="T40" fmla="*/ 174 w 283"/>
              <a:gd name="T41" fmla="*/ 358 h 362"/>
              <a:gd name="T42" fmla="*/ 141 w 283"/>
              <a:gd name="T43" fmla="*/ 362 h 362"/>
              <a:gd name="T44" fmla="*/ 109 w 283"/>
              <a:gd name="T45" fmla="*/ 358 h 362"/>
              <a:gd name="T46" fmla="*/ 79 w 283"/>
              <a:gd name="T47" fmla="*/ 348 h 362"/>
              <a:gd name="T48" fmla="*/ 52 w 283"/>
              <a:gd name="T49" fmla="*/ 330 h 362"/>
              <a:gd name="T50" fmla="*/ 31 w 283"/>
              <a:gd name="T51" fmla="*/ 309 h 362"/>
              <a:gd name="T52" fmla="*/ 15 w 283"/>
              <a:gd name="T53" fmla="*/ 283 h 362"/>
              <a:gd name="T54" fmla="*/ 3 w 283"/>
              <a:gd name="T55" fmla="*/ 253 h 362"/>
              <a:gd name="T56" fmla="*/ 0 w 283"/>
              <a:gd name="T57" fmla="*/ 220 h 362"/>
              <a:gd name="T58" fmla="*/ 2 w 283"/>
              <a:gd name="T59" fmla="*/ 203 h 362"/>
              <a:gd name="T60" fmla="*/ 7 w 283"/>
              <a:gd name="T61" fmla="*/ 184 h 362"/>
              <a:gd name="T62" fmla="*/ 17 w 283"/>
              <a:gd name="T63" fmla="*/ 163 h 362"/>
              <a:gd name="T64" fmla="*/ 28 w 283"/>
              <a:gd name="T65" fmla="*/ 143 h 362"/>
              <a:gd name="T66" fmla="*/ 41 w 283"/>
              <a:gd name="T67" fmla="*/ 121 h 362"/>
              <a:gd name="T68" fmla="*/ 56 w 283"/>
              <a:gd name="T69" fmla="*/ 100 h 362"/>
              <a:gd name="T70" fmla="*/ 71 w 283"/>
              <a:gd name="T71" fmla="*/ 80 h 362"/>
              <a:gd name="T72" fmla="*/ 86 w 283"/>
              <a:gd name="T73" fmla="*/ 61 h 362"/>
              <a:gd name="T74" fmla="*/ 100 w 283"/>
              <a:gd name="T75" fmla="*/ 45 h 362"/>
              <a:gd name="T76" fmla="*/ 114 w 283"/>
              <a:gd name="T77" fmla="*/ 30 h 362"/>
              <a:gd name="T78" fmla="*/ 125 w 283"/>
              <a:gd name="T79" fmla="*/ 18 h 362"/>
              <a:gd name="T80" fmla="*/ 134 w 283"/>
              <a:gd name="T81" fmla="*/ 8 h 362"/>
              <a:gd name="T82" fmla="*/ 140 w 283"/>
              <a:gd name="T83" fmla="*/ 1 h 362"/>
              <a:gd name="T84" fmla="*/ 141 w 283"/>
              <a:gd name="T85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3" h="362">
                <a:moveTo>
                  <a:pt x="141" y="0"/>
                </a:moveTo>
                <a:lnTo>
                  <a:pt x="144" y="1"/>
                </a:lnTo>
                <a:lnTo>
                  <a:pt x="149" y="8"/>
                </a:lnTo>
                <a:lnTo>
                  <a:pt x="159" y="18"/>
                </a:lnTo>
                <a:lnTo>
                  <a:pt x="170" y="30"/>
                </a:lnTo>
                <a:lnTo>
                  <a:pt x="183" y="45"/>
                </a:lnTo>
                <a:lnTo>
                  <a:pt x="198" y="61"/>
                </a:lnTo>
                <a:lnTo>
                  <a:pt x="213" y="80"/>
                </a:lnTo>
                <a:lnTo>
                  <a:pt x="228" y="100"/>
                </a:lnTo>
                <a:lnTo>
                  <a:pt x="242" y="121"/>
                </a:lnTo>
                <a:lnTo>
                  <a:pt x="255" y="143"/>
                </a:lnTo>
                <a:lnTo>
                  <a:pt x="267" y="163"/>
                </a:lnTo>
                <a:lnTo>
                  <a:pt x="275" y="184"/>
                </a:lnTo>
                <a:lnTo>
                  <a:pt x="282" y="203"/>
                </a:lnTo>
                <a:lnTo>
                  <a:pt x="283" y="220"/>
                </a:lnTo>
                <a:lnTo>
                  <a:pt x="279" y="253"/>
                </a:lnTo>
                <a:lnTo>
                  <a:pt x="269" y="283"/>
                </a:lnTo>
                <a:lnTo>
                  <a:pt x="252" y="309"/>
                </a:lnTo>
                <a:lnTo>
                  <a:pt x="230" y="330"/>
                </a:lnTo>
                <a:lnTo>
                  <a:pt x="204" y="348"/>
                </a:lnTo>
                <a:lnTo>
                  <a:pt x="174" y="358"/>
                </a:lnTo>
                <a:lnTo>
                  <a:pt x="141" y="362"/>
                </a:lnTo>
                <a:lnTo>
                  <a:pt x="109" y="358"/>
                </a:lnTo>
                <a:lnTo>
                  <a:pt x="79" y="348"/>
                </a:lnTo>
                <a:lnTo>
                  <a:pt x="52" y="330"/>
                </a:lnTo>
                <a:lnTo>
                  <a:pt x="31" y="309"/>
                </a:lnTo>
                <a:lnTo>
                  <a:pt x="15" y="283"/>
                </a:lnTo>
                <a:lnTo>
                  <a:pt x="3" y="253"/>
                </a:lnTo>
                <a:lnTo>
                  <a:pt x="0" y="220"/>
                </a:lnTo>
                <a:lnTo>
                  <a:pt x="2" y="203"/>
                </a:lnTo>
                <a:lnTo>
                  <a:pt x="7" y="184"/>
                </a:lnTo>
                <a:lnTo>
                  <a:pt x="17" y="163"/>
                </a:lnTo>
                <a:lnTo>
                  <a:pt x="28" y="143"/>
                </a:lnTo>
                <a:lnTo>
                  <a:pt x="41" y="121"/>
                </a:lnTo>
                <a:lnTo>
                  <a:pt x="56" y="100"/>
                </a:lnTo>
                <a:lnTo>
                  <a:pt x="71" y="80"/>
                </a:lnTo>
                <a:lnTo>
                  <a:pt x="86" y="61"/>
                </a:lnTo>
                <a:lnTo>
                  <a:pt x="100" y="45"/>
                </a:lnTo>
                <a:lnTo>
                  <a:pt x="114" y="30"/>
                </a:lnTo>
                <a:lnTo>
                  <a:pt x="125" y="18"/>
                </a:lnTo>
                <a:lnTo>
                  <a:pt x="134" y="8"/>
                </a:lnTo>
                <a:lnTo>
                  <a:pt x="140" y="1"/>
                </a:lnTo>
                <a:lnTo>
                  <a:pt x="141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Freeform 14"/>
          <p:cNvSpPr>
            <a:spLocks/>
          </p:cNvSpPr>
          <p:nvPr userDrawn="1"/>
        </p:nvSpPr>
        <p:spPr bwMode="auto">
          <a:xfrm>
            <a:off x="-1893888" y="1477963"/>
            <a:ext cx="55563" cy="142875"/>
          </a:xfrm>
          <a:custGeom>
            <a:avLst/>
            <a:gdLst>
              <a:gd name="T0" fmla="*/ 0 w 142"/>
              <a:gd name="T1" fmla="*/ 0 h 362"/>
              <a:gd name="T2" fmla="*/ 3 w 142"/>
              <a:gd name="T3" fmla="*/ 1 h 362"/>
              <a:gd name="T4" fmla="*/ 8 w 142"/>
              <a:gd name="T5" fmla="*/ 8 h 362"/>
              <a:gd name="T6" fmla="*/ 18 w 142"/>
              <a:gd name="T7" fmla="*/ 18 h 362"/>
              <a:gd name="T8" fmla="*/ 29 w 142"/>
              <a:gd name="T9" fmla="*/ 30 h 362"/>
              <a:gd name="T10" fmla="*/ 42 w 142"/>
              <a:gd name="T11" fmla="*/ 45 h 362"/>
              <a:gd name="T12" fmla="*/ 57 w 142"/>
              <a:gd name="T13" fmla="*/ 61 h 362"/>
              <a:gd name="T14" fmla="*/ 72 w 142"/>
              <a:gd name="T15" fmla="*/ 80 h 362"/>
              <a:gd name="T16" fmla="*/ 87 w 142"/>
              <a:gd name="T17" fmla="*/ 100 h 362"/>
              <a:gd name="T18" fmla="*/ 101 w 142"/>
              <a:gd name="T19" fmla="*/ 121 h 362"/>
              <a:gd name="T20" fmla="*/ 114 w 142"/>
              <a:gd name="T21" fmla="*/ 143 h 362"/>
              <a:gd name="T22" fmla="*/ 126 w 142"/>
              <a:gd name="T23" fmla="*/ 163 h 362"/>
              <a:gd name="T24" fmla="*/ 134 w 142"/>
              <a:gd name="T25" fmla="*/ 184 h 362"/>
              <a:gd name="T26" fmla="*/ 141 w 142"/>
              <a:gd name="T27" fmla="*/ 203 h 362"/>
              <a:gd name="T28" fmla="*/ 142 w 142"/>
              <a:gd name="T29" fmla="*/ 220 h 362"/>
              <a:gd name="T30" fmla="*/ 138 w 142"/>
              <a:gd name="T31" fmla="*/ 253 h 362"/>
              <a:gd name="T32" fmla="*/ 128 w 142"/>
              <a:gd name="T33" fmla="*/ 283 h 362"/>
              <a:gd name="T34" fmla="*/ 111 w 142"/>
              <a:gd name="T35" fmla="*/ 309 h 362"/>
              <a:gd name="T36" fmla="*/ 89 w 142"/>
              <a:gd name="T37" fmla="*/ 330 h 362"/>
              <a:gd name="T38" fmla="*/ 63 w 142"/>
              <a:gd name="T39" fmla="*/ 348 h 362"/>
              <a:gd name="T40" fmla="*/ 33 w 142"/>
              <a:gd name="T41" fmla="*/ 358 h 362"/>
              <a:gd name="T42" fmla="*/ 0 w 142"/>
              <a:gd name="T43" fmla="*/ 362 h 362"/>
              <a:gd name="T44" fmla="*/ 0 w 142"/>
              <a:gd name="T45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2" h="362">
                <a:moveTo>
                  <a:pt x="0" y="0"/>
                </a:moveTo>
                <a:lnTo>
                  <a:pt x="3" y="1"/>
                </a:lnTo>
                <a:lnTo>
                  <a:pt x="8" y="8"/>
                </a:lnTo>
                <a:lnTo>
                  <a:pt x="18" y="18"/>
                </a:lnTo>
                <a:lnTo>
                  <a:pt x="29" y="30"/>
                </a:lnTo>
                <a:lnTo>
                  <a:pt x="42" y="45"/>
                </a:lnTo>
                <a:lnTo>
                  <a:pt x="57" y="61"/>
                </a:lnTo>
                <a:lnTo>
                  <a:pt x="72" y="80"/>
                </a:lnTo>
                <a:lnTo>
                  <a:pt x="87" y="100"/>
                </a:lnTo>
                <a:lnTo>
                  <a:pt x="101" y="121"/>
                </a:lnTo>
                <a:lnTo>
                  <a:pt x="114" y="143"/>
                </a:lnTo>
                <a:lnTo>
                  <a:pt x="126" y="163"/>
                </a:lnTo>
                <a:lnTo>
                  <a:pt x="134" y="184"/>
                </a:lnTo>
                <a:lnTo>
                  <a:pt x="141" y="203"/>
                </a:lnTo>
                <a:lnTo>
                  <a:pt x="142" y="220"/>
                </a:lnTo>
                <a:lnTo>
                  <a:pt x="138" y="253"/>
                </a:lnTo>
                <a:lnTo>
                  <a:pt x="128" y="283"/>
                </a:lnTo>
                <a:lnTo>
                  <a:pt x="111" y="309"/>
                </a:lnTo>
                <a:lnTo>
                  <a:pt x="89" y="330"/>
                </a:lnTo>
                <a:lnTo>
                  <a:pt x="63" y="348"/>
                </a:lnTo>
                <a:lnTo>
                  <a:pt x="33" y="358"/>
                </a:lnTo>
                <a:lnTo>
                  <a:pt x="0" y="362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 w="0">
            <a:solidFill>
              <a:srgbClr val="F7F7F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Freeform 15"/>
          <p:cNvSpPr>
            <a:spLocks/>
          </p:cNvSpPr>
          <p:nvPr userDrawn="1"/>
        </p:nvSpPr>
        <p:spPr bwMode="auto">
          <a:xfrm>
            <a:off x="-1566863" y="1649413"/>
            <a:ext cx="112713" cy="142875"/>
          </a:xfrm>
          <a:custGeom>
            <a:avLst/>
            <a:gdLst>
              <a:gd name="T0" fmla="*/ 141 w 283"/>
              <a:gd name="T1" fmla="*/ 0 h 361"/>
              <a:gd name="T2" fmla="*/ 144 w 283"/>
              <a:gd name="T3" fmla="*/ 2 h 361"/>
              <a:gd name="T4" fmla="*/ 149 w 283"/>
              <a:gd name="T5" fmla="*/ 7 h 361"/>
              <a:gd name="T6" fmla="*/ 158 w 283"/>
              <a:gd name="T7" fmla="*/ 17 h 361"/>
              <a:gd name="T8" fmla="*/ 169 w 283"/>
              <a:gd name="T9" fmla="*/ 30 h 361"/>
              <a:gd name="T10" fmla="*/ 183 w 283"/>
              <a:gd name="T11" fmla="*/ 45 h 361"/>
              <a:gd name="T12" fmla="*/ 197 w 283"/>
              <a:gd name="T13" fmla="*/ 62 h 361"/>
              <a:gd name="T14" fmla="*/ 212 w 283"/>
              <a:gd name="T15" fmla="*/ 81 h 361"/>
              <a:gd name="T16" fmla="*/ 227 w 283"/>
              <a:gd name="T17" fmla="*/ 101 h 361"/>
              <a:gd name="T18" fmla="*/ 242 w 283"/>
              <a:gd name="T19" fmla="*/ 121 h 361"/>
              <a:gd name="T20" fmla="*/ 254 w 283"/>
              <a:gd name="T21" fmla="*/ 143 h 361"/>
              <a:gd name="T22" fmla="*/ 267 w 283"/>
              <a:gd name="T23" fmla="*/ 164 h 361"/>
              <a:gd name="T24" fmla="*/ 276 w 283"/>
              <a:gd name="T25" fmla="*/ 184 h 361"/>
              <a:gd name="T26" fmla="*/ 281 w 283"/>
              <a:gd name="T27" fmla="*/ 203 h 361"/>
              <a:gd name="T28" fmla="*/ 283 w 283"/>
              <a:gd name="T29" fmla="*/ 220 h 361"/>
              <a:gd name="T30" fmla="*/ 279 w 283"/>
              <a:gd name="T31" fmla="*/ 253 h 361"/>
              <a:gd name="T32" fmla="*/ 268 w 283"/>
              <a:gd name="T33" fmla="*/ 283 h 361"/>
              <a:gd name="T34" fmla="*/ 252 w 283"/>
              <a:gd name="T35" fmla="*/ 309 h 361"/>
              <a:gd name="T36" fmla="*/ 230 w 283"/>
              <a:gd name="T37" fmla="*/ 331 h 361"/>
              <a:gd name="T38" fmla="*/ 204 w 283"/>
              <a:gd name="T39" fmla="*/ 348 h 361"/>
              <a:gd name="T40" fmla="*/ 174 w 283"/>
              <a:gd name="T41" fmla="*/ 358 h 361"/>
              <a:gd name="T42" fmla="*/ 141 w 283"/>
              <a:gd name="T43" fmla="*/ 361 h 361"/>
              <a:gd name="T44" fmla="*/ 109 w 283"/>
              <a:gd name="T45" fmla="*/ 358 h 361"/>
              <a:gd name="T46" fmla="*/ 79 w 283"/>
              <a:gd name="T47" fmla="*/ 348 h 361"/>
              <a:gd name="T48" fmla="*/ 52 w 283"/>
              <a:gd name="T49" fmla="*/ 331 h 361"/>
              <a:gd name="T50" fmla="*/ 31 w 283"/>
              <a:gd name="T51" fmla="*/ 309 h 361"/>
              <a:gd name="T52" fmla="*/ 14 w 283"/>
              <a:gd name="T53" fmla="*/ 283 h 361"/>
              <a:gd name="T54" fmla="*/ 4 w 283"/>
              <a:gd name="T55" fmla="*/ 253 h 361"/>
              <a:gd name="T56" fmla="*/ 0 w 283"/>
              <a:gd name="T57" fmla="*/ 220 h 361"/>
              <a:gd name="T58" fmla="*/ 2 w 283"/>
              <a:gd name="T59" fmla="*/ 203 h 361"/>
              <a:gd name="T60" fmla="*/ 7 w 283"/>
              <a:gd name="T61" fmla="*/ 184 h 361"/>
              <a:gd name="T62" fmla="*/ 16 w 283"/>
              <a:gd name="T63" fmla="*/ 164 h 361"/>
              <a:gd name="T64" fmla="*/ 27 w 283"/>
              <a:gd name="T65" fmla="*/ 143 h 361"/>
              <a:gd name="T66" fmla="*/ 41 w 283"/>
              <a:gd name="T67" fmla="*/ 121 h 361"/>
              <a:gd name="T68" fmla="*/ 55 w 283"/>
              <a:gd name="T69" fmla="*/ 101 h 361"/>
              <a:gd name="T70" fmla="*/ 70 w 283"/>
              <a:gd name="T71" fmla="*/ 81 h 361"/>
              <a:gd name="T72" fmla="*/ 85 w 283"/>
              <a:gd name="T73" fmla="*/ 62 h 361"/>
              <a:gd name="T74" fmla="*/ 100 w 283"/>
              <a:gd name="T75" fmla="*/ 45 h 361"/>
              <a:gd name="T76" fmla="*/ 114 w 283"/>
              <a:gd name="T77" fmla="*/ 30 h 361"/>
              <a:gd name="T78" fmla="*/ 125 w 283"/>
              <a:gd name="T79" fmla="*/ 17 h 361"/>
              <a:gd name="T80" fmla="*/ 134 w 283"/>
              <a:gd name="T81" fmla="*/ 7 h 361"/>
              <a:gd name="T82" fmla="*/ 139 w 283"/>
              <a:gd name="T83" fmla="*/ 2 h 361"/>
              <a:gd name="T84" fmla="*/ 141 w 283"/>
              <a:gd name="T85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3" h="361">
                <a:moveTo>
                  <a:pt x="141" y="0"/>
                </a:moveTo>
                <a:lnTo>
                  <a:pt x="144" y="2"/>
                </a:lnTo>
                <a:lnTo>
                  <a:pt x="149" y="7"/>
                </a:lnTo>
                <a:lnTo>
                  <a:pt x="158" y="17"/>
                </a:lnTo>
                <a:lnTo>
                  <a:pt x="169" y="30"/>
                </a:lnTo>
                <a:lnTo>
                  <a:pt x="183" y="45"/>
                </a:lnTo>
                <a:lnTo>
                  <a:pt x="197" y="62"/>
                </a:lnTo>
                <a:lnTo>
                  <a:pt x="212" y="81"/>
                </a:lnTo>
                <a:lnTo>
                  <a:pt x="227" y="101"/>
                </a:lnTo>
                <a:lnTo>
                  <a:pt x="242" y="121"/>
                </a:lnTo>
                <a:lnTo>
                  <a:pt x="254" y="143"/>
                </a:lnTo>
                <a:lnTo>
                  <a:pt x="267" y="164"/>
                </a:lnTo>
                <a:lnTo>
                  <a:pt x="276" y="184"/>
                </a:lnTo>
                <a:lnTo>
                  <a:pt x="281" y="203"/>
                </a:lnTo>
                <a:lnTo>
                  <a:pt x="283" y="220"/>
                </a:lnTo>
                <a:lnTo>
                  <a:pt x="279" y="253"/>
                </a:lnTo>
                <a:lnTo>
                  <a:pt x="268" y="283"/>
                </a:lnTo>
                <a:lnTo>
                  <a:pt x="252" y="309"/>
                </a:lnTo>
                <a:lnTo>
                  <a:pt x="230" y="331"/>
                </a:lnTo>
                <a:lnTo>
                  <a:pt x="204" y="348"/>
                </a:lnTo>
                <a:lnTo>
                  <a:pt x="174" y="358"/>
                </a:lnTo>
                <a:lnTo>
                  <a:pt x="141" y="361"/>
                </a:lnTo>
                <a:lnTo>
                  <a:pt x="109" y="358"/>
                </a:lnTo>
                <a:lnTo>
                  <a:pt x="79" y="348"/>
                </a:lnTo>
                <a:lnTo>
                  <a:pt x="52" y="331"/>
                </a:lnTo>
                <a:lnTo>
                  <a:pt x="31" y="309"/>
                </a:lnTo>
                <a:lnTo>
                  <a:pt x="14" y="283"/>
                </a:lnTo>
                <a:lnTo>
                  <a:pt x="4" y="253"/>
                </a:lnTo>
                <a:lnTo>
                  <a:pt x="0" y="220"/>
                </a:lnTo>
                <a:lnTo>
                  <a:pt x="2" y="203"/>
                </a:lnTo>
                <a:lnTo>
                  <a:pt x="7" y="184"/>
                </a:lnTo>
                <a:lnTo>
                  <a:pt x="16" y="164"/>
                </a:lnTo>
                <a:lnTo>
                  <a:pt x="27" y="143"/>
                </a:lnTo>
                <a:lnTo>
                  <a:pt x="41" y="121"/>
                </a:lnTo>
                <a:lnTo>
                  <a:pt x="55" y="101"/>
                </a:lnTo>
                <a:lnTo>
                  <a:pt x="70" y="81"/>
                </a:lnTo>
                <a:lnTo>
                  <a:pt x="85" y="62"/>
                </a:lnTo>
                <a:lnTo>
                  <a:pt x="100" y="45"/>
                </a:lnTo>
                <a:lnTo>
                  <a:pt x="114" y="30"/>
                </a:lnTo>
                <a:lnTo>
                  <a:pt x="125" y="17"/>
                </a:lnTo>
                <a:lnTo>
                  <a:pt x="134" y="7"/>
                </a:lnTo>
                <a:lnTo>
                  <a:pt x="139" y="2"/>
                </a:lnTo>
                <a:lnTo>
                  <a:pt x="141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  <a:scene3d>
            <a:camera prst="obliqueTopRight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Freeform 16"/>
          <p:cNvSpPr>
            <a:spLocks/>
          </p:cNvSpPr>
          <p:nvPr userDrawn="1"/>
        </p:nvSpPr>
        <p:spPr bwMode="auto">
          <a:xfrm>
            <a:off x="-1511300" y="1649413"/>
            <a:ext cx="57150" cy="142875"/>
          </a:xfrm>
          <a:custGeom>
            <a:avLst/>
            <a:gdLst>
              <a:gd name="T0" fmla="*/ 0 w 142"/>
              <a:gd name="T1" fmla="*/ 0 h 361"/>
              <a:gd name="T2" fmla="*/ 3 w 142"/>
              <a:gd name="T3" fmla="*/ 2 h 361"/>
              <a:gd name="T4" fmla="*/ 8 w 142"/>
              <a:gd name="T5" fmla="*/ 7 h 361"/>
              <a:gd name="T6" fmla="*/ 17 w 142"/>
              <a:gd name="T7" fmla="*/ 17 h 361"/>
              <a:gd name="T8" fmla="*/ 28 w 142"/>
              <a:gd name="T9" fmla="*/ 30 h 361"/>
              <a:gd name="T10" fmla="*/ 42 w 142"/>
              <a:gd name="T11" fmla="*/ 45 h 361"/>
              <a:gd name="T12" fmla="*/ 56 w 142"/>
              <a:gd name="T13" fmla="*/ 62 h 361"/>
              <a:gd name="T14" fmla="*/ 71 w 142"/>
              <a:gd name="T15" fmla="*/ 81 h 361"/>
              <a:gd name="T16" fmla="*/ 86 w 142"/>
              <a:gd name="T17" fmla="*/ 101 h 361"/>
              <a:gd name="T18" fmla="*/ 101 w 142"/>
              <a:gd name="T19" fmla="*/ 121 h 361"/>
              <a:gd name="T20" fmla="*/ 113 w 142"/>
              <a:gd name="T21" fmla="*/ 143 h 361"/>
              <a:gd name="T22" fmla="*/ 126 w 142"/>
              <a:gd name="T23" fmla="*/ 164 h 361"/>
              <a:gd name="T24" fmla="*/ 135 w 142"/>
              <a:gd name="T25" fmla="*/ 184 h 361"/>
              <a:gd name="T26" fmla="*/ 140 w 142"/>
              <a:gd name="T27" fmla="*/ 203 h 361"/>
              <a:gd name="T28" fmla="*/ 142 w 142"/>
              <a:gd name="T29" fmla="*/ 220 h 361"/>
              <a:gd name="T30" fmla="*/ 138 w 142"/>
              <a:gd name="T31" fmla="*/ 253 h 361"/>
              <a:gd name="T32" fmla="*/ 127 w 142"/>
              <a:gd name="T33" fmla="*/ 283 h 361"/>
              <a:gd name="T34" fmla="*/ 111 w 142"/>
              <a:gd name="T35" fmla="*/ 309 h 361"/>
              <a:gd name="T36" fmla="*/ 89 w 142"/>
              <a:gd name="T37" fmla="*/ 331 h 361"/>
              <a:gd name="T38" fmla="*/ 63 w 142"/>
              <a:gd name="T39" fmla="*/ 348 h 361"/>
              <a:gd name="T40" fmla="*/ 33 w 142"/>
              <a:gd name="T41" fmla="*/ 358 h 361"/>
              <a:gd name="T42" fmla="*/ 0 w 142"/>
              <a:gd name="T43" fmla="*/ 361 h 361"/>
              <a:gd name="T44" fmla="*/ 0 w 142"/>
              <a:gd name="T45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2" h="361">
                <a:moveTo>
                  <a:pt x="0" y="0"/>
                </a:moveTo>
                <a:lnTo>
                  <a:pt x="3" y="2"/>
                </a:lnTo>
                <a:lnTo>
                  <a:pt x="8" y="7"/>
                </a:lnTo>
                <a:lnTo>
                  <a:pt x="17" y="17"/>
                </a:lnTo>
                <a:lnTo>
                  <a:pt x="28" y="30"/>
                </a:lnTo>
                <a:lnTo>
                  <a:pt x="42" y="45"/>
                </a:lnTo>
                <a:lnTo>
                  <a:pt x="56" y="62"/>
                </a:lnTo>
                <a:lnTo>
                  <a:pt x="71" y="81"/>
                </a:lnTo>
                <a:lnTo>
                  <a:pt x="86" y="101"/>
                </a:lnTo>
                <a:lnTo>
                  <a:pt x="101" y="121"/>
                </a:lnTo>
                <a:lnTo>
                  <a:pt x="113" y="143"/>
                </a:lnTo>
                <a:lnTo>
                  <a:pt x="126" y="164"/>
                </a:lnTo>
                <a:lnTo>
                  <a:pt x="135" y="184"/>
                </a:lnTo>
                <a:lnTo>
                  <a:pt x="140" y="203"/>
                </a:lnTo>
                <a:lnTo>
                  <a:pt x="142" y="220"/>
                </a:lnTo>
                <a:lnTo>
                  <a:pt x="138" y="253"/>
                </a:lnTo>
                <a:lnTo>
                  <a:pt x="127" y="283"/>
                </a:lnTo>
                <a:lnTo>
                  <a:pt x="111" y="309"/>
                </a:lnTo>
                <a:lnTo>
                  <a:pt x="89" y="331"/>
                </a:lnTo>
                <a:lnTo>
                  <a:pt x="63" y="348"/>
                </a:lnTo>
                <a:lnTo>
                  <a:pt x="33" y="358"/>
                </a:lnTo>
                <a:lnTo>
                  <a:pt x="0" y="361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 w="0">
            <a:solidFill>
              <a:srgbClr val="F7F7F7"/>
            </a:solidFill>
            <a:prstDash val="solid"/>
            <a:round/>
            <a:headEnd/>
            <a:tailEnd/>
          </a:ln>
          <a:scene3d>
            <a:camera prst="obliqueTopRight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Freeform 17"/>
          <p:cNvSpPr>
            <a:spLocks/>
          </p:cNvSpPr>
          <p:nvPr userDrawn="1"/>
        </p:nvSpPr>
        <p:spPr bwMode="auto">
          <a:xfrm>
            <a:off x="-1822450" y="1649413"/>
            <a:ext cx="112713" cy="142875"/>
          </a:xfrm>
          <a:custGeom>
            <a:avLst/>
            <a:gdLst>
              <a:gd name="T0" fmla="*/ 141 w 283"/>
              <a:gd name="T1" fmla="*/ 0 h 361"/>
              <a:gd name="T2" fmla="*/ 143 w 283"/>
              <a:gd name="T3" fmla="*/ 2 h 361"/>
              <a:gd name="T4" fmla="*/ 149 w 283"/>
              <a:gd name="T5" fmla="*/ 7 h 361"/>
              <a:gd name="T6" fmla="*/ 158 w 283"/>
              <a:gd name="T7" fmla="*/ 17 h 361"/>
              <a:gd name="T8" fmla="*/ 169 w 283"/>
              <a:gd name="T9" fmla="*/ 30 h 361"/>
              <a:gd name="T10" fmla="*/ 183 w 283"/>
              <a:gd name="T11" fmla="*/ 45 h 361"/>
              <a:gd name="T12" fmla="*/ 197 w 283"/>
              <a:gd name="T13" fmla="*/ 62 h 361"/>
              <a:gd name="T14" fmla="*/ 212 w 283"/>
              <a:gd name="T15" fmla="*/ 81 h 361"/>
              <a:gd name="T16" fmla="*/ 227 w 283"/>
              <a:gd name="T17" fmla="*/ 101 h 361"/>
              <a:gd name="T18" fmla="*/ 242 w 283"/>
              <a:gd name="T19" fmla="*/ 121 h 361"/>
              <a:gd name="T20" fmla="*/ 254 w 283"/>
              <a:gd name="T21" fmla="*/ 143 h 361"/>
              <a:gd name="T22" fmla="*/ 265 w 283"/>
              <a:gd name="T23" fmla="*/ 164 h 361"/>
              <a:gd name="T24" fmla="*/ 274 w 283"/>
              <a:gd name="T25" fmla="*/ 184 h 361"/>
              <a:gd name="T26" fmla="*/ 281 w 283"/>
              <a:gd name="T27" fmla="*/ 203 h 361"/>
              <a:gd name="T28" fmla="*/ 283 w 283"/>
              <a:gd name="T29" fmla="*/ 220 h 361"/>
              <a:gd name="T30" fmla="*/ 279 w 283"/>
              <a:gd name="T31" fmla="*/ 253 h 361"/>
              <a:gd name="T32" fmla="*/ 268 w 283"/>
              <a:gd name="T33" fmla="*/ 283 h 361"/>
              <a:gd name="T34" fmla="*/ 252 w 283"/>
              <a:gd name="T35" fmla="*/ 309 h 361"/>
              <a:gd name="T36" fmla="*/ 229 w 283"/>
              <a:gd name="T37" fmla="*/ 331 h 361"/>
              <a:gd name="T38" fmla="*/ 203 w 283"/>
              <a:gd name="T39" fmla="*/ 348 h 361"/>
              <a:gd name="T40" fmla="*/ 174 w 283"/>
              <a:gd name="T41" fmla="*/ 358 h 361"/>
              <a:gd name="T42" fmla="*/ 141 w 283"/>
              <a:gd name="T43" fmla="*/ 361 h 361"/>
              <a:gd name="T44" fmla="*/ 109 w 283"/>
              <a:gd name="T45" fmla="*/ 358 h 361"/>
              <a:gd name="T46" fmla="*/ 79 w 283"/>
              <a:gd name="T47" fmla="*/ 348 h 361"/>
              <a:gd name="T48" fmla="*/ 52 w 283"/>
              <a:gd name="T49" fmla="*/ 331 h 361"/>
              <a:gd name="T50" fmla="*/ 31 w 283"/>
              <a:gd name="T51" fmla="*/ 309 h 361"/>
              <a:gd name="T52" fmla="*/ 14 w 283"/>
              <a:gd name="T53" fmla="*/ 283 h 361"/>
              <a:gd name="T54" fmla="*/ 3 w 283"/>
              <a:gd name="T55" fmla="*/ 253 h 361"/>
              <a:gd name="T56" fmla="*/ 0 w 283"/>
              <a:gd name="T57" fmla="*/ 220 h 361"/>
              <a:gd name="T58" fmla="*/ 1 w 283"/>
              <a:gd name="T59" fmla="*/ 203 h 361"/>
              <a:gd name="T60" fmla="*/ 7 w 283"/>
              <a:gd name="T61" fmla="*/ 184 h 361"/>
              <a:gd name="T62" fmla="*/ 16 w 283"/>
              <a:gd name="T63" fmla="*/ 164 h 361"/>
              <a:gd name="T64" fmla="*/ 27 w 283"/>
              <a:gd name="T65" fmla="*/ 143 h 361"/>
              <a:gd name="T66" fmla="*/ 41 w 283"/>
              <a:gd name="T67" fmla="*/ 121 h 361"/>
              <a:gd name="T68" fmla="*/ 55 w 283"/>
              <a:gd name="T69" fmla="*/ 101 h 361"/>
              <a:gd name="T70" fmla="*/ 70 w 283"/>
              <a:gd name="T71" fmla="*/ 81 h 361"/>
              <a:gd name="T72" fmla="*/ 85 w 283"/>
              <a:gd name="T73" fmla="*/ 62 h 361"/>
              <a:gd name="T74" fmla="*/ 100 w 283"/>
              <a:gd name="T75" fmla="*/ 45 h 361"/>
              <a:gd name="T76" fmla="*/ 113 w 283"/>
              <a:gd name="T77" fmla="*/ 30 h 361"/>
              <a:gd name="T78" fmla="*/ 124 w 283"/>
              <a:gd name="T79" fmla="*/ 17 h 361"/>
              <a:gd name="T80" fmla="*/ 133 w 283"/>
              <a:gd name="T81" fmla="*/ 7 h 361"/>
              <a:gd name="T82" fmla="*/ 139 w 283"/>
              <a:gd name="T83" fmla="*/ 2 h 361"/>
              <a:gd name="T84" fmla="*/ 141 w 283"/>
              <a:gd name="T85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3" h="361">
                <a:moveTo>
                  <a:pt x="141" y="0"/>
                </a:moveTo>
                <a:lnTo>
                  <a:pt x="143" y="2"/>
                </a:lnTo>
                <a:lnTo>
                  <a:pt x="149" y="7"/>
                </a:lnTo>
                <a:lnTo>
                  <a:pt x="158" y="17"/>
                </a:lnTo>
                <a:lnTo>
                  <a:pt x="169" y="30"/>
                </a:lnTo>
                <a:lnTo>
                  <a:pt x="183" y="45"/>
                </a:lnTo>
                <a:lnTo>
                  <a:pt x="197" y="62"/>
                </a:lnTo>
                <a:lnTo>
                  <a:pt x="212" y="81"/>
                </a:lnTo>
                <a:lnTo>
                  <a:pt x="227" y="101"/>
                </a:lnTo>
                <a:lnTo>
                  <a:pt x="242" y="121"/>
                </a:lnTo>
                <a:lnTo>
                  <a:pt x="254" y="143"/>
                </a:lnTo>
                <a:lnTo>
                  <a:pt x="265" y="164"/>
                </a:lnTo>
                <a:lnTo>
                  <a:pt x="274" y="184"/>
                </a:lnTo>
                <a:lnTo>
                  <a:pt x="281" y="203"/>
                </a:lnTo>
                <a:lnTo>
                  <a:pt x="283" y="220"/>
                </a:lnTo>
                <a:lnTo>
                  <a:pt x="279" y="253"/>
                </a:lnTo>
                <a:lnTo>
                  <a:pt x="268" y="283"/>
                </a:lnTo>
                <a:lnTo>
                  <a:pt x="252" y="309"/>
                </a:lnTo>
                <a:lnTo>
                  <a:pt x="229" y="331"/>
                </a:lnTo>
                <a:lnTo>
                  <a:pt x="203" y="348"/>
                </a:lnTo>
                <a:lnTo>
                  <a:pt x="174" y="358"/>
                </a:lnTo>
                <a:lnTo>
                  <a:pt x="141" y="361"/>
                </a:lnTo>
                <a:lnTo>
                  <a:pt x="109" y="358"/>
                </a:lnTo>
                <a:lnTo>
                  <a:pt x="79" y="348"/>
                </a:lnTo>
                <a:lnTo>
                  <a:pt x="52" y="331"/>
                </a:lnTo>
                <a:lnTo>
                  <a:pt x="31" y="309"/>
                </a:lnTo>
                <a:lnTo>
                  <a:pt x="14" y="283"/>
                </a:lnTo>
                <a:lnTo>
                  <a:pt x="3" y="253"/>
                </a:lnTo>
                <a:lnTo>
                  <a:pt x="0" y="220"/>
                </a:lnTo>
                <a:lnTo>
                  <a:pt x="1" y="203"/>
                </a:lnTo>
                <a:lnTo>
                  <a:pt x="7" y="184"/>
                </a:lnTo>
                <a:lnTo>
                  <a:pt x="16" y="164"/>
                </a:lnTo>
                <a:lnTo>
                  <a:pt x="27" y="143"/>
                </a:lnTo>
                <a:lnTo>
                  <a:pt x="41" y="121"/>
                </a:lnTo>
                <a:lnTo>
                  <a:pt x="55" y="101"/>
                </a:lnTo>
                <a:lnTo>
                  <a:pt x="70" y="81"/>
                </a:lnTo>
                <a:lnTo>
                  <a:pt x="85" y="62"/>
                </a:lnTo>
                <a:lnTo>
                  <a:pt x="100" y="45"/>
                </a:lnTo>
                <a:lnTo>
                  <a:pt x="113" y="30"/>
                </a:lnTo>
                <a:lnTo>
                  <a:pt x="124" y="17"/>
                </a:lnTo>
                <a:lnTo>
                  <a:pt x="133" y="7"/>
                </a:lnTo>
                <a:lnTo>
                  <a:pt x="139" y="2"/>
                </a:lnTo>
                <a:lnTo>
                  <a:pt x="141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Freeform 18"/>
          <p:cNvSpPr>
            <a:spLocks/>
          </p:cNvSpPr>
          <p:nvPr userDrawn="1"/>
        </p:nvSpPr>
        <p:spPr bwMode="auto">
          <a:xfrm>
            <a:off x="-1765300" y="1649413"/>
            <a:ext cx="55563" cy="142875"/>
          </a:xfrm>
          <a:custGeom>
            <a:avLst/>
            <a:gdLst>
              <a:gd name="T0" fmla="*/ 0 w 142"/>
              <a:gd name="T1" fmla="*/ 0 h 361"/>
              <a:gd name="T2" fmla="*/ 2 w 142"/>
              <a:gd name="T3" fmla="*/ 2 h 361"/>
              <a:gd name="T4" fmla="*/ 8 w 142"/>
              <a:gd name="T5" fmla="*/ 7 h 361"/>
              <a:gd name="T6" fmla="*/ 17 w 142"/>
              <a:gd name="T7" fmla="*/ 17 h 361"/>
              <a:gd name="T8" fmla="*/ 28 w 142"/>
              <a:gd name="T9" fmla="*/ 30 h 361"/>
              <a:gd name="T10" fmla="*/ 42 w 142"/>
              <a:gd name="T11" fmla="*/ 45 h 361"/>
              <a:gd name="T12" fmla="*/ 56 w 142"/>
              <a:gd name="T13" fmla="*/ 62 h 361"/>
              <a:gd name="T14" fmla="*/ 71 w 142"/>
              <a:gd name="T15" fmla="*/ 81 h 361"/>
              <a:gd name="T16" fmla="*/ 86 w 142"/>
              <a:gd name="T17" fmla="*/ 101 h 361"/>
              <a:gd name="T18" fmla="*/ 101 w 142"/>
              <a:gd name="T19" fmla="*/ 121 h 361"/>
              <a:gd name="T20" fmla="*/ 113 w 142"/>
              <a:gd name="T21" fmla="*/ 143 h 361"/>
              <a:gd name="T22" fmla="*/ 124 w 142"/>
              <a:gd name="T23" fmla="*/ 164 h 361"/>
              <a:gd name="T24" fmla="*/ 133 w 142"/>
              <a:gd name="T25" fmla="*/ 184 h 361"/>
              <a:gd name="T26" fmla="*/ 140 w 142"/>
              <a:gd name="T27" fmla="*/ 203 h 361"/>
              <a:gd name="T28" fmla="*/ 142 w 142"/>
              <a:gd name="T29" fmla="*/ 220 h 361"/>
              <a:gd name="T30" fmla="*/ 138 w 142"/>
              <a:gd name="T31" fmla="*/ 253 h 361"/>
              <a:gd name="T32" fmla="*/ 127 w 142"/>
              <a:gd name="T33" fmla="*/ 283 h 361"/>
              <a:gd name="T34" fmla="*/ 111 w 142"/>
              <a:gd name="T35" fmla="*/ 309 h 361"/>
              <a:gd name="T36" fmla="*/ 88 w 142"/>
              <a:gd name="T37" fmla="*/ 331 h 361"/>
              <a:gd name="T38" fmla="*/ 62 w 142"/>
              <a:gd name="T39" fmla="*/ 348 h 361"/>
              <a:gd name="T40" fmla="*/ 33 w 142"/>
              <a:gd name="T41" fmla="*/ 358 h 361"/>
              <a:gd name="T42" fmla="*/ 0 w 142"/>
              <a:gd name="T43" fmla="*/ 361 h 361"/>
              <a:gd name="T44" fmla="*/ 0 w 142"/>
              <a:gd name="T45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2" h="361">
                <a:moveTo>
                  <a:pt x="0" y="0"/>
                </a:moveTo>
                <a:lnTo>
                  <a:pt x="2" y="2"/>
                </a:lnTo>
                <a:lnTo>
                  <a:pt x="8" y="7"/>
                </a:lnTo>
                <a:lnTo>
                  <a:pt x="17" y="17"/>
                </a:lnTo>
                <a:lnTo>
                  <a:pt x="28" y="30"/>
                </a:lnTo>
                <a:lnTo>
                  <a:pt x="42" y="45"/>
                </a:lnTo>
                <a:lnTo>
                  <a:pt x="56" y="62"/>
                </a:lnTo>
                <a:lnTo>
                  <a:pt x="71" y="81"/>
                </a:lnTo>
                <a:lnTo>
                  <a:pt x="86" y="101"/>
                </a:lnTo>
                <a:lnTo>
                  <a:pt x="101" y="121"/>
                </a:lnTo>
                <a:lnTo>
                  <a:pt x="113" y="143"/>
                </a:lnTo>
                <a:lnTo>
                  <a:pt x="124" y="164"/>
                </a:lnTo>
                <a:lnTo>
                  <a:pt x="133" y="184"/>
                </a:lnTo>
                <a:lnTo>
                  <a:pt x="140" y="203"/>
                </a:lnTo>
                <a:lnTo>
                  <a:pt x="142" y="220"/>
                </a:lnTo>
                <a:lnTo>
                  <a:pt x="138" y="253"/>
                </a:lnTo>
                <a:lnTo>
                  <a:pt x="127" y="283"/>
                </a:lnTo>
                <a:lnTo>
                  <a:pt x="111" y="309"/>
                </a:lnTo>
                <a:lnTo>
                  <a:pt x="88" y="331"/>
                </a:lnTo>
                <a:lnTo>
                  <a:pt x="62" y="348"/>
                </a:lnTo>
                <a:lnTo>
                  <a:pt x="33" y="358"/>
                </a:lnTo>
                <a:lnTo>
                  <a:pt x="0" y="361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 w="0">
            <a:solidFill>
              <a:srgbClr val="F7F7F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-1685214" y="3112233"/>
            <a:ext cx="606937" cy="342731"/>
            <a:chOff x="833243" y="1047473"/>
            <a:chExt cx="721592" cy="407475"/>
          </a:xfrm>
          <a:scene3d>
            <a:camera prst="obliqueTopRight"/>
            <a:lightRig rig="threePt" dir="t"/>
          </a:scene3d>
        </p:grpSpPr>
        <p:sp>
          <p:nvSpPr>
            <p:cNvPr id="35" name="Freeform 7"/>
            <p:cNvSpPr>
              <a:spLocks/>
            </p:cNvSpPr>
            <p:nvPr userDrawn="1"/>
          </p:nvSpPr>
          <p:spPr bwMode="auto">
            <a:xfrm>
              <a:off x="1217653" y="1047473"/>
              <a:ext cx="337182" cy="407475"/>
            </a:xfrm>
            <a:custGeom>
              <a:avLst/>
              <a:gdLst>
                <a:gd name="T0" fmla="*/ 284 w 1227"/>
                <a:gd name="T1" fmla="*/ 4 h 1484"/>
                <a:gd name="T2" fmla="*/ 431 w 1227"/>
                <a:gd name="T3" fmla="*/ 34 h 1484"/>
                <a:gd name="T4" fmla="*/ 565 w 1227"/>
                <a:gd name="T5" fmla="*/ 90 h 1484"/>
                <a:gd name="T6" fmla="*/ 684 w 1227"/>
                <a:gd name="T7" fmla="*/ 170 h 1484"/>
                <a:gd name="T8" fmla="*/ 786 w 1227"/>
                <a:gd name="T9" fmla="*/ 272 h 1484"/>
                <a:gd name="T10" fmla="*/ 867 w 1227"/>
                <a:gd name="T11" fmla="*/ 390 h 1484"/>
                <a:gd name="T12" fmla="*/ 924 w 1227"/>
                <a:gd name="T13" fmla="*/ 524 h 1484"/>
                <a:gd name="T14" fmla="*/ 954 w 1227"/>
                <a:gd name="T15" fmla="*/ 669 h 1484"/>
                <a:gd name="T16" fmla="*/ 1044 w 1227"/>
                <a:gd name="T17" fmla="*/ 717 h 1484"/>
                <a:gd name="T18" fmla="*/ 1119 w 1227"/>
                <a:gd name="T19" fmla="*/ 783 h 1484"/>
                <a:gd name="T20" fmla="*/ 1177 w 1227"/>
                <a:gd name="T21" fmla="*/ 863 h 1484"/>
                <a:gd name="T22" fmla="*/ 1214 w 1227"/>
                <a:gd name="T23" fmla="*/ 957 h 1484"/>
                <a:gd name="T24" fmla="*/ 1227 w 1227"/>
                <a:gd name="T25" fmla="*/ 1062 h 1484"/>
                <a:gd name="T26" fmla="*/ 1213 w 1227"/>
                <a:gd name="T27" fmla="*/ 1167 h 1484"/>
                <a:gd name="T28" fmla="*/ 1177 w 1227"/>
                <a:gd name="T29" fmla="*/ 1262 h 1484"/>
                <a:gd name="T30" fmla="*/ 1119 w 1227"/>
                <a:gd name="T31" fmla="*/ 1344 h 1484"/>
                <a:gd name="T32" fmla="*/ 1043 w 1227"/>
                <a:gd name="T33" fmla="*/ 1409 h 1484"/>
                <a:gd name="T34" fmla="*/ 952 w 1227"/>
                <a:gd name="T35" fmla="*/ 1456 h 1484"/>
                <a:gd name="T36" fmla="*/ 852 w 1227"/>
                <a:gd name="T37" fmla="*/ 1480 h 1484"/>
                <a:gd name="T38" fmla="*/ 381 w 1227"/>
                <a:gd name="T39" fmla="*/ 1484 h 1484"/>
                <a:gd name="T40" fmla="*/ 487 w 1227"/>
                <a:gd name="T41" fmla="*/ 1471 h 1484"/>
                <a:gd name="T42" fmla="*/ 583 w 1227"/>
                <a:gd name="T43" fmla="*/ 1435 h 1484"/>
                <a:gd name="T44" fmla="*/ 667 w 1227"/>
                <a:gd name="T45" fmla="*/ 1379 h 1484"/>
                <a:gd name="T46" fmla="*/ 733 w 1227"/>
                <a:gd name="T47" fmla="*/ 1305 h 1484"/>
                <a:gd name="T48" fmla="*/ 782 w 1227"/>
                <a:gd name="T49" fmla="*/ 1216 h 1484"/>
                <a:gd name="T50" fmla="*/ 807 w 1227"/>
                <a:gd name="T51" fmla="*/ 1116 h 1484"/>
                <a:gd name="T52" fmla="*/ 807 w 1227"/>
                <a:gd name="T53" fmla="*/ 1008 h 1484"/>
                <a:gd name="T54" fmla="*/ 782 w 1227"/>
                <a:gd name="T55" fmla="*/ 910 h 1484"/>
                <a:gd name="T56" fmla="*/ 733 w 1227"/>
                <a:gd name="T57" fmla="*/ 821 h 1484"/>
                <a:gd name="T58" fmla="*/ 667 w 1227"/>
                <a:gd name="T59" fmla="*/ 748 h 1484"/>
                <a:gd name="T60" fmla="*/ 584 w 1227"/>
                <a:gd name="T61" fmla="*/ 691 h 1484"/>
                <a:gd name="T62" fmla="*/ 525 w 1227"/>
                <a:gd name="T63" fmla="*/ 594 h 1484"/>
                <a:gd name="T64" fmla="*/ 480 w 1227"/>
                <a:gd name="T65" fmla="*/ 453 h 1484"/>
                <a:gd name="T66" fmla="*/ 410 w 1227"/>
                <a:gd name="T67" fmla="*/ 324 h 1484"/>
                <a:gd name="T68" fmla="*/ 314 w 1227"/>
                <a:gd name="T69" fmla="*/ 213 h 1484"/>
                <a:gd name="T70" fmla="*/ 201 w 1227"/>
                <a:gd name="T71" fmla="*/ 122 h 1484"/>
                <a:gd name="T72" fmla="*/ 70 w 1227"/>
                <a:gd name="T73" fmla="*/ 54 h 1484"/>
                <a:gd name="T74" fmla="*/ 67 w 1227"/>
                <a:gd name="T75" fmla="*/ 13 h 1484"/>
                <a:gd name="T76" fmla="*/ 208 w 1227"/>
                <a:gd name="T77" fmla="*/ 0 h 1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27" h="1484">
                  <a:moveTo>
                    <a:pt x="208" y="0"/>
                  </a:moveTo>
                  <a:lnTo>
                    <a:pt x="284" y="4"/>
                  </a:lnTo>
                  <a:lnTo>
                    <a:pt x="358" y="15"/>
                  </a:lnTo>
                  <a:lnTo>
                    <a:pt x="431" y="34"/>
                  </a:lnTo>
                  <a:lnTo>
                    <a:pt x="500" y="59"/>
                  </a:lnTo>
                  <a:lnTo>
                    <a:pt x="565" y="90"/>
                  </a:lnTo>
                  <a:lnTo>
                    <a:pt x="626" y="128"/>
                  </a:lnTo>
                  <a:lnTo>
                    <a:pt x="684" y="170"/>
                  </a:lnTo>
                  <a:lnTo>
                    <a:pt x="738" y="218"/>
                  </a:lnTo>
                  <a:lnTo>
                    <a:pt x="786" y="272"/>
                  </a:lnTo>
                  <a:lnTo>
                    <a:pt x="829" y="329"/>
                  </a:lnTo>
                  <a:lnTo>
                    <a:pt x="867" y="390"/>
                  </a:lnTo>
                  <a:lnTo>
                    <a:pt x="898" y="456"/>
                  </a:lnTo>
                  <a:lnTo>
                    <a:pt x="924" y="524"/>
                  </a:lnTo>
                  <a:lnTo>
                    <a:pt x="942" y="596"/>
                  </a:lnTo>
                  <a:lnTo>
                    <a:pt x="954" y="669"/>
                  </a:lnTo>
                  <a:lnTo>
                    <a:pt x="1000" y="691"/>
                  </a:lnTo>
                  <a:lnTo>
                    <a:pt x="1044" y="717"/>
                  </a:lnTo>
                  <a:lnTo>
                    <a:pt x="1083" y="748"/>
                  </a:lnTo>
                  <a:lnTo>
                    <a:pt x="1119" y="783"/>
                  </a:lnTo>
                  <a:lnTo>
                    <a:pt x="1150" y="821"/>
                  </a:lnTo>
                  <a:lnTo>
                    <a:pt x="1177" y="863"/>
                  </a:lnTo>
                  <a:lnTo>
                    <a:pt x="1198" y="910"/>
                  </a:lnTo>
                  <a:lnTo>
                    <a:pt x="1214" y="957"/>
                  </a:lnTo>
                  <a:lnTo>
                    <a:pt x="1223" y="1008"/>
                  </a:lnTo>
                  <a:lnTo>
                    <a:pt x="1227" y="1062"/>
                  </a:lnTo>
                  <a:lnTo>
                    <a:pt x="1223" y="1116"/>
                  </a:lnTo>
                  <a:lnTo>
                    <a:pt x="1213" y="1167"/>
                  </a:lnTo>
                  <a:lnTo>
                    <a:pt x="1198" y="1216"/>
                  </a:lnTo>
                  <a:lnTo>
                    <a:pt x="1177" y="1262"/>
                  </a:lnTo>
                  <a:lnTo>
                    <a:pt x="1150" y="1305"/>
                  </a:lnTo>
                  <a:lnTo>
                    <a:pt x="1119" y="1344"/>
                  </a:lnTo>
                  <a:lnTo>
                    <a:pt x="1083" y="1379"/>
                  </a:lnTo>
                  <a:lnTo>
                    <a:pt x="1043" y="1409"/>
                  </a:lnTo>
                  <a:lnTo>
                    <a:pt x="1000" y="1435"/>
                  </a:lnTo>
                  <a:lnTo>
                    <a:pt x="952" y="1456"/>
                  </a:lnTo>
                  <a:lnTo>
                    <a:pt x="903" y="1471"/>
                  </a:lnTo>
                  <a:lnTo>
                    <a:pt x="852" y="1480"/>
                  </a:lnTo>
                  <a:lnTo>
                    <a:pt x="798" y="1484"/>
                  </a:lnTo>
                  <a:lnTo>
                    <a:pt x="381" y="1484"/>
                  </a:lnTo>
                  <a:lnTo>
                    <a:pt x="435" y="1480"/>
                  </a:lnTo>
                  <a:lnTo>
                    <a:pt x="487" y="1471"/>
                  </a:lnTo>
                  <a:lnTo>
                    <a:pt x="536" y="1456"/>
                  </a:lnTo>
                  <a:lnTo>
                    <a:pt x="583" y="1435"/>
                  </a:lnTo>
                  <a:lnTo>
                    <a:pt x="626" y="1409"/>
                  </a:lnTo>
                  <a:lnTo>
                    <a:pt x="667" y="1379"/>
                  </a:lnTo>
                  <a:lnTo>
                    <a:pt x="702" y="1344"/>
                  </a:lnTo>
                  <a:lnTo>
                    <a:pt x="733" y="1305"/>
                  </a:lnTo>
                  <a:lnTo>
                    <a:pt x="761" y="1262"/>
                  </a:lnTo>
                  <a:lnTo>
                    <a:pt x="782" y="1216"/>
                  </a:lnTo>
                  <a:lnTo>
                    <a:pt x="797" y="1167"/>
                  </a:lnTo>
                  <a:lnTo>
                    <a:pt x="807" y="1116"/>
                  </a:lnTo>
                  <a:lnTo>
                    <a:pt x="811" y="1062"/>
                  </a:lnTo>
                  <a:lnTo>
                    <a:pt x="807" y="1008"/>
                  </a:lnTo>
                  <a:lnTo>
                    <a:pt x="797" y="957"/>
                  </a:lnTo>
                  <a:lnTo>
                    <a:pt x="782" y="910"/>
                  </a:lnTo>
                  <a:lnTo>
                    <a:pt x="761" y="863"/>
                  </a:lnTo>
                  <a:lnTo>
                    <a:pt x="733" y="821"/>
                  </a:lnTo>
                  <a:lnTo>
                    <a:pt x="702" y="783"/>
                  </a:lnTo>
                  <a:lnTo>
                    <a:pt x="667" y="748"/>
                  </a:lnTo>
                  <a:lnTo>
                    <a:pt x="626" y="717"/>
                  </a:lnTo>
                  <a:lnTo>
                    <a:pt x="584" y="691"/>
                  </a:lnTo>
                  <a:lnTo>
                    <a:pt x="537" y="669"/>
                  </a:lnTo>
                  <a:lnTo>
                    <a:pt x="525" y="594"/>
                  </a:lnTo>
                  <a:lnTo>
                    <a:pt x="506" y="522"/>
                  </a:lnTo>
                  <a:lnTo>
                    <a:pt x="480" y="453"/>
                  </a:lnTo>
                  <a:lnTo>
                    <a:pt x="447" y="387"/>
                  </a:lnTo>
                  <a:lnTo>
                    <a:pt x="410" y="324"/>
                  </a:lnTo>
                  <a:lnTo>
                    <a:pt x="364" y="265"/>
                  </a:lnTo>
                  <a:lnTo>
                    <a:pt x="314" y="213"/>
                  </a:lnTo>
                  <a:lnTo>
                    <a:pt x="260" y="164"/>
                  </a:lnTo>
                  <a:lnTo>
                    <a:pt x="201" y="122"/>
                  </a:lnTo>
                  <a:lnTo>
                    <a:pt x="138" y="84"/>
                  </a:lnTo>
                  <a:lnTo>
                    <a:pt x="70" y="54"/>
                  </a:lnTo>
                  <a:lnTo>
                    <a:pt x="0" y="29"/>
                  </a:lnTo>
                  <a:lnTo>
                    <a:pt x="67" y="13"/>
                  </a:lnTo>
                  <a:lnTo>
                    <a:pt x="136" y="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A3DCE2"/>
            </a:solidFill>
            <a:ln w="0">
              <a:solidFill>
                <a:srgbClr val="A3DC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8"/>
            <p:cNvSpPr>
              <a:spLocks/>
            </p:cNvSpPr>
            <p:nvPr userDrawn="1"/>
          </p:nvSpPr>
          <p:spPr bwMode="auto">
            <a:xfrm>
              <a:off x="833243" y="1055162"/>
              <a:ext cx="607367" cy="399786"/>
            </a:xfrm>
            <a:custGeom>
              <a:avLst/>
              <a:gdLst>
                <a:gd name="T0" fmla="*/ 1467 w 2213"/>
                <a:gd name="T1" fmla="*/ 22 h 1456"/>
                <a:gd name="T2" fmla="*/ 1588 w 2213"/>
                <a:gd name="T3" fmla="*/ 82 h 1456"/>
                <a:gd name="T4" fmla="*/ 1696 w 2213"/>
                <a:gd name="T5" fmla="*/ 164 h 1456"/>
                <a:gd name="T6" fmla="*/ 1788 w 2213"/>
                <a:gd name="T7" fmla="*/ 261 h 1456"/>
                <a:gd name="T8" fmla="*/ 1860 w 2213"/>
                <a:gd name="T9" fmla="*/ 375 h 1456"/>
                <a:gd name="T10" fmla="*/ 1912 w 2213"/>
                <a:gd name="T11" fmla="*/ 501 h 1456"/>
                <a:gd name="T12" fmla="*/ 1939 w 2213"/>
                <a:gd name="T13" fmla="*/ 639 h 1456"/>
                <a:gd name="T14" fmla="*/ 2028 w 2213"/>
                <a:gd name="T15" fmla="*/ 686 h 1456"/>
                <a:gd name="T16" fmla="*/ 2105 w 2213"/>
                <a:gd name="T17" fmla="*/ 753 h 1456"/>
                <a:gd name="T18" fmla="*/ 2163 w 2213"/>
                <a:gd name="T19" fmla="*/ 834 h 1456"/>
                <a:gd name="T20" fmla="*/ 2199 w 2213"/>
                <a:gd name="T21" fmla="*/ 929 h 1456"/>
                <a:gd name="T22" fmla="*/ 2213 w 2213"/>
                <a:gd name="T23" fmla="*/ 1034 h 1456"/>
                <a:gd name="T24" fmla="*/ 2199 w 2213"/>
                <a:gd name="T25" fmla="*/ 1139 h 1456"/>
                <a:gd name="T26" fmla="*/ 2163 w 2213"/>
                <a:gd name="T27" fmla="*/ 1234 h 1456"/>
                <a:gd name="T28" fmla="*/ 2104 w 2213"/>
                <a:gd name="T29" fmla="*/ 1316 h 1456"/>
                <a:gd name="T30" fmla="*/ 2028 w 2213"/>
                <a:gd name="T31" fmla="*/ 1381 h 1456"/>
                <a:gd name="T32" fmla="*/ 1938 w 2213"/>
                <a:gd name="T33" fmla="*/ 1428 h 1456"/>
                <a:gd name="T34" fmla="*/ 1837 w 2213"/>
                <a:gd name="T35" fmla="*/ 1452 h 1456"/>
                <a:gd name="T36" fmla="*/ 429 w 2213"/>
                <a:gd name="T37" fmla="*/ 1456 h 1456"/>
                <a:gd name="T38" fmla="*/ 324 w 2213"/>
                <a:gd name="T39" fmla="*/ 1443 h 1456"/>
                <a:gd name="T40" fmla="*/ 227 w 2213"/>
                <a:gd name="T41" fmla="*/ 1407 h 1456"/>
                <a:gd name="T42" fmla="*/ 144 w 2213"/>
                <a:gd name="T43" fmla="*/ 1351 h 1456"/>
                <a:gd name="T44" fmla="*/ 77 w 2213"/>
                <a:gd name="T45" fmla="*/ 1277 h 1456"/>
                <a:gd name="T46" fmla="*/ 29 w 2213"/>
                <a:gd name="T47" fmla="*/ 1188 h 1456"/>
                <a:gd name="T48" fmla="*/ 4 w 2213"/>
                <a:gd name="T49" fmla="*/ 1088 h 1456"/>
                <a:gd name="T50" fmla="*/ 4 w 2213"/>
                <a:gd name="T51" fmla="*/ 979 h 1456"/>
                <a:gd name="T52" fmla="*/ 30 w 2213"/>
                <a:gd name="T53" fmla="*/ 877 h 1456"/>
                <a:gd name="T54" fmla="*/ 82 w 2213"/>
                <a:gd name="T55" fmla="*/ 787 h 1456"/>
                <a:gd name="T56" fmla="*/ 152 w 2213"/>
                <a:gd name="T57" fmla="*/ 711 h 1456"/>
                <a:gd name="T58" fmla="*/ 240 w 2213"/>
                <a:gd name="T59" fmla="*/ 655 h 1456"/>
                <a:gd name="T60" fmla="*/ 340 w 2213"/>
                <a:gd name="T61" fmla="*/ 621 h 1456"/>
                <a:gd name="T62" fmla="*/ 404 w 2213"/>
                <a:gd name="T63" fmla="*/ 554 h 1456"/>
                <a:gd name="T64" fmla="*/ 446 w 2213"/>
                <a:gd name="T65" fmla="*/ 443 h 1456"/>
                <a:gd name="T66" fmla="*/ 512 w 2213"/>
                <a:gd name="T67" fmla="*/ 346 h 1456"/>
                <a:gd name="T68" fmla="*/ 598 w 2213"/>
                <a:gd name="T69" fmla="*/ 269 h 1456"/>
                <a:gd name="T70" fmla="*/ 702 w 2213"/>
                <a:gd name="T71" fmla="*/ 212 h 1456"/>
                <a:gd name="T72" fmla="*/ 819 w 2213"/>
                <a:gd name="T73" fmla="*/ 184 h 1456"/>
                <a:gd name="T74" fmla="*/ 943 w 2213"/>
                <a:gd name="T75" fmla="*/ 184 h 1456"/>
                <a:gd name="T76" fmla="*/ 1058 w 2213"/>
                <a:gd name="T77" fmla="*/ 212 h 1456"/>
                <a:gd name="T78" fmla="*/ 1158 w 2213"/>
                <a:gd name="T79" fmla="*/ 121 h 1456"/>
                <a:gd name="T80" fmla="*/ 1274 w 2213"/>
                <a:gd name="T81" fmla="*/ 50 h 1456"/>
                <a:gd name="T82" fmla="*/ 1402 w 2213"/>
                <a:gd name="T83" fmla="*/ 0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3" h="1456">
                  <a:moveTo>
                    <a:pt x="1402" y="0"/>
                  </a:moveTo>
                  <a:lnTo>
                    <a:pt x="1467" y="22"/>
                  </a:lnTo>
                  <a:lnTo>
                    <a:pt x="1530" y="50"/>
                  </a:lnTo>
                  <a:lnTo>
                    <a:pt x="1588" y="82"/>
                  </a:lnTo>
                  <a:lnTo>
                    <a:pt x="1645" y="121"/>
                  </a:lnTo>
                  <a:lnTo>
                    <a:pt x="1696" y="164"/>
                  </a:lnTo>
                  <a:lnTo>
                    <a:pt x="1744" y="210"/>
                  </a:lnTo>
                  <a:lnTo>
                    <a:pt x="1788" y="261"/>
                  </a:lnTo>
                  <a:lnTo>
                    <a:pt x="1827" y="316"/>
                  </a:lnTo>
                  <a:lnTo>
                    <a:pt x="1860" y="375"/>
                  </a:lnTo>
                  <a:lnTo>
                    <a:pt x="1889" y="438"/>
                  </a:lnTo>
                  <a:lnTo>
                    <a:pt x="1912" y="501"/>
                  </a:lnTo>
                  <a:lnTo>
                    <a:pt x="1928" y="569"/>
                  </a:lnTo>
                  <a:lnTo>
                    <a:pt x="1939" y="639"/>
                  </a:lnTo>
                  <a:lnTo>
                    <a:pt x="1986" y="660"/>
                  </a:lnTo>
                  <a:lnTo>
                    <a:pt x="2028" y="686"/>
                  </a:lnTo>
                  <a:lnTo>
                    <a:pt x="2069" y="718"/>
                  </a:lnTo>
                  <a:lnTo>
                    <a:pt x="2105" y="753"/>
                  </a:lnTo>
                  <a:lnTo>
                    <a:pt x="2135" y="792"/>
                  </a:lnTo>
                  <a:lnTo>
                    <a:pt x="2163" y="834"/>
                  </a:lnTo>
                  <a:lnTo>
                    <a:pt x="2184" y="880"/>
                  </a:lnTo>
                  <a:lnTo>
                    <a:pt x="2199" y="929"/>
                  </a:lnTo>
                  <a:lnTo>
                    <a:pt x="2209" y="980"/>
                  </a:lnTo>
                  <a:lnTo>
                    <a:pt x="2213" y="1034"/>
                  </a:lnTo>
                  <a:lnTo>
                    <a:pt x="2209" y="1088"/>
                  </a:lnTo>
                  <a:lnTo>
                    <a:pt x="2199" y="1139"/>
                  </a:lnTo>
                  <a:lnTo>
                    <a:pt x="2184" y="1188"/>
                  </a:lnTo>
                  <a:lnTo>
                    <a:pt x="2163" y="1234"/>
                  </a:lnTo>
                  <a:lnTo>
                    <a:pt x="2135" y="1277"/>
                  </a:lnTo>
                  <a:lnTo>
                    <a:pt x="2104" y="1316"/>
                  </a:lnTo>
                  <a:lnTo>
                    <a:pt x="2069" y="1351"/>
                  </a:lnTo>
                  <a:lnTo>
                    <a:pt x="2028" y="1381"/>
                  </a:lnTo>
                  <a:lnTo>
                    <a:pt x="1985" y="1407"/>
                  </a:lnTo>
                  <a:lnTo>
                    <a:pt x="1938" y="1428"/>
                  </a:lnTo>
                  <a:lnTo>
                    <a:pt x="1889" y="1443"/>
                  </a:lnTo>
                  <a:lnTo>
                    <a:pt x="1837" y="1452"/>
                  </a:lnTo>
                  <a:lnTo>
                    <a:pt x="1783" y="1456"/>
                  </a:lnTo>
                  <a:lnTo>
                    <a:pt x="429" y="1456"/>
                  </a:lnTo>
                  <a:lnTo>
                    <a:pt x="375" y="1452"/>
                  </a:lnTo>
                  <a:lnTo>
                    <a:pt x="324" y="1443"/>
                  </a:lnTo>
                  <a:lnTo>
                    <a:pt x="275" y="1428"/>
                  </a:lnTo>
                  <a:lnTo>
                    <a:pt x="227" y="1407"/>
                  </a:lnTo>
                  <a:lnTo>
                    <a:pt x="185" y="1381"/>
                  </a:lnTo>
                  <a:lnTo>
                    <a:pt x="144" y="1351"/>
                  </a:lnTo>
                  <a:lnTo>
                    <a:pt x="108" y="1316"/>
                  </a:lnTo>
                  <a:lnTo>
                    <a:pt x="77" y="1277"/>
                  </a:lnTo>
                  <a:lnTo>
                    <a:pt x="50" y="1234"/>
                  </a:lnTo>
                  <a:lnTo>
                    <a:pt x="29" y="1188"/>
                  </a:lnTo>
                  <a:lnTo>
                    <a:pt x="14" y="1139"/>
                  </a:lnTo>
                  <a:lnTo>
                    <a:pt x="4" y="1088"/>
                  </a:lnTo>
                  <a:lnTo>
                    <a:pt x="0" y="1034"/>
                  </a:lnTo>
                  <a:lnTo>
                    <a:pt x="4" y="979"/>
                  </a:lnTo>
                  <a:lnTo>
                    <a:pt x="14" y="927"/>
                  </a:lnTo>
                  <a:lnTo>
                    <a:pt x="30" y="877"/>
                  </a:lnTo>
                  <a:lnTo>
                    <a:pt x="53" y="829"/>
                  </a:lnTo>
                  <a:lnTo>
                    <a:pt x="82" y="787"/>
                  </a:lnTo>
                  <a:lnTo>
                    <a:pt x="114" y="746"/>
                  </a:lnTo>
                  <a:lnTo>
                    <a:pt x="152" y="711"/>
                  </a:lnTo>
                  <a:lnTo>
                    <a:pt x="195" y="681"/>
                  </a:lnTo>
                  <a:lnTo>
                    <a:pt x="240" y="655"/>
                  </a:lnTo>
                  <a:lnTo>
                    <a:pt x="289" y="636"/>
                  </a:lnTo>
                  <a:lnTo>
                    <a:pt x="340" y="621"/>
                  </a:lnTo>
                  <a:lnTo>
                    <a:pt x="394" y="614"/>
                  </a:lnTo>
                  <a:lnTo>
                    <a:pt x="404" y="554"/>
                  </a:lnTo>
                  <a:lnTo>
                    <a:pt x="421" y="498"/>
                  </a:lnTo>
                  <a:lnTo>
                    <a:pt x="446" y="443"/>
                  </a:lnTo>
                  <a:lnTo>
                    <a:pt x="477" y="392"/>
                  </a:lnTo>
                  <a:lnTo>
                    <a:pt x="512" y="346"/>
                  </a:lnTo>
                  <a:lnTo>
                    <a:pt x="553" y="305"/>
                  </a:lnTo>
                  <a:lnTo>
                    <a:pt x="598" y="269"/>
                  </a:lnTo>
                  <a:lnTo>
                    <a:pt x="648" y="237"/>
                  </a:lnTo>
                  <a:lnTo>
                    <a:pt x="702" y="212"/>
                  </a:lnTo>
                  <a:lnTo>
                    <a:pt x="759" y="195"/>
                  </a:lnTo>
                  <a:lnTo>
                    <a:pt x="819" y="184"/>
                  </a:lnTo>
                  <a:lnTo>
                    <a:pt x="880" y="180"/>
                  </a:lnTo>
                  <a:lnTo>
                    <a:pt x="943" y="184"/>
                  </a:lnTo>
                  <a:lnTo>
                    <a:pt x="1002" y="194"/>
                  </a:lnTo>
                  <a:lnTo>
                    <a:pt x="1058" y="212"/>
                  </a:lnTo>
                  <a:lnTo>
                    <a:pt x="1106" y="165"/>
                  </a:lnTo>
                  <a:lnTo>
                    <a:pt x="1158" y="121"/>
                  </a:lnTo>
                  <a:lnTo>
                    <a:pt x="1215" y="84"/>
                  </a:lnTo>
                  <a:lnTo>
                    <a:pt x="1274" y="50"/>
                  </a:lnTo>
                  <a:lnTo>
                    <a:pt x="1336" y="22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BCE6EA"/>
            </a:solidFill>
            <a:ln w="0">
              <a:solidFill>
                <a:srgbClr val="BCE6E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5" name="그룹 74"/>
          <p:cNvGrpSpPr/>
          <p:nvPr userDrawn="1"/>
        </p:nvGrpSpPr>
        <p:grpSpPr>
          <a:xfrm rot="900000">
            <a:off x="9267196" y="72563"/>
            <a:ext cx="698157" cy="1043900"/>
            <a:chOff x="8516809" y="82027"/>
            <a:chExt cx="543830" cy="8131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Right"/>
            <a:lightRig rig="threePt" dir="t"/>
          </a:scene3d>
        </p:grpSpPr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8790711" y="750886"/>
              <a:ext cx="6725" cy="88651"/>
            </a:xfrm>
            <a:custGeom>
              <a:avLst/>
              <a:gdLst>
                <a:gd name="T0" fmla="*/ 20 w 22"/>
                <a:gd name="T1" fmla="*/ 0 h 290"/>
                <a:gd name="T2" fmla="*/ 22 w 22"/>
                <a:gd name="T3" fmla="*/ 290 h 290"/>
                <a:gd name="T4" fmla="*/ 2 w 22"/>
                <a:gd name="T5" fmla="*/ 290 h 290"/>
                <a:gd name="T6" fmla="*/ 0 w 22"/>
                <a:gd name="T7" fmla="*/ 0 h 290"/>
                <a:gd name="T8" fmla="*/ 20 w 22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90">
                  <a:moveTo>
                    <a:pt x="20" y="0"/>
                  </a:moveTo>
                  <a:lnTo>
                    <a:pt x="22" y="290"/>
                  </a:lnTo>
                  <a:lnTo>
                    <a:pt x="2" y="290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516809" y="84473"/>
              <a:ext cx="273902" cy="655714"/>
            </a:xfrm>
            <a:custGeom>
              <a:avLst/>
              <a:gdLst>
                <a:gd name="T0" fmla="*/ 643 w 896"/>
                <a:gd name="T1" fmla="*/ 0 h 2145"/>
                <a:gd name="T2" fmla="*/ 694 w 896"/>
                <a:gd name="T3" fmla="*/ 1 h 2145"/>
                <a:gd name="T4" fmla="*/ 729 w 896"/>
                <a:gd name="T5" fmla="*/ 5 h 2145"/>
                <a:gd name="T6" fmla="*/ 767 w 896"/>
                <a:gd name="T7" fmla="*/ 8 h 2145"/>
                <a:gd name="T8" fmla="*/ 807 w 896"/>
                <a:gd name="T9" fmla="*/ 12 h 2145"/>
                <a:gd name="T10" fmla="*/ 845 w 896"/>
                <a:gd name="T11" fmla="*/ 19 h 2145"/>
                <a:gd name="T12" fmla="*/ 882 w 896"/>
                <a:gd name="T13" fmla="*/ 28 h 2145"/>
                <a:gd name="T14" fmla="*/ 886 w 896"/>
                <a:gd name="T15" fmla="*/ 27 h 2145"/>
                <a:gd name="T16" fmla="*/ 896 w 896"/>
                <a:gd name="T17" fmla="*/ 2145 h 2145"/>
                <a:gd name="T18" fmla="*/ 872 w 896"/>
                <a:gd name="T19" fmla="*/ 2143 h 2145"/>
                <a:gd name="T20" fmla="*/ 844 w 896"/>
                <a:gd name="T21" fmla="*/ 2136 h 2145"/>
                <a:gd name="T22" fmla="*/ 813 w 896"/>
                <a:gd name="T23" fmla="*/ 2123 h 2145"/>
                <a:gd name="T24" fmla="*/ 779 w 896"/>
                <a:gd name="T25" fmla="*/ 2107 h 2145"/>
                <a:gd name="T26" fmla="*/ 742 w 896"/>
                <a:gd name="T27" fmla="*/ 2085 h 2145"/>
                <a:gd name="T28" fmla="*/ 703 w 896"/>
                <a:gd name="T29" fmla="*/ 2060 h 2145"/>
                <a:gd name="T30" fmla="*/ 662 w 896"/>
                <a:gd name="T31" fmla="*/ 2029 h 2145"/>
                <a:gd name="T32" fmla="*/ 620 w 896"/>
                <a:gd name="T33" fmla="*/ 1997 h 2145"/>
                <a:gd name="T34" fmla="*/ 577 w 896"/>
                <a:gd name="T35" fmla="*/ 1958 h 2145"/>
                <a:gd name="T36" fmla="*/ 533 w 896"/>
                <a:gd name="T37" fmla="*/ 1917 h 2145"/>
                <a:gd name="T38" fmla="*/ 489 w 896"/>
                <a:gd name="T39" fmla="*/ 1873 h 2145"/>
                <a:gd name="T40" fmla="*/ 443 w 896"/>
                <a:gd name="T41" fmla="*/ 1823 h 2145"/>
                <a:gd name="T42" fmla="*/ 399 w 896"/>
                <a:gd name="T43" fmla="*/ 1772 h 2145"/>
                <a:gd name="T44" fmla="*/ 355 w 896"/>
                <a:gd name="T45" fmla="*/ 1717 h 2145"/>
                <a:gd name="T46" fmla="*/ 312 w 896"/>
                <a:gd name="T47" fmla="*/ 1659 h 2145"/>
                <a:gd name="T48" fmla="*/ 270 w 896"/>
                <a:gd name="T49" fmla="*/ 1598 h 2145"/>
                <a:gd name="T50" fmla="*/ 229 w 896"/>
                <a:gd name="T51" fmla="*/ 1533 h 2145"/>
                <a:gd name="T52" fmla="*/ 191 w 896"/>
                <a:gd name="T53" fmla="*/ 1467 h 2145"/>
                <a:gd name="T54" fmla="*/ 155 w 896"/>
                <a:gd name="T55" fmla="*/ 1398 h 2145"/>
                <a:gd name="T56" fmla="*/ 121 w 896"/>
                <a:gd name="T57" fmla="*/ 1326 h 2145"/>
                <a:gd name="T58" fmla="*/ 90 w 896"/>
                <a:gd name="T59" fmla="*/ 1253 h 2145"/>
                <a:gd name="T60" fmla="*/ 62 w 896"/>
                <a:gd name="T61" fmla="*/ 1177 h 2145"/>
                <a:gd name="T62" fmla="*/ 39 w 896"/>
                <a:gd name="T63" fmla="*/ 1103 h 2145"/>
                <a:gd name="T64" fmla="*/ 22 w 896"/>
                <a:gd name="T65" fmla="*/ 1029 h 2145"/>
                <a:gd name="T66" fmla="*/ 9 w 896"/>
                <a:gd name="T67" fmla="*/ 954 h 2145"/>
                <a:gd name="T68" fmla="*/ 2 w 896"/>
                <a:gd name="T69" fmla="*/ 881 h 2145"/>
                <a:gd name="T70" fmla="*/ 0 w 896"/>
                <a:gd name="T71" fmla="*/ 808 h 2145"/>
                <a:gd name="T72" fmla="*/ 2 w 896"/>
                <a:gd name="T73" fmla="*/ 736 h 2145"/>
                <a:gd name="T74" fmla="*/ 9 w 896"/>
                <a:gd name="T75" fmla="*/ 665 h 2145"/>
                <a:gd name="T76" fmla="*/ 22 w 896"/>
                <a:gd name="T77" fmla="*/ 596 h 2145"/>
                <a:gd name="T78" fmla="*/ 39 w 896"/>
                <a:gd name="T79" fmla="*/ 530 h 2145"/>
                <a:gd name="T80" fmla="*/ 63 w 896"/>
                <a:gd name="T81" fmla="*/ 465 h 2145"/>
                <a:gd name="T82" fmla="*/ 91 w 896"/>
                <a:gd name="T83" fmla="*/ 405 h 2145"/>
                <a:gd name="T84" fmla="*/ 114 w 896"/>
                <a:gd name="T85" fmla="*/ 362 h 2145"/>
                <a:gd name="T86" fmla="*/ 142 w 896"/>
                <a:gd name="T87" fmla="*/ 320 h 2145"/>
                <a:gd name="T88" fmla="*/ 176 w 896"/>
                <a:gd name="T89" fmla="*/ 277 h 2145"/>
                <a:gd name="T90" fmla="*/ 212 w 896"/>
                <a:gd name="T91" fmla="*/ 236 h 2145"/>
                <a:gd name="T92" fmla="*/ 253 w 896"/>
                <a:gd name="T93" fmla="*/ 195 h 2145"/>
                <a:gd name="T94" fmla="*/ 296 w 896"/>
                <a:gd name="T95" fmla="*/ 158 h 2145"/>
                <a:gd name="T96" fmla="*/ 341 w 896"/>
                <a:gd name="T97" fmla="*/ 122 h 2145"/>
                <a:gd name="T98" fmla="*/ 389 w 896"/>
                <a:gd name="T99" fmla="*/ 89 h 2145"/>
                <a:gd name="T100" fmla="*/ 439 w 896"/>
                <a:gd name="T101" fmla="*/ 61 h 2145"/>
                <a:gd name="T102" fmla="*/ 489 w 896"/>
                <a:gd name="T103" fmla="*/ 37 h 2145"/>
                <a:gd name="T104" fmla="*/ 540 w 896"/>
                <a:gd name="T105" fmla="*/ 19 h 2145"/>
                <a:gd name="T106" fmla="*/ 591 w 896"/>
                <a:gd name="T107" fmla="*/ 6 h 2145"/>
                <a:gd name="T108" fmla="*/ 643 w 896"/>
                <a:gd name="T10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6" h="2145">
                  <a:moveTo>
                    <a:pt x="643" y="0"/>
                  </a:moveTo>
                  <a:lnTo>
                    <a:pt x="694" y="1"/>
                  </a:lnTo>
                  <a:lnTo>
                    <a:pt x="729" y="5"/>
                  </a:lnTo>
                  <a:lnTo>
                    <a:pt x="767" y="8"/>
                  </a:lnTo>
                  <a:lnTo>
                    <a:pt x="807" y="12"/>
                  </a:lnTo>
                  <a:lnTo>
                    <a:pt x="845" y="19"/>
                  </a:lnTo>
                  <a:lnTo>
                    <a:pt x="882" y="28"/>
                  </a:lnTo>
                  <a:lnTo>
                    <a:pt x="886" y="27"/>
                  </a:lnTo>
                  <a:lnTo>
                    <a:pt x="896" y="2145"/>
                  </a:lnTo>
                  <a:lnTo>
                    <a:pt x="872" y="2143"/>
                  </a:lnTo>
                  <a:lnTo>
                    <a:pt x="844" y="2136"/>
                  </a:lnTo>
                  <a:lnTo>
                    <a:pt x="813" y="2123"/>
                  </a:lnTo>
                  <a:lnTo>
                    <a:pt x="779" y="2107"/>
                  </a:lnTo>
                  <a:lnTo>
                    <a:pt x="742" y="2085"/>
                  </a:lnTo>
                  <a:lnTo>
                    <a:pt x="703" y="2060"/>
                  </a:lnTo>
                  <a:lnTo>
                    <a:pt x="662" y="2029"/>
                  </a:lnTo>
                  <a:lnTo>
                    <a:pt x="620" y="1997"/>
                  </a:lnTo>
                  <a:lnTo>
                    <a:pt x="577" y="1958"/>
                  </a:lnTo>
                  <a:lnTo>
                    <a:pt x="533" y="1917"/>
                  </a:lnTo>
                  <a:lnTo>
                    <a:pt x="489" y="1873"/>
                  </a:lnTo>
                  <a:lnTo>
                    <a:pt x="443" y="1823"/>
                  </a:lnTo>
                  <a:lnTo>
                    <a:pt x="399" y="1772"/>
                  </a:lnTo>
                  <a:lnTo>
                    <a:pt x="355" y="1717"/>
                  </a:lnTo>
                  <a:lnTo>
                    <a:pt x="312" y="1659"/>
                  </a:lnTo>
                  <a:lnTo>
                    <a:pt x="270" y="1598"/>
                  </a:lnTo>
                  <a:lnTo>
                    <a:pt x="229" y="1533"/>
                  </a:lnTo>
                  <a:lnTo>
                    <a:pt x="191" y="1467"/>
                  </a:lnTo>
                  <a:lnTo>
                    <a:pt x="155" y="1398"/>
                  </a:lnTo>
                  <a:lnTo>
                    <a:pt x="121" y="1326"/>
                  </a:lnTo>
                  <a:lnTo>
                    <a:pt x="90" y="1253"/>
                  </a:lnTo>
                  <a:lnTo>
                    <a:pt x="62" y="1177"/>
                  </a:lnTo>
                  <a:lnTo>
                    <a:pt x="39" y="1103"/>
                  </a:lnTo>
                  <a:lnTo>
                    <a:pt x="22" y="1029"/>
                  </a:lnTo>
                  <a:lnTo>
                    <a:pt x="9" y="954"/>
                  </a:lnTo>
                  <a:lnTo>
                    <a:pt x="2" y="881"/>
                  </a:lnTo>
                  <a:lnTo>
                    <a:pt x="0" y="808"/>
                  </a:lnTo>
                  <a:lnTo>
                    <a:pt x="2" y="736"/>
                  </a:lnTo>
                  <a:lnTo>
                    <a:pt x="9" y="665"/>
                  </a:lnTo>
                  <a:lnTo>
                    <a:pt x="22" y="596"/>
                  </a:lnTo>
                  <a:lnTo>
                    <a:pt x="39" y="530"/>
                  </a:lnTo>
                  <a:lnTo>
                    <a:pt x="63" y="465"/>
                  </a:lnTo>
                  <a:lnTo>
                    <a:pt x="91" y="405"/>
                  </a:lnTo>
                  <a:lnTo>
                    <a:pt x="114" y="362"/>
                  </a:lnTo>
                  <a:lnTo>
                    <a:pt x="142" y="320"/>
                  </a:lnTo>
                  <a:lnTo>
                    <a:pt x="176" y="277"/>
                  </a:lnTo>
                  <a:lnTo>
                    <a:pt x="212" y="236"/>
                  </a:lnTo>
                  <a:lnTo>
                    <a:pt x="253" y="195"/>
                  </a:lnTo>
                  <a:lnTo>
                    <a:pt x="296" y="158"/>
                  </a:lnTo>
                  <a:lnTo>
                    <a:pt x="341" y="122"/>
                  </a:lnTo>
                  <a:lnTo>
                    <a:pt x="389" y="89"/>
                  </a:lnTo>
                  <a:lnTo>
                    <a:pt x="439" y="61"/>
                  </a:lnTo>
                  <a:lnTo>
                    <a:pt x="489" y="37"/>
                  </a:lnTo>
                  <a:lnTo>
                    <a:pt x="540" y="19"/>
                  </a:lnTo>
                  <a:lnTo>
                    <a:pt x="591" y="6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A3DCE2"/>
            </a:solidFill>
            <a:ln w="0">
              <a:solidFill>
                <a:srgbClr val="A3DC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8787654" y="82027"/>
              <a:ext cx="272985" cy="658160"/>
            </a:xfrm>
            <a:custGeom>
              <a:avLst/>
              <a:gdLst>
                <a:gd name="T0" fmla="*/ 204 w 893"/>
                <a:gd name="T1" fmla="*/ 0 h 2153"/>
                <a:gd name="T2" fmla="*/ 248 w 893"/>
                <a:gd name="T3" fmla="*/ 1 h 2153"/>
                <a:gd name="T4" fmla="*/ 293 w 893"/>
                <a:gd name="T5" fmla="*/ 8 h 2153"/>
                <a:gd name="T6" fmla="*/ 339 w 893"/>
                <a:gd name="T7" fmla="*/ 21 h 2153"/>
                <a:gd name="T8" fmla="*/ 385 w 893"/>
                <a:gd name="T9" fmla="*/ 38 h 2153"/>
                <a:gd name="T10" fmla="*/ 432 w 893"/>
                <a:gd name="T11" fmla="*/ 59 h 2153"/>
                <a:gd name="T12" fmla="*/ 477 w 893"/>
                <a:gd name="T13" fmla="*/ 85 h 2153"/>
                <a:gd name="T14" fmla="*/ 521 w 893"/>
                <a:gd name="T15" fmla="*/ 113 h 2153"/>
                <a:gd name="T16" fmla="*/ 565 w 893"/>
                <a:gd name="T17" fmla="*/ 144 h 2153"/>
                <a:gd name="T18" fmla="*/ 605 w 893"/>
                <a:gd name="T19" fmla="*/ 176 h 2153"/>
                <a:gd name="T20" fmla="*/ 645 w 893"/>
                <a:gd name="T21" fmla="*/ 211 h 2153"/>
                <a:gd name="T22" fmla="*/ 681 w 893"/>
                <a:gd name="T23" fmla="*/ 247 h 2153"/>
                <a:gd name="T24" fmla="*/ 714 w 893"/>
                <a:gd name="T25" fmla="*/ 283 h 2153"/>
                <a:gd name="T26" fmla="*/ 743 w 893"/>
                <a:gd name="T27" fmla="*/ 319 h 2153"/>
                <a:gd name="T28" fmla="*/ 768 w 893"/>
                <a:gd name="T29" fmla="*/ 355 h 2153"/>
                <a:gd name="T30" fmla="*/ 789 w 893"/>
                <a:gd name="T31" fmla="*/ 389 h 2153"/>
                <a:gd name="T32" fmla="*/ 821 w 893"/>
                <a:gd name="T33" fmla="*/ 451 h 2153"/>
                <a:gd name="T34" fmla="*/ 845 w 893"/>
                <a:gd name="T35" fmla="*/ 516 h 2153"/>
                <a:gd name="T36" fmla="*/ 865 w 893"/>
                <a:gd name="T37" fmla="*/ 583 h 2153"/>
                <a:gd name="T38" fmla="*/ 880 w 893"/>
                <a:gd name="T39" fmla="*/ 652 h 2153"/>
                <a:gd name="T40" fmla="*/ 889 w 893"/>
                <a:gd name="T41" fmla="*/ 725 h 2153"/>
                <a:gd name="T42" fmla="*/ 893 w 893"/>
                <a:gd name="T43" fmla="*/ 797 h 2153"/>
                <a:gd name="T44" fmla="*/ 892 w 893"/>
                <a:gd name="T45" fmla="*/ 872 h 2153"/>
                <a:gd name="T46" fmla="*/ 886 w 893"/>
                <a:gd name="T47" fmla="*/ 947 h 2153"/>
                <a:gd name="T48" fmla="*/ 874 w 893"/>
                <a:gd name="T49" fmla="*/ 1023 h 2153"/>
                <a:gd name="T50" fmla="*/ 857 w 893"/>
                <a:gd name="T51" fmla="*/ 1099 h 2153"/>
                <a:gd name="T52" fmla="*/ 835 w 893"/>
                <a:gd name="T53" fmla="*/ 1175 h 2153"/>
                <a:gd name="T54" fmla="*/ 808 w 893"/>
                <a:gd name="T55" fmla="*/ 1251 h 2153"/>
                <a:gd name="T56" fmla="*/ 779 w 893"/>
                <a:gd name="T57" fmla="*/ 1326 h 2153"/>
                <a:gd name="T58" fmla="*/ 745 w 893"/>
                <a:gd name="T59" fmla="*/ 1397 h 2153"/>
                <a:gd name="T60" fmla="*/ 710 w 893"/>
                <a:gd name="T61" fmla="*/ 1468 h 2153"/>
                <a:gd name="T62" fmla="*/ 672 w 893"/>
                <a:gd name="T63" fmla="*/ 1534 h 2153"/>
                <a:gd name="T64" fmla="*/ 632 w 893"/>
                <a:gd name="T65" fmla="*/ 1599 h 2153"/>
                <a:gd name="T66" fmla="*/ 590 w 893"/>
                <a:gd name="T67" fmla="*/ 1661 h 2153"/>
                <a:gd name="T68" fmla="*/ 548 w 893"/>
                <a:gd name="T69" fmla="*/ 1719 h 2153"/>
                <a:gd name="T70" fmla="*/ 504 w 893"/>
                <a:gd name="T71" fmla="*/ 1775 h 2153"/>
                <a:gd name="T72" fmla="*/ 460 w 893"/>
                <a:gd name="T73" fmla="*/ 1828 h 2153"/>
                <a:gd name="T74" fmla="*/ 416 w 893"/>
                <a:gd name="T75" fmla="*/ 1877 h 2153"/>
                <a:gd name="T76" fmla="*/ 371 w 893"/>
                <a:gd name="T77" fmla="*/ 1922 h 2153"/>
                <a:gd name="T78" fmla="*/ 328 w 893"/>
                <a:gd name="T79" fmla="*/ 1964 h 2153"/>
                <a:gd name="T80" fmla="*/ 285 w 893"/>
                <a:gd name="T81" fmla="*/ 2002 h 2153"/>
                <a:gd name="T82" fmla="*/ 243 w 893"/>
                <a:gd name="T83" fmla="*/ 2036 h 2153"/>
                <a:gd name="T84" fmla="*/ 202 w 893"/>
                <a:gd name="T85" fmla="*/ 2067 h 2153"/>
                <a:gd name="T86" fmla="*/ 164 w 893"/>
                <a:gd name="T87" fmla="*/ 2092 h 2153"/>
                <a:gd name="T88" fmla="*/ 128 w 893"/>
                <a:gd name="T89" fmla="*/ 2113 h 2153"/>
                <a:gd name="T90" fmla="*/ 94 w 893"/>
                <a:gd name="T91" fmla="*/ 2131 h 2153"/>
                <a:gd name="T92" fmla="*/ 64 w 893"/>
                <a:gd name="T93" fmla="*/ 2143 h 2153"/>
                <a:gd name="T94" fmla="*/ 36 w 893"/>
                <a:gd name="T95" fmla="*/ 2151 h 2153"/>
                <a:gd name="T96" fmla="*/ 12 w 893"/>
                <a:gd name="T97" fmla="*/ 2153 h 2153"/>
                <a:gd name="T98" fmla="*/ 10 w 893"/>
                <a:gd name="T99" fmla="*/ 2153 h 2153"/>
                <a:gd name="T100" fmla="*/ 0 w 893"/>
                <a:gd name="T101" fmla="*/ 35 h 2153"/>
                <a:gd name="T102" fmla="*/ 31 w 893"/>
                <a:gd name="T103" fmla="*/ 24 h 2153"/>
                <a:gd name="T104" fmla="*/ 64 w 893"/>
                <a:gd name="T105" fmla="*/ 17 h 2153"/>
                <a:gd name="T106" fmla="*/ 99 w 893"/>
                <a:gd name="T107" fmla="*/ 13 h 2153"/>
                <a:gd name="T108" fmla="*/ 131 w 893"/>
                <a:gd name="T109" fmla="*/ 9 h 2153"/>
                <a:gd name="T110" fmla="*/ 161 w 893"/>
                <a:gd name="T111" fmla="*/ 4 h 2153"/>
                <a:gd name="T112" fmla="*/ 204 w 893"/>
                <a:gd name="T113" fmla="*/ 0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3" h="2153">
                  <a:moveTo>
                    <a:pt x="204" y="0"/>
                  </a:moveTo>
                  <a:lnTo>
                    <a:pt x="248" y="1"/>
                  </a:lnTo>
                  <a:lnTo>
                    <a:pt x="293" y="8"/>
                  </a:lnTo>
                  <a:lnTo>
                    <a:pt x="339" y="21"/>
                  </a:lnTo>
                  <a:lnTo>
                    <a:pt x="385" y="38"/>
                  </a:lnTo>
                  <a:lnTo>
                    <a:pt x="432" y="59"/>
                  </a:lnTo>
                  <a:lnTo>
                    <a:pt x="477" y="85"/>
                  </a:lnTo>
                  <a:lnTo>
                    <a:pt x="521" y="113"/>
                  </a:lnTo>
                  <a:lnTo>
                    <a:pt x="565" y="144"/>
                  </a:lnTo>
                  <a:lnTo>
                    <a:pt x="605" y="176"/>
                  </a:lnTo>
                  <a:lnTo>
                    <a:pt x="645" y="211"/>
                  </a:lnTo>
                  <a:lnTo>
                    <a:pt x="681" y="247"/>
                  </a:lnTo>
                  <a:lnTo>
                    <a:pt x="714" y="283"/>
                  </a:lnTo>
                  <a:lnTo>
                    <a:pt x="743" y="319"/>
                  </a:lnTo>
                  <a:lnTo>
                    <a:pt x="768" y="355"/>
                  </a:lnTo>
                  <a:lnTo>
                    <a:pt x="789" y="389"/>
                  </a:lnTo>
                  <a:lnTo>
                    <a:pt x="821" y="451"/>
                  </a:lnTo>
                  <a:lnTo>
                    <a:pt x="845" y="516"/>
                  </a:lnTo>
                  <a:lnTo>
                    <a:pt x="865" y="583"/>
                  </a:lnTo>
                  <a:lnTo>
                    <a:pt x="880" y="652"/>
                  </a:lnTo>
                  <a:lnTo>
                    <a:pt x="889" y="725"/>
                  </a:lnTo>
                  <a:lnTo>
                    <a:pt x="893" y="797"/>
                  </a:lnTo>
                  <a:lnTo>
                    <a:pt x="892" y="872"/>
                  </a:lnTo>
                  <a:lnTo>
                    <a:pt x="886" y="947"/>
                  </a:lnTo>
                  <a:lnTo>
                    <a:pt x="874" y="1023"/>
                  </a:lnTo>
                  <a:lnTo>
                    <a:pt x="857" y="1099"/>
                  </a:lnTo>
                  <a:lnTo>
                    <a:pt x="835" y="1175"/>
                  </a:lnTo>
                  <a:lnTo>
                    <a:pt x="808" y="1251"/>
                  </a:lnTo>
                  <a:lnTo>
                    <a:pt x="779" y="1326"/>
                  </a:lnTo>
                  <a:lnTo>
                    <a:pt x="745" y="1397"/>
                  </a:lnTo>
                  <a:lnTo>
                    <a:pt x="710" y="1468"/>
                  </a:lnTo>
                  <a:lnTo>
                    <a:pt x="672" y="1534"/>
                  </a:lnTo>
                  <a:lnTo>
                    <a:pt x="632" y="1599"/>
                  </a:lnTo>
                  <a:lnTo>
                    <a:pt x="590" y="1661"/>
                  </a:lnTo>
                  <a:lnTo>
                    <a:pt x="548" y="1719"/>
                  </a:lnTo>
                  <a:lnTo>
                    <a:pt x="504" y="1775"/>
                  </a:lnTo>
                  <a:lnTo>
                    <a:pt x="460" y="1828"/>
                  </a:lnTo>
                  <a:lnTo>
                    <a:pt x="416" y="1877"/>
                  </a:lnTo>
                  <a:lnTo>
                    <a:pt x="371" y="1922"/>
                  </a:lnTo>
                  <a:lnTo>
                    <a:pt x="328" y="1964"/>
                  </a:lnTo>
                  <a:lnTo>
                    <a:pt x="285" y="2002"/>
                  </a:lnTo>
                  <a:lnTo>
                    <a:pt x="243" y="2036"/>
                  </a:lnTo>
                  <a:lnTo>
                    <a:pt x="202" y="2067"/>
                  </a:lnTo>
                  <a:lnTo>
                    <a:pt x="164" y="2092"/>
                  </a:lnTo>
                  <a:lnTo>
                    <a:pt x="128" y="2113"/>
                  </a:lnTo>
                  <a:lnTo>
                    <a:pt x="94" y="2131"/>
                  </a:lnTo>
                  <a:lnTo>
                    <a:pt x="64" y="2143"/>
                  </a:lnTo>
                  <a:lnTo>
                    <a:pt x="36" y="2151"/>
                  </a:lnTo>
                  <a:lnTo>
                    <a:pt x="12" y="2153"/>
                  </a:lnTo>
                  <a:lnTo>
                    <a:pt x="10" y="2153"/>
                  </a:lnTo>
                  <a:lnTo>
                    <a:pt x="0" y="35"/>
                  </a:lnTo>
                  <a:lnTo>
                    <a:pt x="31" y="24"/>
                  </a:lnTo>
                  <a:lnTo>
                    <a:pt x="64" y="17"/>
                  </a:lnTo>
                  <a:lnTo>
                    <a:pt x="99" y="13"/>
                  </a:lnTo>
                  <a:lnTo>
                    <a:pt x="131" y="9"/>
                  </a:lnTo>
                  <a:lnTo>
                    <a:pt x="161" y="4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BCE6EA"/>
            </a:solidFill>
            <a:ln w="0">
              <a:solidFill>
                <a:srgbClr val="BCE6E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5"/>
            <p:cNvSpPr>
              <a:spLocks/>
            </p:cNvSpPr>
            <p:nvPr userDrawn="1"/>
          </p:nvSpPr>
          <p:spPr bwMode="auto">
            <a:xfrm>
              <a:off x="8560829" y="84778"/>
              <a:ext cx="229882" cy="655409"/>
            </a:xfrm>
            <a:custGeom>
              <a:avLst/>
              <a:gdLst>
                <a:gd name="T0" fmla="*/ 579 w 752"/>
                <a:gd name="T1" fmla="*/ 0 h 2144"/>
                <a:gd name="T2" fmla="*/ 625 w 752"/>
                <a:gd name="T3" fmla="*/ 4 h 2144"/>
                <a:gd name="T4" fmla="*/ 653 w 752"/>
                <a:gd name="T5" fmla="*/ 7 h 2144"/>
                <a:gd name="T6" fmla="*/ 684 w 752"/>
                <a:gd name="T7" fmla="*/ 11 h 2144"/>
                <a:gd name="T8" fmla="*/ 714 w 752"/>
                <a:gd name="T9" fmla="*/ 15 h 2144"/>
                <a:gd name="T10" fmla="*/ 742 w 752"/>
                <a:gd name="T11" fmla="*/ 22 h 2144"/>
                <a:gd name="T12" fmla="*/ 742 w 752"/>
                <a:gd name="T13" fmla="*/ 22 h 2144"/>
                <a:gd name="T14" fmla="*/ 752 w 752"/>
                <a:gd name="T15" fmla="*/ 2144 h 2144"/>
                <a:gd name="T16" fmla="*/ 730 w 752"/>
                <a:gd name="T17" fmla="*/ 2142 h 2144"/>
                <a:gd name="T18" fmla="*/ 706 w 752"/>
                <a:gd name="T19" fmla="*/ 2134 h 2144"/>
                <a:gd name="T20" fmla="*/ 678 w 752"/>
                <a:gd name="T21" fmla="*/ 2120 h 2144"/>
                <a:gd name="T22" fmla="*/ 648 w 752"/>
                <a:gd name="T23" fmla="*/ 2101 h 2144"/>
                <a:gd name="T24" fmla="*/ 615 w 752"/>
                <a:gd name="T25" fmla="*/ 2077 h 2144"/>
                <a:gd name="T26" fmla="*/ 581 w 752"/>
                <a:gd name="T27" fmla="*/ 2051 h 2144"/>
                <a:gd name="T28" fmla="*/ 545 w 752"/>
                <a:gd name="T29" fmla="*/ 2018 h 2144"/>
                <a:gd name="T30" fmla="*/ 507 w 752"/>
                <a:gd name="T31" fmla="*/ 1980 h 2144"/>
                <a:gd name="T32" fmla="*/ 469 w 752"/>
                <a:gd name="T33" fmla="*/ 1939 h 2144"/>
                <a:gd name="T34" fmla="*/ 430 w 752"/>
                <a:gd name="T35" fmla="*/ 1895 h 2144"/>
                <a:gd name="T36" fmla="*/ 390 w 752"/>
                <a:gd name="T37" fmla="*/ 1846 h 2144"/>
                <a:gd name="T38" fmla="*/ 352 w 752"/>
                <a:gd name="T39" fmla="*/ 1793 h 2144"/>
                <a:gd name="T40" fmla="*/ 312 w 752"/>
                <a:gd name="T41" fmla="*/ 1736 h 2144"/>
                <a:gd name="T42" fmla="*/ 274 w 752"/>
                <a:gd name="T43" fmla="*/ 1676 h 2144"/>
                <a:gd name="T44" fmla="*/ 237 w 752"/>
                <a:gd name="T45" fmla="*/ 1613 h 2144"/>
                <a:gd name="T46" fmla="*/ 201 w 752"/>
                <a:gd name="T47" fmla="*/ 1548 h 2144"/>
                <a:gd name="T48" fmla="*/ 167 w 752"/>
                <a:gd name="T49" fmla="*/ 1479 h 2144"/>
                <a:gd name="T50" fmla="*/ 134 w 752"/>
                <a:gd name="T51" fmla="*/ 1406 h 2144"/>
                <a:gd name="T52" fmla="*/ 104 w 752"/>
                <a:gd name="T53" fmla="*/ 1331 h 2144"/>
                <a:gd name="T54" fmla="*/ 77 w 752"/>
                <a:gd name="T55" fmla="*/ 1254 h 2144"/>
                <a:gd name="T56" fmla="*/ 53 w 752"/>
                <a:gd name="T57" fmla="*/ 1176 h 2144"/>
                <a:gd name="T58" fmla="*/ 33 w 752"/>
                <a:gd name="T59" fmla="*/ 1101 h 2144"/>
                <a:gd name="T60" fmla="*/ 19 w 752"/>
                <a:gd name="T61" fmla="*/ 1026 h 2144"/>
                <a:gd name="T62" fmla="*/ 8 w 752"/>
                <a:gd name="T63" fmla="*/ 951 h 2144"/>
                <a:gd name="T64" fmla="*/ 3 w 752"/>
                <a:gd name="T65" fmla="*/ 876 h 2144"/>
                <a:gd name="T66" fmla="*/ 0 w 752"/>
                <a:gd name="T67" fmla="*/ 802 h 2144"/>
                <a:gd name="T68" fmla="*/ 3 w 752"/>
                <a:gd name="T69" fmla="*/ 731 h 2144"/>
                <a:gd name="T70" fmla="*/ 10 w 752"/>
                <a:gd name="T71" fmla="*/ 660 h 2144"/>
                <a:gd name="T72" fmla="*/ 21 w 752"/>
                <a:gd name="T73" fmla="*/ 591 h 2144"/>
                <a:gd name="T74" fmla="*/ 36 w 752"/>
                <a:gd name="T75" fmla="*/ 524 h 2144"/>
                <a:gd name="T76" fmla="*/ 56 w 752"/>
                <a:gd name="T77" fmla="*/ 460 h 2144"/>
                <a:gd name="T78" fmla="*/ 81 w 752"/>
                <a:gd name="T79" fmla="*/ 399 h 2144"/>
                <a:gd name="T80" fmla="*/ 110 w 752"/>
                <a:gd name="T81" fmla="*/ 340 h 2144"/>
                <a:gd name="T82" fmla="*/ 143 w 752"/>
                <a:gd name="T83" fmla="*/ 285 h 2144"/>
                <a:gd name="T84" fmla="*/ 181 w 752"/>
                <a:gd name="T85" fmla="*/ 235 h 2144"/>
                <a:gd name="T86" fmla="*/ 223 w 752"/>
                <a:gd name="T87" fmla="*/ 188 h 2144"/>
                <a:gd name="T88" fmla="*/ 255 w 752"/>
                <a:gd name="T89" fmla="*/ 157 h 2144"/>
                <a:gd name="T90" fmla="*/ 290 w 752"/>
                <a:gd name="T91" fmla="*/ 126 h 2144"/>
                <a:gd name="T92" fmla="*/ 326 w 752"/>
                <a:gd name="T93" fmla="*/ 97 h 2144"/>
                <a:gd name="T94" fmla="*/ 365 w 752"/>
                <a:gd name="T95" fmla="*/ 70 h 2144"/>
                <a:gd name="T96" fmla="*/ 404 w 752"/>
                <a:gd name="T97" fmla="*/ 47 h 2144"/>
                <a:gd name="T98" fmla="*/ 446 w 752"/>
                <a:gd name="T99" fmla="*/ 27 h 2144"/>
                <a:gd name="T100" fmla="*/ 489 w 752"/>
                <a:gd name="T101" fmla="*/ 12 h 2144"/>
                <a:gd name="T102" fmla="*/ 533 w 752"/>
                <a:gd name="T103" fmla="*/ 2 h 2144"/>
                <a:gd name="T104" fmla="*/ 579 w 752"/>
                <a:gd name="T105" fmla="*/ 0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2" h="2144">
                  <a:moveTo>
                    <a:pt x="579" y="0"/>
                  </a:moveTo>
                  <a:lnTo>
                    <a:pt x="625" y="4"/>
                  </a:lnTo>
                  <a:lnTo>
                    <a:pt x="653" y="7"/>
                  </a:lnTo>
                  <a:lnTo>
                    <a:pt x="684" y="11"/>
                  </a:lnTo>
                  <a:lnTo>
                    <a:pt x="714" y="15"/>
                  </a:lnTo>
                  <a:lnTo>
                    <a:pt x="742" y="22"/>
                  </a:lnTo>
                  <a:lnTo>
                    <a:pt x="742" y="22"/>
                  </a:lnTo>
                  <a:lnTo>
                    <a:pt x="752" y="2144"/>
                  </a:lnTo>
                  <a:lnTo>
                    <a:pt x="730" y="2142"/>
                  </a:lnTo>
                  <a:lnTo>
                    <a:pt x="706" y="2134"/>
                  </a:lnTo>
                  <a:lnTo>
                    <a:pt x="678" y="2120"/>
                  </a:lnTo>
                  <a:lnTo>
                    <a:pt x="648" y="2101"/>
                  </a:lnTo>
                  <a:lnTo>
                    <a:pt x="615" y="2077"/>
                  </a:lnTo>
                  <a:lnTo>
                    <a:pt x="581" y="2051"/>
                  </a:lnTo>
                  <a:lnTo>
                    <a:pt x="545" y="2018"/>
                  </a:lnTo>
                  <a:lnTo>
                    <a:pt x="507" y="1980"/>
                  </a:lnTo>
                  <a:lnTo>
                    <a:pt x="469" y="1939"/>
                  </a:lnTo>
                  <a:lnTo>
                    <a:pt x="430" y="1895"/>
                  </a:lnTo>
                  <a:lnTo>
                    <a:pt x="390" y="1846"/>
                  </a:lnTo>
                  <a:lnTo>
                    <a:pt x="352" y="1793"/>
                  </a:lnTo>
                  <a:lnTo>
                    <a:pt x="312" y="1736"/>
                  </a:lnTo>
                  <a:lnTo>
                    <a:pt x="274" y="1676"/>
                  </a:lnTo>
                  <a:lnTo>
                    <a:pt x="237" y="1613"/>
                  </a:lnTo>
                  <a:lnTo>
                    <a:pt x="201" y="1548"/>
                  </a:lnTo>
                  <a:lnTo>
                    <a:pt x="167" y="1479"/>
                  </a:lnTo>
                  <a:lnTo>
                    <a:pt x="134" y="1406"/>
                  </a:lnTo>
                  <a:lnTo>
                    <a:pt x="104" y="1331"/>
                  </a:lnTo>
                  <a:lnTo>
                    <a:pt x="77" y="1254"/>
                  </a:lnTo>
                  <a:lnTo>
                    <a:pt x="53" y="1176"/>
                  </a:lnTo>
                  <a:lnTo>
                    <a:pt x="33" y="1101"/>
                  </a:lnTo>
                  <a:lnTo>
                    <a:pt x="19" y="1026"/>
                  </a:lnTo>
                  <a:lnTo>
                    <a:pt x="8" y="951"/>
                  </a:lnTo>
                  <a:lnTo>
                    <a:pt x="3" y="876"/>
                  </a:lnTo>
                  <a:lnTo>
                    <a:pt x="0" y="802"/>
                  </a:lnTo>
                  <a:lnTo>
                    <a:pt x="3" y="731"/>
                  </a:lnTo>
                  <a:lnTo>
                    <a:pt x="10" y="660"/>
                  </a:lnTo>
                  <a:lnTo>
                    <a:pt x="21" y="591"/>
                  </a:lnTo>
                  <a:lnTo>
                    <a:pt x="36" y="524"/>
                  </a:lnTo>
                  <a:lnTo>
                    <a:pt x="56" y="460"/>
                  </a:lnTo>
                  <a:lnTo>
                    <a:pt x="81" y="399"/>
                  </a:lnTo>
                  <a:lnTo>
                    <a:pt x="110" y="340"/>
                  </a:lnTo>
                  <a:lnTo>
                    <a:pt x="143" y="285"/>
                  </a:lnTo>
                  <a:lnTo>
                    <a:pt x="181" y="235"/>
                  </a:lnTo>
                  <a:lnTo>
                    <a:pt x="223" y="188"/>
                  </a:lnTo>
                  <a:lnTo>
                    <a:pt x="255" y="157"/>
                  </a:lnTo>
                  <a:lnTo>
                    <a:pt x="290" y="126"/>
                  </a:lnTo>
                  <a:lnTo>
                    <a:pt x="326" y="97"/>
                  </a:lnTo>
                  <a:lnTo>
                    <a:pt x="365" y="70"/>
                  </a:lnTo>
                  <a:lnTo>
                    <a:pt x="404" y="47"/>
                  </a:lnTo>
                  <a:lnTo>
                    <a:pt x="446" y="27"/>
                  </a:lnTo>
                  <a:lnTo>
                    <a:pt x="489" y="12"/>
                  </a:lnTo>
                  <a:lnTo>
                    <a:pt x="533" y="2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EDEDED"/>
            </a:solidFill>
            <a:ln w="0">
              <a:solidFill>
                <a:srgbClr val="EDEDE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auto">
            <a:xfrm>
              <a:off x="8787654" y="82638"/>
              <a:ext cx="228965" cy="657549"/>
            </a:xfrm>
            <a:custGeom>
              <a:avLst/>
              <a:gdLst>
                <a:gd name="T0" fmla="*/ 148 w 749"/>
                <a:gd name="T1" fmla="*/ 0 h 2151"/>
                <a:gd name="T2" fmla="*/ 189 w 749"/>
                <a:gd name="T3" fmla="*/ 4 h 2151"/>
                <a:gd name="T4" fmla="*/ 229 w 749"/>
                <a:gd name="T5" fmla="*/ 12 h 2151"/>
                <a:gd name="T6" fmla="*/ 270 w 749"/>
                <a:gd name="T7" fmla="*/ 25 h 2151"/>
                <a:gd name="T8" fmla="*/ 310 w 749"/>
                <a:gd name="T9" fmla="*/ 41 h 2151"/>
                <a:gd name="T10" fmla="*/ 348 w 749"/>
                <a:gd name="T11" fmla="*/ 62 h 2151"/>
                <a:gd name="T12" fmla="*/ 385 w 749"/>
                <a:gd name="T13" fmla="*/ 84 h 2151"/>
                <a:gd name="T14" fmla="*/ 420 w 749"/>
                <a:gd name="T15" fmla="*/ 109 h 2151"/>
                <a:gd name="T16" fmla="*/ 453 w 749"/>
                <a:gd name="T17" fmla="*/ 133 h 2151"/>
                <a:gd name="T18" fmla="*/ 482 w 749"/>
                <a:gd name="T19" fmla="*/ 158 h 2151"/>
                <a:gd name="T20" fmla="*/ 509 w 749"/>
                <a:gd name="T21" fmla="*/ 183 h 2151"/>
                <a:gd name="T22" fmla="*/ 553 w 749"/>
                <a:gd name="T23" fmla="*/ 228 h 2151"/>
                <a:gd name="T24" fmla="*/ 593 w 749"/>
                <a:gd name="T25" fmla="*/ 278 h 2151"/>
                <a:gd name="T26" fmla="*/ 627 w 749"/>
                <a:gd name="T27" fmla="*/ 333 h 2151"/>
                <a:gd name="T28" fmla="*/ 659 w 749"/>
                <a:gd name="T29" fmla="*/ 391 h 2151"/>
                <a:gd name="T30" fmla="*/ 684 w 749"/>
                <a:gd name="T31" fmla="*/ 453 h 2151"/>
                <a:gd name="T32" fmla="*/ 707 w 749"/>
                <a:gd name="T33" fmla="*/ 517 h 2151"/>
                <a:gd name="T34" fmla="*/ 723 w 749"/>
                <a:gd name="T35" fmla="*/ 584 h 2151"/>
                <a:gd name="T36" fmla="*/ 736 w 749"/>
                <a:gd name="T37" fmla="*/ 653 h 2151"/>
                <a:gd name="T38" fmla="*/ 744 w 749"/>
                <a:gd name="T39" fmla="*/ 724 h 2151"/>
                <a:gd name="T40" fmla="*/ 749 w 749"/>
                <a:gd name="T41" fmla="*/ 797 h 2151"/>
                <a:gd name="T42" fmla="*/ 747 w 749"/>
                <a:gd name="T43" fmla="*/ 871 h 2151"/>
                <a:gd name="T44" fmla="*/ 743 w 749"/>
                <a:gd name="T45" fmla="*/ 946 h 2151"/>
                <a:gd name="T46" fmla="*/ 733 w 749"/>
                <a:gd name="T47" fmla="*/ 1022 h 2151"/>
                <a:gd name="T48" fmla="*/ 719 w 749"/>
                <a:gd name="T49" fmla="*/ 1098 h 2151"/>
                <a:gd name="T50" fmla="*/ 701 w 749"/>
                <a:gd name="T51" fmla="*/ 1174 h 2151"/>
                <a:gd name="T52" fmla="*/ 678 w 749"/>
                <a:gd name="T53" fmla="*/ 1254 h 2151"/>
                <a:gd name="T54" fmla="*/ 651 w 749"/>
                <a:gd name="T55" fmla="*/ 1331 h 2151"/>
                <a:gd name="T56" fmla="*/ 622 w 749"/>
                <a:gd name="T57" fmla="*/ 1406 h 2151"/>
                <a:gd name="T58" fmla="*/ 590 w 749"/>
                <a:gd name="T59" fmla="*/ 1479 h 2151"/>
                <a:gd name="T60" fmla="*/ 556 w 749"/>
                <a:gd name="T61" fmla="*/ 1549 h 2151"/>
                <a:gd name="T62" fmla="*/ 521 w 749"/>
                <a:gd name="T63" fmla="*/ 1615 h 2151"/>
                <a:gd name="T64" fmla="*/ 484 w 749"/>
                <a:gd name="T65" fmla="*/ 1679 h 2151"/>
                <a:gd name="T66" fmla="*/ 447 w 749"/>
                <a:gd name="T67" fmla="*/ 1739 h 2151"/>
                <a:gd name="T68" fmla="*/ 409 w 749"/>
                <a:gd name="T69" fmla="*/ 1797 h 2151"/>
                <a:gd name="T70" fmla="*/ 369 w 749"/>
                <a:gd name="T71" fmla="*/ 1849 h 2151"/>
                <a:gd name="T72" fmla="*/ 331 w 749"/>
                <a:gd name="T73" fmla="*/ 1900 h 2151"/>
                <a:gd name="T74" fmla="*/ 292 w 749"/>
                <a:gd name="T75" fmla="*/ 1945 h 2151"/>
                <a:gd name="T76" fmla="*/ 254 w 749"/>
                <a:gd name="T77" fmla="*/ 1986 h 2151"/>
                <a:gd name="T78" fmla="*/ 218 w 749"/>
                <a:gd name="T79" fmla="*/ 2024 h 2151"/>
                <a:gd name="T80" fmla="*/ 182 w 749"/>
                <a:gd name="T81" fmla="*/ 2056 h 2151"/>
                <a:gd name="T82" fmla="*/ 147 w 749"/>
                <a:gd name="T83" fmla="*/ 2084 h 2151"/>
                <a:gd name="T84" fmla="*/ 115 w 749"/>
                <a:gd name="T85" fmla="*/ 2108 h 2151"/>
                <a:gd name="T86" fmla="*/ 85 w 749"/>
                <a:gd name="T87" fmla="*/ 2127 h 2151"/>
                <a:gd name="T88" fmla="*/ 57 w 749"/>
                <a:gd name="T89" fmla="*/ 2141 h 2151"/>
                <a:gd name="T90" fmla="*/ 32 w 749"/>
                <a:gd name="T91" fmla="*/ 2149 h 2151"/>
                <a:gd name="T92" fmla="*/ 12 w 749"/>
                <a:gd name="T93" fmla="*/ 2151 h 2151"/>
                <a:gd name="T94" fmla="*/ 10 w 749"/>
                <a:gd name="T95" fmla="*/ 2151 h 2151"/>
                <a:gd name="T96" fmla="*/ 0 w 749"/>
                <a:gd name="T97" fmla="*/ 29 h 2151"/>
                <a:gd name="T98" fmla="*/ 20 w 749"/>
                <a:gd name="T99" fmla="*/ 20 h 2151"/>
                <a:gd name="T100" fmla="*/ 41 w 749"/>
                <a:gd name="T101" fmla="*/ 14 h 2151"/>
                <a:gd name="T102" fmla="*/ 64 w 749"/>
                <a:gd name="T103" fmla="*/ 11 h 2151"/>
                <a:gd name="T104" fmla="*/ 86 w 749"/>
                <a:gd name="T105" fmla="*/ 7 h 2151"/>
                <a:gd name="T106" fmla="*/ 107 w 749"/>
                <a:gd name="T107" fmla="*/ 4 h 2151"/>
                <a:gd name="T108" fmla="*/ 148 w 749"/>
                <a:gd name="T109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49" h="2151">
                  <a:moveTo>
                    <a:pt x="148" y="0"/>
                  </a:moveTo>
                  <a:lnTo>
                    <a:pt x="189" y="4"/>
                  </a:lnTo>
                  <a:lnTo>
                    <a:pt x="229" y="12"/>
                  </a:lnTo>
                  <a:lnTo>
                    <a:pt x="270" y="25"/>
                  </a:lnTo>
                  <a:lnTo>
                    <a:pt x="310" y="41"/>
                  </a:lnTo>
                  <a:lnTo>
                    <a:pt x="348" y="62"/>
                  </a:lnTo>
                  <a:lnTo>
                    <a:pt x="385" y="84"/>
                  </a:lnTo>
                  <a:lnTo>
                    <a:pt x="420" y="109"/>
                  </a:lnTo>
                  <a:lnTo>
                    <a:pt x="453" y="133"/>
                  </a:lnTo>
                  <a:lnTo>
                    <a:pt x="482" y="158"/>
                  </a:lnTo>
                  <a:lnTo>
                    <a:pt x="509" y="183"/>
                  </a:lnTo>
                  <a:lnTo>
                    <a:pt x="553" y="228"/>
                  </a:lnTo>
                  <a:lnTo>
                    <a:pt x="593" y="278"/>
                  </a:lnTo>
                  <a:lnTo>
                    <a:pt x="627" y="333"/>
                  </a:lnTo>
                  <a:lnTo>
                    <a:pt x="659" y="391"/>
                  </a:lnTo>
                  <a:lnTo>
                    <a:pt x="684" y="453"/>
                  </a:lnTo>
                  <a:lnTo>
                    <a:pt x="707" y="517"/>
                  </a:lnTo>
                  <a:lnTo>
                    <a:pt x="723" y="584"/>
                  </a:lnTo>
                  <a:lnTo>
                    <a:pt x="736" y="653"/>
                  </a:lnTo>
                  <a:lnTo>
                    <a:pt x="744" y="724"/>
                  </a:lnTo>
                  <a:lnTo>
                    <a:pt x="749" y="797"/>
                  </a:lnTo>
                  <a:lnTo>
                    <a:pt x="747" y="871"/>
                  </a:lnTo>
                  <a:lnTo>
                    <a:pt x="743" y="946"/>
                  </a:lnTo>
                  <a:lnTo>
                    <a:pt x="733" y="1022"/>
                  </a:lnTo>
                  <a:lnTo>
                    <a:pt x="719" y="1098"/>
                  </a:lnTo>
                  <a:lnTo>
                    <a:pt x="701" y="1174"/>
                  </a:lnTo>
                  <a:lnTo>
                    <a:pt x="678" y="1254"/>
                  </a:lnTo>
                  <a:lnTo>
                    <a:pt x="651" y="1331"/>
                  </a:lnTo>
                  <a:lnTo>
                    <a:pt x="622" y="1406"/>
                  </a:lnTo>
                  <a:lnTo>
                    <a:pt x="590" y="1479"/>
                  </a:lnTo>
                  <a:lnTo>
                    <a:pt x="556" y="1549"/>
                  </a:lnTo>
                  <a:lnTo>
                    <a:pt x="521" y="1615"/>
                  </a:lnTo>
                  <a:lnTo>
                    <a:pt x="484" y="1679"/>
                  </a:lnTo>
                  <a:lnTo>
                    <a:pt x="447" y="1739"/>
                  </a:lnTo>
                  <a:lnTo>
                    <a:pt x="409" y="1797"/>
                  </a:lnTo>
                  <a:lnTo>
                    <a:pt x="369" y="1849"/>
                  </a:lnTo>
                  <a:lnTo>
                    <a:pt x="331" y="1900"/>
                  </a:lnTo>
                  <a:lnTo>
                    <a:pt x="292" y="1945"/>
                  </a:lnTo>
                  <a:lnTo>
                    <a:pt x="254" y="1986"/>
                  </a:lnTo>
                  <a:lnTo>
                    <a:pt x="218" y="2024"/>
                  </a:lnTo>
                  <a:lnTo>
                    <a:pt x="182" y="2056"/>
                  </a:lnTo>
                  <a:lnTo>
                    <a:pt x="147" y="2084"/>
                  </a:lnTo>
                  <a:lnTo>
                    <a:pt x="115" y="2108"/>
                  </a:lnTo>
                  <a:lnTo>
                    <a:pt x="85" y="2127"/>
                  </a:lnTo>
                  <a:lnTo>
                    <a:pt x="57" y="2141"/>
                  </a:lnTo>
                  <a:lnTo>
                    <a:pt x="32" y="2149"/>
                  </a:lnTo>
                  <a:lnTo>
                    <a:pt x="12" y="2151"/>
                  </a:lnTo>
                  <a:lnTo>
                    <a:pt x="10" y="2151"/>
                  </a:lnTo>
                  <a:lnTo>
                    <a:pt x="0" y="29"/>
                  </a:lnTo>
                  <a:lnTo>
                    <a:pt x="20" y="20"/>
                  </a:lnTo>
                  <a:lnTo>
                    <a:pt x="41" y="14"/>
                  </a:lnTo>
                  <a:lnTo>
                    <a:pt x="64" y="11"/>
                  </a:lnTo>
                  <a:lnTo>
                    <a:pt x="86" y="7"/>
                  </a:lnTo>
                  <a:lnTo>
                    <a:pt x="107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7"/>
            <p:cNvSpPr>
              <a:spLocks/>
            </p:cNvSpPr>
            <p:nvPr userDrawn="1"/>
          </p:nvSpPr>
          <p:spPr bwMode="auto">
            <a:xfrm>
              <a:off x="8787654" y="82944"/>
              <a:ext cx="162018" cy="657243"/>
            </a:xfrm>
            <a:custGeom>
              <a:avLst/>
              <a:gdLst>
                <a:gd name="T0" fmla="*/ 62 w 530"/>
                <a:gd name="T1" fmla="*/ 0 h 2150"/>
                <a:gd name="T2" fmla="*/ 97 w 530"/>
                <a:gd name="T3" fmla="*/ 0 h 2150"/>
                <a:gd name="T4" fmla="*/ 133 w 530"/>
                <a:gd name="T5" fmla="*/ 7 h 2150"/>
                <a:gd name="T6" fmla="*/ 168 w 530"/>
                <a:gd name="T7" fmla="*/ 19 h 2150"/>
                <a:gd name="T8" fmla="*/ 202 w 530"/>
                <a:gd name="T9" fmla="*/ 36 h 2150"/>
                <a:gd name="T10" fmla="*/ 236 w 530"/>
                <a:gd name="T11" fmla="*/ 58 h 2150"/>
                <a:gd name="T12" fmla="*/ 268 w 530"/>
                <a:gd name="T13" fmla="*/ 82 h 2150"/>
                <a:gd name="T14" fmla="*/ 299 w 530"/>
                <a:gd name="T15" fmla="*/ 109 h 2150"/>
                <a:gd name="T16" fmla="*/ 327 w 530"/>
                <a:gd name="T17" fmla="*/ 138 h 2150"/>
                <a:gd name="T18" fmla="*/ 354 w 530"/>
                <a:gd name="T19" fmla="*/ 170 h 2150"/>
                <a:gd name="T20" fmla="*/ 377 w 530"/>
                <a:gd name="T21" fmla="*/ 200 h 2150"/>
                <a:gd name="T22" fmla="*/ 397 w 530"/>
                <a:gd name="T23" fmla="*/ 231 h 2150"/>
                <a:gd name="T24" fmla="*/ 426 w 530"/>
                <a:gd name="T25" fmla="*/ 286 h 2150"/>
                <a:gd name="T26" fmla="*/ 452 w 530"/>
                <a:gd name="T27" fmla="*/ 344 h 2150"/>
                <a:gd name="T28" fmla="*/ 474 w 530"/>
                <a:gd name="T29" fmla="*/ 407 h 2150"/>
                <a:gd name="T30" fmla="*/ 491 w 530"/>
                <a:gd name="T31" fmla="*/ 474 h 2150"/>
                <a:gd name="T32" fmla="*/ 506 w 530"/>
                <a:gd name="T33" fmla="*/ 545 h 2150"/>
                <a:gd name="T34" fmla="*/ 518 w 530"/>
                <a:gd name="T35" fmla="*/ 618 h 2150"/>
                <a:gd name="T36" fmla="*/ 525 w 530"/>
                <a:gd name="T37" fmla="*/ 694 h 2150"/>
                <a:gd name="T38" fmla="*/ 530 w 530"/>
                <a:gd name="T39" fmla="*/ 771 h 2150"/>
                <a:gd name="T40" fmla="*/ 530 w 530"/>
                <a:gd name="T41" fmla="*/ 851 h 2150"/>
                <a:gd name="T42" fmla="*/ 527 w 530"/>
                <a:gd name="T43" fmla="*/ 931 h 2150"/>
                <a:gd name="T44" fmla="*/ 520 w 530"/>
                <a:gd name="T45" fmla="*/ 1012 h 2150"/>
                <a:gd name="T46" fmla="*/ 510 w 530"/>
                <a:gd name="T47" fmla="*/ 1093 h 2150"/>
                <a:gd name="T48" fmla="*/ 497 w 530"/>
                <a:gd name="T49" fmla="*/ 1173 h 2150"/>
                <a:gd name="T50" fmla="*/ 480 w 530"/>
                <a:gd name="T51" fmla="*/ 1258 h 2150"/>
                <a:gd name="T52" fmla="*/ 460 w 530"/>
                <a:gd name="T53" fmla="*/ 1340 h 2150"/>
                <a:gd name="T54" fmla="*/ 438 w 530"/>
                <a:gd name="T55" fmla="*/ 1418 h 2150"/>
                <a:gd name="T56" fmla="*/ 414 w 530"/>
                <a:gd name="T57" fmla="*/ 1493 h 2150"/>
                <a:gd name="T58" fmla="*/ 389 w 530"/>
                <a:gd name="T59" fmla="*/ 1565 h 2150"/>
                <a:gd name="T60" fmla="*/ 363 w 530"/>
                <a:gd name="T61" fmla="*/ 1634 h 2150"/>
                <a:gd name="T62" fmla="*/ 335 w 530"/>
                <a:gd name="T63" fmla="*/ 1701 h 2150"/>
                <a:gd name="T64" fmla="*/ 307 w 530"/>
                <a:gd name="T65" fmla="*/ 1763 h 2150"/>
                <a:gd name="T66" fmla="*/ 279 w 530"/>
                <a:gd name="T67" fmla="*/ 1820 h 2150"/>
                <a:gd name="T68" fmla="*/ 250 w 530"/>
                <a:gd name="T69" fmla="*/ 1874 h 2150"/>
                <a:gd name="T70" fmla="*/ 221 w 530"/>
                <a:gd name="T71" fmla="*/ 1924 h 2150"/>
                <a:gd name="T72" fmla="*/ 193 w 530"/>
                <a:gd name="T73" fmla="*/ 1970 h 2150"/>
                <a:gd name="T74" fmla="*/ 165 w 530"/>
                <a:gd name="T75" fmla="*/ 2011 h 2150"/>
                <a:gd name="T76" fmla="*/ 138 w 530"/>
                <a:gd name="T77" fmla="*/ 2046 h 2150"/>
                <a:gd name="T78" fmla="*/ 113 w 530"/>
                <a:gd name="T79" fmla="*/ 2078 h 2150"/>
                <a:gd name="T80" fmla="*/ 88 w 530"/>
                <a:gd name="T81" fmla="*/ 2103 h 2150"/>
                <a:gd name="T82" fmla="*/ 66 w 530"/>
                <a:gd name="T83" fmla="*/ 2123 h 2150"/>
                <a:gd name="T84" fmla="*/ 45 w 530"/>
                <a:gd name="T85" fmla="*/ 2138 h 2150"/>
                <a:gd name="T86" fmla="*/ 28 w 530"/>
                <a:gd name="T87" fmla="*/ 2148 h 2150"/>
                <a:gd name="T88" fmla="*/ 12 w 530"/>
                <a:gd name="T89" fmla="*/ 2150 h 2150"/>
                <a:gd name="T90" fmla="*/ 10 w 530"/>
                <a:gd name="T91" fmla="*/ 2150 h 2150"/>
                <a:gd name="T92" fmla="*/ 0 w 530"/>
                <a:gd name="T93" fmla="*/ 21 h 2150"/>
                <a:gd name="T94" fmla="*/ 14 w 530"/>
                <a:gd name="T95" fmla="*/ 13 h 2150"/>
                <a:gd name="T96" fmla="*/ 28 w 530"/>
                <a:gd name="T97" fmla="*/ 7 h 2150"/>
                <a:gd name="T98" fmla="*/ 62 w 530"/>
                <a:gd name="T99" fmla="*/ 0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0" h="2150">
                  <a:moveTo>
                    <a:pt x="62" y="0"/>
                  </a:moveTo>
                  <a:lnTo>
                    <a:pt x="97" y="0"/>
                  </a:lnTo>
                  <a:lnTo>
                    <a:pt x="133" y="7"/>
                  </a:lnTo>
                  <a:lnTo>
                    <a:pt x="168" y="19"/>
                  </a:lnTo>
                  <a:lnTo>
                    <a:pt x="202" y="36"/>
                  </a:lnTo>
                  <a:lnTo>
                    <a:pt x="236" y="58"/>
                  </a:lnTo>
                  <a:lnTo>
                    <a:pt x="268" y="82"/>
                  </a:lnTo>
                  <a:lnTo>
                    <a:pt x="299" y="109"/>
                  </a:lnTo>
                  <a:lnTo>
                    <a:pt x="327" y="138"/>
                  </a:lnTo>
                  <a:lnTo>
                    <a:pt x="354" y="170"/>
                  </a:lnTo>
                  <a:lnTo>
                    <a:pt x="377" y="200"/>
                  </a:lnTo>
                  <a:lnTo>
                    <a:pt x="397" y="231"/>
                  </a:lnTo>
                  <a:lnTo>
                    <a:pt x="426" y="286"/>
                  </a:lnTo>
                  <a:lnTo>
                    <a:pt x="452" y="344"/>
                  </a:lnTo>
                  <a:lnTo>
                    <a:pt x="474" y="407"/>
                  </a:lnTo>
                  <a:lnTo>
                    <a:pt x="491" y="474"/>
                  </a:lnTo>
                  <a:lnTo>
                    <a:pt x="506" y="545"/>
                  </a:lnTo>
                  <a:lnTo>
                    <a:pt x="518" y="618"/>
                  </a:lnTo>
                  <a:lnTo>
                    <a:pt x="525" y="694"/>
                  </a:lnTo>
                  <a:lnTo>
                    <a:pt x="530" y="771"/>
                  </a:lnTo>
                  <a:lnTo>
                    <a:pt x="530" y="851"/>
                  </a:lnTo>
                  <a:lnTo>
                    <a:pt x="527" y="931"/>
                  </a:lnTo>
                  <a:lnTo>
                    <a:pt x="520" y="1012"/>
                  </a:lnTo>
                  <a:lnTo>
                    <a:pt x="510" y="1093"/>
                  </a:lnTo>
                  <a:lnTo>
                    <a:pt x="497" y="1173"/>
                  </a:lnTo>
                  <a:lnTo>
                    <a:pt x="480" y="1258"/>
                  </a:lnTo>
                  <a:lnTo>
                    <a:pt x="460" y="1340"/>
                  </a:lnTo>
                  <a:lnTo>
                    <a:pt x="438" y="1418"/>
                  </a:lnTo>
                  <a:lnTo>
                    <a:pt x="414" y="1493"/>
                  </a:lnTo>
                  <a:lnTo>
                    <a:pt x="389" y="1565"/>
                  </a:lnTo>
                  <a:lnTo>
                    <a:pt x="363" y="1634"/>
                  </a:lnTo>
                  <a:lnTo>
                    <a:pt x="335" y="1701"/>
                  </a:lnTo>
                  <a:lnTo>
                    <a:pt x="307" y="1763"/>
                  </a:lnTo>
                  <a:lnTo>
                    <a:pt x="279" y="1820"/>
                  </a:lnTo>
                  <a:lnTo>
                    <a:pt x="250" y="1874"/>
                  </a:lnTo>
                  <a:lnTo>
                    <a:pt x="221" y="1924"/>
                  </a:lnTo>
                  <a:lnTo>
                    <a:pt x="193" y="1970"/>
                  </a:lnTo>
                  <a:lnTo>
                    <a:pt x="165" y="2011"/>
                  </a:lnTo>
                  <a:lnTo>
                    <a:pt x="138" y="2046"/>
                  </a:lnTo>
                  <a:lnTo>
                    <a:pt x="113" y="2078"/>
                  </a:lnTo>
                  <a:lnTo>
                    <a:pt x="88" y="2103"/>
                  </a:lnTo>
                  <a:lnTo>
                    <a:pt x="66" y="2123"/>
                  </a:lnTo>
                  <a:lnTo>
                    <a:pt x="45" y="2138"/>
                  </a:lnTo>
                  <a:lnTo>
                    <a:pt x="28" y="2148"/>
                  </a:lnTo>
                  <a:lnTo>
                    <a:pt x="12" y="2150"/>
                  </a:lnTo>
                  <a:lnTo>
                    <a:pt x="10" y="2150"/>
                  </a:lnTo>
                  <a:lnTo>
                    <a:pt x="0" y="21"/>
                  </a:lnTo>
                  <a:lnTo>
                    <a:pt x="14" y="13"/>
                  </a:lnTo>
                  <a:lnTo>
                    <a:pt x="28" y="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3DCE2"/>
            </a:solidFill>
            <a:ln w="0">
              <a:solidFill>
                <a:srgbClr val="A3DC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8"/>
            <p:cNvSpPr>
              <a:spLocks/>
            </p:cNvSpPr>
            <p:nvPr userDrawn="1"/>
          </p:nvSpPr>
          <p:spPr bwMode="auto">
            <a:xfrm>
              <a:off x="8627776" y="84778"/>
              <a:ext cx="162935" cy="655409"/>
            </a:xfrm>
            <a:custGeom>
              <a:avLst/>
              <a:gdLst>
                <a:gd name="T0" fmla="*/ 451 w 533"/>
                <a:gd name="T1" fmla="*/ 0 h 2144"/>
                <a:gd name="T2" fmla="*/ 487 w 533"/>
                <a:gd name="T3" fmla="*/ 4 h 2144"/>
                <a:gd name="T4" fmla="*/ 503 w 533"/>
                <a:gd name="T5" fmla="*/ 9 h 2144"/>
                <a:gd name="T6" fmla="*/ 521 w 533"/>
                <a:gd name="T7" fmla="*/ 16 h 2144"/>
                <a:gd name="T8" fmla="*/ 522 w 533"/>
                <a:gd name="T9" fmla="*/ 15 h 2144"/>
                <a:gd name="T10" fmla="*/ 523 w 533"/>
                <a:gd name="T11" fmla="*/ 15 h 2144"/>
                <a:gd name="T12" fmla="*/ 533 w 533"/>
                <a:gd name="T13" fmla="*/ 2144 h 2144"/>
                <a:gd name="T14" fmla="*/ 517 w 533"/>
                <a:gd name="T15" fmla="*/ 2141 h 2144"/>
                <a:gd name="T16" fmla="*/ 498 w 533"/>
                <a:gd name="T17" fmla="*/ 2131 h 2144"/>
                <a:gd name="T18" fmla="*/ 477 w 533"/>
                <a:gd name="T19" fmla="*/ 2117 h 2144"/>
                <a:gd name="T20" fmla="*/ 455 w 533"/>
                <a:gd name="T21" fmla="*/ 2096 h 2144"/>
                <a:gd name="T22" fmla="*/ 430 w 533"/>
                <a:gd name="T23" fmla="*/ 2070 h 2144"/>
                <a:gd name="T24" fmla="*/ 404 w 533"/>
                <a:gd name="T25" fmla="*/ 2040 h 2144"/>
                <a:gd name="T26" fmla="*/ 377 w 533"/>
                <a:gd name="T27" fmla="*/ 2004 h 2144"/>
                <a:gd name="T28" fmla="*/ 349 w 533"/>
                <a:gd name="T29" fmla="*/ 1964 h 2144"/>
                <a:gd name="T30" fmla="*/ 320 w 533"/>
                <a:gd name="T31" fmla="*/ 1918 h 2144"/>
                <a:gd name="T32" fmla="*/ 291 w 533"/>
                <a:gd name="T33" fmla="*/ 1869 h 2144"/>
                <a:gd name="T34" fmla="*/ 262 w 533"/>
                <a:gd name="T35" fmla="*/ 1815 h 2144"/>
                <a:gd name="T36" fmla="*/ 233 w 533"/>
                <a:gd name="T37" fmla="*/ 1758 h 2144"/>
                <a:gd name="T38" fmla="*/ 204 w 533"/>
                <a:gd name="T39" fmla="*/ 1696 h 2144"/>
                <a:gd name="T40" fmla="*/ 176 w 533"/>
                <a:gd name="T41" fmla="*/ 1632 h 2144"/>
                <a:gd name="T42" fmla="*/ 149 w 533"/>
                <a:gd name="T43" fmla="*/ 1563 h 2144"/>
                <a:gd name="T44" fmla="*/ 124 w 533"/>
                <a:gd name="T45" fmla="*/ 1490 h 2144"/>
                <a:gd name="T46" fmla="*/ 99 w 533"/>
                <a:gd name="T47" fmla="*/ 1415 h 2144"/>
                <a:gd name="T48" fmla="*/ 76 w 533"/>
                <a:gd name="T49" fmla="*/ 1338 h 2144"/>
                <a:gd name="T50" fmla="*/ 56 w 533"/>
                <a:gd name="T51" fmla="*/ 1257 h 2144"/>
                <a:gd name="T52" fmla="*/ 37 w 533"/>
                <a:gd name="T53" fmla="*/ 1174 h 2144"/>
                <a:gd name="T54" fmla="*/ 22 w 533"/>
                <a:gd name="T55" fmla="*/ 1093 h 2144"/>
                <a:gd name="T56" fmla="*/ 12 w 533"/>
                <a:gd name="T57" fmla="*/ 1011 h 2144"/>
                <a:gd name="T58" fmla="*/ 4 w 533"/>
                <a:gd name="T59" fmla="*/ 929 h 2144"/>
                <a:gd name="T60" fmla="*/ 0 w 533"/>
                <a:gd name="T61" fmla="*/ 847 h 2144"/>
                <a:gd name="T62" fmla="*/ 0 w 533"/>
                <a:gd name="T63" fmla="*/ 767 h 2144"/>
                <a:gd name="T64" fmla="*/ 4 w 533"/>
                <a:gd name="T65" fmla="*/ 689 h 2144"/>
                <a:gd name="T66" fmla="*/ 11 w 533"/>
                <a:gd name="T67" fmla="*/ 613 h 2144"/>
                <a:gd name="T68" fmla="*/ 21 w 533"/>
                <a:gd name="T69" fmla="*/ 539 h 2144"/>
                <a:gd name="T70" fmla="*/ 36 w 533"/>
                <a:gd name="T71" fmla="*/ 468 h 2144"/>
                <a:gd name="T72" fmla="*/ 54 w 533"/>
                <a:gd name="T73" fmla="*/ 400 h 2144"/>
                <a:gd name="T74" fmla="*/ 76 w 533"/>
                <a:gd name="T75" fmla="*/ 337 h 2144"/>
                <a:gd name="T76" fmla="*/ 101 w 533"/>
                <a:gd name="T77" fmla="*/ 277 h 2144"/>
                <a:gd name="T78" fmla="*/ 132 w 533"/>
                <a:gd name="T79" fmla="*/ 222 h 2144"/>
                <a:gd name="T80" fmla="*/ 154 w 533"/>
                <a:gd name="T81" fmla="*/ 188 h 2144"/>
                <a:gd name="T82" fmla="*/ 179 w 533"/>
                <a:gd name="T83" fmla="*/ 154 h 2144"/>
                <a:gd name="T84" fmla="*/ 207 w 533"/>
                <a:gd name="T85" fmla="*/ 123 h 2144"/>
                <a:gd name="T86" fmla="*/ 239 w 533"/>
                <a:gd name="T87" fmla="*/ 92 h 2144"/>
                <a:gd name="T88" fmla="*/ 271 w 533"/>
                <a:gd name="T89" fmla="*/ 67 h 2144"/>
                <a:gd name="T90" fmla="*/ 305 w 533"/>
                <a:gd name="T91" fmla="*/ 43 h 2144"/>
                <a:gd name="T92" fmla="*/ 341 w 533"/>
                <a:gd name="T93" fmla="*/ 25 h 2144"/>
                <a:gd name="T94" fmla="*/ 377 w 533"/>
                <a:gd name="T95" fmla="*/ 11 h 2144"/>
                <a:gd name="T96" fmla="*/ 413 w 533"/>
                <a:gd name="T97" fmla="*/ 2 h 2144"/>
                <a:gd name="T98" fmla="*/ 451 w 533"/>
                <a:gd name="T99" fmla="*/ 0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3" h="2144">
                  <a:moveTo>
                    <a:pt x="451" y="0"/>
                  </a:moveTo>
                  <a:lnTo>
                    <a:pt x="487" y="4"/>
                  </a:lnTo>
                  <a:lnTo>
                    <a:pt x="503" y="9"/>
                  </a:lnTo>
                  <a:lnTo>
                    <a:pt x="521" y="16"/>
                  </a:lnTo>
                  <a:lnTo>
                    <a:pt x="522" y="15"/>
                  </a:lnTo>
                  <a:lnTo>
                    <a:pt x="523" y="15"/>
                  </a:lnTo>
                  <a:lnTo>
                    <a:pt x="533" y="2144"/>
                  </a:lnTo>
                  <a:lnTo>
                    <a:pt x="517" y="2141"/>
                  </a:lnTo>
                  <a:lnTo>
                    <a:pt x="498" y="2131"/>
                  </a:lnTo>
                  <a:lnTo>
                    <a:pt x="477" y="2117"/>
                  </a:lnTo>
                  <a:lnTo>
                    <a:pt x="455" y="2096"/>
                  </a:lnTo>
                  <a:lnTo>
                    <a:pt x="430" y="2070"/>
                  </a:lnTo>
                  <a:lnTo>
                    <a:pt x="404" y="2040"/>
                  </a:lnTo>
                  <a:lnTo>
                    <a:pt x="377" y="2004"/>
                  </a:lnTo>
                  <a:lnTo>
                    <a:pt x="349" y="1964"/>
                  </a:lnTo>
                  <a:lnTo>
                    <a:pt x="320" y="1918"/>
                  </a:lnTo>
                  <a:lnTo>
                    <a:pt x="291" y="1869"/>
                  </a:lnTo>
                  <a:lnTo>
                    <a:pt x="262" y="1815"/>
                  </a:lnTo>
                  <a:lnTo>
                    <a:pt x="233" y="1758"/>
                  </a:lnTo>
                  <a:lnTo>
                    <a:pt x="204" y="1696"/>
                  </a:lnTo>
                  <a:lnTo>
                    <a:pt x="176" y="1632"/>
                  </a:lnTo>
                  <a:lnTo>
                    <a:pt x="149" y="1563"/>
                  </a:lnTo>
                  <a:lnTo>
                    <a:pt x="124" y="1490"/>
                  </a:lnTo>
                  <a:lnTo>
                    <a:pt x="99" y="1415"/>
                  </a:lnTo>
                  <a:lnTo>
                    <a:pt x="76" y="1338"/>
                  </a:lnTo>
                  <a:lnTo>
                    <a:pt x="56" y="1257"/>
                  </a:lnTo>
                  <a:lnTo>
                    <a:pt x="37" y="1174"/>
                  </a:lnTo>
                  <a:lnTo>
                    <a:pt x="22" y="1093"/>
                  </a:lnTo>
                  <a:lnTo>
                    <a:pt x="12" y="1011"/>
                  </a:lnTo>
                  <a:lnTo>
                    <a:pt x="4" y="929"/>
                  </a:lnTo>
                  <a:lnTo>
                    <a:pt x="0" y="847"/>
                  </a:lnTo>
                  <a:lnTo>
                    <a:pt x="0" y="767"/>
                  </a:lnTo>
                  <a:lnTo>
                    <a:pt x="4" y="689"/>
                  </a:lnTo>
                  <a:lnTo>
                    <a:pt x="11" y="613"/>
                  </a:lnTo>
                  <a:lnTo>
                    <a:pt x="21" y="539"/>
                  </a:lnTo>
                  <a:lnTo>
                    <a:pt x="36" y="468"/>
                  </a:lnTo>
                  <a:lnTo>
                    <a:pt x="54" y="400"/>
                  </a:lnTo>
                  <a:lnTo>
                    <a:pt x="76" y="337"/>
                  </a:lnTo>
                  <a:lnTo>
                    <a:pt x="101" y="277"/>
                  </a:lnTo>
                  <a:lnTo>
                    <a:pt x="132" y="222"/>
                  </a:lnTo>
                  <a:lnTo>
                    <a:pt x="154" y="188"/>
                  </a:lnTo>
                  <a:lnTo>
                    <a:pt x="179" y="154"/>
                  </a:lnTo>
                  <a:lnTo>
                    <a:pt x="207" y="123"/>
                  </a:lnTo>
                  <a:lnTo>
                    <a:pt x="239" y="92"/>
                  </a:lnTo>
                  <a:lnTo>
                    <a:pt x="271" y="67"/>
                  </a:lnTo>
                  <a:lnTo>
                    <a:pt x="305" y="43"/>
                  </a:lnTo>
                  <a:lnTo>
                    <a:pt x="341" y="25"/>
                  </a:lnTo>
                  <a:lnTo>
                    <a:pt x="377" y="11"/>
                  </a:lnTo>
                  <a:lnTo>
                    <a:pt x="413" y="2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BCE6EA"/>
            </a:solidFill>
            <a:ln w="0">
              <a:solidFill>
                <a:srgbClr val="BCE6E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9"/>
            <p:cNvSpPr>
              <a:spLocks/>
            </p:cNvSpPr>
            <p:nvPr userDrawn="1"/>
          </p:nvSpPr>
          <p:spPr bwMode="auto">
            <a:xfrm>
              <a:off x="8718873" y="84473"/>
              <a:ext cx="71838" cy="655714"/>
            </a:xfrm>
            <a:custGeom>
              <a:avLst/>
              <a:gdLst>
                <a:gd name="T0" fmla="*/ 225 w 235"/>
                <a:gd name="T1" fmla="*/ 0 h 2145"/>
                <a:gd name="T2" fmla="*/ 235 w 235"/>
                <a:gd name="T3" fmla="*/ 2145 h 2145"/>
                <a:gd name="T4" fmla="*/ 227 w 235"/>
                <a:gd name="T5" fmla="*/ 2140 h 2145"/>
                <a:gd name="T6" fmla="*/ 218 w 235"/>
                <a:gd name="T7" fmla="*/ 2128 h 2145"/>
                <a:gd name="T8" fmla="*/ 207 w 235"/>
                <a:gd name="T9" fmla="*/ 2109 h 2145"/>
                <a:gd name="T10" fmla="*/ 196 w 235"/>
                <a:gd name="T11" fmla="*/ 2084 h 2145"/>
                <a:gd name="T12" fmla="*/ 184 w 235"/>
                <a:gd name="T13" fmla="*/ 2052 h 2145"/>
                <a:gd name="T14" fmla="*/ 171 w 235"/>
                <a:gd name="T15" fmla="*/ 2014 h 2145"/>
                <a:gd name="T16" fmla="*/ 157 w 235"/>
                <a:gd name="T17" fmla="*/ 1971 h 2145"/>
                <a:gd name="T18" fmla="*/ 143 w 235"/>
                <a:gd name="T19" fmla="*/ 1921 h 2145"/>
                <a:gd name="T20" fmla="*/ 129 w 235"/>
                <a:gd name="T21" fmla="*/ 1867 h 2145"/>
                <a:gd name="T22" fmla="*/ 115 w 235"/>
                <a:gd name="T23" fmla="*/ 1807 h 2145"/>
                <a:gd name="T24" fmla="*/ 101 w 235"/>
                <a:gd name="T25" fmla="*/ 1742 h 2145"/>
                <a:gd name="T26" fmla="*/ 88 w 235"/>
                <a:gd name="T27" fmla="*/ 1673 h 2145"/>
                <a:gd name="T28" fmla="*/ 74 w 235"/>
                <a:gd name="T29" fmla="*/ 1599 h 2145"/>
                <a:gd name="T30" fmla="*/ 61 w 235"/>
                <a:gd name="T31" fmla="*/ 1520 h 2145"/>
                <a:gd name="T32" fmla="*/ 49 w 235"/>
                <a:gd name="T33" fmla="*/ 1440 h 2145"/>
                <a:gd name="T34" fmla="*/ 37 w 235"/>
                <a:gd name="T35" fmla="*/ 1354 h 2145"/>
                <a:gd name="T36" fmla="*/ 27 w 235"/>
                <a:gd name="T37" fmla="*/ 1266 h 2145"/>
                <a:gd name="T38" fmla="*/ 18 w 235"/>
                <a:gd name="T39" fmla="*/ 1173 h 2145"/>
                <a:gd name="T40" fmla="*/ 12 w 235"/>
                <a:gd name="T41" fmla="*/ 1090 h 2145"/>
                <a:gd name="T42" fmla="*/ 6 w 235"/>
                <a:gd name="T43" fmla="*/ 1006 h 2145"/>
                <a:gd name="T44" fmla="*/ 3 w 235"/>
                <a:gd name="T45" fmla="*/ 923 h 2145"/>
                <a:gd name="T46" fmla="*/ 1 w 235"/>
                <a:gd name="T47" fmla="*/ 840 h 2145"/>
                <a:gd name="T48" fmla="*/ 0 w 235"/>
                <a:gd name="T49" fmla="*/ 759 h 2145"/>
                <a:gd name="T50" fmla="*/ 3 w 235"/>
                <a:gd name="T51" fmla="*/ 679 h 2145"/>
                <a:gd name="T52" fmla="*/ 5 w 235"/>
                <a:gd name="T53" fmla="*/ 601 h 2145"/>
                <a:gd name="T54" fmla="*/ 10 w 235"/>
                <a:gd name="T55" fmla="*/ 527 h 2145"/>
                <a:gd name="T56" fmla="*/ 16 w 235"/>
                <a:gd name="T57" fmla="*/ 455 h 2145"/>
                <a:gd name="T58" fmla="*/ 25 w 235"/>
                <a:gd name="T59" fmla="*/ 387 h 2145"/>
                <a:gd name="T60" fmla="*/ 35 w 235"/>
                <a:gd name="T61" fmla="*/ 323 h 2145"/>
                <a:gd name="T62" fmla="*/ 46 w 235"/>
                <a:gd name="T63" fmla="*/ 264 h 2145"/>
                <a:gd name="T64" fmla="*/ 60 w 235"/>
                <a:gd name="T65" fmla="*/ 209 h 2145"/>
                <a:gd name="T66" fmla="*/ 75 w 235"/>
                <a:gd name="T67" fmla="*/ 160 h 2145"/>
                <a:gd name="T68" fmla="*/ 91 w 235"/>
                <a:gd name="T69" fmla="*/ 118 h 2145"/>
                <a:gd name="T70" fmla="*/ 110 w 235"/>
                <a:gd name="T71" fmla="*/ 81 h 2145"/>
                <a:gd name="T72" fmla="*/ 129 w 235"/>
                <a:gd name="T73" fmla="*/ 51 h 2145"/>
                <a:gd name="T74" fmla="*/ 152 w 235"/>
                <a:gd name="T75" fmla="*/ 29 h 2145"/>
                <a:gd name="T76" fmla="*/ 176 w 235"/>
                <a:gd name="T77" fmla="*/ 13 h 2145"/>
                <a:gd name="T78" fmla="*/ 200 w 235"/>
                <a:gd name="T79" fmla="*/ 3 h 2145"/>
                <a:gd name="T80" fmla="*/ 225 w 235"/>
                <a:gd name="T81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5" h="2145">
                  <a:moveTo>
                    <a:pt x="225" y="0"/>
                  </a:moveTo>
                  <a:lnTo>
                    <a:pt x="235" y="2145"/>
                  </a:lnTo>
                  <a:lnTo>
                    <a:pt x="227" y="2140"/>
                  </a:lnTo>
                  <a:lnTo>
                    <a:pt x="218" y="2128"/>
                  </a:lnTo>
                  <a:lnTo>
                    <a:pt x="207" y="2109"/>
                  </a:lnTo>
                  <a:lnTo>
                    <a:pt x="196" y="2084"/>
                  </a:lnTo>
                  <a:lnTo>
                    <a:pt x="184" y="2052"/>
                  </a:lnTo>
                  <a:lnTo>
                    <a:pt x="171" y="2014"/>
                  </a:lnTo>
                  <a:lnTo>
                    <a:pt x="157" y="1971"/>
                  </a:lnTo>
                  <a:lnTo>
                    <a:pt x="143" y="1921"/>
                  </a:lnTo>
                  <a:lnTo>
                    <a:pt x="129" y="1867"/>
                  </a:lnTo>
                  <a:lnTo>
                    <a:pt x="115" y="1807"/>
                  </a:lnTo>
                  <a:lnTo>
                    <a:pt x="101" y="1742"/>
                  </a:lnTo>
                  <a:lnTo>
                    <a:pt x="88" y="1673"/>
                  </a:lnTo>
                  <a:lnTo>
                    <a:pt x="74" y="1599"/>
                  </a:lnTo>
                  <a:lnTo>
                    <a:pt x="61" y="1520"/>
                  </a:lnTo>
                  <a:lnTo>
                    <a:pt x="49" y="1440"/>
                  </a:lnTo>
                  <a:lnTo>
                    <a:pt x="37" y="1354"/>
                  </a:lnTo>
                  <a:lnTo>
                    <a:pt x="27" y="1266"/>
                  </a:lnTo>
                  <a:lnTo>
                    <a:pt x="18" y="1173"/>
                  </a:lnTo>
                  <a:lnTo>
                    <a:pt x="12" y="1090"/>
                  </a:lnTo>
                  <a:lnTo>
                    <a:pt x="6" y="1006"/>
                  </a:lnTo>
                  <a:lnTo>
                    <a:pt x="3" y="923"/>
                  </a:lnTo>
                  <a:lnTo>
                    <a:pt x="1" y="840"/>
                  </a:lnTo>
                  <a:lnTo>
                    <a:pt x="0" y="759"/>
                  </a:lnTo>
                  <a:lnTo>
                    <a:pt x="3" y="679"/>
                  </a:lnTo>
                  <a:lnTo>
                    <a:pt x="5" y="601"/>
                  </a:lnTo>
                  <a:lnTo>
                    <a:pt x="10" y="527"/>
                  </a:lnTo>
                  <a:lnTo>
                    <a:pt x="16" y="455"/>
                  </a:lnTo>
                  <a:lnTo>
                    <a:pt x="25" y="387"/>
                  </a:lnTo>
                  <a:lnTo>
                    <a:pt x="35" y="323"/>
                  </a:lnTo>
                  <a:lnTo>
                    <a:pt x="46" y="264"/>
                  </a:lnTo>
                  <a:lnTo>
                    <a:pt x="60" y="209"/>
                  </a:lnTo>
                  <a:lnTo>
                    <a:pt x="75" y="160"/>
                  </a:lnTo>
                  <a:lnTo>
                    <a:pt x="91" y="118"/>
                  </a:lnTo>
                  <a:lnTo>
                    <a:pt x="110" y="81"/>
                  </a:lnTo>
                  <a:lnTo>
                    <a:pt x="129" y="51"/>
                  </a:lnTo>
                  <a:lnTo>
                    <a:pt x="152" y="29"/>
                  </a:lnTo>
                  <a:lnTo>
                    <a:pt x="176" y="13"/>
                  </a:lnTo>
                  <a:lnTo>
                    <a:pt x="200" y="3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DEDED"/>
            </a:solidFill>
            <a:ln w="0">
              <a:solidFill>
                <a:srgbClr val="EDEDE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0"/>
            <p:cNvSpPr>
              <a:spLocks/>
            </p:cNvSpPr>
            <p:nvPr userDrawn="1"/>
          </p:nvSpPr>
          <p:spPr bwMode="auto">
            <a:xfrm>
              <a:off x="8787654" y="84473"/>
              <a:ext cx="70921" cy="655714"/>
            </a:xfrm>
            <a:custGeom>
              <a:avLst/>
              <a:gdLst>
                <a:gd name="T0" fmla="*/ 0 w 232"/>
                <a:gd name="T1" fmla="*/ 0 h 2145"/>
                <a:gd name="T2" fmla="*/ 26 w 232"/>
                <a:gd name="T3" fmla="*/ 3 h 2145"/>
                <a:gd name="T4" fmla="*/ 50 w 232"/>
                <a:gd name="T5" fmla="*/ 13 h 2145"/>
                <a:gd name="T6" fmla="*/ 72 w 232"/>
                <a:gd name="T7" fmla="*/ 28 h 2145"/>
                <a:gd name="T8" fmla="*/ 93 w 232"/>
                <a:gd name="T9" fmla="*/ 50 h 2145"/>
                <a:gd name="T10" fmla="*/ 114 w 232"/>
                <a:gd name="T11" fmla="*/ 82 h 2145"/>
                <a:gd name="T12" fmla="*/ 133 w 232"/>
                <a:gd name="T13" fmla="*/ 119 h 2145"/>
                <a:gd name="T14" fmla="*/ 150 w 232"/>
                <a:gd name="T15" fmla="*/ 162 h 2145"/>
                <a:gd name="T16" fmla="*/ 165 w 232"/>
                <a:gd name="T17" fmla="*/ 212 h 2145"/>
                <a:gd name="T18" fmla="*/ 179 w 232"/>
                <a:gd name="T19" fmla="*/ 265 h 2145"/>
                <a:gd name="T20" fmla="*/ 191 w 232"/>
                <a:gd name="T21" fmla="*/ 325 h 2145"/>
                <a:gd name="T22" fmla="*/ 201 w 232"/>
                <a:gd name="T23" fmla="*/ 389 h 2145"/>
                <a:gd name="T24" fmla="*/ 211 w 232"/>
                <a:gd name="T25" fmla="*/ 456 h 2145"/>
                <a:gd name="T26" fmla="*/ 219 w 232"/>
                <a:gd name="T27" fmla="*/ 527 h 2145"/>
                <a:gd name="T28" fmla="*/ 223 w 232"/>
                <a:gd name="T29" fmla="*/ 602 h 2145"/>
                <a:gd name="T30" fmla="*/ 228 w 232"/>
                <a:gd name="T31" fmla="*/ 678 h 2145"/>
                <a:gd name="T32" fmla="*/ 230 w 232"/>
                <a:gd name="T33" fmla="*/ 758 h 2145"/>
                <a:gd name="T34" fmla="*/ 232 w 232"/>
                <a:gd name="T35" fmla="*/ 839 h 2145"/>
                <a:gd name="T36" fmla="*/ 230 w 232"/>
                <a:gd name="T37" fmla="*/ 920 h 2145"/>
                <a:gd name="T38" fmla="*/ 228 w 232"/>
                <a:gd name="T39" fmla="*/ 1003 h 2145"/>
                <a:gd name="T40" fmla="*/ 223 w 232"/>
                <a:gd name="T41" fmla="*/ 1088 h 2145"/>
                <a:gd name="T42" fmla="*/ 218 w 232"/>
                <a:gd name="T43" fmla="*/ 1171 h 2145"/>
                <a:gd name="T44" fmla="*/ 211 w 232"/>
                <a:gd name="T45" fmla="*/ 1263 h 2145"/>
                <a:gd name="T46" fmla="*/ 200 w 232"/>
                <a:gd name="T47" fmla="*/ 1353 h 2145"/>
                <a:gd name="T48" fmla="*/ 191 w 232"/>
                <a:gd name="T49" fmla="*/ 1440 h 2145"/>
                <a:gd name="T50" fmla="*/ 179 w 232"/>
                <a:gd name="T51" fmla="*/ 1522 h 2145"/>
                <a:gd name="T52" fmla="*/ 166 w 232"/>
                <a:gd name="T53" fmla="*/ 1601 h 2145"/>
                <a:gd name="T54" fmla="*/ 154 w 232"/>
                <a:gd name="T55" fmla="*/ 1675 h 2145"/>
                <a:gd name="T56" fmla="*/ 141 w 232"/>
                <a:gd name="T57" fmla="*/ 1745 h 2145"/>
                <a:gd name="T58" fmla="*/ 128 w 232"/>
                <a:gd name="T59" fmla="*/ 1811 h 2145"/>
                <a:gd name="T60" fmla="*/ 114 w 232"/>
                <a:gd name="T61" fmla="*/ 1870 h 2145"/>
                <a:gd name="T62" fmla="*/ 100 w 232"/>
                <a:gd name="T63" fmla="*/ 1925 h 2145"/>
                <a:gd name="T64" fmla="*/ 87 w 232"/>
                <a:gd name="T65" fmla="*/ 1974 h 2145"/>
                <a:gd name="T66" fmla="*/ 73 w 232"/>
                <a:gd name="T67" fmla="*/ 2019 h 2145"/>
                <a:gd name="T68" fmla="*/ 62 w 232"/>
                <a:gd name="T69" fmla="*/ 2056 h 2145"/>
                <a:gd name="T70" fmla="*/ 49 w 232"/>
                <a:gd name="T71" fmla="*/ 2088 h 2145"/>
                <a:gd name="T72" fmla="*/ 38 w 232"/>
                <a:gd name="T73" fmla="*/ 2112 h 2145"/>
                <a:gd name="T74" fmla="*/ 28 w 232"/>
                <a:gd name="T75" fmla="*/ 2131 h 2145"/>
                <a:gd name="T76" fmla="*/ 20 w 232"/>
                <a:gd name="T77" fmla="*/ 2142 h 2145"/>
                <a:gd name="T78" fmla="*/ 12 w 232"/>
                <a:gd name="T79" fmla="*/ 2145 h 2145"/>
                <a:gd name="T80" fmla="*/ 10 w 232"/>
                <a:gd name="T81" fmla="*/ 2145 h 2145"/>
                <a:gd name="T82" fmla="*/ 0 w 232"/>
                <a:gd name="T83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2" h="2145">
                  <a:moveTo>
                    <a:pt x="0" y="0"/>
                  </a:moveTo>
                  <a:lnTo>
                    <a:pt x="26" y="3"/>
                  </a:lnTo>
                  <a:lnTo>
                    <a:pt x="50" y="13"/>
                  </a:lnTo>
                  <a:lnTo>
                    <a:pt x="72" y="28"/>
                  </a:lnTo>
                  <a:lnTo>
                    <a:pt x="93" y="50"/>
                  </a:lnTo>
                  <a:lnTo>
                    <a:pt x="114" y="82"/>
                  </a:lnTo>
                  <a:lnTo>
                    <a:pt x="133" y="119"/>
                  </a:lnTo>
                  <a:lnTo>
                    <a:pt x="150" y="162"/>
                  </a:lnTo>
                  <a:lnTo>
                    <a:pt x="165" y="212"/>
                  </a:lnTo>
                  <a:lnTo>
                    <a:pt x="179" y="265"/>
                  </a:lnTo>
                  <a:lnTo>
                    <a:pt x="191" y="325"/>
                  </a:lnTo>
                  <a:lnTo>
                    <a:pt x="201" y="389"/>
                  </a:lnTo>
                  <a:lnTo>
                    <a:pt x="211" y="456"/>
                  </a:lnTo>
                  <a:lnTo>
                    <a:pt x="219" y="527"/>
                  </a:lnTo>
                  <a:lnTo>
                    <a:pt x="223" y="602"/>
                  </a:lnTo>
                  <a:lnTo>
                    <a:pt x="228" y="678"/>
                  </a:lnTo>
                  <a:lnTo>
                    <a:pt x="230" y="758"/>
                  </a:lnTo>
                  <a:lnTo>
                    <a:pt x="232" y="839"/>
                  </a:lnTo>
                  <a:lnTo>
                    <a:pt x="230" y="920"/>
                  </a:lnTo>
                  <a:lnTo>
                    <a:pt x="228" y="1003"/>
                  </a:lnTo>
                  <a:lnTo>
                    <a:pt x="223" y="1088"/>
                  </a:lnTo>
                  <a:lnTo>
                    <a:pt x="218" y="1171"/>
                  </a:lnTo>
                  <a:lnTo>
                    <a:pt x="211" y="1263"/>
                  </a:lnTo>
                  <a:lnTo>
                    <a:pt x="200" y="1353"/>
                  </a:lnTo>
                  <a:lnTo>
                    <a:pt x="191" y="1440"/>
                  </a:lnTo>
                  <a:lnTo>
                    <a:pt x="179" y="1522"/>
                  </a:lnTo>
                  <a:lnTo>
                    <a:pt x="166" y="1601"/>
                  </a:lnTo>
                  <a:lnTo>
                    <a:pt x="154" y="1675"/>
                  </a:lnTo>
                  <a:lnTo>
                    <a:pt x="141" y="1745"/>
                  </a:lnTo>
                  <a:lnTo>
                    <a:pt x="128" y="1811"/>
                  </a:lnTo>
                  <a:lnTo>
                    <a:pt x="114" y="1870"/>
                  </a:lnTo>
                  <a:lnTo>
                    <a:pt x="100" y="1925"/>
                  </a:lnTo>
                  <a:lnTo>
                    <a:pt x="87" y="1974"/>
                  </a:lnTo>
                  <a:lnTo>
                    <a:pt x="73" y="2019"/>
                  </a:lnTo>
                  <a:lnTo>
                    <a:pt x="62" y="2056"/>
                  </a:lnTo>
                  <a:lnTo>
                    <a:pt x="49" y="2088"/>
                  </a:lnTo>
                  <a:lnTo>
                    <a:pt x="38" y="2112"/>
                  </a:lnTo>
                  <a:lnTo>
                    <a:pt x="28" y="2131"/>
                  </a:lnTo>
                  <a:lnTo>
                    <a:pt x="20" y="2142"/>
                  </a:lnTo>
                  <a:lnTo>
                    <a:pt x="12" y="2145"/>
                  </a:lnTo>
                  <a:lnTo>
                    <a:pt x="10" y="2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8744245" y="751192"/>
              <a:ext cx="20482" cy="88651"/>
            </a:xfrm>
            <a:custGeom>
              <a:avLst/>
              <a:gdLst>
                <a:gd name="T0" fmla="*/ 34 w 67"/>
                <a:gd name="T1" fmla="*/ 0 h 290"/>
                <a:gd name="T2" fmla="*/ 67 w 67"/>
                <a:gd name="T3" fmla="*/ 290 h 290"/>
                <a:gd name="T4" fmla="*/ 34 w 67"/>
                <a:gd name="T5" fmla="*/ 290 h 290"/>
                <a:gd name="T6" fmla="*/ 0 w 67"/>
                <a:gd name="T7" fmla="*/ 0 h 290"/>
                <a:gd name="T8" fmla="*/ 34 w 67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90">
                  <a:moveTo>
                    <a:pt x="34" y="0"/>
                  </a:moveTo>
                  <a:lnTo>
                    <a:pt x="67" y="290"/>
                  </a:lnTo>
                  <a:lnTo>
                    <a:pt x="34" y="290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8786431" y="750886"/>
              <a:ext cx="4891" cy="88651"/>
            </a:xfrm>
            <a:custGeom>
              <a:avLst/>
              <a:gdLst>
                <a:gd name="T0" fmla="*/ 14 w 16"/>
                <a:gd name="T1" fmla="*/ 0 h 290"/>
                <a:gd name="T2" fmla="*/ 16 w 16"/>
                <a:gd name="T3" fmla="*/ 290 h 290"/>
                <a:gd name="T4" fmla="*/ 2 w 16"/>
                <a:gd name="T5" fmla="*/ 290 h 290"/>
                <a:gd name="T6" fmla="*/ 0 w 16"/>
                <a:gd name="T7" fmla="*/ 1 h 290"/>
                <a:gd name="T8" fmla="*/ 14 w 16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90">
                  <a:moveTo>
                    <a:pt x="14" y="0"/>
                  </a:moveTo>
                  <a:lnTo>
                    <a:pt x="16" y="290"/>
                  </a:lnTo>
                  <a:lnTo>
                    <a:pt x="2" y="290"/>
                  </a:lnTo>
                  <a:lnTo>
                    <a:pt x="0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8819752" y="750886"/>
              <a:ext cx="19564" cy="88651"/>
            </a:xfrm>
            <a:custGeom>
              <a:avLst/>
              <a:gdLst>
                <a:gd name="T0" fmla="*/ 64 w 64"/>
                <a:gd name="T1" fmla="*/ 0 h 290"/>
                <a:gd name="T2" fmla="*/ 33 w 64"/>
                <a:gd name="T3" fmla="*/ 290 h 290"/>
                <a:gd name="T4" fmla="*/ 0 w 64"/>
                <a:gd name="T5" fmla="*/ 290 h 290"/>
                <a:gd name="T6" fmla="*/ 30 w 64"/>
                <a:gd name="T7" fmla="*/ 0 h 290"/>
                <a:gd name="T8" fmla="*/ 64 w 64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0">
                  <a:moveTo>
                    <a:pt x="64" y="0"/>
                  </a:moveTo>
                  <a:lnTo>
                    <a:pt x="33" y="290"/>
                  </a:lnTo>
                  <a:lnTo>
                    <a:pt x="0" y="290"/>
                  </a:lnTo>
                  <a:lnTo>
                    <a:pt x="3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8791322" y="836175"/>
              <a:ext cx="46466" cy="58999"/>
            </a:xfrm>
            <a:custGeom>
              <a:avLst/>
              <a:gdLst>
                <a:gd name="T0" fmla="*/ 150 w 152"/>
                <a:gd name="T1" fmla="*/ 0 h 193"/>
                <a:gd name="T2" fmla="*/ 152 w 152"/>
                <a:gd name="T3" fmla="*/ 26 h 193"/>
                <a:gd name="T4" fmla="*/ 150 w 152"/>
                <a:gd name="T5" fmla="*/ 62 h 193"/>
                <a:gd name="T6" fmla="*/ 143 w 152"/>
                <a:gd name="T7" fmla="*/ 93 h 193"/>
                <a:gd name="T8" fmla="*/ 132 w 152"/>
                <a:gd name="T9" fmla="*/ 124 h 193"/>
                <a:gd name="T10" fmla="*/ 117 w 152"/>
                <a:gd name="T11" fmla="*/ 150 h 193"/>
                <a:gd name="T12" fmla="*/ 100 w 152"/>
                <a:gd name="T13" fmla="*/ 173 h 193"/>
                <a:gd name="T14" fmla="*/ 79 w 152"/>
                <a:gd name="T15" fmla="*/ 191 h 193"/>
                <a:gd name="T16" fmla="*/ 1 w 152"/>
                <a:gd name="T17" fmla="*/ 193 h 193"/>
                <a:gd name="T18" fmla="*/ 0 w 152"/>
                <a:gd name="T19" fmla="*/ 1 h 193"/>
                <a:gd name="T20" fmla="*/ 150 w 152"/>
                <a:gd name="T2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93">
                  <a:moveTo>
                    <a:pt x="150" y="0"/>
                  </a:moveTo>
                  <a:lnTo>
                    <a:pt x="152" y="26"/>
                  </a:lnTo>
                  <a:lnTo>
                    <a:pt x="150" y="62"/>
                  </a:lnTo>
                  <a:lnTo>
                    <a:pt x="143" y="93"/>
                  </a:lnTo>
                  <a:lnTo>
                    <a:pt x="132" y="124"/>
                  </a:lnTo>
                  <a:lnTo>
                    <a:pt x="117" y="150"/>
                  </a:lnTo>
                  <a:lnTo>
                    <a:pt x="100" y="173"/>
                  </a:lnTo>
                  <a:lnTo>
                    <a:pt x="79" y="191"/>
                  </a:lnTo>
                  <a:lnTo>
                    <a:pt x="1" y="193"/>
                  </a:lnTo>
                  <a:lnTo>
                    <a:pt x="0" y="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8749748" y="836480"/>
              <a:ext cx="41880" cy="58693"/>
            </a:xfrm>
            <a:custGeom>
              <a:avLst/>
              <a:gdLst>
                <a:gd name="T0" fmla="*/ 136 w 137"/>
                <a:gd name="T1" fmla="*/ 0 h 192"/>
                <a:gd name="T2" fmla="*/ 137 w 137"/>
                <a:gd name="T3" fmla="*/ 192 h 192"/>
                <a:gd name="T4" fmla="*/ 75 w 137"/>
                <a:gd name="T5" fmla="*/ 192 h 192"/>
                <a:gd name="T6" fmla="*/ 54 w 137"/>
                <a:gd name="T7" fmla="*/ 173 h 192"/>
                <a:gd name="T8" fmla="*/ 37 w 137"/>
                <a:gd name="T9" fmla="*/ 151 h 192"/>
                <a:gd name="T10" fmla="*/ 21 w 137"/>
                <a:gd name="T11" fmla="*/ 124 h 192"/>
                <a:gd name="T12" fmla="*/ 10 w 137"/>
                <a:gd name="T13" fmla="*/ 95 h 192"/>
                <a:gd name="T14" fmla="*/ 3 w 137"/>
                <a:gd name="T15" fmla="*/ 62 h 192"/>
                <a:gd name="T16" fmla="*/ 0 w 137"/>
                <a:gd name="T17" fmla="*/ 28 h 192"/>
                <a:gd name="T18" fmla="*/ 2 w 137"/>
                <a:gd name="T19" fmla="*/ 0 h 192"/>
                <a:gd name="T20" fmla="*/ 136 w 137"/>
                <a:gd name="T2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92">
                  <a:moveTo>
                    <a:pt x="136" y="0"/>
                  </a:moveTo>
                  <a:lnTo>
                    <a:pt x="137" y="192"/>
                  </a:lnTo>
                  <a:lnTo>
                    <a:pt x="75" y="192"/>
                  </a:lnTo>
                  <a:lnTo>
                    <a:pt x="54" y="173"/>
                  </a:lnTo>
                  <a:lnTo>
                    <a:pt x="37" y="151"/>
                  </a:lnTo>
                  <a:lnTo>
                    <a:pt x="21" y="124"/>
                  </a:lnTo>
                  <a:lnTo>
                    <a:pt x="10" y="95"/>
                  </a:lnTo>
                  <a:lnTo>
                    <a:pt x="3" y="62"/>
                  </a:lnTo>
                  <a:lnTo>
                    <a:pt x="0" y="28"/>
                  </a:lnTo>
                  <a:lnTo>
                    <a:pt x="2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1"/>
            <p:cNvSpPr>
              <a:spLocks/>
            </p:cNvSpPr>
            <p:nvPr userDrawn="1"/>
          </p:nvSpPr>
          <p:spPr bwMode="auto">
            <a:xfrm>
              <a:off x="8643366" y="631054"/>
              <a:ext cx="147345" cy="122278"/>
            </a:xfrm>
            <a:custGeom>
              <a:avLst/>
              <a:gdLst>
                <a:gd name="T0" fmla="*/ 480 w 482"/>
                <a:gd name="T1" fmla="*/ 0 h 400"/>
                <a:gd name="T2" fmla="*/ 482 w 482"/>
                <a:gd name="T3" fmla="*/ 399 h 400"/>
                <a:gd name="T4" fmla="*/ 314 w 482"/>
                <a:gd name="T5" fmla="*/ 400 h 400"/>
                <a:gd name="T6" fmla="*/ 0 w 482"/>
                <a:gd name="T7" fmla="*/ 4 h 400"/>
                <a:gd name="T8" fmla="*/ 480 w 482"/>
                <a:gd name="T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400">
                  <a:moveTo>
                    <a:pt x="480" y="0"/>
                  </a:moveTo>
                  <a:lnTo>
                    <a:pt x="482" y="399"/>
                  </a:lnTo>
                  <a:lnTo>
                    <a:pt x="314" y="400"/>
                  </a:lnTo>
                  <a:lnTo>
                    <a:pt x="0" y="4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22"/>
            <p:cNvSpPr>
              <a:spLocks/>
            </p:cNvSpPr>
            <p:nvPr userDrawn="1"/>
          </p:nvSpPr>
          <p:spPr bwMode="auto">
            <a:xfrm>
              <a:off x="8790100" y="630443"/>
              <a:ext cx="147345" cy="122584"/>
            </a:xfrm>
            <a:custGeom>
              <a:avLst/>
              <a:gdLst>
                <a:gd name="T0" fmla="*/ 482 w 482"/>
                <a:gd name="T1" fmla="*/ 0 h 401"/>
                <a:gd name="T2" fmla="*/ 174 w 482"/>
                <a:gd name="T3" fmla="*/ 400 h 401"/>
                <a:gd name="T4" fmla="*/ 2 w 482"/>
                <a:gd name="T5" fmla="*/ 401 h 401"/>
                <a:gd name="T6" fmla="*/ 0 w 482"/>
                <a:gd name="T7" fmla="*/ 2 h 401"/>
                <a:gd name="T8" fmla="*/ 482 w 482"/>
                <a:gd name="T9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401">
                  <a:moveTo>
                    <a:pt x="482" y="0"/>
                  </a:moveTo>
                  <a:lnTo>
                    <a:pt x="174" y="400"/>
                  </a:lnTo>
                  <a:lnTo>
                    <a:pt x="2" y="401"/>
                  </a:lnTo>
                  <a:lnTo>
                    <a:pt x="0" y="2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488" y="231884"/>
            <a:ext cx="426042" cy="432217"/>
          </a:xfrm>
          <a:prstGeom prst="rect">
            <a:avLst/>
          </a:prstGeom>
          <a:scene3d>
            <a:camera prst="obliqueTopRight"/>
            <a:lightRig rig="threePt" dir="t"/>
          </a:scene3d>
        </p:spPr>
      </p:pic>
      <p:pic>
        <p:nvPicPr>
          <p:cNvPr id="55" name="그림 5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841785" y="191940"/>
            <a:ext cx="5619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3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9735" y="425184"/>
            <a:ext cx="1037740" cy="1052779"/>
          </a:xfrm>
          <a:prstGeom prst="rect">
            <a:avLst/>
          </a:prstGeom>
          <a:scene3d>
            <a:camera prst="obliqueTopRight"/>
            <a:lightRig rig="threePt" dir="t"/>
          </a:scene3d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80"/>
          <a:stretch>
            <a:fillRect/>
          </a:stretch>
        </p:blipFill>
        <p:spPr>
          <a:xfrm flipH="1">
            <a:off x="8788724" y="7088646"/>
            <a:ext cx="2959038" cy="1147181"/>
          </a:xfrm>
          <a:custGeom>
            <a:avLst/>
            <a:gdLst>
              <a:gd name="connsiteX0" fmla="*/ 2959038 w 2959038"/>
              <a:gd name="connsiteY0" fmla="*/ 0 h 1147181"/>
              <a:gd name="connsiteX1" fmla="*/ 0 w 2959038"/>
              <a:gd name="connsiteY1" fmla="*/ 0 h 1147181"/>
              <a:gd name="connsiteX2" fmla="*/ 0 w 2959038"/>
              <a:gd name="connsiteY2" fmla="*/ 1147181 h 1147181"/>
              <a:gd name="connsiteX3" fmla="*/ 2959038 w 2959038"/>
              <a:gd name="connsiteY3" fmla="*/ 1147181 h 114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9038" h="1147181">
                <a:moveTo>
                  <a:pt x="2959038" y="0"/>
                </a:moveTo>
                <a:lnTo>
                  <a:pt x="0" y="0"/>
                </a:lnTo>
                <a:lnTo>
                  <a:pt x="0" y="1147181"/>
                </a:lnTo>
                <a:lnTo>
                  <a:pt x="2959038" y="1147181"/>
                </a:lnTo>
                <a:close/>
              </a:path>
            </a:pathLst>
          </a:custGeom>
          <a:scene3d>
            <a:camera prst="obliqueTopRight"/>
            <a:lightRig rig="threePt" dir="t"/>
          </a:scene3d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5438" y="7088646"/>
            <a:ext cx="3542924" cy="1147181"/>
          </a:xfrm>
          <a:prstGeom prst="rect">
            <a:avLst/>
          </a:prstGeom>
          <a:scene3d>
            <a:camera prst="obliqueTopRight"/>
            <a:lightRig rig="threePt" dir="t"/>
          </a:scene3d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26" y="7088646"/>
            <a:ext cx="3542924" cy="1147181"/>
          </a:xfrm>
          <a:prstGeom prst="rect">
            <a:avLst/>
          </a:prstGeom>
          <a:scene3d>
            <a:camera prst="obliqueTopRight"/>
            <a:lightRig rig="threePt" dir="t"/>
          </a:scene3d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007" y="7079385"/>
            <a:ext cx="3542924" cy="1147181"/>
          </a:xfrm>
          <a:prstGeom prst="rect">
            <a:avLst/>
          </a:prstGeom>
          <a:scene3d>
            <a:camera prst="obliqueTopRight"/>
            <a:lightRig rig="threePt" dir="t"/>
          </a:scene3d>
        </p:spPr>
      </p:pic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-2457450" y="446088"/>
            <a:ext cx="16287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Freeform 6"/>
          <p:cNvSpPr>
            <a:spLocks/>
          </p:cNvSpPr>
          <p:nvPr userDrawn="1"/>
        </p:nvSpPr>
        <p:spPr bwMode="auto">
          <a:xfrm>
            <a:off x="-2457450" y="449263"/>
            <a:ext cx="1625600" cy="1622425"/>
          </a:xfrm>
          <a:custGeom>
            <a:avLst/>
            <a:gdLst>
              <a:gd name="T0" fmla="*/ 2174 w 4096"/>
              <a:gd name="T1" fmla="*/ 3 h 4087"/>
              <a:gd name="T2" fmla="*/ 2417 w 4096"/>
              <a:gd name="T3" fmla="*/ 32 h 4087"/>
              <a:gd name="T4" fmla="*/ 2650 w 4096"/>
              <a:gd name="T5" fmla="*/ 90 h 4087"/>
              <a:gd name="T6" fmla="*/ 2873 w 4096"/>
              <a:gd name="T7" fmla="*/ 172 h 4087"/>
              <a:gd name="T8" fmla="*/ 3082 w 4096"/>
              <a:gd name="T9" fmla="*/ 278 h 4087"/>
              <a:gd name="T10" fmla="*/ 3277 w 4096"/>
              <a:gd name="T11" fmla="*/ 407 h 4087"/>
              <a:gd name="T12" fmla="*/ 3455 w 4096"/>
              <a:gd name="T13" fmla="*/ 557 h 4087"/>
              <a:gd name="T14" fmla="*/ 3615 w 4096"/>
              <a:gd name="T15" fmla="*/ 726 h 4087"/>
              <a:gd name="T16" fmla="*/ 3756 w 4096"/>
              <a:gd name="T17" fmla="*/ 913 h 4087"/>
              <a:gd name="T18" fmla="*/ 3873 w 4096"/>
              <a:gd name="T19" fmla="*/ 1115 h 4087"/>
              <a:gd name="T20" fmla="*/ 3969 w 4096"/>
              <a:gd name="T21" fmla="*/ 1330 h 4087"/>
              <a:gd name="T22" fmla="*/ 4039 w 4096"/>
              <a:gd name="T23" fmla="*/ 1558 h 4087"/>
              <a:gd name="T24" fmla="*/ 4081 w 4096"/>
              <a:gd name="T25" fmla="*/ 1797 h 4087"/>
              <a:gd name="T26" fmla="*/ 4096 w 4096"/>
              <a:gd name="T27" fmla="*/ 2043 h 4087"/>
              <a:gd name="T28" fmla="*/ 4081 w 4096"/>
              <a:gd name="T29" fmla="*/ 2291 h 4087"/>
              <a:gd name="T30" fmla="*/ 4039 w 4096"/>
              <a:gd name="T31" fmla="*/ 2529 h 4087"/>
              <a:gd name="T32" fmla="*/ 3969 w 4096"/>
              <a:gd name="T33" fmla="*/ 2757 h 4087"/>
              <a:gd name="T34" fmla="*/ 3873 w 4096"/>
              <a:gd name="T35" fmla="*/ 2973 h 4087"/>
              <a:gd name="T36" fmla="*/ 3756 w 4096"/>
              <a:gd name="T37" fmla="*/ 3174 h 4087"/>
              <a:gd name="T38" fmla="*/ 3615 w 4096"/>
              <a:gd name="T39" fmla="*/ 3361 h 4087"/>
              <a:gd name="T40" fmla="*/ 3455 w 4096"/>
              <a:gd name="T41" fmla="*/ 3530 h 4087"/>
              <a:gd name="T42" fmla="*/ 3277 w 4096"/>
              <a:gd name="T43" fmla="*/ 3680 h 4087"/>
              <a:gd name="T44" fmla="*/ 3082 w 4096"/>
              <a:gd name="T45" fmla="*/ 3809 h 4087"/>
              <a:gd name="T46" fmla="*/ 2873 w 4096"/>
              <a:gd name="T47" fmla="*/ 3916 h 4087"/>
              <a:gd name="T48" fmla="*/ 2650 w 4096"/>
              <a:gd name="T49" fmla="*/ 3999 h 4087"/>
              <a:gd name="T50" fmla="*/ 2417 w 4096"/>
              <a:gd name="T51" fmla="*/ 4055 h 4087"/>
              <a:gd name="T52" fmla="*/ 2174 w 4096"/>
              <a:gd name="T53" fmla="*/ 4084 h 4087"/>
              <a:gd name="T54" fmla="*/ 1923 w 4096"/>
              <a:gd name="T55" fmla="*/ 4084 h 4087"/>
              <a:gd name="T56" fmla="*/ 1680 w 4096"/>
              <a:gd name="T57" fmla="*/ 4055 h 4087"/>
              <a:gd name="T58" fmla="*/ 1447 w 4096"/>
              <a:gd name="T59" fmla="*/ 3999 h 4087"/>
              <a:gd name="T60" fmla="*/ 1223 w 4096"/>
              <a:gd name="T61" fmla="*/ 3916 h 4087"/>
              <a:gd name="T62" fmla="*/ 1014 w 4096"/>
              <a:gd name="T63" fmla="*/ 3809 h 4087"/>
              <a:gd name="T64" fmla="*/ 820 w 4096"/>
              <a:gd name="T65" fmla="*/ 3680 h 4087"/>
              <a:gd name="T66" fmla="*/ 642 w 4096"/>
              <a:gd name="T67" fmla="*/ 3530 h 4087"/>
              <a:gd name="T68" fmla="*/ 481 w 4096"/>
              <a:gd name="T69" fmla="*/ 3361 h 4087"/>
              <a:gd name="T70" fmla="*/ 341 w 4096"/>
              <a:gd name="T71" fmla="*/ 3174 h 4087"/>
              <a:gd name="T72" fmla="*/ 223 w 4096"/>
              <a:gd name="T73" fmla="*/ 2973 h 4087"/>
              <a:gd name="T74" fmla="*/ 128 w 4096"/>
              <a:gd name="T75" fmla="*/ 2757 h 4087"/>
              <a:gd name="T76" fmla="*/ 58 w 4096"/>
              <a:gd name="T77" fmla="*/ 2529 h 4087"/>
              <a:gd name="T78" fmla="*/ 15 w 4096"/>
              <a:gd name="T79" fmla="*/ 2291 h 4087"/>
              <a:gd name="T80" fmla="*/ 0 w 4096"/>
              <a:gd name="T81" fmla="*/ 2043 h 4087"/>
              <a:gd name="T82" fmla="*/ 15 w 4096"/>
              <a:gd name="T83" fmla="*/ 1797 h 4087"/>
              <a:gd name="T84" fmla="*/ 58 w 4096"/>
              <a:gd name="T85" fmla="*/ 1558 h 4087"/>
              <a:gd name="T86" fmla="*/ 128 w 4096"/>
              <a:gd name="T87" fmla="*/ 1330 h 4087"/>
              <a:gd name="T88" fmla="*/ 223 w 4096"/>
              <a:gd name="T89" fmla="*/ 1115 h 4087"/>
              <a:gd name="T90" fmla="*/ 341 w 4096"/>
              <a:gd name="T91" fmla="*/ 913 h 4087"/>
              <a:gd name="T92" fmla="*/ 481 w 4096"/>
              <a:gd name="T93" fmla="*/ 726 h 4087"/>
              <a:gd name="T94" fmla="*/ 642 w 4096"/>
              <a:gd name="T95" fmla="*/ 557 h 4087"/>
              <a:gd name="T96" fmla="*/ 820 w 4096"/>
              <a:gd name="T97" fmla="*/ 407 h 4087"/>
              <a:gd name="T98" fmla="*/ 1014 w 4096"/>
              <a:gd name="T99" fmla="*/ 278 h 4087"/>
              <a:gd name="T100" fmla="*/ 1223 w 4096"/>
              <a:gd name="T101" fmla="*/ 172 h 4087"/>
              <a:gd name="T102" fmla="*/ 1447 w 4096"/>
              <a:gd name="T103" fmla="*/ 90 h 4087"/>
              <a:gd name="T104" fmla="*/ 1680 w 4096"/>
              <a:gd name="T105" fmla="*/ 32 h 4087"/>
              <a:gd name="T106" fmla="*/ 1923 w 4096"/>
              <a:gd name="T107" fmla="*/ 3 h 4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96" h="4087">
                <a:moveTo>
                  <a:pt x="2048" y="0"/>
                </a:moveTo>
                <a:lnTo>
                  <a:pt x="2174" y="3"/>
                </a:lnTo>
                <a:lnTo>
                  <a:pt x="2296" y="15"/>
                </a:lnTo>
                <a:lnTo>
                  <a:pt x="2417" y="32"/>
                </a:lnTo>
                <a:lnTo>
                  <a:pt x="2535" y="57"/>
                </a:lnTo>
                <a:lnTo>
                  <a:pt x="2650" y="90"/>
                </a:lnTo>
                <a:lnTo>
                  <a:pt x="2763" y="127"/>
                </a:lnTo>
                <a:lnTo>
                  <a:pt x="2873" y="172"/>
                </a:lnTo>
                <a:lnTo>
                  <a:pt x="2980" y="222"/>
                </a:lnTo>
                <a:lnTo>
                  <a:pt x="3082" y="278"/>
                </a:lnTo>
                <a:lnTo>
                  <a:pt x="3181" y="341"/>
                </a:lnTo>
                <a:lnTo>
                  <a:pt x="3277" y="407"/>
                </a:lnTo>
                <a:lnTo>
                  <a:pt x="3368" y="480"/>
                </a:lnTo>
                <a:lnTo>
                  <a:pt x="3455" y="557"/>
                </a:lnTo>
                <a:lnTo>
                  <a:pt x="3537" y="640"/>
                </a:lnTo>
                <a:lnTo>
                  <a:pt x="3615" y="726"/>
                </a:lnTo>
                <a:lnTo>
                  <a:pt x="3688" y="818"/>
                </a:lnTo>
                <a:lnTo>
                  <a:pt x="3756" y="913"/>
                </a:lnTo>
                <a:lnTo>
                  <a:pt x="3817" y="1011"/>
                </a:lnTo>
                <a:lnTo>
                  <a:pt x="3873" y="1115"/>
                </a:lnTo>
                <a:lnTo>
                  <a:pt x="3923" y="1220"/>
                </a:lnTo>
                <a:lnTo>
                  <a:pt x="3969" y="1330"/>
                </a:lnTo>
                <a:lnTo>
                  <a:pt x="4007" y="1443"/>
                </a:lnTo>
                <a:lnTo>
                  <a:pt x="4039" y="1558"/>
                </a:lnTo>
                <a:lnTo>
                  <a:pt x="4064" y="1676"/>
                </a:lnTo>
                <a:lnTo>
                  <a:pt x="4081" y="1797"/>
                </a:lnTo>
                <a:lnTo>
                  <a:pt x="4093" y="1920"/>
                </a:lnTo>
                <a:lnTo>
                  <a:pt x="4096" y="2043"/>
                </a:lnTo>
                <a:lnTo>
                  <a:pt x="4093" y="2169"/>
                </a:lnTo>
                <a:lnTo>
                  <a:pt x="4081" y="2291"/>
                </a:lnTo>
                <a:lnTo>
                  <a:pt x="4064" y="2411"/>
                </a:lnTo>
                <a:lnTo>
                  <a:pt x="4039" y="2529"/>
                </a:lnTo>
                <a:lnTo>
                  <a:pt x="4007" y="2644"/>
                </a:lnTo>
                <a:lnTo>
                  <a:pt x="3969" y="2757"/>
                </a:lnTo>
                <a:lnTo>
                  <a:pt x="3923" y="2867"/>
                </a:lnTo>
                <a:lnTo>
                  <a:pt x="3873" y="2973"/>
                </a:lnTo>
                <a:lnTo>
                  <a:pt x="3817" y="3075"/>
                </a:lnTo>
                <a:lnTo>
                  <a:pt x="3756" y="3174"/>
                </a:lnTo>
                <a:lnTo>
                  <a:pt x="3688" y="3269"/>
                </a:lnTo>
                <a:lnTo>
                  <a:pt x="3615" y="3361"/>
                </a:lnTo>
                <a:lnTo>
                  <a:pt x="3537" y="3447"/>
                </a:lnTo>
                <a:lnTo>
                  <a:pt x="3455" y="3530"/>
                </a:lnTo>
                <a:lnTo>
                  <a:pt x="3368" y="3607"/>
                </a:lnTo>
                <a:lnTo>
                  <a:pt x="3277" y="3680"/>
                </a:lnTo>
                <a:lnTo>
                  <a:pt x="3181" y="3747"/>
                </a:lnTo>
                <a:lnTo>
                  <a:pt x="3082" y="3809"/>
                </a:lnTo>
                <a:lnTo>
                  <a:pt x="2980" y="3865"/>
                </a:lnTo>
                <a:lnTo>
                  <a:pt x="2873" y="3916"/>
                </a:lnTo>
                <a:lnTo>
                  <a:pt x="2763" y="3960"/>
                </a:lnTo>
                <a:lnTo>
                  <a:pt x="2650" y="3999"/>
                </a:lnTo>
                <a:lnTo>
                  <a:pt x="2535" y="4030"/>
                </a:lnTo>
                <a:lnTo>
                  <a:pt x="2417" y="4055"/>
                </a:lnTo>
                <a:lnTo>
                  <a:pt x="2296" y="4074"/>
                </a:lnTo>
                <a:lnTo>
                  <a:pt x="2174" y="4084"/>
                </a:lnTo>
                <a:lnTo>
                  <a:pt x="2048" y="4087"/>
                </a:lnTo>
                <a:lnTo>
                  <a:pt x="1923" y="4084"/>
                </a:lnTo>
                <a:lnTo>
                  <a:pt x="1800" y="4074"/>
                </a:lnTo>
                <a:lnTo>
                  <a:pt x="1680" y="4055"/>
                </a:lnTo>
                <a:lnTo>
                  <a:pt x="1562" y="4030"/>
                </a:lnTo>
                <a:lnTo>
                  <a:pt x="1447" y="3999"/>
                </a:lnTo>
                <a:lnTo>
                  <a:pt x="1334" y="3960"/>
                </a:lnTo>
                <a:lnTo>
                  <a:pt x="1223" y="3916"/>
                </a:lnTo>
                <a:lnTo>
                  <a:pt x="1117" y="3865"/>
                </a:lnTo>
                <a:lnTo>
                  <a:pt x="1014" y="3809"/>
                </a:lnTo>
                <a:lnTo>
                  <a:pt x="915" y="3747"/>
                </a:lnTo>
                <a:lnTo>
                  <a:pt x="820" y="3680"/>
                </a:lnTo>
                <a:lnTo>
                  <a:pt x="728" y="3607"/>
                </a:lnTo>
                <a:lnTo>
                  <a:pt x="642" y="3530"/>
                </a:lnTo>
                <a:lnTo>
                  <a:pt x="559" y="3447"/>
                </a:lnTo>
                <a:lnTo>
                  <a:pt x="481" y="3361"/>
                </a:lnTo>
                <a:lnTo>
                  <a:pt x="409" y="3269"/>
                </a:lnTo>
                <a:lnTo>
                  <a:pt x="341" y="3174"/>
                </a:lnTo>
                <a:lnTo>
                  <a:pt x="280" y="3075"/>
                </a:lnTo>
                <a:lnTo>
                  <a:pt x="223" y="2973"/>
                </a:lnTo>
                <a:lnTo>
                  <a:pt x="173" y="2867"/>
                </a:lnTo>
                <a:lnTo>
                  <a:pt x="128" y="2757"/>
                </a:lnTo>
                <a:lnTo>
                  <a:pt x="90" y="2644"/>
                </a:lnTo>
                <a:lnTo>
                  <a:pt x="58" y="2529"/>
                </a:lnTo>
                <a:lnTo>
                  <a:pt x="33" y="2411"/>
                </a:lnTo>
                <a:lnTo>
                  <a:pt x="15" y="2291"/>
                </a:lnTo>
                <a:lnTo>
                  <a:pt x="4" y="2169"/>
                </a:lnTo>
                <a:lnTo>
                  <a:pt x="0" y="2043"/>
                </a:lnTo>
                <a:lnTo>
                  <a:pt x="4" y="1920"/>
                </a:lnTo>
                <a:lnTo>
                  <a:pt x="15" y="1797"/>
                </a:lnTo>
                <a:lnTo>
                  <a:pt x="33" y="1676"/>
                </a:lnTo>
                <a:lnTo>
                  <a:pt x="58" y="1558"/>
                </a:lnTo>
                <a:lnTo>
                  <a:pt x="90" y="1443"/>
                </a:lnTo>
                <a:lnTo>
                  <a:pt x="128" y="1330"/>
                </a:lnTo>
                <a:lnTo>
                  <a:pt x="173" y="1220"/>
                </a:lnTo>
                <a:lnTo>
                  <a:pt x="223" y="1115"/>
                </a:lnTo>
                <a:lnTo>
                  <a:pt x="280" y="1011"/>
                </a:lnTo>
                <a:lnTo>
                  <a:pt x="341" y="913"/>
                </a:lnTo>
                <a:lnTo>
                  <a:pt x="409" y="818"/>
                </a:lnTo>
                <a:lnTo>
                  <a:pt x="481" y="726"/>
                </a:lnTo>
                <a:lnTo>
                  <a:pt x="559" y="640"/>
                </a:lnTo>
                <a:lnTo>
                  <a:pt x="642" y="557"/>
                </a:lnTo>
                <a:lnTo>
                  <a:pt x="728" y="480"/>
                </a:lnTo>
                <a:lnTo>
                  <a:pt x="820" y="407"/>
                </a:lnTo>
                <a:lnTo>
                  <a:pt x="915" y="341"/>
                </a:lnTo>
                <a:lnTo>
                  <a:pt x="1014" y="278"/>
                </a:lnTo>
                <a:lnTo>
                  <a:pt x="1117" y="222"/>
                </a:lnTo>
                <a:lnTo>
                  <a:pt x="1223" y="172"/>
                </a:lnTo>
                <a:lnTo>
                  <a:pt x="1334" y="127"/>
                </a:lnTo>
                <a:lnTo>
                  <a:pt x="1447" y="90"/>
                </a:lnTo>
                <a:lnTo>
                  <a:pt x="1562" y="57"/>
                </a:lnTo>
                <a:lnTo>
                  <a:pt x="1680" y="32"/>
                </a:lnTo>
                <a:lnTo>
                  <a:pt x="1800" y="15"/>
                </a:lnTo>
                <a:lnTo>
                  <a:pt x="1923" y="3"/>
                </a:lnTo>
                <a:lnTo>
                  <a:pt x="2048" y="0"/>
                </a:lnTo>
                <a:close/>
              </a:path>
            </a:pathLst>
          </a:custGeom>
          <a:solidFill>
            <a:srgbClr val="A3DCE2"/>
          </a:solidFill>
          <a:ln w="0">
            <a:solidFill>
              <a:srgbClr val="A3DCE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Freeform 9"/>
          <p:cNvSpPr>
            <a:spLocks/>
          </p:cNvSpPr>
          <p:nvPr userDrawn="1"/>
        </p:nvSpPr>
        <p:spPr bwMode="auto">
          <a:xfrm>
            <a:off x="-1439863" y="1477963"/>
            <a:ext cx="112713" cy="142875"/>
          </a:xfrm>
          <a:custGeom>
            <a:avLst/>
            <a:gdLst>
              <a:gd name="T0" fmla="*/ 141 w 283"/>
              <a:gd name="T1" fmla="*/ 0 h 362"/>
              <a:gd name="T2" fmla="*/ 144 w 283"/>
              <a:gd name="T3" fmla="*/ 1 h 362"/>
              <a:gd name="T4" fmla="*/ 150 w 283"/>
              <a:gd name="T5" fmla="*/ 8 h 362"/>
              <a:gd name="T6" fmla="*/ 159 w 283"/>
              <a:gd name="T7" fmla="*/ 18 h 362"/>
              <a:gd name="T8" fmla="*/ 170 w 283"/>
              <a:gd name="T9" fmla="*/ 30 h 362"/>
              <a:gd name="T10" fmla="*/ 183 w 283"/>
              <a:gd name="T11" fmla="*/ 45 h 362"/>
              <a:gd name="T12" fmla="*/ 198 w 283"/>
              <a:gd name="T13" fmla="*/ 61 h 362"/>
              <a:gd name="T14" fmla="*/ 213 w 283"/>
              <a:gd name="T15" fmla="*/ 80 h 362"/>
              <a:gd name="T16" fmla="*/ 228 w 283"/>
              <a:gd name="T17" fmla="*/ 100 h 362"/>
              <a:gd name="T18" fmla="*/ 242 w 283"/>
              <a:gd name="T19" fmla="*/ 121 h 362"/>
              <a:gd name="T20" fmla="*/ 255 w 283"/>
              <a:gd name="T21" fmla="*/ 143 h 362"/>
              <a:gd name="T22" fmla="*/ 267 w 283"/>
              <a:gd name="T23" fmla="*/ 163 h 362"/>
              <a:gd name="T24" fmla="*/ 275 w 283"/>
              <a:gd name="T25" fmla="*/ 184 h 362"/>
              <a:gd name="T26" fmla="*/ 282 w 283"/>
              <a:gd name="T27" fmla="*/ 203 h 362"/>
              <a:gd name="T28" fmla="*/ 283 w 283"/>
              <a:gd name="T29" fmla="*/ 220 h 362"/>
              <a:gd name="T30" fmla="*/ 279 w 283"/>
              <a:gd name="T31" fmla="*/ 253 h 362"/>
              <a:gd name="T32" fmla="*/ 269 w 283"/>
              <a:gd name="T33" fmla="*/ 283 h 362"/>
              <a:gd name="T34" fmla="*/ 253 w 283"/>
              <a:gd name="T35" fmla="*/ 309 h 362"/>
              <a:gd name="T36" fmla="*/ 230 w 283"/>
              <a:gd name="T37" fmla="*/ 330 h 362"/>
              <a:gd name="T38" fmla="*/ 204 w 283"/>
              <a:gd name="T39" fmla="*/ 348 h 362"/>
              <a:gd name="T40" fmla="*/ 174 w 283"/>
              <a:gd name="T41" fmla="*/ 358 h 362"/>
              <a:gd name="T42" fmla="*/ 141 w 283"/>
              <a:gd name="T43" fmla="*/ 362 h 362"/>
              <a:gd name="T44" fmla="*/ 110 w 283"/>
              <a:gd name="T45" fmla="*/ 358 h 362"/>
              <a:gd name="T46" fmla="*/ 80 w 283"/>
              <a:gd name="T47" fmla="*/ 348 h 362"/>
              <a:gd name="T48" fmla="*/ 54 w 283"/>
              <a:gd name="T49" fmla="*/ 330 h 362"/>
              <a:gd name="T50" fmla="*/ 31 w 283"/>
              <a:gd name="T51" fmla="*/ 309 h 362"/>
              <a:gd name="T52" fmla="*/ 15 w 283"/>
              <a:gd name="T53" fmla="*/ 283 h 362"/>
              <a:gd name="T54" fmla="*/ 3 w 283"/>
              <a:gd name="T55" fmla="*/ 253 h 362"/>
              <a:gd name="T56" fmla="*/ 0 w 283"/>
              <a:gd name="T57" fmla="*/ 220 h 362"/>
              <a:gd name="T58" fmla="*/ 2 w 283"/>
              <a:gd name="T59" fmla="*/ 203 h 362"/>
              <a:gd name="T60" fmla="*/ 8 w 283"/>
              <a:gd name="T61" fmla="*/ 184 h 362"/>
              <a:gd name="T62" fmla="*/ 17 w 283"/>
              <a:gd name="T63" fmla="*/ 163 h 362"/>
              <a:gd name="T64" fmla="*/ 29 w 283"/>
              <a:gd name="T65" fmla="*/ 143 h 362"/>
              <a:gd name="T66" fmla="*/ 41 w 283"/>
              <a:gd name="T67" fmla="*/ 121 h 362"/>
              <a:gd name="T68" fmla="*/ 56 w 283"/>
              <a:gd name="T69" fmla="*/ 100 h 362"/>
              <a:gd name="T70" fmla="*/ 71 w 283"/>
              <a:gd name="T71" fmla="*/ 80 h 362"/>
              <a:gd name="T72" fmla="*/ 86 w 283"/>
              <a:gd name="T73" fmla="*/ 61 h 362"/>
              <a:gd name="T74" fmla="*/ 100 w 283"/>
              <a:gd name="T75" fmla="*/ 45 h 362"/>
              <a:gd name="T76" fmla="*/ 114 w 283"/>
              <a:gd name="T77" fmla="*/ 30 h 362"/>
              <a:gd name="T78" fmla="*/ 125 w 283"/>
              <a:gd name="T79" fmla="*/ 18 h 362"/>
              <a:gd name="T80" fmla="*/ 134 w 283"/>
              <a:gd name="T81" fmla="*/ 8 h 362"/>
              <a:gd name="T82" fmla="*/ 140 w 283"/>
              <a:gd name="T83" fmla="*/ 1 h 362"/>
              <a:gd name="T84" fmla="*/ 141 w 283"/>
              <a:gd name="T85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3" h="362">
                <a:moveTo>
                  <a:pt x="141" y="0"/>
                </a:moveTo>
                <a:lnTo>
                  <a:pt x="144" y="1"/>
                </a:lnTo>
                <a:lnTo>
                  <a:pt x="150" y="8"/>
                </a:lnTo>
                <a:lnTo>
                  <a:pt x="159" y="18"/>
                </a:lnTo>
                <a:lnTo>
                  <a:pt x="170" y="30"/>
                </a:lnTo>
                <a:lnTo>
                  <a:pt x="183" y="45"/>
                </a:lnTo>
                <a:lnTo>
                  <a:pt x="198" y="61"/>
                </a:lnTo>
                <a:lnTo>
                  <a:pt x="213" y="80"/>
                </a:lnTo>
                <a:lnTo>
                  <a:pt x="228" y="100"/>
                </a:lnTo>
                <a:lnTo>
                  <a:pt x="242" y="121"/>
                </a:lnTo>
                <a:lnTo>
                  <a:pt x="255" y="143"/>
                </a:lnTo>
                <a:lnTo>
                  <a:pt x="267" y="163"/>
                </a:lnTo>
                <a:lnTo>
                  <a:pt x="275" y="184"/>
                </a:lnTo>
                <a:lnTo>
                  <a:pt x="282" y="203"/>
                </a:lnTo>
                <a:lnTo>
                  <a:pt x="283" y="220"/>
                </a:lnTo>
                <a:lnTo>
                  <a:pt x="279" y="253"/>
                </a:lnTo>
                <a:lnTo>
                  <a:pt x="269" y="283"/>
                </a:lnTo>
                <a:lnTo>
                  <a:pt x="253" y="309"/>
                </a:lnTo>
                <a:lnTo>
                  <a:pt x="230" y="330"/>
                </a:lnTo>
                <a:lnTo>
                  <a:pt x="204" y="348"/>
                </a:lnTo>
                <a:lnTo>
                  <a:pt x="174" y="358"/>
                </a:lnTo>
                <a:lnTo>
                  <a:pt x="141" y="362"/>
                </a:lnTo>
                <a:lnTo>
                  <a:pt x="110" y="358"/>
                </a:lnTo>
                <a:lnTo>
                  <a:pt x="80" y="348"/>
                </a:lnTo>
                <a:lnTo>
                  <a:pt x="54" y="330"/>
                </a:lnTo>
                <a:lnTo>
                  <a:pt x="31" y="309"/>
                </a:lnTo>
                <a:lnTo>
                  <a:pt x="15" y="283"/>
                </a:lnTo>
                <a:lnTo>
                  <a:pt x="3" y="253"/>
                </a:lnTo>
                <a:lnTo>
                  <a:pt x="0" y="220"/>
                </a:lnTo>
                <a:lnTo>
                  <a:pt x="2" y="203"/>
                </a:lnTo>
                <a:lnTo>
                  <a:pt x="8" y="184"/>
                </a:lnTo>
                <a:lnTo>
                  <a:pt x="17" y="163"/>
                </a:lnTo>
                <a:lnTo>
                  <a:pt x="29" y="143"/>
                </a:lnTo>
                <a:lnTo>
                  <a:pt x="41" y="121"/>
                </a:lnTo>
                <a:lnTo>
                  <a:pt x="56" y="100"/>
                </a:lnTo>
                <a:lnTo>
                  <a:pt x="71" y="80"/>
                </a:lnTo>
                <a:lnTo>
                  <a:pt x="86" y="61"/>
                </a:lnTo>
                <a:lnTo>
                  <a:pt x="100" y="45"/>
                </a:lnTo>
                <a:lnTo>
                  <a:pt x="114" y="30"/>
                </a:lnTo>
                <a:lnTo>
                  <a:pt x="125" y="18"/>
                </a:lnTo>
                <a:lnTo>
                  <a:pt x="134" y="8"/>
                </a:lnTo>
                <a:lnTo>
                  <a:pt x="140" y="1"/>
                </a:lnTo>
                <a:lnTo>
                  <a:pt x="141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  <a:scene3d>
            <a:camera prst="obliqueTopRight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10"/>
          <p:cNvSpPr>
            <a:spLocks/>
          </p:cNvSpPr>
          <p:nvPr userDrawn="1"/>
        </p:nvSpPr>
        <p:spPr bwMode="auto">
          <a:xfrm>
            <a:off x="-1382713" y="1477963"/>
            <a:ext cx="55563" cy="142875"/>
          </a:xfrm>
          <a:custGeom>
            <a:avLst/>
            <a:gdLst>
              <a:gd name="T0" fmla="*/ 0 w 142"/>
              <a:gd name="T1" fmla="*/ 0 h 362"/>
              <a:gd name="T2" fmla="*/ 3 w 142"/>
              <a:gd name="T3" fmla="*/ 1 h 362"/>
              <a:gd name="T4" fmla="*/ 9 w 142"/>
              <a:gd name="T5" fmla="*/ 8 h 362"/>
              <a:gd name="T6" fmla="*/ 18 w 142"/>
              <a:gd name="T7" fmla="*/ 18 h 362"/>
              <a:gd name="T8" fmla="*/ 29 w 142"/>
              <a:gd name="T9" fmla="*/ 30 h 362"/>
              <a:gd name="T10" fmla="*/ 42 w 142"/>
              <a:gd name="T11" fmla="*/ 45 h 362"/>
              <a:gd name="T12" fmla="*/ 57 w 142"/>
              <a:gd name="T13" fmla="*/ 61 h 362"/>
              <a:gd name="T14" fmla="*/ 72 w 142"/>
              <a:gd name="T15" fmla="*/ 80 h 362"/>
              <a:gd name="T16" fmla="*/ 87 w 142"/>
              <a:gd name="T17" fmla="*/ 100 h 362"/>
              <a:gd name="T18" fmla="*/ 101 w 142"/>
              <a:gd name="T19" fmla="*/ 121 h 362"/>
              <a:gd name="T20" fmla="*/ 114 w 142"/>
              <a:gd name="T21" fmla="*/ 143 h 362"/>
              <a:gd name="T22" fmla="*/ 126 w 142"/>
              <a:gd name="T23" fmla="*/ 163 h 362"/>
              <a:gd name="T24" fmla="*/ 134 w 142"/>
              <a:gd name="T25" fmla="*/ 184 h 362"/>
              <a:gd name="T26" fmla="*/ 141 w 142"/>
              <a:gd name="T27" fmla="*/ 203 h 362"/>
              <a:gd name="T28" fmla="*/ 142 w 142"/>
              <a:gd name="T29" fmla="*/ 220 h 362"/>
              <a:gd name="T30" fmla="*/ 138 w 142"/>
              <a:gd name="T31" fmla="*/ 253 h 362"/>
              <a:gd name="T32" fmla="*/ 128 w 142"/>
              <a:gd name="T33" fmla="*/ 283 h 362"/>
              <a:gd name="T34" fmla="*/ 112 w 142"/>
              <a:gd name="T35" fmla="*/ 309 h 362"/>
              <a:gd name="T36" fmla="*/ 89 w 142"/>
              <a:gd name="T37" fmla="*/ 330 h 362"/>
              <a:gd name="T38" fmla="*/ 63 w 142"/>
              <a:gd name="T39" fmla="*/ 348 h 362"/>
              <a:gd name="T40" fmla="*/ 33 w 142"/>
              <a:gd name="T41" fmla="*/ 358 h 362"/>
              <a:gd name="T42" fmla="*/ 0 w 142"/>
              <a:gd name="T43" fmla="*/ 362 h 362"/>
              <a:gd name="T44" fmla="*/ 0 w 142"/>
              <a:gd name="T45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2" h="362">
                <a:moveTo>
                  <a:pt x="0" y="0"/>
                </a:moveTo>
                <a:lnTo>
                  <a:pt x="3" y="1"/>
                </a:lnTo>
                <a:lnTo>
                  <a:pt x="9" y="8"/>
                </a:lnTo>
                <a:lnTo>
                  <a:pt x="18" y="18"/>
                </a:lnTo>
                <a:lnTo>
                  <a:pt x="29" y="30"/>
                </a:lnTo>
                <a:lnTo>
                  <a:pt x="42" y="45"/>
                </a:lnTo>
                <a:lnTo>
                  <a:pt x="57" y="61"/>
                </a:lnTo>
                <a:lnTo>
                  <a:pt x="72" y="80"/>
                </a:lnTo>
                <a:lnTo>
                  <a:pt x="87" y="100"/>
                </a:lnTo>
                <a:lnTo>
                  <a:pt x="101" y="121"/>
                </a:lnTo>
                <a:lnTo>
                  <a:pt x="114" y="143"/>
                </a:lnTo>
                <a:lnTo>
                  <a:pt x="126" y="163"/>
                </a:lnTo>
                <a:lnTo>
                  <a:pt x="134" y="184"/>
                </a:lnTo>
                <a:lnTo>
                  <a:pt x="141" y="203"/>
                </a:lnTo>
                <a:lnTo>
                  <a:pt x="142" y="220"/>
                </a:lnTo>
                <a:lnTo>
                  <a:pt x="138" y="253"/>
                </a:lnTo>
                <a:lnTo>
                  <a:pt x="128" y="283"/>
                </a:lnTo>
                <a:lnTo>
                  <a:pt x="112" y="309"/>
                </a:lnTo>
                <a:lnTo>
                  <a:pt x="89" y="330"/>
                </a:lnTo>
                <a:lnTo>
                  <a:pt x="63" y="348"/>
                </a:lnTo>
                <a:lnTo>
                  <a:pt x="33" y="358"/>
                </a:lnTo>
                <a:lnTo>
                  <a:pt x="0" y="362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 w="0">
            <a:solidFill>
              <a:srgbClr val="F7F7F7"/>
            </a:solidFill>
            <a:prstDash val="solid"/>
            <a:round/>
            <a:headEnd/>
            <a:tailEnd/>
          </a:ln>
          <a:scene3d>
            <a:camera prst="obliqueTopRight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-1695450" y="1477963"/>
            <a:ext cx="112713" cy="142875"/>
          </a:xfrm>
          <a:custGeom>
            <a:avLst/>
            <a:gdLst>
              <a:gd name="T0" fmla="*/ 141 w 283"/>
              <a:gd name="T1" fmla="*/ 0 h 362"/>
              <a:gd name="T2" fmla="*/ 144 w 283"/>
              <a:gd name="T3" fmla="*/ 1 h 362"/>
              <a:gd name="T4" fmla="*/ 150 w 283"/>
              <a:gd name="T5" fmla="*/ 8 h 362"/>
              <a:gd name="T6" fmla="*/ 159 w 283"/>
              <a:gd name="T7" fmla="*/ 18 h 362"/>
              <a:gd name="T8" fmla="*/ 170 w 283"/>
              <a:gd name="T9" fmla="*/ 30 h 362"/>
              <a:gd name="T10" fmla="*/ 183 w 283"/>
              <a:gd name="T11" fmla="*/ 45 h 362"/>
              <a:gd name="T12" fmla="*/ 198 w 283"/>
              <a:gd name="T13" fmla="*/ 61 h 362"/>
              <a:gd name="T14" fmla="*/ 213 w 283"/>
              <a:gd name="T15" fmla="*/ 80 h 362"/>
              <a:gd name="T16" fmla="*/ 228 w 283"/>
              <a:gd name="T17" fmla="*/ 100 h 362"/>
              <a:gd name="T18" fmla="*/ 242 w 283"/>
              <a:gd name="T19" fmla="*/ 121 h 362"/>
              <a:gd name="T20" fmla="*/ 255 w 283"/>
              <a:gd name="T21" fmla="*/ 143 h 362"/>
              <a:gd name="T22" fmla="*/ 267 w 283"/>
              <a:gd name="T23" fmla="*/ 163 h 362"/>
              <a:gd name="T24" fmla="*/ 275 w 283"/>
              <a:gd name="T25" fmla="*/ 184 h 362"/>
              <a:gd name="T26" fmla="*/ 282 w 283"/>
              <a:gd name="T27" fmla="*/ 203 h 362"/>
              <a:gd name="T28" fmla="*/ 283 w 283"/>
              <a:gd name="T29" fmla="*/ 220 h 362"/>
              <a:gd name="T30" fmla="*/ 279 w 283"/>
              <a:gd name="T31" fmla="*/ 253 h 362"/>
              <a:gd name="T32" fmla="*/ 269 w 283"/>
              <a:gd name="T33" fmla="*/ 283 h 362"/>
              <a:gd name="T34" fmla="*/ 252 w 283"/>
              <a:gd name="T35" fmla="*/ 309 h 362"/>
              <a:gd name="T36" fmla="*/ 230 w 283"/>
              <a:gd name="T37" fmla="*/ 330 h 362"/>
              <a:gd name="T38" fmla="*/ 204 w 283"/>
              <a:gd name="T39" fmla="*/ 348 h 362"/>
              <a:gd name="T40" fmla="*/ 174 w 283"/>
              <a:gd name="T41" fmla="*/ 358 h 362"/>
              <a:gd name="T42" fmla="*/ 141 w 283"/>
              <a:gd name="T43" fmla="*/ 362 h 362"/>
              <a:gd name="T44" fmla="*/ 109 w 283"/>
              <a:gd name="T45" fmla="*/ 358 h 362"/>
              <a:gd name="T46" fmla="*/ 80 w 283"/>
              <a:gd name="T47" fmla="*/ 348 h 362"/>
              <a:gd name="T48" fmla="*/ 54 w 283"/>
              <a:gd name="T49" fmla="*/ 330 h 362"/>
              <a:gd name="T50" fmla="*/ 31 w 283"/>
              <a:gd name="T51" fmla="*/ 309 h 362"/>
              <a:gd name="T52" fmla="*/ 15 w 283"/>
              <a:gd name="T53" fmla="*/ 283 h 362"/>
              <a:gd name="T54" fmla="*/ 3 w 283"/>
              <a:gd name="T55" fmla="*/ 253 h 362"/>
              <a:gd name="T56" fmla="*/ 0 w 283"/>
              <a:gd name="T57" fmla="*/ 220 h 362"/>
              <a:gd name="T58" fmla="*/ 2 w 283"/>
              <a:gd name="T59" fmla="*/ 203 h 362"/>
              <a:gd name="T60" fmla="*/ 8 w 283"/>
              <a:gd name="T61" fmla="*/ 184 h 362"/>
              <a:gd name="T62" fmla="*/ 17 w 283"/>
              <a:gd name="T63" fmla="*/ 163 h 362"/>
              <a:gd name="T64" fmla="*/ 28 w 283"/>
              <a:gd name="T65" fmla="*/ 143 h 362"/>
              <a:gd name="T66" fmla="*/ 41 w 283"/>
              <a:gd name="T67" fmla="*/ 121 h 362"/>
              <a:gd name="T68" fmla="*/ 56 w 283"/>
              <a:gd name="T69" fmla="*/ 100 h 362"/>
              <a:gd name="T70" fmla="*/ 71 w 283"/>
              <a:gd name="T71" fmla="*/ 80 h 362"/>
              <a:gd name="T72" fmla="*/ 86 w 283"/>
              <a:gd name="T73" fmla="*/ 61 h 362"/>
              <a:gd name="T74" fmla="*/ 100 w 283"/>
              <a:gd name="T75" fmla="*/ 45 h 362"/>
              <a:gd name="T76" fmla="*/ 114 w 283"/>
              <a:gd name="T77" fmla="*/ 30 h 362"/>
              <a:gd name="T78" fmla="*/ 125 w 283"/>
              <a:gd name="T79" fmla="*/ 18 h 362"/>
              <a:gd name="T80" fmla="*/ 134 w 283"/>
              <a:gd name="T81" fmla="*/ 8 h 362"/>
              <a:gd name="T82" fmla="*/ 140 w 283"/>
              <a:gd name="T83" fmla="*/ 1 h 362"/>
              <a:gd name="T84" fmla="*/ 141 w 283"/>
              <a:gd name="T85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3" h="362">
                <a:moveTo>
                  <a:pt x="141" y="0"/>
                </a:moveTo>
                <a:lnTo>
                  <a:pt x="144" y="1"/>
                </a:lnTo>
                <a:lnTo>
                  <a:pt x="150" y="8"/>
                </a:lnTo>
                <a:lnTo>
                  <a:pt x="159" y="18"/>
                </a:lnTo>
                <a:lnTo>
                  <a:pt x="170" y="30"/>
                </a:lnTo>
                <a:lnTo>
                  <a:pt x="183" y="45"/>
                </a:lnTo>
                <a:lnTo>
                  <a:pt x="198" y="61"/>
                </a:lnTo>
                <a:lnTo>
                  <a:pt x="213" y="80"/>
                </a:lnTo>
                <a:lnTo>
                  <a:pt x="228" y="100"/>
                </a:lnTo>
                <a:lnTo>
                  <a:pt x="242" y="121"/>
                </a:lnTo>
                <a:lnTo>
                  <a:pt x="255" y="143"/>
                </a:lnTo>
                <a:lnTo>
                  <a:pt x="267" y="163"/>
                </a:lnTo>
                <a:lnTo>
                  <a:pt x="275" y="184"/>
                </a:lnTo>
                <a:lnTo>
                  <a:pt x="282" y="203"/>
                </a:lnTo>
                <a:lnTo>
                  <a:pt x="283" y="220"/>
                </a:lnTo>
                <a:lnTo>
                  <a:pt x="279" y="253"/>
                </a:lnTo>
                <a:lnTo>
                  <a:pt x="269" y="283"/>
                </a:lnTo>
                <a:lnTo>
                  <a:pt x="252" y="309"/>
                </a:lnTo>
                <a:lnTo>
                  <a:pt x="230" y="330"/>
                </a:lnTo>
                <a:lnTo>
                  <a:pt x="204" y="348"/>
                </a:lnTo>
                <a:lnTo>
                  <a:pt x="174" y="358"/>
                </a:lnTo>
                <a:lnTo>
                  <a:pt x="141" y="362"/>
                </a:lnTo>
                <a:lnTo>
                  <a:pt x="109" y="358"/>
                </a:lnTo>
                <a:lnTo>
                  <a:pt x="80" y="348"/>
                </a:lnTo>
                <a:lnTo>
                  <a:pt x="54" y="330"/>
                </a:lnTo>
                <a:lnTo>
                  <a:pt x="31" y="309"/>
                </a:lnTo>
                <a:lnTo>
                  <a:pt x="15" y="283"/>
                </a:lnTo>
                <a:lnTo>
                  <a:pt x="3" y="253"/>
                </a:lnTo>
                <a:lnTo>
                  <a:pt x="0" y="220"/>
                </a:lnTo>
                <a:lnTo>
                  <a:pt x="2" y="203"/>
                </a:lnTo>
                <a:lnTo>
                  <a:pt x="8" y="184"/>
                </a:lnTo>
                <a:lnTo>
                  <a:pt x="17" y="163"/>
                </a:lnTo>
                <a:lnTo>
                  <a:pt x="28" y="143"/>
                </a:lnTo>
                <a:lnTo>
                  <a:pt x="41" y="121"/>
                </a:lnTo>
                <a:lnTo>
                  <a:pt x="56" y="100"/>
                </a:lnTo>
                <a:lnTo>
                  <a:pt x="71" y="80"/>
                </a:lnTo>
                <a:lnTo>
                  <a:pt x="86" y="61"/>
                </a:lnTo>
                <a:lnTo>
                  <a:pt x="100" y="45"/>
                </a:lnTo>
                <a:lnTo>
                  <a:pt x="114" y="30"/>
                </a:lnTo>
                <a:lnTo>
                  <a:pt x="125" y="18"/>
                </a:lnTo>
                <a:lnTo>
                  <a:pt x="134" y="8"/>
                </a:lnTo>
                <a:lnTo>
                  <a:pt x="140" y="1"/>
                </a:lnTo>
                <a:lnTo>
                  <a:pt x="141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Freeform 12"/>
          <p:cNvSpPr>
            <a:spLocks/>
          </p:cNvSpPr>
          <p:nvPr userDrawn="1"/>
        </p:nvSpPr>
        <p:spPr bwMode="auto">
          <a:xfrm>
            <a:off x="-1638300" y="1477963"/>
            <a:ext cx="55563" cy="142875"/>
          </a:xfrm>
          <a:custGeom>
            <a:avLst/>
            <a:gdLst>
              <a:gd name="T0" fmla="*/ 0 w 142"/>
              <a:gd name="T1" fmla="*/ 0 h 362"/>
              <a:gd name="T2" fmla="*/ 3 w 142"/>
              <a:gd name="T3" fmla="*/ 1 h 362"/>
              <a:gd name="T4" fmla="*/ 9 w 142"/>
              <a:gd name="T5" fmla="*/ 8 h 362"/>
              <a:gd name="T6" fmla="*/ 18 w 142"/>
              <a:gd name="T7" fmla="*/ 18 h 362"/>
              <a:gd name="T8" fmla="*/ 29 w 142"/>
              <a:gd name="T9" fmla="*/ 30 h 362"/>
              <a:gd name="T10" fmla="*/ 42 w 142"/>
              <a:gd name="T11" fmla="*/ 45 h 362"/>
              <a:gd name="T12" fmla="*/ 57 w 142"/>
              <a:gd name="T13" fmla="*/ 61 h 362"/>
              <a:gd name="T14" fmla="*/ 72 w 142"/>
              <a:gd name="T15" fmla="*/ 80 h 362"/>
              <a:gd name="T16" fmla="*/ 87 w 142"/>
              <a:gd name="T17" fmla="*/ 100 h 362"/>
              <a:gd name="T18" fmla="*/ 101 w 142"/>
              <a:gd name="T19" fmla="*/ 121 h 362"/>
              <a:gd name="T20" fmla="*/ 114 w 142"/>
              <a:gd name="T21" fmla="*/ 143 h 362"/>
              <a:gd name="T22" fmla="*/ 126 w 142"/>
              <a:gd name="T23" fmla="*/ 163 h 362"/>
              <a:gd name="T24" fmla="*/ 134 w 142"/>
              <a:gd name="T25" fmla="*/ 184 h 362"/>
              <a:gd name="T26" fmla="*/ 141 w 142"/>
              <a:gd name="T27" fmla="*/ 203 h 362"/>
              <a:gd name="T28" fmla="*/ 142 w 142"/>
              <a:gd name="T29" fmla="*/ 220 h 362"/>
              <a:gd name="T30" fmla="*/ 138 w 142"/>
              <a:gd name="T31" fmla="*/ 253 h 362"/>
              <a:gd name="T32" fmla="*/ 128 w 142"/>
              <a:gd name="T33" fmla="*/ 283 h 362"/>
              <a:gd name="T34" fmla="*/ 111 w 142"/>
              <a:gd name="T35" fmla="*/ 309 h 362"/>
              <a:gd name="T36" fmla="*/ 89 w 142"/>
              <a:gd name="T37" fmla="*/ 330 h 362"/>
              <a:gd name="T38" fmla="*/ 63 w 142"/>
              <a:gd name="T39" fmla="*/ 348 h 362"/>
              <a:gd name="T40" fmla="*/ 33 w 142"/>
              <a:gd name="T41" fmla="*/ 358 h 362"/>
              <a:gd name="T42" fmla="*/ 0 w 142"/>
              <a:gd name="T43" fmla="*/ 362 h 362"/>
              <a:gd name="T44" fmla="*/ 0 w 142"/>
              <a:gd name="T45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2" h="362">
                <a:moveTo>
                  <a:pt x="0" y="0"/>
                </a:moveTo>
                <a:lnTo>
                  <a:pt x="3" y="1"/>
                </a:lnTo>
                <a:lnTo>
                  <a:pt x="9" y="8"/>
                </a:lnTo>
                <a:lnTo>
                  <a:pt x="18" y="18"/>
                </a:lnTo>
                <a:lnTo>
                  <a:pt x="29" y="30"/>
                </a:lnTo>
                <a:lnTo>
                  <a:pt x="42" y="45"/>
                </a:lnTo>
                <a:lnTo>
                  <a:pt x="57" y="61"/>
                </a:lnTo>
                <a:lnTo>
                  <a:pt x="72" y="80"/>
                </a:lnTo>
                <a:lnTo>
                  <a:pt x="87" y="100"/>
                </a:lnTo>
                <a:lnTo>
                  <a:pt x="101" y="121"/>
                </a:lnTo>
                <a:lnTo>
                  <a:pt x="114" y="143"/>
                </a:lnTo>
                <a:lnTo>
                  <a:pt x="126" y="163"/>
                </a:lnTo>
                <a:lnTo>
                  <a:pt x="134" y="184"/>
                </a:lnTo>
                <a:lnTo>
                  <a:pt x="141" y="203"/>
                </a:lnTo>
                <a:lnTo>
                  <a:pt x="142" y="220"/>
                </a:lnTo>
                <a:lnTo>
                  <a:pt x="138" y="253"/>
                </a:lnTo>
                <a:lnTo>
                  <a:pt x="128" y="283"/>
                </a:lnTo>
                <a:lnTo>
                  <a:pt x="111" y="309"/>
                </a:lnTo>
                <a:lnTo>
                  <a:pt x="89" y="330"/>
                </a:lnTo>
                <a:lnTo>
                  <a:pt x="63" y="348"/>
                </a:lnTo>
                <a:lnTo>
                  <a:pt x="33" y="358"/>
                </a:lnTo>
                <a:lnTo>
                  <a:pt x="0" y="362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 w="0">
            <a:solidFill>
              <a:srgbClr val="F7F7F7"/>
            </a:solidFill>
            <a:prstDash val="solid"/>
            <a:round/>
            <a:headEnd/>
            <a:tailEnd/>
          </a:ln>
          <a:scene3d>
            <a:camera prst="obliqueTopRight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Freeform 13"/>
          <p:cNvSpPr>
            <a:spLocks/>
          </p:cNvSpPr>
          <p:nvPr userDrawn="1"/>
        </p:nvSpPr>
        <p:spPr bwMode="auto">
          <a:xfrm>
            <a:off x="-1949450" y="1477963"/>
            <a:ext cx="111125" cy="142875"/>
          </a:xfrm>
          <a:custGeom>
            <a:avLst/>
            <a:gdLst>
              <a:gd name="T0" fmla="*/ 141 w 283"/>
              <a:gd name="T1" fmla="*/ 0 h 362"/>
              <a:gd name="T2" fmla="*/ 144 w 283"/>
              <a:gd name="T3" fmla="*/ 1 h 362"/>
              <a:gd name="T4" fmla="*/ 149 w 283"/>
              <a:gd name="T5" fmla="*/ 8 h 362"/>
              <a:gd name="T6" fmla="*/ 159 w 283"/>
              <a:gd name="T7" fmla="*/ 18 h 362"/>
              <a:gd name="T8" fmla="*/ 170 w 283"/>
              <a:gd name="T9" fmla="*/ 30 h 362"/>
              <a:gd name="T10" fmla="*/ 183 w 283"/>
              <a:gd name="T11" fmla="*/ 45 h 362"/>
              <a:gd name="T12" fmla="*/ 198 w 283"/>
              <a:gd name="T13" fmla="*/ 61 h 362"/>
              <a:gd name="T14" fmla="*/ 213 w 283"/>
              <a:gd name="T15" fmla="*/ 80 h 362"/>
              <a:gd name="T16" fmla="*/ 228 w 283"/>
              <a:gd name="T17" fmla="*/ 100 h 362"/>
              <a:gd name="T18" fmla="*/ 242 w 283"/>
              <a:gd name="T19" fmla="*/ 121 h 362"/>
              <a:gd name="T20" fmla="*/ 255 w 283"/>
              <a:gd name="T21" fmla="*/ 143 h 362"/>
              <a:gd name="T22" fmla="*/ 267 w 283"/>
              <a:gd name="T23" fmla="*/ 163 h 362"/>
              <a:gd name="T24" fmla="*/ 275 w 283"/>
              <a:gd name="T25" fmla="*/ 184 h 362"/>
              <a:gd name="T26" fmla="*/ 282 w 283"/>
              <a:gd name="T27" fmla="*/ 203 h 362"/>
              <a:gd name="T28" fmla="*/ 283 w 283"/>
              <a:gd name="T29" fmla="*/ 220 h 362"/>
              <a:gd name="T30" fmla="*/ 279 w 283"/>
              <a:gd name="T31" fmla="*/ 253 h 362"/>
              <a:gd name="T32" fmla="*/ 269 w 283"/>
              <a:gd name="T33" fmla="*/ 283 h 362"/>
              <a:gd name="T34" fmla="*/ 252 w 283"/>
              <a:gd name="T35" fmla="*/ 309 h 362"/>
              <a:gd name="T36" fmla="*/ 230 w 283"/>
              <a:gd name="T37" fmla="*/ 330 h 362"/>
              <a:gd name="T38" fmla="*/ 204 w 283"/>
              <a:gd name="T39" fmla="*/ 348 h 362"/>
              <a:gd name="T40" fmla="*/ 174 w 283"/>
              <a:gd name="T41" fmla="*/ 358 h 362"/>
              <a:gd name="T42" fmla="*/ 141 w 283"/>
              <a:gd name="T43" fmla="*/ 362 h 362"/>
              <a:gd name="T44" fmla="*/ 109 w 283"/>
              <a:gd name="T45" fmla="*/ 358 h 362"/>
              <a:gd name="T46" fmla="*/ 79 w 283"/>
              <a:gd name="T47" fmla="*/ 348 h 362"/>
              <a:gd name="T48" fmla="*/ 52 w 283"/>
              <a:gd name="T49" fmla="*/ 330 h 362"/>
              <a:gd name="T50" fmla="*/ 31 w 283"/>
              <a:gd name="T51" fmla="*/ 309 h 362"/>
              <a:gd name="T52" fmla="*/ 15 w 283"/>
              <a:gd name="T53" fmla="*/ 283 h 362"/>
              <a:gd name="T54" fmla="*/ 3 w 283"/>
              <a:gd name="T55" fmla="*/ 253 h 362"/>
              <a:gd name="T56" fmla="*/ 0 w 283"/>
              <a:gd name="T57" fmla="*/ 220 h 362"/>
              <a:gd name="T58" fmla="*/ 2 w 283"/>
              <a:gd name="T59" fmla="*/ 203 h 362"/>
              <a:gd name="T60" fmla="*/ 7 w 283"/>
              <a:gd name="T61" fmla="*/ 184 h 362"/>
              <a:gd name="T62" fmla="*/ 17 w 283"/>
              <a:gd name="T63" fmla="*/ 163 h 362"/>
              <a:gd name="T64" fmla="*/ 28 w 283"/>
              <a:gd name="T65" fmla="*/ 143 h 362"/>
              <a:gd name="T66" fmla="*/ 41 w 283"/>
              <a:gd name="T67" fmla="*/ 121 h 362"/>
              <a:gd name="T68" fmla="*/ 56 w 283"/>
              <a:gd name="T69" fmla="*/ 100 h 362"/>
              <a:gd name="T70" fmla="*/ 71 w 283"/>
              <a:gd name="T71" fmla="*/ 80 h 362"/>
              <a:gd name="T72" fmla="*/ 86 w 283"/>
              <a:gd name="T73" fmla="*/ 61 h 362"/>
              <a:gd name="T74" fmla="*/ 100 w 283"/>
              <a:gd name="T75" fmla="*/ 45 h 362"/>
              <a:gd name="T76" fmla="*/ 114 w 283"/>
              <a:gd name="T77" fmla="*/ 30 h 362"/>
              <a:gd name="T78" fmla="*/ 125 w 283"/>
              <a:gd name="T79" fmla="*/ 18 h 362"/>
              <a:gd name="T80" fmla="*/ 134 w 283"/>
              <a:gd name="T81" fmla="*/ 8 h 362"/>
              <a:gd name="T82" fmla="*/ 140 w 283"/>
              <a:gd name="T83" fmla="*/ 1 h 362"/>
              <a:gd name="T84" fmla="*/ 141 w 283"/>
              <a:gd name="T85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3" h="362">
                <a:moveTo>
                  <a:pt x="141" y="0"/>
                </a:moveTo>
                <a:lnTo>
                  <a:pt x="144" y="1"/>
                </a:lnTo>
                <a:lnTo>
                  <a:pt x="149" y="8"/>
                </a:lnTo>
                <a:lnTo>
                  <a:pt x="159" y="18"/>
                </a:lnTo>
                <a:lnTo>
                  <a:pt x="170" y="30"/>
                </a:lnTo>
                <a:lnTo>
                  <a:pt x="183" y="45"/>
                </a:lnTo>
                <a:lnTo>
                  <a:pt x="198" y="61"/>
                </a:lnTo>
                <a:lnTo>
                  <a:pt x="213" y="80"/>
                </a:lnTo>
                <a:lnTo>
                  <a:pt x="228" y="100"/>
                </a:lnTo>
                <a:lnTo>
                  <a:pt x="242" y="121"/>
                </a:lnTo>
                <a:lnTo>
                  <a:pt x="255" y="143"/>
                </a:lnTo>
                <a:lnTo>
                  <a:pt x="267" y="163"/>
                </a:lnTo>
                <a:lnTo>
                  <a:pt x="275" y="184"/>
                </a:lnTo>
                <a:lnTo>
                  <a:pt x="282" y="203"/>
                </a:lnTo>
                <a:lnTo>
                  <a:pt x="283" y="220"/>
                </a:lnTo>
                <a:lnTo>
                  <a:pt x="279" y="253"/>
                </a:lnTo>
                <a:lnTo>
                  <a:pt x="269" y="283"/>
                </a:lnTo>
                <a:lnTo>
                  <a:pt x="252" y="309"/>
                </a:lnTo>
                <a:lnTo>
                  <a:pt x="230" y="330"/>
                </a:lnTo>
                <a:lnTo>
                  <a:pt x="204" y="348"/>
                </a:lnTo>
                <a:lnTo>
                  <a:pt x="174" y="358"/>
                </a:lnTo>
                <a:lnTo>
                  <a:pt x="141" y="362"/>
                </a:lnTo>
                <a:lnTo>
                  <a:pt x="109" y="358"/>
                </a:lnTo>
                <a:lnTo>
                  <a:pt x="79" y="348"/>
                </a:lnTo>
                <a:lnTo>
                  <a:pt x="52" y="330"/>
                </a:lnTo>
                <a:lnTo>
                  <a:pt x="31" y="309"/>
                </a:lnTo>
                <a:lnTo>
                  <a:pt x="15" y="283"/>
                </a:lnTo>
                <a:lnTo>
                  <a:pt x="3" y="253"/>
                </a:lnTo>
                <a:lnTo>
                  <a:pt x="0" y="220"/>
                </a:lnTo>
                <a:lnTo>
                  <a:pt x="2" y="203"/>
                </a:lnTo>
                <a:lnTo>
                  <a:pt x="7" y="184"/>
                </a:lnTo>
                <a:lnTo>
                  <a:pt x="17" y="163"/>
                </a:lnTo>
                <a:lnTo>
                  <a:pt x="28" y="143"/>
                </a:lnTo>
                <a:lnTo>
                  <a:pt x="41" y="121"/>
                </a:lnTo>
                <a:lnTo>
                  <a:pt x="56" y="100"/>
                </a:lnTo>
                <a:lnTo>
                  <a:pt x="71" y="80"/>
                </a:lnTo>
                <a:lnTo>
                  <a:pt x="86" y="61"/>
                </a:lnTo>
                <a:lnTo>
                  <a:pt x="100" y="45"/>
                </a:lnTo>
                <a:lnTo>
                  <a:pt x="114" y="30"/>
                </a:lnTo>
                <a:lnTo>
                  <a:pt x="125" y="18"/>
                </a:lnTo>
                <a:lnTo>
                  <a:pt x="134" y="8"/>
                </a:lnTo>
                <a:lnTo>
                  <a:pt x="140" y="1"/>
                </a:lnTo>
                <a:lnTo>
                  <a:pt x="141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Freeform 14"/>
          <p:cNvSpPr>
            <a:spLocks/>
          </p:cNvSpPr>
          <p:nvPr userDrawn="1"/>
        </p:nvSpPr>
        <p:spPr bwMode="auto">
          <a:xfrm>
            <a:off x="-1893888" y="1477963"/>
            <a:ext cx="55563" cy="142875"/>
          </a:xfrm>
          <a:custGeom>
            <a:avLst/>
            <a:gdLst>
              <a:gd name="T0" fmla="*/ 0 w 142"/>
              <a:gd name="T1" fmla="*/ 0 h 362"/>
              <a:gd name="T2" fmla="*/ 3 w 142"/>
              <a:gd name="T3" fmla="*/ 1 h 362"/>
              <a:gd name="T4" fmla="*/ 8 w 142"/>
              <a:gd name="T5" fmla="*/ 8 h 362"/>
              <a:gd name="T6" fmla="*/ 18 w 142"/>
              <a:gd name="T7" fmla="*/ 18 h 362"/>
              <a:gd name="T8" fmla="*/ 29 w 142"/>
              <a:gd name="T9" fmla="*/ 30 h 362"/>
              <a:gd name="T10" fmla="*/ 42 w 142"/>
              <a:gd name="T11" fmla="*/ 45 h 362"/>
              <a:gd name="T12" fmla="*/ 57 w 142"/>
              <a:gd name="T13" fmla="*/ 61 h 362"/>
              <a:gd name="T14" fmla="*/ 72 w 142"/>
              <a:gd name="T15" fmla="*/ 80 h 362"/>
              <a:gd name="T16" fmla="*/ 87 w 142"/>
              <a:gd name="T17" fmla="*/ 100 h 362"/>
              <a:gd name="T18" fmla="*/ 101 w 142"/>
              <a:gd name="T19" fmla="*/ 121 h 362"/>
              <a:gd name="T20" fmla="*/ 114 w 142"/>
              <a:gd name="T21" fmla="*/ 143 h 362"/>
              <a:gd name="T22" fmla="*/ 126 w 142"/>
              <a:gd name="T23" fmla="*/ 163 h 362"/>
              <a:gd name="T24" fmla="*/ 134 w 142"/>
              <a:gd name="T25" fmla="*/ 184 h 362"/>
              <a:gd name="T26" fmla="*/ 141 w 142"/>
              <a:gd name="T27" fmla="*/ 203 h 362"/>
              <a:gd name="T28" fmla="*/ 142 w 142"/>
              <a:gd name="T29" fmla="*/ 220 h 362"/>
              <a:gd name="T30" fmla="*/ 138 w 142"/>
              <a:gd name="T31" fmla="*/ 253 h 362"/>
              <a:gd name="T32" fmla="*/ 128 w 142"/>
              <a:gd name="T33" fmla="*/ 283 h 362"/>
              <a:gd name="T34" fmla="*/ 111 w 142"/>
              <a:gd name="T35" fmla="*/ 309 h 362"/>
              <a:gd name="T36" fmla="*/ 89 w 142"/>
              <a:gd name="T37" fmla="*/ 330 h 362"/>
              <a:gd name="T38" fmla="*/ 63 w 142"/>
              <a:gd name="T39" fmla="*/ 348 h 362"/>
              <a:gd name="T40" fmla="*/ 33 w 142"/>
              <a:gd name="T41" fmla="*/ 358 h 362"/>
              <a:gd name="T42" fmla="*/ 0 w 142"/>
              <a:gd name="T43" fmla="*/ 362 h 362"/>
              <a:gd name="T44" fmla="*/ 0 w 142"/>
              <a:gd name="T45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2" h="362">
                <a:moveTo>
                  <a:pt x="0" y="0"/>
                </a:moveTo>
                <a:lnTo>
                  <a:pt x="3" y="1"/>
                </a:lnTo>
                <a:lnTo>
                  <a:pt x="8" y="8"/>
                </a:lnTo>
                <a:lnTo>
                  <a:pt x="18" y="18"/>
                </a:lnTo>
                <a:lnTo>
                  <a:pt x="29" y="30"/>
                </a:lnTo>
                <a:lnTo>
                  <a:pt x="42" y="45"/>
                </a:lnTo>
                <a:lnTo>
                  <a:pt x="57" y="61"/>
                </a:lnTo>
                <a:lnTo>
                  <a:pt x="72" y="80"/>
                </a:lnTo>
                <a:lnTo>
                  <a:pt x="87" y="100"/>
                </a:lnTo>
                <a:lnTo>
                  <a:pt x="101" y="121"/>
                </a:lnTo>
                <a:lnTo>
                  <a:pt x="114" y="143"/>
                </a:lnTo>
                <a:lnTo>
                  <a:pt x="126" y="163"/>
                </a:lnTo>
                <a:lnTo>
                  <a:pt x="134" y="184"/>
                </a:lnTo>
                <a:lnTo>
                  <a:pt x="141" y="203"/>
                </a:lnTo>
                <a:lnTo>
                  <a:pt x="142" y="220"/>
                </a:lnTo>
                <a:lnTo>
                  <a:pt x="138" y="253"/>
                </a:lnTo>
                <a:lnTo>
                  <a:pt x="128" y="283"/>
                </a:lnTo>
                <a:lnTo>
                  <a:pt x="111" y="309"/>
                </a:lnTo>
                <a:lnTo>
                  <a:pt x="89" y="330"/>
                </a:lnTo>
                <a:lnTo>
                  <a:pt x="63" y="348"/>
                </a:lnTo>
                <a:lnTo>
                  <a:pt x="33" y="358"/>
                </a:lnTo>
                <a:lnTo>
                  <a:pt x="0" y="362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 w="0">
            <a:solidFill>
              <a:srgbClr val="F7F7F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Freeform 15"/>
          <p:cNvSpPr>
            <a:spLocks/>
          </p:cNvSpPr>
          <p:nvPr userDrawn="1"/>
        </p:nvSpPr>
        <p:spPr bwMode="auto">
          <a:xfrm>
            <a:off x="-1566863" y="1649413"/>
            <a:ext cx="112713" cy="142875"/>
          </a:xfrm>
          <a:custGeom>
            <a:avLst/>
            <a:gdLst>
              <a:gd name="T0" fmla="*/ 141 w 283"/>
              <a:gd name="T1" fmla="*/ 0 h 361"/>
              <a:gd name="T2" fmla="*/ 144 w 283"/>
              <a:gd name="T3" fmla="*/ 2 h 361"/>
              <a:gd name="T4" fmla="*/ 149 w 283"/>
              <a:gd name="T5" fmla="*/ 7 h 361"/>
              <a:gd name="T6" fmla="*/ 158 w 283"/>
              <a:gd name="T7" fmla="*/ 17 h 361"/>
              <a:gd name="T8" fmla="*/ 169 w 283"/>
              <a:gd name="T9" fmla="*/ 30 h 361"/>
              <a:gd name="T10" fmla="*/ 183 w 283"/>
              <a:gd name="T11" fmla="*/ 45 h 361"/>
              <a:gd name="T12" fmla="*/ 197 w 283"/>
              <a:gd name="T13" fmla="*/ 62 h 361"/>
              <a:gd name="T14" fmla="*/ 212 w 283"/>
              <a:gd name="T15" fmla="*/ 81 h 361"/>
              <a:gd name="T16" fmla="*/ 227 w 283"/>
              <a:gd name="T17" fmla="*/ 101 h 361"/>
              <a:gd name="T18" fmla="*/ 242 w 283"/>
              <a:gd name="T19" fmla="*/ 121 h 361"/>
              <a:gd name="T20" fmla="*/ 254 w 283"/>
              <a:gd name="T21" fmla="*/ 143 h 361"/>
              <a:gd name="T22" fmla="*/ 267 w 283"/>
              <a:gd name="T23" fmla="*/ 164 h 361"/>
              <a:gd name="T24" fmla="*/ 276 w 283"/>
              <a:gd name="T25" fmla="*/ 184 h 361"/>
              <a:gd name="T26" fmla="*/ 281 w 283"/>
              <a:gd name="T27" fmla="*/ 203 h 361"/>
              <a:gd name="T28" fmla="*/ 283 w 283"/>
              <a:gd name="T29" fmla="*/ 220 h 361"/>
              <a:gd name="T30" fmla="*/ 279 w 283"/>
              <a:gd name="T31" fmla="*/ 253 h 361"/>
              <a:gd name="T32" fmla="*/ 268 w 283"/>
              <a:gd name="T33" fmla="*/ 283 h 361"/>
              <a:gd name="T34" fmla="*/ 252 w 283"/>
              <a:gd name="T35" fmla="*/ 309 h 361"/>
              <a:gd name="T36" fmla="*/ 230 w 283"/>
              <a:gd name="T37" fmla="*/ 331 h 361"/>
              <a:gd name="T38" fmla="*/ 204 w 283"/>
              <a:gd name="T39" fmla="*/ 348 h 361"/>
              <a:gd name="T40" fmla="*/ 174 w 283"/>
              <a:gd name="T41" fmla="*/ 358 h 361"/>
              <a:gd name="T42" fmla="*/ 141 w 283"/>
              <a:gd name="T43" fmla="*/ 361 h 361"/>
              <a:gd name="T44" fmla="*/ 109 w 283"/>
              <a:gd name="T45" fmla="*/ 358 h 361"/>
              <a:gd name="T46" fmla="*/ 79 w 283"/>
              <a:gd name="T47" fmla="*/ 348 h 361"/>
              <a:gd name="T48" fmla="*/ 52 w 283"/>
              <a:gd name="T49" fmla="*/ 331 h 361"/>
              <a:gd name="T50" fmla="*/ 31 w 283"/>
              <a:gd name="T51" fmla="*/ 309 h 361"/>
              <a:gd name="T52" fmla="*/ 14 w 283"/>
              <a:gd name="T53" fmla="*/ 283 h 361"/>
              <a:gd name="T54" fmla="*/ 4 w 283"/>
              <a:gd name="T55" fmla="*/ 253 h 361"/>
              <a:gd name="T56" fmla="*/ 0 w 283"/>
              <a:gd name="T57" fmla="*/ 220 h 361"/>
              <a:gd name="T58" fmla="*/ 2 w 283"/>
              <a:gd name="T59" fmla="*/ 203 h 361"/>
              <a:gd name="T60" fmla="*/ 7 w 283"/>
              <a:gd name="T61" fmla="*/ 184 h 361"/>
              <a:gd name="T62" fmla="*/ 16 w 283"/>
              <a:gd name="T63" fmla="*/ 164 h 361"/>
              <a:gd name="T64" fmla="*/ 27 w 283"/>
              <a:gd name="T65" fmla="*/ 143 h 361"/>
              <a:gd name="T66" fmla="*/ 41 w 283"/>
              <a:gd name="T67" fmla="*/ 121 h 361"/>
              <a:gd name="T68" fmla="*/ 55 w 283"/>
              <a:gd name="T69" fmla="*/ 101 h 361"/>
              <a:gd name="T70" fmla="*/ 70 w 283"/>
              <a:gd name="T71" fmla="*/ 81 h 361"/>
              <a:gd name="T72" fmla="*/ 85 w 283"/>
              <a:gd name="T73" fmla="*/ 62 h 361"/>
              <a:gd name="T74" fmla="*/ 100 w 283"/>
              <a:gd name="T75" fmla="*/ 45 h 361"/>
              <a:gd name="T76" fmla="*/ 114 w 283"/>
              <a:gd name="T77" fmla="*/ 30 h 361"/>
              <a:gd name="T78" fmla="*/ 125 w 283"/>
              <a:gd name="T79" fmla="*/ 17 h 361"/>
              <a:gd name="T80" fmla="*/ 134 w 283"/>
              <a:gd name="T81" fmla="*/ 7 h 361"/>
              <a:gd name="T82" fmla="*/ 139 w 283"/>
              <a:gd name="T83" fmla="*/ 2 h 361"/>
              <a:gd name="T84" fmla="*/ 141 w 283"/>
              <a:gd name="T85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3" h="361">
                <a:moveTo>
                  <a:pt x="141" y="0"/>
                </a:moveTo>
                <a:lnTo>
                  <a:pt x="144" y="2"/>
                </a:lnTo>
                <a:lnTo>
                  <a:pt x="149" y="7"/>
                </a:lnTo>
                <a:lnTo>
                  <a:pt x="158" y="17"/>
                </a:lnTo>
                <a:lnTo>
                  <a:pt x="169" y="30"/>
                </a:lnTo>
                <a:lnTo>
                  <a:pt x="183" y="45"/>
                </a:lnTo>
                <a:lnTo>
                  <a:pt x="197" y="62"/>
                </a:lnTo>
                <a:lnTo>
                  <a:pt x="212" y="81"/>
                </a:lnTo>
                <a:lnTo>
                  <a:pt x="227" y="101"/>
                </a:lnTo>
                <a:lnTo>
                  <a:pt x="242" y="121"/>
                </a:lnTo>
                <a:lnTo>
                  <a:pt x="254" y="143"/>
                </a:lnTo>
                <a:lnTo>
                  <a:pt x="267" y="164"/>
                </a:lnTo>
                <a:lnTo>
                  <a:pt x="276" y="184"/>
                </a:lnTo>
                <a:lnTo>
                  <a:pt x="281" y="203"/>
                </a:lnTo>
                <a:lnTo>
                  <a:pt x="283" y="220"/>
                </a:lnTo>
                <a:lnTo>
                  <a:pt x="279" y="253"/>
                </a:lnTo>
                <a:lnTo>
                  <a:pt x="268" y="283"/>
                </a:lnTo>
                <a:lnTo>
                  <a:pt x="252" y="309"/>
                </a:lnTo>
                <a:lnTo>
                  <a:pt x="230" y="331"/>
                </a:lnTo>
                <a:lnTo>
                  <a:pt x="204" y="348"/>
                </a:lnTo>
                <a:lnTo>
                  <a:pt x="174" y="358"/>
                </a:lnTo>
                <a:lnTo>
                  <a:pt x="141" y="361"/>
                </a:lnTo>
                <a:lnTo>
                  <a:pt x="109" y="358"/>
                </a:lnTo>
                <a:lnTo>
                  <a:pt x="79" y="348"/>
                </a:lnTo>
                <a:lnTo>
                  <a:pt x="52" y="331"/>
                </a:lnTo>
                <a:lnTo>
                  <a:pt x="31" y="309"/>
                </a:lnTo>
                <a:lnTo>
                  <a:pt x="14" y="283"/>
                </a:lnTo>
                <a:lnTo>
                  <a:pt x="4" y="253"/>
                </a:lnTo>
                <a:lnTo>
                  <a:pt x="0" y="220"/>
                </a:lnTo>
                <a:lnTo>
                  <a:pt x="2" y="203"/>
                </a:lnTo>
                <a:lnTo>
                  <a:pt x="7" y="184"/>
                </a:lnTo>
                <a:lnTo>
                  <a:pt x="16" y="164"/>
                </a:lnTo>
                <a:lnTo>
                  <a:pt x="27" y="143"/>
                </a:lnTo>
                <a:lnTo>
                  <a:pt x="41" y="121"/>
                </a:lnTo>
                <a:lnTo>
                  <a:pt x="55" y="101"/>
                </a:lnTo>
                <a:lnTo>
                  <a:pt x="70" y="81"/>
                </a:lnTo>
                <a:lnTo>
                  <a:pt x="85" y="62"/>
                </a:lnTo>
                <a:lnTo>
                  <a:pt x="100" y="45"/>
                </a:lnTo>
                <a:lnTo>
                  <a:pt x="114" y="30"/>
                </a:lnTo>
                <a:lnTo>
                  <a:pt x="125" y="17"/>
                </a:lnTo>
                <a:lnTo>
                  <a:pt x="134" y="7"/>
                </a:lnTo>
                <a:lnTo>
                  <a:pt x="139" y="2"/>
                </a:lnTo>
                <a:lnTo>
                  <a:pt x="141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  <a:scene3d>
            <a:camera prst="obliqueTopRight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Freeform 16"/>
          <p:cNvSpPr>
            <a:spLocks/>
          </p:cNvSpPr>
          <p:nvPr userDrawn="1"/>
        </p:nvSpPr>
        <p:spPr bwMode="auto">
          <a:xfrm>
            <a:off x="-1511300" y="1649413"/>
            <a:ext cx="57150" cy="142875"/>
          </a:xfrm>
          <a:custGeom>
            <a:avLst/>
            <a:gdLst>
              <a:gd name="T0" fmla="*/ 0 w 142"/>
              <a:gd name="T1" fmla="*/ 0 h 361"/>
              <a:gd name="T2" fmla="*/ 3 w 142"/>
              <a:gd name="T3" fmla="*/ 2 h 361"/>
              <a:gd name="T4" fmla="*/ 8 w 142"/>
              <a:gd name="T5" fmla="*/ 7 h 361"/>
              <a:gd name="T6" fmla="*/ 17 w 142"/>
              <a:gd name="T7" fmla="*/ 17 h 361"/>
              <a:gd name="T8" fmla="*/ 28 w 142"/>
              <a:gd name="T9" fmla="*/ 30 h 361"/>
              <a:gd name="T10" fmla="*/ 42 w 142"/>
              <a:gd name="T11" fmla="*/ 45 h 361"/>
              <a:gd name="T12" fmla="*/ 56 w 142"/>
              <a:gd name="T13" fmla="*/ 62 h 361"/>
              <a:gd name="T14" fmla="*/ 71 w 142"/>
              <a:gd name="T15" fmla="*/ 81 h 361"/>
              <a:gd name="T16" fmla="*/ 86 w 142"/>
              <a:gd name="T17" fmla="*/ 101 h 361"/>
              <a:gd name="T18" fmla="*/ 101 w 142"/>
              <a:gd name="T19" fmla="*/ 121 h 361"/>
              <a:gd name="T20" fmla="*/ 113 w 142"/>
              <a:gd name="T21" fmla="*/ 143 h 361"/>
              <a:gd name="T22" fmla="*/ 126 w 142"/>
              <a:gd name="T23" fmla="*/ 164 h 361"/>
              <a:gd name="T24" fmla="*/ 135 w 142"/>
              <a:gd name="T25" fmla="*/ 184 h 361"/>
              <a:gd name="T26" fmla="*/ 140 w 142"/>
              <a:gd name="T27" fmla="*/ 203 h 361"/>
              <a:gd name="T28" fmla="*/ 142 w 142"/>
              <a:gd name="T29" fmla="*/ 220 h 361"/>
              <a:gd name="T30" fmla="*/ 138 w 142"/>
              <a:gd name="T31" fmla="*/ 253 h 361"/>
              <a:gd name="T32" fmla="*/ 127 w 142"/>
              <a:gd name="T33" fmla="*/ 283 h 361"/>
              <a:gd name="T34" fmla="*/ 111 w 142"/>
              <a:gd name="T35" fmla="*/ 309 h 361"/>
              <a:gd name="T36" fmla="*/ 89 w 142"/>
              <a:gd name="T37" fmla="*/ 331 h 361"/>
              <a:gd name="T38" fmla="*/ 63 w 142"/>
              <a:gd name="T39" fmla="*/ 348 h 361"/>
              <a:gd name="T40" fmla="*/ 33 w 142"/>
              <a:gd name="T41" fmla="*/ 358 h 361"/>
              <a:gd name="T42" fmla="*/ 0 w 142"/>
              <a:gd name="T43" fmla="*/ 361 h 361"/>
              <a:gd name="T44" fmla="*/ 0 w 142"/>
              <a:gd name="T45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2" h="361">
                <a:moveTo>
                  <a:pt x="0" y="0"/>
                </a:moveTo>
                <a:lnTo>
                  <a:pt x="3" y="2"/>
                </a:lnTo>
                <a:lnTo>
                  <a:pt x="8" y="7"/>
                </a:lnTo>
                <a:lnTo>
                  <a:pt x="17" y="17"/>
                </a:lnTo>
                <a:lnTo>
                  <a:pt x="28" y="30"/>
                </a:lnTo>
                <a:lnTo>
                  <a:pt x="42" y="45"/>
                </a:lnTo>
                <a:lnTo>
                  <a:pt x="56" y="62"/>
                </a:lnTo>
                <a:lnTo>
                  <a:pt x="71" y="81"/>
                </a:lnTo>
                <a:lnTo>
                  <a:pt x="86" y="101"/>
                </a:lnTo>
                <a:lnTo>
                  <a:pt x="101" y="121"/>
                </a:lnTo>
                <a:lnTo>
                  <a:pt x="113" y="143"/>
                </a:lnTo>
                <a:lnTo>
                  <a:pt x="126" y="164"/>
                </a:lnTo>
                <a:lnTo>
                  <a:pt x="135" y="184"/>
                </a:lnTo>
                <a:lnTo>
                  <a:pt x="140" y="203"/>
                </a:lnTo>
                <a:lnTo>
                  <a:pt x="142" y="220"/>
                </a:lnTo>
                <a:lnTo>
                  <a:pt x="138" y="253"/>
                </a:lnTo>
                <a:lnTo>
                  <a:pt x="127" y="283"/>
                </a:lnTo>
                <a:lnTo>
                  <a:pt x="111" y="309"/>
                </a:lnTo>
                <a:lnTo>
                  <a:pt x="89" y="331"/>
                </a:lnTo>
                <a:lnTo>
                  <a:pt x="63" y="348"/>
                </a:lnTo>
                <a:lnTo>
                  <a:pt x="33" y="358"/>
                </a:lnTo>
                <a:lnTo>
                  <a:pt x="0" y="361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 w="0">
            <a:solidFill>
              <a:srgbClr val="F7F7F7"/>
            </a:solidFill>
            <a:prstDash val="solid"/>
            <a:round/>
            <a:headEnd/>
            <a:tailEnd/>
          </a:ln>
          <a:scene3d>
            <a:camera prst="obliqueTopRight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Freeform 17"/>
          <p:cNvSpPr>
            <a:spLocks/>
          </p:cNvSpPr>
          <p:nvPr userDrawn="1"/>
        </p:nvSpPr>
        <p:spPr bwMode="auto">
          <a:xfrm>
            <a:off x="-1822450" y="1649413"/>
            <a:ext cx="112713" cy="142875"/>
          </a:xfrm>
          <a:custGeom>
            <a:avLst/>
            <a:gdLst>
              <a:gd name="T0" fmla="*/ 141 w 283"/>
              <a:gd name="T1" fmla="*/ 0 h 361"/>
              <a:gd name="T2" fmla="*/ 143 w 283"/>
              <a:gd name="T3" fmla="*/ 2 h 361"/>
              <a:gd name="T4" fmla="*/ 149 w 283"/>
              <a:gd name="T5" fmla="*/ 7 h 361"/>
              <a:gd name="T6" fmla="*/ 158 w 283"/>
              <a:gd name="T7" fmla="*/ 17 h 361"/>
              <a:gd name="T8" fmla="*/ 169 w 283"/>
              <a:gd name="T9" fmla="*/ 30 h 361"/>
              <a:gd name="T10" fmla="*/ 183 w 283"/>
              <a:gd name="T11" fmla="*/ 45 h 361"/>
              <a:gd name="T12" fmla="*/ 197 w 283"/>
              <a:gd name="T13" fmla="*/ 62 h 361"/>
              <a:gd name="T14" fmla="*/ 212 w 283"/>
              <a:gd name="T15" fmla="*/ 81 h 361"/>
              <a:gd name="T16" fmla="*/ 227 w 283"/>
              <a:gd name="T17" fmla="*/ 101 h 361"/>
              <a:gd name="T18" fmla="*/ 242 w 283"/>
              <a:gd name="T19" fmla="*/ 121 h 361"/>
              <a:gd name="T20" fmla="*/ 254 w 283"/>
              <a:gd name="T21" fmla="*/ 143 h 361"/>
              <a:gd name="T22" fmla="*/ 265 w 283"/>
              <a:gd name="T23" fmla="*/ 164 h 361"/>
              <a:gd name="T24" fmla="*/ 274 w 283"/>
              <a:gd name="T25" fmla="*/ 184 h 361"/>
              <a:gd name="T26" fmla="*/ 281 w 283"/>
              <a:gd name="T27" fmla="*/ 203 h 361"/>
              <a:gd name="T28" fmla="*/ 283 w 283"/>
              <a:gd name="T29" fmla="*/ 220 h 361"/>
              <a:gd name="T30" fmla="*/ 279 w 283"/>
              <a:gd name="T31" fmla="*/ 253 h 361"/>
              <a:gd name="T32" fmla="*/ 268 w 283"/>
              <a:gd name="T33" fmla="*/ 283 h 361"/>
              <a:gd name="T34" fmla="*/ 252 w 283"/>
              <a:gd name="T35" fmla="*/ 309 h 361"/>
              <a:gd name="T36" fmla="*/ 229 w 283"/>
              <a:gd name="T37" fmla="*/ 331 h 361"/>
              <a:gd name="T38" fmla="*/ 203 w 283"/>
              <a:gd name="T39" fmla="*/ 348 h 361"/>
              <a:gd name="T40" fmla="*/ 174 w 283"/>
              <a:gd name="T41" fmla="*/ 358 h 361"/>
              <a:gd name="T42" fmla="*/ 141 w 283"/>
              <a:gd name="T43" fmla="*/ 361 h 361"/>
              <a:gd name="T44" fmla="*/ 109 w 283"/>
              <a:gd name="T45" fmla="*/ 358 h 361"/>
              <a:gd name="T46" fmla="*/ 79 w 283"/>
              <a:gd name="T47" fmla="*/ 348 h 361"/>
              <a:gd name="T48" fmla="*/ 52 w 283"/>
              <a:gd name="T49" fmla="*/ 331 h 361"/>
              <a:gd name="T50" fmla="*/ 31 w 283"/>
              <a:gd name="T51" fmla="*/ 309 h 361"/>
              <a:gd name="T52" fmla="*/ 14 w 283"/>
              <a:gd name="T53" fmla="*/ 283 h 361"/>
              <a:gd name="T54" fmla="*/ 3 w 283"/>
              <a:gd name="T55" fmla="*/ 253 h 361"/>
              <a:gd name="T56" fmla="*/ 0 w 283"/>
              <a:gd name="T57" fmla="*/ 220 h 361"/>
              <a:gd name="T58" fmla="*/ 1 w 283"/>
              <a:gd name="T59" fmla="*/ 203 h 361"/>
              <a:gd name="T60" fmla="*/ 7 w 283"/>
              <a:gd name="T61" fmla="*/ 184 h 361"/>
              <a:gd name="T62" fmla="*/ 16 w 283"/>
              <a:gd name="T63" fmla="*/ 164 h 361"/>
              <a:gd name="T64" fmla="*/ 27 w 283"/>
              <a:gd name="T65" fmla="*/ 143 h 361"/>
              <a:gd name="T66" fmla="*/ 41 w 283"/>
              <a:gd name="T67" fmla="*/ 121 h 361"/>
              <a:gd name="T68" fmla="*/ 55 w 283"/>
              <a:gd name="T69" fmla="*/ 101 h 361"/>
              <a:gd name="T70" fmla="*/ 70 w 283"/>
              <a:gd name="T71" fmla="*/ 81 h 361"/>
              <a:gd name="T72" fmla="*/ 85 w 283"/>
              <a:gd name="T73" fmla="*/ 62 h 361"/>
              <a:gd name="T74" fmla="*/ 100 w 283"/>
              <a:gd name="T75" fmla="*/ 45 h 361"/>
              <a:gd name="T76" fmla="*/ 113 w 283"/>
              <a:gd name="T77" fmla="*/ 30 h 361"/>
              <a:gd name="T78" fmla="*/ 124 w 283"/>
              <a:gd name="T79" fmla="*/ 17 h 361"/>
              <a:gd name="T80" fmla="*/ 133 w 283"/>
              <a:gd name="T81" fmla="*/ 7 h 361"/>
              <a:gd name="T82" fmla="*/ 139 w 283"/>
              <a:gd name="T83" fmla="*/ 2 h 361"/>
              <a:gd name="T84" fmla="*/ 141 w 283"/>
              <a:gd name="T85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3" h="361">
                <a:moveTo>
                  <a:pt x="141" y="0"/>
                </a:moveTo>
                <a:lnTo>
                  <a:pt x="143" y="2"/>
                </a:lnTo>
                <a:lnTo>
                  <a:pt x="149" y="7"/>
                </a:lnTo>
                <a:lnTo>
                  <a:pt x="158" y="17"/>
                </a:lnTo>
                <a:lnTo>
                  <a:pt x="169" y="30"/>
                </a:lnTo>
                <a:lnTo>
                  <a:pt x="183" y="45"/>
                </a:lnTo>
                <a:lnTo>
                  <a:pt x="197" y="62"/>
                </a:lnTo>
                <a:lnTo>
                  <a:pt x="212" y="81"/>
                </a:lnTo>
                <a:lnTo>
                  <a:pt x="227" y="101"/>
                </a:lnTo>
                <a:lnTo>
                  <a:pt x="242" y="121"/>
                </a:lnTo>
                <a:lnTo>
                  <a:pt x="254" y="143"/>
                </a:lnTo>
                <a:lnTo>
                  <a:pt x="265" y="164"/>
                </a:lnTo>
                <a:lnTo>
                  <a:pt x="274" y="184"/>
                </a:lnTo>
                <a:lnTo>
                  <a:pt x="281" y="203"/>
                </a:lnTo>
                <a:lnTo>
                  <a:pt x="283" y="220"/>
                </a:lnTo>
                <a:lnTo>
                  <a:pt x="279" y="253"/>
                </a:lnTo>
                <a:lnTo>
                  <a:pt x="268" y="283"/>
                </a:lnTo>
                <a:lnTo>
                  <a:pt x="252" y="309"/>
                </a:lnTo>
                <a:lnTo>
                  <a:pt x="229" y="331"/>
                </a:lnTo>
                <a:lnTo>
                  <a:pt x="203" y="348"/>
                </a:lnTo>
                <a:lnTo>
                  <a:pt x="174" y="358"/>
                </a:lnTo>
                <a:lnTo>
                  <a:pt x="141" y="361"/>
                </a:lnTo>
                <a:lnTo>
                  <a:pt x="109" y="358"/>
                </a:lnTo>
                <a:lnTo>
                  <a:pt x="79" y="348"/>
                </a:lnTo>
                <a:lnTo>
                  <a:pt x="52" y="331"/>
                </a:lnTo>
                <a:lnTo>
                  <a:pt x="31" y="309"/>
                </a:lnTo>
                <a:lnTo>
                  <a:pt x="14" y="283"/>
                </a:lnTo>
                <a:lnTo>
                  <a:pt x="3" y="253"/>
                </a:lnTo>
                <a:lnTo>
                  <a:pt x="0" y="220"/>
                </a:lnTo>
                <a:lnTo>
                  <a:pt x="1" y="203"/>
                </a:lnTo>
                <a:lnTo>
                  <a:pt x="7" y="184"/>
                </a:lnTo>
                <a:lnTo>
                  <a:pt x="16" y="164"/>
                </a:lnTo>
                <a:lnTo>
                  <a:pt x="27" y="143"/>
                </a:lnTo>
                <a:lnTo>
                  <a:pt x="41" y="121"/>
                </a:lnTo>
                <a:lnTo>
                  <a:pt x="55" y="101"/>
                </a:lnTo>
                <a:lnTo>
                  <a:pt x="70" y="81"/>
                </a:lnTo>
                <a:lnTo>
                  <a:pt x="85" y="62"/>
                </a:lnTo>
                <a:lnTo>
                  <a:pt x="100" y="45"/>
                </a:lnTo>
                <a:lnTo>
                  <a:pt x="113" y="30"/>
                </a:lnTo>
                <a:lnTo>
                  <a:pt x="124" y="17"/>
                </a:lnTo>
                <a:lnTo>
                  <a:pt x="133" y="7"/>
                </a:lnTo>
                <a:lnTo>
                  <a:pt x="139" y="2"/>
                </a:lnTo>
                <a:lnTo>
                  <a:pt x="141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Freeform 18"/>
          <p:cNvSpPr>
            <a:spLocks/>
          </p:cNvSpPr>
          <p:nvPr userDrawn="1"/>
        </p:nvSpPr>
        <p:spPr bwMode="auto">
          <a:xfrm>
            <a:off x="-1765300" y="1649413"/>
            <a:ext cx="55563" cy="142875"/>
          </a:xfrm>
          <a:custGeom>
            <a:avLst/>
            <a:gdLst>
              <a:gd name="T0" fmla="*/ 0 w 142"/>
              <a:gd name="T1" fmla="*/ 0 h 361"/>
              <a:gd name="T2" fmla="*/ 2 w 142"/>
              <a:gd name="T3" fmla="*/ 2 h 361"/>
              <a:gd name="T4" fmla="*/ 8 w 142"/>
              <a:gd name="T5" fmla="*/ 7 h 361"/>
              <a:gd name="T6" fmla="*/ 17 w 142"/>
              <a:gd name="T7" fmla="*/ 17 h 361"/>
              <a:gd name="T8" fmla="*/ 28 w 142"/>
              <a:gd name="T9" fmla="*/ 30 h 361"/>
              <a:gd name="T10" fmla="*/ 42 w 142"/>
              <a:gd name="T11" fmla="*/ 45 h 361"/>
              <a:gd name="T12" fmla="*/ 56 w 142"/>
              <a:gd name="T13" fmla="*/ 62 h 361"/>
              <a:gd name="T14" fmla="*/ 71 w 142"/>
              <a:gd name="T15" fmla="*/ 81 h 361"/>
              <a:gd name="T16" fmla="*/ 86 w 142"/>
              <a:gd name="T17" fmla="*/ 101 h 361"/>
              <a:gd name="T18" fmla="*/ 101 w 142"/>
              <a:gd name="T19" fmla="*/ 121 h 361"/>
              <a:gd name="T20" fmla="*/ 113 w 142"/>
              <a:gd name="T21" fmla="*/ 143 h 361"/>
              <a:gd name="T22" fmla="*/ 124 w 142"/>
              <a:gd name="T23" fmla="*/ 164 h 361"/>
              <a:gd name="T24" fmla="*/ 133 w 142"/>
              <a:gd name="T25" fmla="*/ 184 h 361"/>
              <a:gd name="T26" fmla="*/ 140 w 142"/>
              <a:gd name="T27" fmla="*/ 203 h 361"/>
              <a:gd name="T28" fmla="*/ 142 w 142"/>
              <a:gd name="T29" fmla="*/ 220 h 361"/>
              <a:gd name="T30" fmla="*/ 138 w 142"/>
              <a:gd name="T31" fmla="*/ 253 h 361"/>
              <a:gd name="T32" fmla="*/ 127 w 142"/>
              <a:gd name="T33" fmla="*/ 283 h 361"/>
              <a:gd name="T34" fmla="*/ 111 w 142"/>
              <a:gd name="T35" fmla="*/ 309 h 361"/>
              <a:gd name="T36" fmla="*/ 88 w 142"/>
              <a:gd name="T37" fmla="*/ 331 h 361"/>
              <a:gd name="T38" fmla="*/ 62 w 142"/>
              <a:gd name="T39" fmla="*/ 348 h 361"/>
              <a:gd name="T40" fmla="*/ 33 w 142"/>
              <a:gd name="T41" fmla="*/ 358 h 361"/>
              <a:gd name="T42" fmla="*/ 0 w 142"/>
              <a:gd name="T43" fmla="*/ 361 h 361"/>
              <a:gd name="T44" fmla="*/ 0 w 142"/>
              <a:gd name="T45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2" h="361">
                <a:moveTo>
                  <a:pt x="0" y="0"/>
                </a:moveTo>
                <a:lnTo>
                  <a:pt x="2" y="2"/>
                </a:lnTo>
                <a:lnTo>
                  <a:pt x="8" y="7"/>
                </a:lnTo>
                <a:lnTo>
                  <a:pt x="17" y="17"/>
                </a:lnTo>
                <a:lnTo>
                  <a:pt x="28" y="30"/>
                </a:lnTo>
                <a:lnTo>
                  <a:pt x="42" y="45"/>
                </a:lnTo>
                <a:lnTo>
                  <a:pt x="56" y="62"/>
                </a:lnTo>
                <a:lnTo>
                  <a:pt x="71" y="81"/>
                </a:lnTo>
                <a:lnTo>
                  <a:pt x="86" y="101"/>
                </a:lnTo>
                <a:lnTo>
                  <a:pt x="101" y="121"/>
                </a:lnTo>
                <a:lnTo>
                  <a:pt x="113" y="143"/>
                </a:lnTo>
                <a:lnTo>
                  <a:pt x="124" y="164"/>
                </a:lnTo>
                <a:lnTo>
                  <a:pt x="133" y="184"/>
                </a:lnTo>
                <a:lnTo>
                  <a:pt x="140" y="203"/>
                </a:lnTo>
                <a:lnTo>
                  <a:pt x="142" y="220"/>
                </a:lnTo>
                <a:lnTo>
                  <a:pt x="138" y="253"/>
                </a:lnTo>
                <a:lnTo>
                  <a:pt x="127" y="283"/>
                </a:lnTo>
                <a:lnTo>
                  <a:pt x="111" y="309"/>
                </a:lnTo>
                <a:lnTo>
                  <a:pt x="88" y="331"/>
                </a:lnTo>
                <a:lnTo>
                  <a:pt x="62" y="348"/>
                </a:lnTo>
                <a:lnTo>
                  <a:pt x="33" y="358"/>
                </a:lnTo>
                <a:lnTo>
                  <a:pt x="0" y="361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 w="0">
            <a:solidFill>
              <a:srgbClr val="F7F7F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1"/>
          <a:stretch/>
        </p:blipFill>
        <p:spPr>
          <a:xfrm>
            <a:off x="-173620" y="-36911"/>
            <a:ext cx="9449599" cy="6894912"/>
          </a:xfrm>
          <a:prstGeom prst="rect">
            <a:avLst/>
          </a:prstGeom>
        </p:spPr>
      </p:pic>
      <p:grpSp>
        <p:nvGrpSpPr>
          <p:cNvPr id="75" name="그룹 74"/>
          <p:cNvGrpSpPr/>
          <p:nvPr userDrawn="1"/>
        </p:nvGrpSpPr>
        <p:grpSpPr>
          <a:xfrm rot="900000">
            <a:off x="11047612" y="1535356"/>
            <a:ext cx="698157" cy="1043900"/>
            <a:chOff x="8516809" y="82027"/>
            <a:chExt cx="543830" cy="8131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Right"/>
            <a:lightRig rig="threePt" dir="t"/>
          </a:scene3d>
        </p:grpSpPr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8790711" y="750886"/>
              <a:ext cx="6725" cy="88651"/>
            </a:xfrm>
            <a:custGeom>
              <a:avLst/>
              <a:gdLst>
                <a:gd name="T0" fmla="*/ 20 w 22"/>
                <a:gd name="T1" fmla="*/ 0 h 290"/>
                <a:gd name="T2" fmla="*/ 22 w 22"/>
                <a:gd name="T3" fmla="*/ 290 h 290"/>
                <a:gd name="T4" fmla="*/ 2 w 22"/>
                <a:gd name="T5" fmla="*/ 290 h 290"/>
                <a:gd name="T6" fmla="*/ 0 w 22"/>
                <a:gd name="T7" fmla="*/ 0 h 290"/>
                <a:gd name="T8" fmla="*/ 20 w 22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90">
                  <a:moveTo>
                    <a:pt x="20" y="0"/>
                  </a:moveTo>
                  <a:lnTo>
                    <a:pt x="22" y="290"/>
                  </a:lnTo>
                  <a:lnTo>
                    <a:pt x="2" y="290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516809" y="84473"/>
              <a:ext cx="273902" cy="655714"/>
            </a:xfrm>
            <a:custGeom>
              <a:avLst/>
              <a:gdLst>
                <a:gd name="T0" fmla="*/ 643 w 896"/>
                <a:gd name="T1" fmla="*/ 0 h 2145"/>
                <a:gd name="T2" fmla="*/ 694 w 896"/>
                <a:gd name="T3" fmla="*/ 1 h 2145"/>
                <a:gd name="T4" fmla="*/ 729 w 896"/>
                <a:gd name="T5" fmla="*/ 5 h 2145"/>
                <a:gd name="T6" fmla="*/ 767 w 896"/>
                <a:gd name="T7" fmla="*/ 8 h 2145"/>
                <a:gd name="T8" fmla="*/ 807 w 896"/>
                <a:gd name="T9" fmla="*/ 12 h 2145"/>
                <a:gd name="T10" fmla="*/ 845 w 896"/>
                <a:gd name="T11" fmla="*/ 19 h 2145"/>
                <a:gd name="T12" fmla="*/ 882 w 896"/>
                <a:gd name="T13" fmla="*/ 28 h 2145"/>
                <a:gd name="T14" fmla="*/ 886 w 896"/>
                <a:gd name="T15" fmla="*/ 27 h 2145"/>
                <a:gd name="T16" fmla="*/ 896 w 896"/>
                <a:gd name="T17" fmla="*/ 2145 h 2145"/>
                <a:gd name="T18" fmla="*/ 872 w 896"/>
                <a:gd name="T19" fmla="*/ 2143 h 2145"/>
                <a:gd name="T20" fmla="*/ 844 w 896"/>
                <a:gd name="T21" fmla="*/ 2136 h 2145"/>
                <a:gd name="T22" fmla="*/ 813 w 896"/>
                <a:gd name="T23" fmla="*/ 2123 h 2145"/>
                <a:gd name="T24" fmla="*/ 779 w 896"/>
                <a:gd name="T25" fmla="*/ 2107 h 2145"/>
                <a:gd name="T26" fmla="*/ 742 w 896"/>
                <a:gd name="T27" fmla="*/ 2085 h 2145"/>
                <a:gd name="T28" fmla="*/ 703 w 896"/>
                <a:gd name="T29" fmla="*/ 2060 h 2145"/>
                <a:gd name="T30" fmla="*/ 662 w 896"/>
                <a:gd name="T31" fmla="*/ 2029 h 2145"/>
                <a:gd name="T32" fmla="*/ 620 w 896"/>
                <a:gd name="T33" fmla="*/ 1997 h 2145"/>
                <a:gd name="T34" fmla="*/ 577 w 896"/>
                <a:gd name="T35" fmla="*/ 1958 h 2145"/>
                <a:gd name="T36" fmla="*/ 533 w 896"/>
                <a:gd name="T37" fmla="*/ 1917 h 2145"/>
                <a:gd name="T38" fmla="*/ 489 w 896"/>
                <a:gd name="T39" fmla="*/ 1873 h 2145"/>
                <a:gd name="T40" fmla="*/ 443 w 896"/>
                <a:gd name="T41" fmla="*/ 1823 h 2145"/>
                <a:gd name="T42" fmla="*/ 399 w 896"/>
                <a:gd name="T43" fmla="*/ 1772 h 2145"/>
                <a:gd name="T44" fmla="*/ 355 w 896"/>
                <a:gd name="T45" fmla="*/ 1717 h 2145"/>
                <a:gd name="T46" fmla="*/ 312 w 896"/>
                <a:gd name="T47" fmla="*/ 1659 h 2145"/>
                <a:gd name="T48" fmla="*/ 270 w 896"/>
                <a:gd name="T49" fmla="*/ 1598 h 2145"/>
                <a:gd name="T50" fmla="*/ 229 w 896"/>
                <a:gd name="T51" fmla="*/ 1533 h 2145"/>
                <a:gd name="T52" fmla="*/ 191 w 896"/>
                <a:gd name="T53" fmla="*/ 1467 h 2145"/>
                <a:gd name="T54" fmla="*/ 155 w 896"/>
                <a:gd name="T55" fmla="*/ 1398 h 2145"/>
                <a:gd name="T56" fmla="*/ 121 w 896"/>
                <a:gd name="T57" fmla="*/ 1326 h 2145"/>
                <a:gd name="T58" fmla="*/ 90 w 896"/>
                <a:gd name="T59" fmla="*/ 1253 h 2145"/>
                <a:gd name="T60" fmla="*/ 62 w 896"/>
                <a:gd name="T61" fmla="*/ 1177 h 2145"/>
                <a:gd name="T62" fmla="*/ 39 w 896"/>
                <a:gd name="T63" fmla="*/ 1103 h 2145"/>
                <a:gd name="T64" fmla="*/ 22 w 896"/>
                <a:gd name="T65" fmla="*/ 1029 h 2145"/>
                <a:gd name="T66" fmla="*/ 9 w 896"/>
                <a:gd name="T67" fmla="*/ 954 h 2145"/>
                <a:gd name="T68" fmla="*/ 2 w 896"/>
                <a:gd name="T69" fmla="*/ 881 h 2145"/>
                <a:gd name="T70" fmla="*/ 0 w 896"/>
                <a:gd name="T71" fmla="*/ 808 h 2145"/>
                <a:gd name="T72" fmla="*/ 2 w 896"/>
                <a:gd name="T73" fmla="*/ 736 h 2145"/>
                <a:gd name="T74" fmla="*/ 9 w 896"/>
                <a:gd name="T75" fmla="*/ 665 h 2145"/>
                <a:gd name="T76" fmla="*/ 22 w 896"/>
                <a:gd name="T77" fmla="*/ 596 h 2145"/>
                <a:gd name="T78" fmla="*/ 39 w 896"/>
                <a:gd name="T79" fmla="*/ 530 h 2145"/>
                <a:gd name="T80" fmla="*/ 63 w 896"/>
                <a:gd name="T81" fmla="*/ 465 h 2145"/>
                <a:gd name="T82" fmla="*/ 91 w 896"/>
                <a:gd name="T83" fmla="*/ 405 h 2145"/>
                <a:gd name="T84" fmla="*/ 114 w 896"/>
                <a:gd name="T85" fmla="*/ 362 h 2145"/>
                <a:gd name="T86" fmla="*/ 142 w 896"/>
                <a:gd name="T87" fmla="*/ 320 h 2145"/>
                <a:gd name="T88" fmla="*/ 176 w 896"/>
                <a:gd name="T89" fmla="*/ 277 h 2145"/>
                <a:gd name="T90" fmla="*/ 212 w 896"/>
                <a:gd name="T91" fmla="*/ 236 h 2145"/>
                <a:gd name="T92" fmla="*/ 253 w 896"/>
                <a:gd name="T93" fmla="*/ 195 h 2145"/>
                <a:gd name="T94" fmla="*/ 296 w 896"/>
                <a:gd name="T95" fmla="*/ 158 h 2145"/>
                <a:gd name="T96" fmla="*/ 341 w 896"/>
                <a:gd name="T97" fmla="*/ 122 h 2145"/>
                <a:gd name="T98" fmla="*/ 389 w 896"/>
                <a:gd name="T99" fmla="*/ 89 h 2145"/>
                <a:gd name="T100" fmla="*/ 439 w 896"/>
                <a:gd name="T101" fmla="*/ 61 h 2145"/>
                <a:gd name="T102" fmla="*/ 489 w 896"/>
                <a:gd name="T103" fmla="*/ 37 h 2145"/>
                <a:gd name="T104" fmla="*/ 540 w 896"/>
                <a:gd name="T105" fmla="*/ 19 h 2145"/>
                <a:gd name="T106" fmla="*/ 591 w 896"/>
                <a:gd name="T107" fmla="*/ 6 h 2145"/>
                <a:gd name="T108" fmla="*/ 643 w 896"/>
                <a:gd name="T10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6" h="2145">
                  <a:moveTo>
                    <a:pt x="643" y="0"/>
                  </a:moveTo>
                  <a:lnTo>
                    <a:pt x="694" y="1"/>
                  </a:lnTo>
                  <a:lnTo>
                    <a:pt x="729" y="5"/>
                  </a:lnTo>
                  <a:lnTo>
                    <a:pt x="767" y="8"/>
                  </a:lnTo>
                  <a:lnTo>
                    <a:pt x="807" y="12"/>
                  </a:lnTo>
                  <a:lnTo>
                    <a:pt x="845" y="19"/>
                  </a:lnTo>
                  <a:lnTo>
                    <a:pt x="882" y="28"/>
                  </a:lnTo>
                  <a:lnTo>
                    <a:pt x="886" y="27"/>
                  </a:lnTo>
                  <a:lnTo>
                    <a:pt x="896" y="2145"/>
                  </a:lnTo>
                  <a:lnTo>
                    <a:pt x="872" y="2143"/>
                  </a:lnTo>
                  <a:lnTo>
                    <a:pt x="844" y="2136"/>
                  </a:lnTo>
                  <a:lnTo>
                    <a:pt x="813" y="2123"/>
                  </a:lnTo>
                  <a:lnTo>
                    <a:pt x="779" y="2107"/>
                  </a:lnTo>
                  <a:lnTo>
                    <a:pt x="742" y="2085"/>
                  </a:lnTo>
                  <a:lnTo>
                    <a:pt x="703" y="2060"/>
                  </a:lnTo>
                  <a:lnTo>
                    <a:pt x="662" y="2029"/>
                  </a:lnTo>
                  <a:lnTo>
                    <a:pt x="620" y="1997"/>
                  </a:lnTo>
                  <a:lnTo>
                    <a:pt x="577" y="1958"/>
                  </a:lnTo>
                  <a:lnTo>
                    <a:pt x="533" y="1917"/>
                  </a:lnTo>
                  <a:lnTo>
                    <a:pt x="489" y="1873"/>
                  </a:lnTo>
                  <a:lnTo>
                    <a:pt x="443" y="1823"/>
                  </a:lnTo>
                  <a:lnTo>
                    <a:pt x="399" y="1772"/>
                  </a:lnTo>
                  <a:lnTo>
                    <a:pt x="355" y="1717"/>
                  </a:lnTo>
                  <a:lnTo>
                    <a:pt x="312" y="1659"/>
                  </a:lnTo>
                  <a:lnTo>
                    <a:pt x="270" y="1598"/>
                  </a:lnTo>
                  <a:lnTo>
                    <a:pt x="229" y="1533"/>
                  </a:lnTo>
                  <a:lnTo>
                    <a:pt x="191" y="1467"/>
                  </a:lnTo>
                  <a:lnTo>
                    <a:pt x="155" y="1398"/>
                  </a:lnTo>
                  <a:lnTo>
                    <a:pt x="121" y="1326"/>
                  </a:lnTo>
                  <a:lnTo>
                    <a:pt x="90" y="1253"/>
                  </a:lnTo>
                  <a:lnTo>
                    <a:pt x="62" y="1177"/>
                  </a:lnTo>
                  <a:lnTo>
                    <a:pt x="39" y="1103"/>
                  </a:lnTo>
                  <a:lnTo>
                    <a:pt x="22" y="1029"/>
                  </a:lnTo>
                  <a:lnTo>
                    <a:pt x="9" y="954"/>
                  </a:lnTo>
                  <a:lnTo>
                    <a:pt x="2" y="881"/>
                  </a:lnTo>
                  <a:lnTo>
                    <a:pt x="0" y="808"/>
                  </a:lnTo>
                  <a:lnTo>
                    <a:pt x="2" y="736"/>
                  </a:lnTo>
                  <a:lnTo>
                    <a:pt x="9" y="665"/>
                  </a:lnTo>
                  <a:lnTo>
                    <a:pt x="22" y="596"/>
                  </a:lnTo>
                  <a:lnTo>
                    <a:pt x="39" y="530"/>
                  </a:lnTo>
                  <a:lnTo>
                    <a:pt x="63" y="465"/>
                  </a:lnTo>
                  <a:lnTo>
                    <a:pt x="91" y="405"/>
                  </a:lnTo>
                  <a:lnTo>
                    <a:pt x="114" y="362"/>
                  </a:lnTo>
                  <a:lnTo>
                    <a:pt x="142" y="320"/>
                  </a:lnTo>
                  <a:lnTo>
                    <a:pt x="176" y="277"/>
                  </a:lnTo>
                  <a:lnTo>
                    <a:pt x="212" y="236"/>
                  </a:lnTo>
                  <a:lnTo>
                    <a:pt x="253" y="195"/>
                  </a:lnTo>
                  <a:lnTo>
                    <a:pt x="296" y="158"/>
                  </a:lnTo>
                  <a:lnTo>
                    <a:pt x="341" y="122"/>
                  </a:lnTo>
                  <a:lnTo>
                    <a:pt x="389" y="89"/>
                  </a:lnTo>
                  <a:lnTo>
                    <a:pt x="439" y="61"/>
                  </a:lnTo>
                  <a:lnTo>
                    <a:pt x="489" y="37"/>
                  </a:lnTo>
                  <a:lnTo>
                    <a:pt x="540" y="19"/>
                  </a:lnTo>
                  <a:lnTo>
                    <a:pt x="591" y="6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A3DCE2"/>
            </a:solidFill>
            <a:ln w="0">
              <a:solidFill>
                <a:srgbClr val="A3DC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8787654" y="82027"/>
              <a:ext cx="272985" cy="658160"/>
            </a:xfrm>
            <a:custGeom>
              <a:avLst/>
              <a:gdLst>
                <a:gd name="T0" fmla="*/ 204 w 893"/>
                <a:gd name="T1" fmla="*/ 0 h 2153"/>
                <a:gd name="T2" fmla="*/ 248 w 893"/>
                <a:gd name="T3" fmla="*/ 1 h 2153"/>
                <a:gd name="T4" fmla="*/ 293 w 893"/>
                <a:gd name="T5" fmla="*/ 8 h 2153"/>
                <a:gd name="T6" fmla="*/ 339 w 893"/>
                <a:gd name="T7" fmla="*/ 21 h 2153"/>
                <a:gd name="T8" fmla="*/ 385 w 893"/>
                <a:gd name="T9" fmla="*/ 38 h 2153"/>
                <a:gd name="T10" fmla="*/ 432 w 893"/>
                <a:gd name="T11" fmla="*/ 59 h 2153"/>
                <a:gd name="T12" fmla="*/ 477 w 893"/>
                <a:gd name="T13" fmla="*/ 85 h 2153"/>
                <a:gd name="T14" fmla="*/ 521 w 893"/>
                <a:gd name="T15" fmla="*/ 113 h 2153"/>
                <a:gd name="T16" fmla="*/ 565 w 893"/>
                <a:gd name="T17" fmla="*/ 144 h 2153"/>
                <a:gd name="T18" fmla="*/ 605 w 893"/>
                <a:gd name="T19" fmla="*/ 176 h 2153"/>
                <a:gd name="T20" fmla="*/ 645 w 893"/>
                <a:gd name="T21" fmla="*/ 211 h 2153"/>
                <a:gd name="T22" fmla="*/ 681 w 893"/>
                <a:gd name="T23" fmla="*/ 247 h 2153"/>
                <a:gd name="T24" fmla="*/ 714 w 893"/>
                <a:gd name="T25" fmla="*/ 283 h 2153"/>
                <a:gd name="T26" fmla="*/ 743 w 893"/>
                <a:gd name="T27" fmla="*/ 319 h 2153"/>
                <a:gd name="T28" fmla="*/ 768 w 893"/>
                <a:gd name="T29" fmla="*/ 355 h 2153"/>
                <a:gd name="T30" fmla="*/ 789 w 893"/>
                <a:gd name="T31" fmla="*/ 389 h 2153"/>
                <a:gd name="T32" fmla="*/ 821 w 893"/>
                <a:gd name="T33" fmla="*/ 451 h 2153"/>
                <a:gd name="T34" fmla="*/ 845 w 893"/>
                <a:gd name="T35" fmla="*/ 516 h 2153"/>
                <a:gd name="T36" fmla="*/ 865 w 893"/>
                <a:gd name="T37" fmla="*/ 583 h 2153"/>
                <a:gd name="T38" fmla="*/ 880 w 893"/>
                <a:gd name="T39" fmla="*/ 652 h 2153"/>
                <a:gd name="T40" fmla="*/ 889 w 893"/>
                <a:gd name="T41" fmla="*/ 725 h 2153"/>
                <a:gd name="T42" fmla="*/ 893 w 893"/>
                <a:gd name="T43" fmla="*/ 797 h 2153"/>
                <a:gd name="T44" fmla="*/ 892 w 893"/>
                <a:gd name="T45" fmla="*/ 872 h 2153"/>
                <a:gd name="T46" fmla="*/ 886 w 893"/>
                <a:gd name="T47" fmla="*/ 947 h 2153"/>
                <a:gd name="T48" fmla="*/ 874 w 893"/>
                <a:gd name="T49" fmla="*/ 1023 h 2153"/>
                <a:gd name="T50" fmla="*/ 857 w 893"/>
                <a:gd name="T51" fmla="*/ 1099 h 2153"/>
                <a:gd name="T52" fmla="*/ 835 w 893"/>
                <a:gd name="T53" fmla="*/ 1175 h 2153"/>
                <a:gd name="T54" fmla="*/ 808 w 893"/>
                <a:gd name="T55" fmla="*/ 1251 h 2153"/>
                <a:gd name="T56" fmla="*/ 779 w 893"/>
                <a:gd name="T57" fmla="*/ 1326 h 2153"/>
                <a:gd name="T58" fmla="*/ 745 w 893"/>
                <a:gd name="T59" fmla="*/ 1397 h 2153"/>
                <a:gd name="T60" fmla="*/ 710 w 893"/>
                <a:gd name="T61" fmla="*/ 1468 h 2153"/>
                <a:gd name="T62" fmla="*/ 672 w 893"/>
                <a:gd name="T63" fmla="*/ 1534 h 2153"/>
                <a:gd name="T64" fmla="*/ 632 w 893"/>
                <a:gd name="T65" fmla="*/ 1599 h 2153"/>
                <a:gd name="T66" fmla="*/ 590 w 893"/>
                <a:gd name="T67" fmla="*/ 1661 h 2153"/>
                <a:gd name="T68" fmla="*/ 548 w 893"/>
                <a:gd name="T69" fmla="*/ 1719 h 2153"/>
                <a:gd name="T70" fmla="*/ 504 w 893"/>
                <a:gd name="T71" fmla="*/ 1775 h 2153"/>
                <a:gd name="T72" fmla="*/ 460 w 893"/>
                <a:gd name="T73" fmla="*/ 1828 h 2153"/>
                <a:gd name="T74" fmla="*/ 416 w 893"/>
                <a:gd name="T75" fmla="*/ 1877 h 2153"/>
                <a:gd name="T76" fmla="*/ 371 w 893"/>
                <a:gd name="T77" fmla="*/ 1922 h 2153"/>
                <a:gd name="T78" fmla="*/ 328 w 893"/>
                <a:gd name="T79" fmla="*/ 1964 h 2153"/>
                <a:gd name="T80" fmla="*/ 285 w 893"/>
                <a:gd name="T81" fmla="*/ 2002 h 2153"/>
                <a:gd name="T82" fmla="*/ 243 w 893"/>
                <a:gd name="T83" fmla="*/ 2036 h 2153"/>
                <a:gd name="T84" fmla="*/ 202 w 893"/>
                <a:gd name="T85" fmla="*/ 2067 h 2153"/>
                <a:gd name="T86" fmla="*/ 164 w 893"/>
                <a:gd name="T87" fmla="*/ 2092 h 2153"/>
                <a:gd name="T88" fmla="*/ 128 w 893"/>
                <a:gd name="T89" fmla="*/ 2113 h 2153"/>
                <a:gd name="T90" fmla="*/ 94 w 893"/>
                <a:gd name="T91" fmla="*/ 2131 h 2153"/>
                <a:gd name="T92" fmla="*/ 64 w 893"/>
                <a:gd name="T93" fmla="*/ 2143 h 2153"/>
                <a:gd name="T94" fmla="*/ 36 w 893"/>
                <a:gd name="T95" fmla="*/ 2151 h 2153"/>
                <a:gd name="T96" fmla="*/ 12 w 893"/>
                <a:gd name="T97" fmla="*/ 2153 h 2153"/>
                <a:gd name="T98" fmla="*/ 10 w 893"/>
                <a:gd name="T99" fmla="*/ 2153 h 2153"/>
                <a:gd name="T100" fmla="*/ 0 w 893"/>
                <a:gd name="T101" fmla="*/ 35 h 2153"/>
                <a:gd name="T102" fmla="*/ 31 w 893"/>
                <a:gd name="T103" fmla="*/ 24 h 2153"/>
                <a:gd name="T104" fmla="*/ 64 w 893"/>
                <a:gd name="T105" fmla="*/ 17 h 2153"/>
                <a:gd name="T106" fmla="*/ 99 w 893"/>
                <a:gd name="T107" fmla="*/ 13 h 2153"/>
                <a:gd name="T108" fmla="*/ 131 w 893"/>
                <a:gd name="T109" fmla="*/ 9 h 2153"/>
                <a:gd name="T110" fmla="*/ 161 w 893"/>
                <a:gd name="T111" fmla="*/ 4 h 2153"/>
                <a:gd name="T112" fmla="*/ 204 w 893"/>
                <a:gd name="T113" fmla="*/ 0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3" h="2153">
                  <a:moveTo>
                    <a:pt x="204" y="0"/>
                  </a:moveTo>
                  <a:lnTo>
                    <a:pt x="248" y="1"/>
                  </a:lnTo>
                  <a:lnTo>
                    <a:pt x="293" y="8"/>
                  </a:lnTo>
                  <a:lnTo>
                    <a:pt x="339" y="21"/>
                  </a:lnTo>
                  <a:lnTo>
                    <a:pt x="385" y="38"/>
                  </a:lnTo>
                  <a:lnTo>
                    <a:pt x="432" y="59"/>
                  </a:lnTo>
                  <a:lnTo>
                    <a:pt x="477" y="85"/>
                  </a:lnTo>
                  <a:lnTo>
                    <a:pt x="521" y="113"/>
                  </a:lnTo>
                  <a:lnTo>
                    <a:pt x="565" y="144"/>
                  </a:lnTo>
                  <a:lnTo>
                    <a:pt x="605" y="176"/>
                  </a:lnTo>
                  <a:lnTo>
                    <a:pt x="645" y="211"/>
                  </a:lnTo>
                  <a:lnTo>
                    <a:pt x="681" y="247"/>
                  </a:lnTo>
                  <a:lnTo>
                    <a:pt x="714" y="283"/>
                  </a:lnTo>
                  <a:lnTo>
                    <a:pt x="743" y="319"/>
                  </a:lnTo>
                  <a:lnTo>
                    <a:pt x="768" y="355"/>
                  </a:lnTo>
                  <a:lnTo>
                    <a:pt x="789" y="389"/>
                  </a:lnTo>
                  <a:lnTo>
                    <a:pt x="821" y="451"/>
                  </a:lnTo>
                  <a:lnTo>
                    <a:pt x="845" y="516"/>
                  </a:lnTo>
                  <a:lnTo>
                    <a:pt x="865" y="583"/>
                  </a:lnTo>
                  <a:lnTo>
                    <a:pt x="880" y="652"/>
                  </a:lnTo>
                  <a:lnTo>
                    <a:pt x="889" y="725"/>
                  </a:lnTo>
                  <a:lnTo>
                    <a:pt x="893" y="797"/>
                  </a:lnTo>
                  <a:lnTo>
                    <a:pt x="892" y="872"/>
                  </a:lnTo>
                  <a:lnTo>
                    <a:pt x="886" y="947"/>
                  </a:lnTo>
                  <a:lnTo>
                    <a:pt x="874" y="1023"/>
                  </a:lnTo>
                  <a:lnTo>
                    <a:pt x="857" y="1099"/>
                  </a:lnTo>
                  <a:lnTo>
                    <a:pt x="835" y="1175"/>
                  </a:lnTo>
                  <a:lnTo>
                    <a:pt x="808" y="1251"/>
                  </a:lnTo>
                  <a:lnTo>
                    <a:pt x="779" y="1326"/>
                  </a:lnTo>
                  <a:lnTo>
                    <a:pt x="745" y="1397"/>
                  </a:lnTo>
                  <a:lnTo>
                    <a:pt x="710" y="1468"/>
                  </a:lnTo>
                  <a:lnTo>
                    <a:pt x="672" y="1534"/>
                  </a:lnTo>
                  <a:lnTo>
                    <a:pt x="632" y="1599"/>
                  </a:lnTo>
                  <a:lnTo>
                    <a:pt x="590" y="1661"/>
                  </a:lnTo>
                  <a:lnTo>
                    <a:pt x="548" y="1719"/>
                  </a:lnTo>
                  <a:lnTo>
                    <a:pt x="504" y="1775"/>
                  </a:lnTo>
                  <a:lnTo>
                    <a:pt x="460" y="1828"/>
                  </a:lnTo>
                  <a:lnTo>
                    <a:pt x="416" y="1877"/>
                  </a:lnTo>
                  <a:lnTo>
                    <a:pt x="371" y="1922"/>
                  </a:lnTo>
                  <a:lnTo>
                    <a:pt x="328" y="1964"/>
                  </a:lnTo>
                  <a:lnTo>
                    <a:pt x="285" y="2002"/>
                  </a:lnTo>
                  <a:lnTo>
                    <a:pt x="243" y="2036"/>
                  </a:lnTo>
                  <a:lnTo>
                    <a:pt x="202" y="2067"/>
                  </a:lnTo>
                  <a:lnTo>
                    <a:pt x="164" y="2092"/>
                  </a:lnTo>
                  <a:lnTo>
                    <a:pt x="128" y="2113"/>
                  </a:lnTo>
                  <a:lnTo>
                    <a:pt x="94" y="2131"/>
                  </a:lnTo>
                  <a:lnTo>
                    <a:pt x="64" y="2143"/>
                  </a:lnTo>
                  <a:lnTo>
                    <a:pt x="36" y="2151"/>
                  </a:lnTo>
                  <a:lnTo>
                    <a:pt x="12" y="2153"/>
                  </a:lnTo>
                  <a:lnTo>
                    <a:pt x="10" y="2153"/>
                  </a:lnTo>
                  <a:lnTo>
                    <a:pt x="0" y="35"/>
                  </a:lnTo>
                  <a:lnTo>
                    <a:pt x="31" y="24"/>
                  </a:lnTo>
                  <a:lnTo>
                    <a:pt x="64" y="17"/>
                  </a:lnTo>
                  <a:lnTo>
                    <a:pt x="99" y="13"/>
                  </a:lnTo>
                  <a:lnTo>
                    <a:pt x="131" y="9"/>
                  </a:lnTo>
                  <a:lnTo>
                    <a:pt x="161" y="4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BCE6EA"/>
            </a:solidFill>
            <a:ln w="0">
              <a:solidFill>
                <a:srgbClr val="BCE6E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5"/>
            <p:cNvSpPr>
              <a:spLocks/>
            </p:cNvSpPr>
            <p:nvPr userDrawn="1"/>
          </p:nvSpPr>
          <p:spPr bwMode="auto">
            <a:xfrm>
              <a:off x="8560829" y="84778"/>
              <a:ext cx="229882" cy="655409"/>
            </a:xfrm>
            <a:custGeom>
              <a:avLst/>
              <a:gdLst>
                <a:gd name="T0" fmla="*/ 579 w 752"/>
                <a:gd name="T1" fmla="*/ 0 h 2144"/>
                <a:gd name="T2" fmla="*/ 625 w 752"/>
                <a:gd name="T3" fmla="*/ 4 h 2144"/>
                <a:gd name="T4" fmla="*/ 653 w 752"/>
                <a:gd name="T5" fmla="*/ 7 h 2144"/>
                <a:gd name="T6" fmla="*/ 684 w 752"/>
                <a:gd name="T7" fmla="*/ 11 h 2144"/>
                <a:gd name="T8" fmla="*/ 714 w 752"/>
                <a:gd name="T9" fmla="*/ 15 h 2144"/>
                <a:gd name="T10" fmla="*/ 742 w 752"/>
                <a:gd name="T11" fmla="*/ 22 h 2144"/>
                <a:gd name="T12" fmla="*/ 742 w 752"/>
                <a:gd name="T13" fmla="*/ 22 h 2144"/>
                <a:gd name="T14" fmla="*/ 752 w 752"/>
                <a:gd name="T15" fmla="*/ 2144 h 2144"/>
                <a:gd name="T16" fmla="*/ 730 w 752"/>
                <a:gd name="T17" fmla="*/ 2142 h 2144"/>
                <a:gd name="T18" fmla="*/ 706 w 752"/>
                <a:gd name="T19" fmla="*/ 2134 h 2144"/>
                <a:gd name="T20" fmla="*/ 678 w 752"/>
                <a:gd name="T21" fmla="*/ 2120 h 2144"/>
                <a:gd name="T22" fmla="*/ 648 w 752"/>
                <a:gd name="T23" fmla="*/ 2101 h 2144"/>
                <a:gd name="T24" fmla="*/ 615 w 752"/>
                <a:gd name="T25" fmla="*/ 2077 h 2144"/>
                <a:gd name="T26" fmla="*/ 581 w 752"/>
                <a:gd name="T27" fmla="*/ 2051 h 2144"/>
                <a:gd name="T28" fmla="*/ 545 w 752"/>
                <a:gd name="T29" fmla="*/ 2018 h 2144"/>
                <a:gd name="T30" fmla="*/ 507 w 752"/>
                <a:gd name="T31" fmla="*/ 1980 h 2144"/>
                <a:gd name="T32" fmla="*/ 469 w 752"/>
                <a:gd name="T33" fmla="*/ 1939 h 2144"/>
                <a:gd name="T34" fmla="*/ 430 w 752"/>
                <a:gd name="T35" fmla="*/ 1895 h 2144"/>
                <a:gd name="T36" fmla="*/ 390 w 752"/>
                <a:gd name="T37" fmla="*/ 1846 h 2144"/>
                <a:gd name="T38" fmla="*/ 352 w 752"/>
                <a:gd name="T39" fmla="*/ 1793 h 2144"/>
                <a:gd name="T40" fmla="*/ 312 w 752"/>
                <a:gd name="T41" fmla="*/ 1736 h 2144"/>
                <a:gd name="T42" fmla="*/ 274 w 752"/>
                <a:gd name="T43" fmla="*/ 1676 h 2144"/>
                <a:gd name="T44" fmla="*/ 237 w 752"/>
                <a:gd name="T45" fmla="*/ 1613 h 2144"/>
                <a:gd name="T46" fmla="*/ 201 w 752"/>
                <a:gd name="T47" fmla="*/ 1548 h 2144"/>
                <a:gd name="T48" fmla="*/ 167 w 752"/>
                <a:gd name="T49" fmla="*/ 1479 h 2144"/>
                <a:gd name="T50" fmla="*/ 134 w 752"/>
                <a:gd name="T51" fmla="*/ 1406 h 2144"/>
                <a:gd name="T52" fmla="*/ 104 w 752"/>
                <a:gd name="T53" fmla="*/ 1331 h 2144"/>
                <a:gd name="T54" fmla="*/ 77 w 752"/>
                <a:gd name="T55" fmla="*/ 1254 h 2144"/>
                <a:gd name="T56" fmla="*/ 53 w 752"/>
                <a:gd name="T57" fmla="*/ 1176 h 2144"/>
                <a:gd name="T58" fmla="*/ 33 w 752"/>
                <a:gd name="T59" fmla="*/ 1101 h 2144"/>
                <a:gd name="T60" fmla="*/ 19 w 752"/>
                <a:gd name="T61" fmla="*/ 1026 h 2144"/>
                <a:gd name="T62" fmla="*/ 8 w 752"/>
                <a:gd name="T63" fmla="*/ 951 h 2144"/>
                <a:gd name="T64" fmla="*/ 3 w 752"/>
                <a:gd name="T65" fmla="*/ 876 h 2144"/>
                <a:gd name="T66" fmla="*/ 0 w 752"/>
                <a:gd name="T67" fmla="*/ 802 h 2144"/>
                <a:gd name="T68" fmla="*/ 3 w 752"/>
                <a:gd name="T69" fmla="*/ 731 h 2144"/>
                <a:gd name="T70" fmla="*/ 10 w 752"/>
                <a:gd name="T71" fmla="*/ 660 h 2144"/>
                <a:gd name="T72" fmla="*/ 21 w 752"/>
                <a:gd name="T73" fmla="*/ 591 h 2144"/>
                <a:gd name="T74" fmla="*/ 36 w 752"/>
                <a:gd name="T75" fmla="*/ 524 h 2144"/>
                <a:gd name="T76" fmla="*/ 56 w 752"/>
                <a:gd name="T77" fmla="*/ 460 h 2144"/>
                <a:gd name="T78" fmla="*/ 81 w 752"/>
                <a:gd name="T79" fmla="*/ 399 h 2144"/>
                <a:gd name="T80" fmla="*/ 110 w 752"/>
                <a:gd name="T81" fmla="*/ 340 h 2144"/>
                <a:gd name="T82" fmla="*/ 143 w 752"/>
                <a:gd name="T83" fmla="*/ 285 h 2144"/>
                <a:gd name="T84" fmla="*/ 181 w 752"/>
                <a:gd name="T85" fmla="*/ 235 h 2144"/>
                <a:gd name="T86" fmla="*/ 223 w 752"/>
                <a:gd name="T87" fmla="*/ 188 h 2144"/>
                <a:gd name="T88" fmla="*/ 255 w 752"/>
                <a:gd name="T89" fmla="*/ 157 h 2144"/>
                <a:gd name="T90" fmla="*/ 290 w 752"/>
                <a:gd name="T91" fmla="*/ 126 h 2144"/>
                <a:gd name="T92" fmla="*/ 326 w 752"/>
                <a:gd name="T93" fmla="*/ 97 h 2144"/>
                <a:gd name="T94" fmla="*/ 365 w 752"/>
                <a:gd name="T95" fmla="*/ 70 h 2144"/>
                <a:gd name="T96" fmla="*/ 404 w 752"/>
                <a:gd name="T97" fmla="*/ 47 h 2144"/>
                <a:gd name="T98" fmla="*/ 446 w 752"/>
                <a:gd name="T99" fmla="*/ 27 h 2144"/>
                <a:gd name="T100" fmla="*/ 489 w 752"/>
                <a:gd name="T101" fmla="*/ 12 h 2144"/>
                <a:gd name="T102" fmla="*/ 533 w 752"/>
                <a:gd name="T103" fmla="*/ 2 h 2144"/>
                <a:gd name="T104" fmla="*/ 579 w 752"/>
                <a:gd name="T105" fmla="*/ 0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2" h="2144">
                  <a:moveTo>
                    <a:pt x="579" y="0"/>
                  </a:moveTo>
                  <a:lnTo>
                    <a:pt x="625" y="4"/>
                  </a:lnTo>
                  <a:lnTo>
                    <a:pt x="653" y="7"/>
                  </a:lnTo>
                  <a:lnTo>
                    <a:pt x="684" y="11"/>
                  </a:lnTo>
                  <a:lnTo>
                    <a:pt x="714" y="15"/>
                  </a:lnTo>
                  <a:lnTo>
                    <a:pt x="742" y="22"/>
                  </a:lnTo>
                  <a:lnTo>
                    <a:pt x="742" y="22"/>
                  </a:lnTo>
                  <a:lnTo>
                    <a:pt x="752" y="2144"/>
                  </a:lnTo>
                  <a:lnTo>
                    <a:pt x="730" y="2142"/>
                  </a:lnTo>
                  <a:lnTo>
                    <a:pt x="706" y="2134"/>
                  </a:lnTo>
                  <a:lnTo>
                    <a:pt x="678" y="2120"/>
                  </a:lnTo>
                  <a:lnTo>
                    <a:pt x="648" y="2101"/>
                  </a:lnTo>
                  <a:lnTo>
                    <a:pt x="615" y="2077"/>
                  </a:lnTo>
                  <a:lnTo>
                    <a:pt x="581" y="2051"/>
                  </a:lnTo>
                  <a:lnTo>
                    <a:pt x="545" y="2018"/>
                  </a:lnTo>
                  <a:lnTo>
                    <a:pt x="507" y="1980"/>
                  </a:lnTo>
                  <a:lnTo>
                    <a:pt x="469" y="1939"/>
                  </a:lnTo>
                  <a:lnTo>
                    <a:pt x="430" y="1895"/>
                  </a:lnTo>
                  <a:lnTo>
                    <a:pt x="390" y="1846"/>
                  </a:lnTo>
                  <a:lnTo>
                    <a:pt x="352" y="1793"/>
                  </a:lnTo>
                  <a:lnTo>
                    <a:pt x="312" y="1736"/>
                  </a:lnTo>
                  <a:lnTo>
                    <a:pt x="274" y="1676"/>
                  </a:lnTo>
                  <a:lnTo>
                    <a:pt x="237" y="1613"/>
                  </a:lnTo>
                  <a:lnTo>
                    <a:pt x="201" y="1548"/>
                  </a:lnTo>
                  <a:lnTo>
                    <a:pt x="167" y="1479"/>
                  </a:lnTo>
                  <a:lnTo>
                    <a:pt x="134" y="1406"/>
                  </a:lnTo>
                  <a:lnTo>
                    <a:pt x="104" y="1331"/>
                  </a:lnTo>
                  <a:lnTo>
                    <a:pt x="77" y="1254"/>
                  </a:lnTo>
                  <a:lnTo>
                    <a:pt x="53" y="1176"/>
                  </a:lnTo>
                  <a:lnTo>
                    <a:pt x="33" y="1101"/>
                  </a:lnTo>
                  <a:lnTo>
                    <a:pt x="19" y="1026"/>
                  </a:lnTo>
                  <a:lnTo>
                    <a:pt x="8" y="951"/>
                  </a:lnTo>
                  <a:lnTo>
                    <a:pt x="3" y="876"/>
                  </a:lnTo>
                  <a:lnTo>
                    <a:pt x="0" y="802"/>
                  </a:lnTo>
                  <a:lnTo>
                    <a:pt x="3" y="731"/>
                  </a:lnTo>
                  <a:lnTo>
                    <a:pt x="10" y="660"/>
                  </a:lnTo>
                  <a:lnTo>
                    <a:pt x="21" y="591"/>
                  </a:lnTo>
                  <a:lnTo>
                    <a:pt x="36" y="524"/>
                  </a:lnTo>
                  <a:lnTo>
                    <a:pt x="56" y="460"/>
                  </a:lnTo>
                  <a:lnTo>
                    <a:pt x="81" y="399"/>
                  </a:lnTo>
                  <a:lnTo>
                    <a:pt x="110" y="340"/>
                  </a:lnTo>
                  <a:lnTo>
                    <a:pt x="143" y="285"/>
                  </a:lnTo>
                  <a:lnTo>
                    <a:pt x="181" y="235"/>
                  </a:lnTo>
                  <a:lnTo>
                    <a:pt x="223" y="188"/>
                  </a:lnTo>
                  <a:lnTo>
                    <a:pt x="255" y="157"/>
                  </a:lnTo>
                  <a:lnTo>
                    <a:pt x="290" y="126"/>
                  </a:lnTo>
                  <a:lnTo>
                    <a:pt x="326" y="97"/>
                  </a:lnTo>
                  <a:lnTo>
                    <a:pt x="365" y="70"/>
                  </a:lnTo>
                  <a:lnTo>
                    <a:pt x="404" y="47"/>
                  </a:lnTo>
                  <a:lnTo>
                    <a:pt x="446" y="27"/>
                  </a:lnTo>
                  <a:lnTo>
                    <a:pt x="489" y="12"/>
                  </a:lnTo>
                  <a:lnTo>
                    <a:pt x="533" y="2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EDEDED"/>
            </a:solidFill>
            <a:ln w="0">
              <a:solidFill>
                <a:srgbClr val="EDEDE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auto">
            <a:xfrm>
              <a:off x="8787654" y="82638"/>
              <a:ext cx="228965" cy="657549"/>
            </a:xfrm>
            <a:custGeom>
              <a:avLst/>
              <a:gdLst>
                <a:gd name="T0" fmla="*/ 148 w 749"/>
                <a:gd name="T1" fmla="*/ 0 h 2151"/>
                <a:gd name="T2" fmla="*/ 189 w 749"/>
                <a:gd name="T3" fmla="*/ 4 h 2151"/>
                <a:gd name="T4" fmla="*/ 229 w 749"/>
                <a:gd name="T5" fmla="*/ 12 h 2151"/>
                <a:gd name="T6" fmla="*/ 270 w 749"/>
                <a:gd name="T7" fmla="*/ 25 h 2151"/>
                <a:gd name="T8" fmla="*/ 310 w 749"/>
                <a:gd name="T9" fmla="*/ 41 h 2151"/>
                <a:gd name="T10" fmla="*/ 348 w 749"/>
                <a:gd name="T11" fmla="*/ 62 h 2151"/>
                <a:gd name="T12" fmla="*/ 385 w 749"/>
                <a:gd name="T13" fmla="*/ 84 h 2151"/>
                <a:gd name="T14" fmla="*/ 420 w 749"/>
                <a:gd name="T15" fmla="*/ 109 h 2151"/>
                <a:gd name="T16" fmla="*/ 453 w 749"/>
                <a:gd name="T17" fmla="*/ 133 h 2151"/>
                <a:gd name="T18" fmla="*/ 482 w 749"/>
                <a:gd name="T19" fmla="*/ 158 h 2151"/>
                <a:gd name="T20" fmla="*/ 509 w 749"/>
                <a:gd name="T21" fmla="*/ 183 h 2151"/>
                <a:gd name="T22" fmla="*/ 553 w 749"/>
                <a:gd name="T23" fmla="*/ 228 h 2151"/>
                <a:gd name="T24" fmla="*/ 593 w 749"/>
                <a:gd name="T25" fmla="*/ 278 h 2151"/>
                <a:gd name="T26" fmla="*/ 627 w 749"/>
                <a:gd name="T27" fmla="*/ 333 h 2151"/>
                <a:gd name="T28" fmla="*/ 659 w 749"/>
                <a:gd name="T29" fmla="*/ 391 h 2151"/>
                <a:gd name="T30" fmla="*/ 684 w 749"/>
                <a:gd name="T31" fmla="*/ 453 h 2151"/>
                <a:gd name="T32" fmla="*/ 707 w 749"/>
                <a:gd name="T33" fmla="*/ 517 h 2151"/>
                <a:gd name="T34" fmla="*/ 723 w 749"/>
                <a:gd name="T35" fmla="*/ 584 h 2151"/>
                <a:gd name="T36" fmla="*/ 736 w 749"/>
                <a:gd name="T37" fmla="*/ 653 h 2151"/>
                <a:gd name="T38" fmla="*/ 744 w 749"/>
                <a:gd name="T39" fmla="*/ 724 h 2151"/>
                <a:gd name="T40" fmla="*/ 749 w 749"/>
                <a:gd name="T41" fmla="*/ 797 h 2151"/>
                <a:gd name="T42" fmla="*/ 747 w 749"/>
                <a:gd name="T43" fmla="*/ 871 h 2151"/>
                <a:gd name="T44" fmla="*/ 743 w 749"/>
                <a:gd name="T45" fmla="*/ 946 h 2151"/>
                <a:gd name="T46" fmla="*/ 733 w 749"/>
                <a:gd name="T47" fmla="*/ 1022 h 2151"/>
                <a:gd name="T48" fmla="*/ 719 w 749"/>
                <a:gd name="T49" fmla="*/ 1098 h 2151"/>
                <a:gd name="T50" fmla="*/ 701 w 749"/>
                <a:gd name="T51" fmla="*/ 1174 h 2151"/>
                <a:gd name="T52" fmla="*/ 678 w 749"/>
                <a:gd name="T53" fmla="*/ 1254 h 2151"/>
                <a:gd name="T54" fmla="*/ 651 w 749"/>
                <a:gd name="T55" fmla="*/ 1331 h 2151"/>
                <a:gd name="T56" fmla="*/ 622 w 749"/>
                <a:gd name="T57" fmla="*/ 1406 h 2151"/>
                <a:gd name="T58" fmla="*/ 590 w 749"/>
                <a:gd name="T59" fmla="*/ 1479 h 2151"/>
                <a:gd name="T60" fmla="*/ 556 w 749"/>
                <a:gd name="T61" fmla="*/ 1549 h 2151"/>
                <a:gd name="T62" fmla="*/ 521 w 749"/>
                <a:gd name="T63" fmla="*/ 1615 h 2151"/>
                <a:gd name="T64" fmla="*/ 484 w 749"/>
                <a:gd name="T65" fmla="*/ 1679 h 2151"/>
                <a:gd name="T66" fmla="*/ 447 w 749"/>
                <a:gd name="T67" fmla="*/ 1739 h 2151"/>
                <a:gd name="T68" fmla="*/ 409 w 749"/>
                <a:gd name="T69" fmla="*/ 1797 h 2151"/>
                <a:gd name="T70" fmla="*/ 369 w 749"/>
                <a:gd name="T71" fmla="*/ 1849 h 2151"/>
                <a:gd name="T72" fmla="*/ 331 w 749"/>
                <a:gd name="T73" fmla="*/ 1900 h 2151"/>
                <a:gd name="T74" fmla="*/ 292 w 749"/>
                <a:gd name="T75" fmla="*/ 1945 h 2151"/>
                <a:gd name="T76" fmla="*/ 254 w 749"/>
                <a:gd name="T77" fmla="*/ 1986 h 2151"/>
                <a:gd name="T78" fmla="*/ 218 w 749"/>
                <a:gd name="T79" fmla="*/ 2024 h 2151"/>
                <a:gd name="T80" fmla="*/ 182 w 749"/>
                <a:gd name="T81" fmla="*/ 2056 h 2151"/>
                <a:gd name="T82" fmla="*/ 147 w 749"/>
                <a:gd name="T83" fmla="*/ 2084 h 2151"/>
                <a:gd name="T84" fmla="*/ 115 w 749"/>
                <a:gd name="T85" fmla="*/ 2108 h 2151"/>
                <a:gd name="T86" fmla="*/ 85 w 749"/>
                <a:gd name="T87" fmla="*/ 2127 h 2151"/>
                <a:gd name="T88" fmla="*/ 57 w 749"/>
                <a:gd name="T89" fmla="*/ 2141 h 2151"/>
                <a:gd name="T90" fmla="*/ 32 w 749"/>
                <a:gd name="T91" fmla="*/ 2149 h 2151"/>
                <a:gd name="T92" fmla="*/ 12 w 749"/>
                <a:gd name="T93" fmla="*/ 2151 h 2151"/>
                <a:gd name="T94" fmla="*/ 10 w 749"/>
                <a:gd name="T95" fmla="*/ 2151 h 2151"/>
                <a:gd name="T96" fmla="*/ 0 w 749"/>
                <a:gd name="T97" fmla="*/ 29 h 2151"/>
                <a:gd name="T98" fmla="*/ 20 w 749"/>
                <a:gd name="T99" fmla="*/ 20 h 2151"/>
                <a:gd name="T100" fmla="*/ 41 w 749"/>
                <a:gd name="T101" fmla="*/ 14 h 2151"/>
                <a:gd name="T102" fmla="*/ 64 w 749"/>
                <a:gd name="T103" fmla="*/ 11 h 2151"/>
                <a:gd name="T104" fmla="*/ 86 w 749"/>
                <a:gd name="T105" fmla="*/ 7 h 2151"/>
                <a:gd name="T106" fmla="*/ 107 w 749"/>
                <a:gd name="T107" fmla="*/ 4 h 2151"/>
                <a:gd name="T108" fmla="*/ 148 w 749"/>
                <a:gd name="T109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49" h="2151">
                  <a:moveTo>
                    <a:pt x="148" y="0"/>
                  </a:moveTo>
                  <a:lnTo>
                    <a:pt x="189" y="4"/>
                  </a:lnTo>
                  <a:lnTo>
                    <a:pt x="229" y="12"/>
                  </a:lnTo>
                  <a:lnTo>
                    <a:pt x="270" y="25"/>
                  </a:lnTo>
                  <a:lnTo>
                    <a:pt x="310" y="41"/>
                  </a:lnTo>
                  <a:lnTo>
                    <a:pt x="348" y="62"/>
                  </a:lnTo>
                  <a:lnTo>
                    <a:pt x="385" y="84"/>
                  </a:lnTo>
                  <a:lnTo>
                    <a:pt x="420" y="109"/>
                  </a:lnTo>
                  <a:lnTo>
                    <a:pt x="453" y="133"/>
                  </a:lnTo>
                  <a:lnTo>
                    <a:pt x="482" y="158"/>
                  </a:lnTo>
                  <a:lnTo>
                    <a:pt x="509" y="183"/>
                  </a:lnTo>
                  <a:lnTo>
                    <a:pt x="553" y="228"/>
                  </a:lnTo>
                  <a:lnTo>
                    <a:pt x="593" y="278"/>
                  </a:lnTo>
                  <a:lnTo>
                    <a:pt x="627" y="333"/>
                  </a:lnTo>
                  <a:lnTo>
                    <a:pt x="659" y="391"/>
                  </a:lnTo>
                  <a:lnTo>
                    <a:pt x="684" y="453"/>
                  </a:lnTo>
                  <a:lnTo>
                    <a:pt x="707" y="517"/>
                  </a:lnTo>
                  <a:lnTo>
                    <a:pt x="723" y="584"/>
                  </a:lnTo>
                  <a:lnTo>
                    <a:pt x="736" y="653"/>
                  </a:lnTo>
                  <a:lnTo>
                    <a:pt x="744" y="724"/>
                  </a:lnTo>
                  <a:lnTo>
                    <a:pt x="749" y="797"/>
                  </a:lnTo>
                  <a:lnTo>
                    <a:pt x="747" y="871"/>
                  </a:lnTo>
                  <a:lnTo>
                    <a:pt x="743" y="946"/>
                  </a:lnTo>
                  <a:lnTo>
                    <a:pt x="733" y="1022"/>
                  </a:lnTo>
                  <a:lnTo>
                    <a:pt x="719" y="1098"/>
                  </a:lnTo>
                  <a:lnTo>
                    <a:pt x="701" y="1174"/>
                  </a:lnTo>
                  <a:lnTo>
                    <a:pt x="678" y="1254"/>
                  </a:lnTo>
                  <a:lnTo>
                    <a:pt x="651" y="1331"/>
                  </a:lnTo>
                  <a:lnTo>
                    <a:pt x="622" y="1406"/>
                  </a:lnTo>
                  <a:lnTo>
                    <a:pt x="590" y="1479"/>
                  </a:lnTo>
                  <a:lnTo>
                    <a:pt x="556" y="1549"/>
                  </a:lnTo>
                  <a:lnTo>
                    <a:pt x="521" y="1615"/>
                  </a:lnTo>
                  <a:lnTo>
                    <a:pt x="484" y="1679"/>
                  </a:lnTo>
                  <a:lnTo>
                    <a:pt x="447" y="1739"/>
                  </a:lnTo>
                  <a:lnTo>
                    <a:pt x="409" y="1797"/>
                  </a:lnTo>
                  <a:lnTo>
                    <a:pt x="369" y="1849"/>
                  </a:lnTo>
                  <a:lnTo>
                    <a:pt x="331" y="1900"/>
                  </a:lnTo>
                  <a:lnTo>
                    <a:pt x="292" y="1945"/>
                  </a:lnTo>
                  <a:lnTo>
                    <a:pt x="254" y="1986"/>
                  </a:lnTo>
                  <a:lnTo>
                    <a:pt x="218" y="2024"/>
                  </a:lnTo>
                  <a:lnTo>
                    <a:pt x="182" y="2056"/>
                  </a:lnTo>
                  <a:lnTo>
                    <a:pt x="147" y="2084"/>
                  </a:lnTo>
                  <a:lnTo>
                    <a:pt x="115" y="2108"/>
                  </a:lnTo>
                  <a:lnTo>
                    <a:pt x="85" y="2127"/>
                  </a:lnTo>
                  <a:lnTo>
                    <a:pt x="57" y="2141"/>
                  </a:lnTo>
                  <a:lnTo>
                    <a:pt x="32" y="2149"/>
                  </a:lnTo>
                  <a:lnTo>
                    <a:pt x="12" y="2151"/>
                  </a:lnTo>
                  <a:lnTo>
                    <a:pt x="10" y="2151"/>
                  </a:lnTo>
                  <a:lnTo>
                    <a:pt x="0" y="29"/>
                  </a:lnTo>
                  <a:lnTo>
                    <a:pt x="20" y="20"/>
                  </a:lnTo>
                  <a:lnTo>
                    <a:pt x="41" y="14"/>
                  </a:lnTo>
                  <a:lnTo>
                    <a:pt x="64" y="11"/>
                  </a:lnTo>
                  <a:lnTo>
                    <a:pt x="86" y="7"/>
                  </a:lnTo>
                  <a:lnTo>
                    <a:pt x="107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7"/>
            <p:cNvSpPr>
              <a:spLocks/>
            </p:cNvSpPr>
            <p:nvPr userDrawn="1"/>
          </p:nvSpPr>
          <p:spPr bwMode="auto">
            <a:xfrm>
              <a:off x="8787654" y="82944"/>
              <a:ext cx="162018" cy="657243"/>
            </a:xfrm>
            <a:custGeom>
              <a:avLst/>
              <a:gdLst>
                <a:gd name="T0" fmla="*/ 62 w 530"/>
                <a:gd name="T1" fmla="*/ 0 h 2150"/>
                <a:gd name="T2" fmla="*/ 97 w 530"/>
                <a:gd name="T3" fmla="*/ 0 h 2150"/>
                <a:gd name="T4" fmla="*/ 133 w 530"/>
                <a:gd name="T5" fmla="*/ 7 h 2150"/>
                <a:gd name="T6" fmla="*/ 168 w 530"/>
                <a:gd name="T7" fmla="*/ 19 h 2150"/>
                <a:gd name="T8" fmla="*/ 202 w 530"/>
                <a:gd name="T9" fmla="*/ 36 h 2150"/>
                <a:gd name="T10" fmla="*/ 236 w 530"/>
                <a:gd name="T11" fmla="*/ 58 h 2150"/>
                <a:gd name="T12" fmla="*/ 268 w 530"/>
                <a:gd name="T13" fmla="*/ 82 h 2150"/>
                <a:gd name="T14" fmla="*/ 299 w 530"/>
                <a:gd name="T15" fmla="*/ 109 h 2150"/>
                <a:gd name="T16" fmla="*/ 327 w 530"/>
                <a:gd name="T17" fmla="*/ 138 h 2150"/>
                <a:gd name="T18" fmla="*/ 354 w 530"/>
                <a:gd name="T19" fmla="*/ 170 h 2150"/>
                <a:gd name="T20" fmla="*/ 377 w 530"/>
                <a:gd name="T21" fmla="*/ 200 h 2150"/>
                <a:gd name="T22" fmla="*/ 397 w 530"/>
                <a:gd name="T23" fmla="*/ 231 h 2150"/>
                <a:gd name="T24" fmla="*/ 426 w 530"/>
                <a:gd name="T25" fmla="*/ 286 h 2150"/>
                <a:gd name="T26" fmla="*/ 452 w 530"/>
                <a:gd name="T27" fmla="*/ 344 h 2150"/>
                <a:gd name="T28" fmla="*/ 474 w 530"/>
                <a:gd name="T29" fmla="*/ 407 h 2150"/>
                <a:gd name="T30" fmla="*/ 491 w 530"/>
                <a:gd name="T31" fmla="*/ 474 h 2150"/>
                <a:gd name="T32" fmla="*/ 506 w 530"/>
                <a:gd name="T33" fmla="*/ 545 h 2150"/>
                <a:gd name="T34" fmla="*/ 518 w 530"/>
                <a:gd name="T35" fmla="*/ 618 h 2150"/>
                <a:gd name="T36" fmla="*/ 525 w 530"/>
                <a:gd name="T37" fmla="*/ 694 h 2150"/>
                <a:gd name="T38" fmla="*/ 530 w 530"/>
                <a:gd name="T39" fmla="*/ 771 h 2150"/>
                <a:gd name="T40" fmla="*/ 530 w 530"/>
                <a:gd name="T41" fmla="*/ 851 h 2150"/>
                <a:gd name="T42" fmla="*/ 527 w 530"/>
                <a:gd name="T43" fmla="*/ 931 h 2150"/>
                <a:gd name="T44" fmla="*/ 520 w 530"/>
                <a:gd name="T45" fmla="*/ 1012 h 2150"/>
                <a:gd name="T46" fmla="*/ 510 w 530"/>
                <a:gd name="T47" fmla="*/ 1093 h 2150"/>
                <a:gd name="T48" fmla="*/ 497 w 530"/>
                <a:gd name="T49" fmla="*/ 1173 h 2150"/>
                <a:gd name="T50" fmla="*/ 480 w 530"/>
                <a:gd name="T51" fmla="*/ 1258 h 2150"/>
                <a:gd name="T52" fmla="*/ 460 w 530"/>
                <a:gd name="T53" fmla="*/ 1340 h 2150"/>
                <a:gd name="T54" fmla="*/ 438 w 530"/>
                <a:gd name="T55" fmla="*/ 1418 h 2150"/>
                <a:gd name="T56" fmla="*/ 414 w 530"/>
                <a:gd name="T57" fmla="*/ 1493 h 2150"/>
                <a:gd name="T58" fmla="*/ 389 w 530"/>
                <a:gd name="T59" fmla="*/ 1565 h 2150"/>
                <a:gd name="T60" fmla="*/ 363 w 530"/>
                <a:gd name="T61" fmla="*/ 1634 h 2150"/>
                <a:gd name="T62" fmla="*/ 335 w 530"/>
                <a:gd name="T63" fmla="*/ 1701 h 2150"/>
                <a:gd name="T64" fmla="*/ 307 w 530"/>
                <a:gd name="T65" fmla="*/ 1763 h 2150"/>
                <a:gd name="T66" fmla="*/ 279 w 530"/>
                <a:gd name="T67" fmla="*/ 1820 h 2150"/>
                <a:gd name="T68" fmla="*/ 250 w 530"/>
                <a:gd name="T69" fmla="*/ 1874 h 2150"/>
                <a:gd name="T70" fmla="*/ 221 w 530"/>
                <a:gd name="T71" fmla="*/ 1924 h 2150"/>
                <a:gd name="T72" fmla="*/ 193 w 530"/>
                <a:gd name="T73" fmla="*/ 1970 h 2150"/>
                <a:gd name="T74" fmla="*/ 165 w 530"/>
                <a:gd name="T75" fmla="*/ 2011 h 2150"/>
                <a:gd name="T76" fmla="*/ 138 w 530"/>
                <a:gd name="T77" fmla="*/ 2046 h 2150"/>
                <a:gd name="T78" fmla="*/ 113 w 530"/>
                <a:gd name="T79" fmla="*/ 2078 h 2150"/>
                <a:gd name="T80" fmla="*/ 88 w 530"/>
                <a:gd name="T81" fmla="*/ 2103 h 2150"/>
                <a:gd name="T82" fmla="*/ 66 w 530"/>
                <a:gd name="T83" fmla="*/ 2123 h 2150"/>
                <a:gd name="T84" fmla="*/ 45 w 530"/>
                <a:gd name="T85" fmla="*/ 2138 h 2150"/>
                <a:gd name="T86" fmla="*/ 28 w 530"/>
                <a:gd name="T87" fmla="*/ 2148 h 2150"/>
                <a:gd name="T88" fmla="*/ 12 w 530"/>
                <a:gd name="T89" fmla="*/ 2150 h 2150"/>
                <a:gd name="T90" fmla="*/ 10 w 530"/>
                <a:gd name="T91" fmla="*/ 2150 h 2150"/>
                <a:gd name="T92" fmla="*/ 0 w 530"/>
                <a:gd name="T93" fmla="*/ 21 h 2150"/>
                <a:gd name="T94" fmla="*/ 14 w 530"/>
                <a:gd name="T95" fmla="*/ 13 h 2150"/>
                <a:gd name="T96" fmla="*/ 28 w 530"/>
                <a:gd name="T97" fmla="*/ 7 h 2150"/>
                <a:gd name="T98" fmla="*/ 62 w 530"/>
                <a:gd name="T99" fmla="*/ 0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0" h="2150">
                  <a:moveTo>
                    <a:pt x="62" y="0"/>
                  </a:moveTo>
                  <a:lnTo>
                    <a:pt x="97" y="0"/>
                  </a:lnTo>
                  <a:lnTo>
                    <a:pt x="133" y="7"/>
                  </a:lnTo>
                  <a:lnTo>
                    <a:pt x="168" y="19"/>
                  </a:lnTo>
                  <a:lnTo>
                    <a:pt x="202" y="36"/>
                  </a:lnTo>
                  <a:lnTo>
                    <a:pt x="236" y="58"/>
                  </a:lnTo>
                  <a:lnTo>
                    <a:pt x="268" y="82"/>
                  </a:lnTo>
                  <a:lnTo>
                    <a:pt x="299" y="109"/>
                  </a:lnTo>
                  <a:lnTo>
                    <a:pt x="327" y="138"/>
                  </a:lnTo>
                  <a:lnTo>
                    <a:pt x="354" y="170"/>
                  </a:lnTo>
                  <a:lnTo>
                    <a:pt x="377" y="200"/>
                  </a:lnTo>
                  <a:lnTo>
                    <a:pt x="397" y="231"/>
                  </a:lnTo>
                  <a:lnTo>
                    <a:pt x="426" y="286"/>
                  </a:lnTo>
                  <a:lnTo>
                    <a:pt x="452" y="344"/>
                  </a:lnTo>
                  <a:lnTo>
                    <a:pt x="474" y="407"/>
                  </a:lnTo>
                  <a:lnTo>
                    <a:pt x="491" y="474"/>
                  </a:lnTo>
                  <a:lnTo>
                    <a:pt x="506" y="545"/>
                  </a:lnTo>
                  <a:lnTo>
                    <a:pt x="518" y="618"/>
                  </a:lnTo>
                  <a:lnTo>
                    <a:pt x="525" y="694"/>
                  </a:lnTo>
                  <a:lnTo>
                    <a:pt x="530" y="771"/>
                  </a:lnTo>
                  <a:lnTo>
                    <a:pt x="530" y="851"/>
                  </a:lnTo>
                  <a:lnTo>
                    <a:pt x="527" y="931"/>
                  </a:lnTo>
                  <a:lnTo>
                    <a:pt x="520" y="1012"/>
                  </a:lnTo>
                  <a:lnTo>
                    <a:pt x="510" y="1093"/>
                  </a:lnTo>
                  <a:lnTo>
                    <a:pt x="497" y="1173"/>
                  </a:lnTo>
                  <a:lnTo>
                    <a:pt x="480" y="1258"/>
                  </a:lnTo>
                  <a:lnTo>
                    <a:pt x="460" y="1340"/>
                  </a:lnTo>
                  <a:lnTo>
                    <a:pt x="438" y="1418"/>
                  </a:lnTo>
                  <a:lnTo>
                    <a:pt x="414" y="1493"/>
                  </a:lnTo>
                  <a:lnTo>
                    <a:pt x="389" y="1565"/>
                  </a:lnTo>
                  <a:lnTo>
                    <a:pt x="363" y="1634"/>
                  </a:lnTo>
                  <a:lnTo>
                    <a:pt x="335" y="1701"/>
                  </a:lnTo>
                  <a:lnTo>
                    <a:pt x="307" y="1763"/>
                  </a:lnTo>
                  <a:lnTo>
                    <a:pt x="279" y="1820"/>
                  </a:lnTo>
                  <a:lnTo>
                    <a:pt x="250" y="1874"/>
                  </a:lnTo>
                  <a:lnTo>
                    <a:pt x="221" y="1924"/>
                  </a:lnTo>
                  <a:lnTo>
                    <a:pt x="193" y="1970"/>
                  </a:lnTo>
                  <a:lnTo>
                    <a:pt x="165" y="2011"/>
                  </a:lnTo>
                  <a:lnTo>
                    <a:pt x="138" y="2046"/>
                  </a:lnTo>
                  <a:lnTo>
                    <a:pt x="113" y="2078"/>
                  </a:lnTo>
                  <a:lnTo>
                    <a:pt x="88" y="2103"/>
                  </a:lnTo>
                  <a:lnTo>
                    <a:pt x="66" y="2123"/>
                  </a:lnTo>
                  <a:lnTo>
                    <a:pt x="45" y="2138"/>
                  </a:lnTo>
                  <a:lnTo>
                    <a:pt x="28" y="2148"/>
                  </a:lnTo>
                  <a:lnTo>
                    <a:pt x="12" y="2150"/>
                  </a:lnTo>
                  <a:lnTo>
                    <a:pt x="10" y="2150"/>
                  </a:lnTo>
                  <a:lnTo>
                    <a:pt x="0" y="21"/>
                  </a:lnTo>
                  <a:lnTo>
                    <a:pt x="14" y="13"/>
                  </a:lnTo>
                  <a:lnTo>
                    <a:pt x="28" y="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3DCE2"/>
            </a:solidFill>
            <a:ln w="0">
              <a:solidFill>
                <a:srgbClr val="A3DC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8"/>
            <p:cNvSpPr>
              <a:spLocks/>
            </p:cNvSpPr>
            <p:nvPr userDrawn="1"/>
          </p:nvSpPr>
          <p:spPr bwMode="auto">
            <a:xfrm>
              <a:off x="8627776" y="84778"/>
              <a:ext cx="162935" cy="655409"/>
            </a:xfrm>
            <a:custGeom>
              <a:avLst/>
              <a:gdLst>
                <a:gd name="T0" fmla="*/ 451 w 533"/>
                <a:gd name="T1" fmla="*/ 0 h 2144"/>
                <a:gd name="T2" fmla="*/ 487 w 533"/>
                <a:gd name="T3" fmla="*/ 4 h 2144"/>
                <a:gd name="T4" fmla="*/ 503 w 533"/>
                <a:gd name="T5" fmla="*/ 9 h 2144"/>
                <a:gd name="T6" fmla="*/ 521 w 533"/>
                <a:gd name="T7" fmla="*/ 16 h 2144"/>
                <a:gd name="T8" fmla="*/ 522 w 533"/>
                <a:gd name="T9" fmla="*/ 15 h 2144"/>
                <a:gd name="T10" fmla="*/ 523 w 533"/>
                <a:gd name="T11" fmla="*/ 15 h 2144"/>
                <a:gd name="T12" fmla="*/ 533 w 533"/>
                <a:gd name="T13" fmla="*/ 2144 h 2144"/>
                <a:gd name="T14" fmla="*/ 517 w 533"/>
                <a:gd name="T15" fmla="*/ 2141 h 2144"/>
                <a:gd name="T16" fmla="*/ 498 w 533"/>
                <a:gd name="T17" fmla="*/ 2131 h 2144"/>
                <a:gd name="T18" fmla="*/ 477 w 533"/>
                <a:gd name="T19" fmla="*/ 2117 h 2144"/>
                <a:gd name="T20" fmla="*/ 455 w 533"/>
                <a:gd name="T21" fmla="*/ 2096 h 2144"/>
                <a:gd name="T22" fmla="*/ 430 w 533"/>
                <a:gd name="T23" fmla="*/ 2070 h 2144"/>
                <a:gd name="T24" fmla="*/ 404 w 533"/>
                <a:gd name="T25" fmla="*/ 2040 h 2144"/>
                <a:gd name="T26" fmla="*/ 377 w 533"/>
                <a:gd name="T27" fmla="*/ 2004 h 2144"/>
                <a:gd name="T28" fmla="*/ 349 w 533"/>
                <a:gd name="T29" fmla="*/ 1964 h 2144"/>
                <a:gd name="T30" fmla="*/ 320 w 533"/>
                <a:gd name="T31" fmla="*/ 1918 h 2144"/>
                <a:gd name="T32" fmla="*/ 291 w 533"/>
                <a:gd name="T33" fmla="*/ 1869 h 2144"/>
                <a:gd name="T34" fmla="*/ 262 w 533"/>
                <a:gd name="T35" fmla="*/ 1815 h 2144"/>
                <a:gd name="T36" fmla="*/ 233 w 533"/>
                <a:gd name="T37" fmla="*/ 1758 h 2144"/>
                <a:gd name="T38" fmla="*/ 204 w 533"/>
                <a:gd name="T39" fmla="*/ 1696 h 2144"/>
                <a:gd name="T40" fmla="*/ 176 w 533"/>
                <a:gd name="T41" fmla="*/ 1632 h 2144"/>
                <a:gd name="T42" fmla="*/ 149 w 533"/>
                <a:gd name="T43" fmla="*/ 1563 h 2144"/>
                <a:gd name="T44" fmla="*/ 124 w 533"/>
                <a:gd name="T45" fmla="*/ 1490 h 2144"/>
                <a:gd name="T46" fmla="*/ 99 w 533"/>
                <a:gd name="T47" fmla="*/ 1415 h 2144"/>
                <a:gd name="T48" fmla="*/ 76 w 533"/>
                <a:gd name="T49" fmla="*/ 1338 h 2144"/>
                <a:gd name="T50" fmla="*/ 56 w 533"/>
                <a:gd name="T51" fmla="*/ 1257 h 2144"/>
                <a:gd name="T52" fmla="*/ 37 w 533"/>
                <a:gd name="T53" fmla="*/ 1174 h 2144"/>
                <a:gd name="T54" fmla="*/ 22 w 533"/>
                <a:gd name="T55" fmla="*/ 1093 h 2144"/>
                <a:gd name="T56" fmla="*/ 12 w 533"/>
                <a:gd name="T57" fmla="*/ 1011 h 2144"/>
                <a:gd name="T58" fmla="*/ 4 w 533"/>
                <a:gd name="T59" fmla="*/ 929 h 2144"/>
                <a:gd name="T60" fmla="*/ 0 w 533"/>
                <a:gd name="T61" fmla="*/ 847 h 2144"/>
                <a:gd name="T62" fmla="*/ 0 w 533"/>
                <a:gd name="T63" fmla="*/ 767 h 2144"/>
                <a:gd name="T64" fmla="*/ 4 w 533"/>
                <a:gd name="T65" fmla="*/ 689 h 2144"/>
                <a:gd name="T66" fmla="*/ 11 w 533"/>
                <a:gd name="T67" fmla="*/ 613 h 2144"/>
                <a:gd name="T68" fmla="*/ 21 w 533"/>
                <a:gd name="T69" fmla="*/ 539 h 2144"/>
                <a:gd name="T70" fmla="*/ 36 w 533"/>
                <a:gd name="T71" fmla="*/ 468 h 2144"/>
                <a:gd name="T72" fmla="*/ 54 w 533"/>
                <a:gd name="T73" fmla="*/ 400 h 2144"/>
                <a:gd name="T74" fmla="*/ 76 w 533"/>
                <a:gd name="T75" fmla="*/ 337 h 2144"/>
                <a:gd name="T76" fmla="*/ 101 w 533"/>
                <a:gd name="T77" fmla="*/ 277 h 2144"/>
                <a:gd name="T78" fmla="*/ 132 w 533"/>
                <a:gd name="T79" fmla="*/ 222 h 2144"/>
                <a:gd name="T80" fmla="*/ 154 w 533"/>
                <a:gd name="T81" fmla="*/ 188 h 2144"/>
                <a:gd name="T82" fmla="*/ 179 w 533"/>
                <a:gd name="T83" fmla="*/ 154 h 2144"/>
                <a:gd name="T84" fmla="*/ 207 w 533"/>
                <a:gd name="T85" fmla="*/ 123 h 2144"/>
                <a:gd name="T86" fmla="*/ 239 w 533"/>
                <a:gd name="T87" fmla="*/ 92 h 2144"/>
                <a:gd name="T88" fmla="*/ 271 w 533"/>
                <a:gd name="T89" fmla="*/ 67 h 2144"/>
                <a:gd name="T90" fmla="*/ 305 w 533"/>
                <a:gd name="T91" fmla="*/ 43 h 2144"/>
                <a:gd name="T92" fmla="*/ 341 w 533"/>
                <a:gd name="T93" fmla="*/ 25 h 2144"/>
                <a:gd name="T94" fmla="*/ 377 w 533"/>
                <a:gd name="T95" fmla="*/ 11 h 2144"/>
                <a:gd name="T96" fmla="*/ 413 w 533"/>
                <a:gd name="T97" fmla="*/ 2 h 2144"/>
                <a:gd name="T98" fmla="*/ 451 w 533"/>
                <a:gd name="T99" fmla="*/ 0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3" h="2144">
                  <a:moveTo>
                    <a:pt x="451" y="0"/>
                  </a:moveTo>
                  <a:lnTo>
                    <a:pt x="487" y="4"/>
                  </a:lnTo>
                  <a:lnTo>
                    <a:pt x="503" y="9"/>
                  </a:lnTo>
                  <a:lnTo>
                    <a:pt x="521" y="16"/>
                  </a:lnTo>
                  <a:lnTo>
                    <a:pt x="522" y="15"/>
                  </a:lnTo>
                  <a:lnTo>
                    <a:pt x="523" y="15"/>
                  </a:lnTo>
                  <a:lnTo>
                    <a:pt x="533" y="2144"/>
                  </a:lnTo>
                  <a:lnTo>
                    <a:pt x="517" y="2141"/>
                  </a:lnTo>
                  <a:lnTo>
                    <a:pt x="498" y="2131"/>
                  </a:lnTo>
                  <a:lnTo>
                    <a:pt x="477" y="2117"/>
                  </a:lnTo>
                  <a:lnTo>
                    <a:pt x="455" y="2096"/>
                  </a:lnTo>
                  <a:lnTo>
                    <a:pt x="430" y="2070"/>
                  </a:lnTo>
                  <a:lnTo>
                    <a:pt x="404" y="2040"/>
                  </a:lnTo>
                  <a:lnTo>
                    <a:pt x="377" y="2004"/>
                  </a:lnTo>
                  <a:lnTo>
                    <a:pt x="349" y="1964"/>
                  </a:lnTo>
                  <a:lnTo>
                    <a:pt x="320" y="1918"/>
                  </a:lnTo>
                  <a:lnTo>
                    <a:pt x="291" y="1869"/>
                  </a:lnTo>
                  <a:lnTo>
                    <a:pt x="262" y="1815"/>
                  </a:lnTo>
                  <a:lnTo>
                    <a:pt x="233" y="1758"/>
                  </a:lnTo>
                  <a:lnTo>
                    <a:pt x="204" y="1696"/>
                  </a:lnTo>
                  <a:lnTo>
                    <a:pt x="176" y="1632"/>
                  </a:lnTo>
                  <a:lnTo>
                    <a:pt x="149" y="1563"/>
                  </a:lnTo>
                  <a:lnTo>
                    <a:pt x="124" y="1490"/>
                  </a:lnTo>
                  <a:lnTo>
                    <a:pt x="99" y="1415"/>
                  </a:lnTo>
                  <a:lnTo>
                    <a:pt x="76" y="1338"/>
                  </a:lnTo>
                  <a:lnTo>
                    <a:pt x="56" y="1257"/>
                  </a:lnTo>
                  <a:lnTo>
                    <a:pt x="37" y="1174"/>
                  </a:lnTo>
                  <a:lnTo>
                    <a:pt x="22" y="1093"/>
                  </a:lnTo>
                  <a:lnTo>
                    <a:pt x="12" y="1011"/>
                  </a:lnTo>
                  <a:lnTo>
                    <a:pt x="4" y="929"/>
                  </a:lnTo>
                  <a:lnTo>
                    <a:pt x="0" y="847"/>
                  </a:lnTo>
                  <a:lnTo>
                    <a:pt x="0" y="767"/>
                  </a:lnTo>
                  <a:lnTo>
                    <a:pt x="4" y="689"/>
                  </a:lnTo>
                  <a:lnTo>
                    <a:pt x="11" y="613"/>
                  </a:lnTo>
                  <a:lnTo>
                    <a:pt x="21" y="539"/>
                  </a:lnTo>
                  <a:lnTo>
                    <a:pt x="36" y="468"/>
                  </a:lnTo>
                  <a:lnTo>
                    <a:pt x="54" y="400"/>
                  </a:lnTo>
                  <a:lnTo>
                    <a:pt x="76" y="337"/>
                  </a:lnTo>
                  <a:lnTo>
                    <a:pt x="101" y="277"/>
                  </a:lnTo>
                  <a:lnTo>
                    <a:pt x="132" y="222"/>
                  </a:lnTo>
                  <a:lnTo>
                    <a:pt x="154" y="188"/>
                  </a:lnTo>
                  <a:lnTo>
                    <a:pt x="179" y="154"/>
                  </a:lnTo>
                  <a:lnTo>
                    <a:pt x="207" y="123"/>
                  </a:lnTo>
                  <a:lnTo>
                    <a:pt x="239" y="92"/>
                  </a:lnTo>
                  <a:lnTo>
                    <a:pt x="271" y="67"/>
                  </a:lnTo>
                  <a:lnTo>
                    <a:pt x="305" y="43"/>
                  </a:lnTo>
                  <a:lnTo>
                    <a:pt x="341" y="25"/>
                  </a:lnTo>
                  <a:lnTo>
                    <a:pt x="377" y="11"/>
                  </a:lnTo>
                  <a:lnTo>
                    <a:pt x="413" y="2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BCE6EA"/>
            </a:solidFill>
            <a:ln w="0">
              <a:solidFill>
                <a:srgbClr val="BCE6E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9"/>
            <p:cNvSpPr>
              <a:spLocks/>
            </p:cNvSpPr>
            <p:nvPr userDrawn="1"/>
          </p:nvSpPr>
          <p:spPr bwMode="auto">
            <a:xfrm>
              <a:off x="8718873" y="84473"/>
              <a:ext cx="71838" cy="655714"/>
            </a:xfrm>
            <a:custGeom>
              <a:avLst/>
              <a:gdLst>
                <a:gd name="T0" fmla="*/ 225 w 235"/>
                <a:gd name="T1" fmla="*/ 0 h 2145"/>
                <a:gd name="T2" fmla="*/ 235 w 235"/>
                <a:gd name="T3" fmla="*/ 2145 h 2145"/>
                <a:gd name="T4" fmla="*/ 227 w 235"/>
                <a:gd name="T5" fmla="*/ 2140 h 2145"/>
                <a:gd name="T6" fmla="*/ 218 w 235"/>
                <a:gd name="T7" fmla="*/ 2128 h 2145"/>
                <a:gd name="T8" fmla="*/ 207 w 235"/>
                <a:gd name="T9" fmla="*/ 2109 h 2145"/>
                <a:gd name="T10" fmla="*/ 196 w 235"/>
                <a:gd name="T11" fmla="*/ 2084 h 2145"/>
                <a:gd name="T12" fmla="*/ 184 w 235"/>
                <a:gd name="T13" fmla="*/ 2052 h 2145"/>
                <a:gd name="T14" fmla="*/ 171 w 235"/>
                <a:gd name="T15" fmla="*/ 2014 h 2145"/>
                <a:gd name="T16" fmla="*/ 157 w 235"/>
                <a:gd name="T17" fmla="*/ 1971 h 2145"/>
                <a:gd name="T18" fmla="*/ 143 w 235"/>
                <a:gd name="T19" fmla="*/ 1921 h 2145"/>
                <a:gd name="T20" fmla="*/ 129 w 235"/>
                <a:gd name="T21" fmla="*/ 1867 h 2145"/>
                <a:gd name="T22" fmla="*/ 115 w 235"/>
                <a:gd name="T23" fmla="*/ 1807 h 2145"/>
                <a:gd name="T24" fmla="*/ 101 w 235"/>
                <a:gd name="T25" fmla="*/ 1742 h 2145"/>
                <a:gd name="T26" fmla="*/ 88 w 235"/>
                <a:gd name="T27" fmla="*/ 1673 h 2145"/>
                <a:gd name="T28" fmla="*/ 74 w 235"/>
                <a:gd name="T29" fmla="*/ 1599 h 2145"/>
                <a:gd name="T30" fmla="*/ 61 w 235"/>
                <a:gd name="T31" fmla="*/ 1520 h 2145"/>
                <a:gd name="T32" fmla="*/ 49 w 235"/>
                <a:gd name="T33" fmla="*/ 1440 h 2145"/>
                <a:gd name="T34" fmla="*/ 37 w 235"/>
                <a:gd name="T35" fmla="*/ 1354 h 2145"/>
                <a:gd name="T36" fmla="*/ 27 w 235"/>
                <a:gd name="T37" fmla="*/ 1266 h 2145"/>
                <a:gd name="T38" fmla="*/ 18 w 235"/>
                <a:gd name="T39" fmla="*/ 1173 h 2145"/>
                <a:gd name="T40" fmla="*/ 12 w 235"/>
                <a:gd name="T41" fmla="*/ 1090 h 2145"/>
                <a:gd name="T42" fmla="*/ 6 w 235"/>
                <a:gd name="T43" fmla="*/ 1006 h 2145"/>
                <a:gd name="T44" fmla="*/ 3 w 235"/>
                <a:gd name="T45" fmla="*/ 923 h 2145"/>
                <a:gd name="T46" fmla="*/ 1 w 235"/>
                <a:gd name="T47" fmla="*/ 840 h 2145"/>
                <a:gd name="T48" fmla="*/ 0 w 235"/>
                <a:gd name="T49" fmla="*/ 759 h 2145"/>
                <a:gd name="T50" fmla="*/ 3 w 235"/>
                <a:gd name="T51" fmla="*/ 679 h 2145"/>
                <a:gd name="T52" fmla="*/ 5 w 235"/>
                <a:gd name="T53" fmla="*/ 601 h 2145"/>
                <a:gd name="T54" fmla="*/ 10 w 235"/>
                <a:gd name="T55" fmla="*/ 527 h 2145"/>
                <a:gd name="T56" fmla="*/ 16 w 235"/>
                <a:gd name="T57" fmla="*/ 455 h 2145"/>
                <a:gd name="T58" fmla="*/ 25 w 235"/>
                <a:gd name="T59" fmla="*/ 387 h 2145"/>
                <a:gd name="T60" fmla="*/ 35 w 235"/>
                <a:gd name="T61" fmla="*/ 323 h 2145"/>
                <a:gd name="T62" fmla="*/ 46 w 235"/>
                <a:gd name="T63" fmla="*/ 264 h 2145"/>
                <a:gd name="T64" fmla="*/ 60 w 235"/>
                <a:gd name="T65" fmla="*/ 209 h 2145"/>
                <a:gd name="T66" fmla="*/ 75 w 235"/>
                <a:gd name="T67" fmla="*/ 160 h 2145"/>
                <a:gd name="T68" fmla="*/ 91 w 235"/>
                <a:gd name="T69" fmla="*/ 118 h 2145"/>
                <a:gd name="T70" fmla="*/ 110 w 235"/>
                <a:gd name="T71" fmla="*/ 81 h 2145"/>
                <a:gd name="T72" fmla="*/ 129 w 235"/>
                <a:gd name="T73" fmla="*/ 51 h 2145"/>
                <a:gd name="T74" fmla="*/ 152 w 235"/>
                <a:gd name="T75" fmla="*/ 29 h 2145"/>
                <a:gd name="T76" fmla="*/ 176 w 235"/>
                <a:gd name="T77" fmla="*/ 13 h 2145"/>
                <a:gd name="T78" fmla="*/ 200 w 235"/>
                <a:gd name="T79" fmla="*/ 3 h 2145"/>
                <a:gd name="T80" fmla="*/ 225 w 235"/>
                <a:gd name="T81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5" h="2145">
                  <a:moveTo>
                    <a:pt x="225" y="0"/>
                  </a:moveTo>
                  <a:lnTo>
                    <a:pt x="235" y="2145"/>
                  </a:lnTo>
                  <a:lnTo>
                    <a:pt x="227" y="2140"/>
                  </a:lnTo>
                  <a:lnTo>
                    <a:pt x="218" y="2128"/>
                  </a:lnTo>
                  <a:lnTo>
                    <a:pt x="207" y="2109"/>
                  </a:lnTo>
                  <a:lnTo>
                    <a:pt x="196" y="2084"/>
                  </a:lnTo>
                  <a:lnTo>
                    <a:pt x="184" y="2052"/>
                  </a:lnTo>
                  <a:lnTo>
                    <a:pt x="171" y="2014"/>
                  </a:lnTo>
                  <a:lnTo>
                    <a:pt x="157" y="1971"/>
                  </a:lnTo>
                  <a:lnTo>
                    <a:pt x="143" y="1921"/>
                  </a:lnTo>
                  <a:lnTo>
                    <a:pt x="129" y="1867"/>
                  </a:lnTo>
                  <a:lnTo>
                    <a:pt x="115" y="1807"/>
                  </a:lnTo>
                  <a:lnTo>
                    <a:pt x="101" y="1742"/>
                  </a:lnTo>
                  <a:lnTo>
                    <a:pt x="88" y="1673"/>
                  </a:lnTo>
                  <a:lnTo>
                    <a:pt x="74" y="1599"/>
                  </a:lnTo>
                  <a:lnTo>
                    <a:pt x="61" y="1520"/>
                  </a:lnTo>
                  <a:lnTo>
                    <a:pt x="49" y="1440"/>
                  </a:lnTo>
                  <a:lnTo>
                    <a:pt x="37" y="1354"/>
                  </a:lnTo>
                  <a:lnTo>
                    <a:pt x="27" y="1266"/>
                  </a:lnTo>
                  <a:lnTo>
                    <a:pt x="18" y="1173"/>
                  </a:lnTo>
                  <a:lnTo>
                    <a:pt x="12" y="1090"/>
                  </a:lnTo>
                  <a:lnTo>
                    <a:pt x="6" y="1006"/>
                  </a:lnTo>
                  <a:lnTo>
                    <a:pt x="3" y="923"/>
                  </a:lnTo>
                  <a:lnTo>
                    <a:pt x="1" y="840"/>
                  </a:lnTo>
                  <a:lnTo>
                    <a:pt x="0" y="759"/>
                  </a:lnTo>
                  <a:lnTo>
                    <a:pt x="3" y="679"/>
                  </a:lnTo>
                  <a:lnTo>
                    <a:pt x="5" y="601"/>
                  </a:lnTo>
                  <a:lnTo>
                    <a:pt x="10" y="527"/>
                  </a:lnTo>
                  <a:lnTo>
                    <a:pt x="16" y="455"/>
                  </a:lnTo>
                  <a:lnTo>
                    <a:pt x="25" y="387"/>
                  </a:lnTo>
                  <a:lnTo>
                    <a:pt x="35" y="323"/>
                  </a:lnTo>
                  <a:lnTo>
                    <a:pt x="46" y="264"/>
                  </a:lnTo>
                  <a:lnTo>
                    <a:pt x="60" y="209"/>
                  </a:lnTo>
                  <a:lnTo>
                    <a:pt x="75" y="160"/>
                  </a:lnTo>
                  <a:lnTo>
                    <a:pt x="91" y="118"/>
                  </a:lnTo>
                  <a:lnTo>
                    <a:pt x="110" y="81"/>
                  </a:lnTo>
                  <a:lnTo>
                    <a:pt x="129" y="51"/>
                  </a:lnTo>
                  <a:lnTo>
                    <a:pt x="152" y="29"/>
                  </a:lnTo>
                  <a:lnTo>
                    <a:pt x="176" y="13"/>
                  </a:lnTo>
                  <a:lnTo>
                    <a:pt x="200" y="3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DEDED"/>
            </a:solidFill>
            <a:ln w="0">
              <a:solidFill>
                <a:srgbClr val="EDEDE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0"/>
            <p:cNvSpPr>
              <a:spLocks/>
            </p:cNvSpPr>
            <p:nvPr userDrawn="1"/>
          </p:nvSpPr>
          <p:spPr bwMode="auto">
            <a:xfrm>
              <a:off x="8787654" y="84473"/>
              <a:ext cx="70921" cy="655714"/>
            </a:xfrm>
            <a:custGeom>
              <a:avLst/>
              <a:gdLst>
                <a:gd name="T0" fmla="*/ 0 w 232"/>
                <a:gd name="T1" fmla="*/ 0 h 2145"/>
                <a:gd name="T2" fmla="*/ 26 w 232"/>
                <a:gd name="T3" fmla="*/ 3 h 2145"/>
                <a:gd name="T4" fmla="*/ 50 w 232"/>
                <a:gd name="T5" fmla="*/ 13 h 2145"/>
                <a:gd name="T6" fmla="*/ 72 w 232"/>
                <a:gd name="T7" fmla="*/ 28 h 2145"/>
                <a:gd name="T8" fmla="*/ 93 w 232"/>
                <a:gd name="T9" fmla="*/ 50 h 2145"/>
                <a:gd name="T10" fmla="*/ 114 w 232"/>
                <a:gd name="T11" fmla="*/ 82 h 2145"/>
                <a:gd name="T12" fmla="*/ 133 w 232"/>
                <a:gd name="T13" fmla="*/ 119 h 2145"/>
                <a:gd name="T14" fmla="*/ 150 w 232"/>
                <a:gd name="T15" fmla="*/ 162 h 2145"/>
                <a:gd name="T16" fmla="*/ 165 w 232"/>
                <a:gd name="T17" fmla="*/ 212 h 2145"/>
                <a:gd name="T18" fmla="*/ 179 w 232"/>
                <a:gd name="T19" fmla="*/ 265 h 2145"/>
                <a:gd name="T20" fmla="*/ 191 w 232"/>
                <a:gd name="T21" fmla="*/ 325 h 2145"/>
                <a:gd name="T22" fmla="*/ 201 w 232"/>
                <a:gd name="T23" fmla="*/ 389 h 2145"/>
                <a:gd name="T24" fmla="*/ 211 w 232"/>
                <a:gd name="T25" fmla="*/ 456 h 2145"/>
                <a:gd name="T26" fmla="*/ 219 w 232"/>
                <a:gd name="T27" fmla="*/ 527 h 2145"/>
                <a:gd name="T28" fmla="*/ 223 w 232"/>
                <a:gd name="T29" fmla="*/ 602 h 2145"/>
                <a:gd name="T30" fmla="*/ 228 w 232"/>
                <a:gd name="T31" fmla="*/ 678 h 2145"/>
                <a:gd name="T32" fmla="*/ 230 w 232"/>
                <a:gd name="T33" fmla="*/ 758 h 2145"/>
                <a:gd name="T34" fmla="*/ 232 w 232"/>
                <a:gd name="T35" fmla="*/ 839 h 2145"/>
                <a:gd name="T36" fmla="*/ 230 w 232"/>
                <a:gd name="T37" fmla="*/ 920 h 2145"/>
                <a:gd name="T38" fmla="*/ 228 w 232"/>
                <a:gd name="T39" fmla="*/ 1003 h 2145"/>
                <a:gd name="T40" fmla="*/ 223 w 232"/>
                <a:gd name="T41" fmla="*/ 1088 h 2145"/>
                <a:gd name="T42" fmla="*/ 218 w 232"/>
                <a:gd name="T43" fmla="*/ 1171 h 2145"/>
                <a:gd name="T44" fmla="*/ 211 w 232"/>
                <a:gd name="T45" fmla="*/ 1263 h 2145"/>
                <a:gd name="T46" fmla="*/ 200 w 232"/>
                <a:gd name="T47" fmla="*/ 1353 h 2145"/>
                <a:gd name="T48" fmla="*/ 191 w 232"/>
                <a:gd name="T49" fmla="*/ 1440 h 2145"/>
                <a:gd name="T50" fmla="*/ 179 w 232"/>
                <a:gd name="T51" fmla="*/ 1522 h 2145"/>
                <a:gd name="T52" fmla="*/ 166 w 232"/>
                <a:gd name="T53" fmla="*/ 1601 h 2145"/>
                <a:gd name="T54" fmla="*/ 154 w 232"/>
                <a:gd name="T55" fmla="*/ 1675 h 2145"/>
                <a:gd name="T56" fmla="*/ 141 w 232"/>
                <a:gd name="T57" fmla="*/ 1745 h 2145"/>
                <a:gd name="T58" fmla="*/ 128 w 232"/>
                <a:gd name="T59" fmla="*/ 1811 h 2145"/>
                <a:gd name="T60" fmla="*/ 114 w 232"/>
                <a:gd name="T61" fmla="*/ 1870 h 2145"/>
                <a:gd name="T62" fmla="*/ 100 w 232"/>
                <a:gd name="T63" fmla="*/ 1925 h 2145"/>
                <a:gd name="T64" fmla="*/ 87 w 232"/>
                <a:gd name="T65" fmla="*/ 1974 h 2145"/>
                <a:gd name="T66" fmla="*/ 73 w 232"/>
                <a:gd name="T67" fmla="*/ 2019 h 2145"/>
                <a:gd name="T68" fmla="*/ 62 w 232"/>
                <a:gd name="T69" fmla="*/ 2056 h 2145"/>
                <a:gd name="T70" fmla="*/ 49 w 232"/>
                <a:gd name="T71" fmla="*/ 2088 h 2145"/>
                <a:gd name="T72" fmla="*/ 38 w 232"/>
                <a:gd name="T73" fmla="*/ 2112 h 2145"/>
                <a:gd name="T74" fmla="*/ 28 w 232"/>
                <a:gd name="T75" fmla="*/ 2131 h 2145"/>
                <a:gd name="T76" fmla="*/ 20 w 232"/>
                <a:gd name="T77" fmla="*/ 2142 h 2145"/>
                <a:gd name="T78" fmla="*/ 12 w 232"/>
                <a:gd name="T79" fmla="*/ 2145 h 2145"/>
                <a:gd name="T80" fmla="*/ 10 w 232"/>
                <a:gd name="T81" fmla="*/ 2145 h 2145"/>
                <a:gd name="T82" fmla="*/ 0 w 232"/>
                <a:gd name="T83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2" h="2145">
                  <a:moveTo>
                    <a:pt x="0" y="0"/>
                  </a:moveTo>
                  <a:lnTo>
                    <a:pt x="26" y="3"/>
                  </a:lnTo>
                  <a:lnTo>
                    <a:pt x="50" y="13"/>
                  </a:lnTo>
                  <a:lnTo>
                    <a:pt x="72" y="28"/>
                  </a:lnTo>
                  <a:lnTo>
                    <a:pt x="93" y="50"/>
                  </a:lnTo>
                  <a:lnTo>
                    <a:pt x="114" y="82"/>
                  </a:lnTo>
                  <a:lnTo>
                    <a:pt x="133" y="119"/>
                  </a:lnTo>
                  <a:lnTo>
                    <a:pt x="150" y="162"/>
                  </a:lnTo>
                  <a:lnTo>
                    <a:pt x="165" y="212"/>
                  </a:lnTo>
                  <a:lnTo>
                    <a:pt x="179" y="265"/>
                  </a:lnTo>
                  <a:lnTo>
                    <a:pt x="191" y="325"/>
                  </a:lnTo>
                  <a:lnTo>
                    <a:pt x="201" y="389"/>
                  </a:lnTo>
                  <a:lnTo>
                    <a:pt x="211" y="456"/>
                  </a:lnTo>
                  <a:lnTo>
                    <a:pt x="219" y="527"/>
                  </a:lnTo>
                  <a:lnTo>
                    <a:pt x="223" y="602"/>
                  </a:lnTo>
                  <a:lnTo>
                    <a:pt x="228" y="678"/>
                  </a:lnTo>
                  <a:lnTo>
                    <a:pt x="230" y="758"/>
                  </a:lnTo>
                  <a:lnTo>
                    <a:pt x="232" y="839"/>
                  </a:lnTo>
                  <a:lnTo>
                    <a:pt x="230" y="920"/>
                  </a:lnTo>
                  <a:lnTo>
                    <a:pt x="228" y="1003"/>
                  </a:lnTo>
                  <a:lnTo>
                    <a:pt x="223" y="1088"/>
                  </a:lnTo>
                  <a:lnTo>
                    <a:pt x="218" y="1171"/>
                  </a:lnTo>
                  <a:lnTo>
                    <a:pt x="211" y="1263"/>
                  </a:lnTo>
                  <a:lnTo>
                    <a:pt x="200" y="1353"/>
                  </a:lnTo>
                  <a:lnTo>
                    <a:pt x="191" y="1440"/>
                  </a:lnTo>
                  <a:lnTo>
                    <a:pt x="179" y="1522"/>
                  </a:lnTo>
                  <a:lnTo>
                    <a:pt x="166" y="1601"/>
                  </a:lnTo>
                  <a:lnTo>
                    <a:pt x="154" y="1675"/>
                  </a:lnTo>
                  <a:lnTo>
                    <a:pt x="141" y="1745"/>
                  </a:lnTo>
                  <a:lnTo>
                    <a:pt x="128" y="1811"/>
                  </a:lnTo>
                  <a:lnTo>
                    <a:pt x="114" y="1870"/>
                  </a:lnTo>
                  <a:lnTo>
                    <a:pt x="100" y="1925"/>
                  </a:lnTo>
                  <a:lnTo>
                    <a:pt x="87" y="1974"/>
                  </a:lnTo>
                  <a:lnTo>
                    <a:pt x="73" y="2019"/>
                  </a:lnTo>
                  <a:lnTo>
                    <a:pt x="62" y="2056"/>
                  </a:lnTo>
                  <a:lnTo>
                    <a:pt x="49" y="2088"/>
                  </a:lnTo>
                  <a:lnTo>
                    <a:pt x="38" y="2112"/>
                  </a:lnTo>
                  <a:lnTo>
                    <a:pt x="28" y="2131"/>
                  </a:lnTo>
                  <a:lnTo>
                    <a:pt x="20" y="2142"/>
                  </a:lnTo>
                  <a:lnTo>
                    <a:pt x="12" y="2145"/>
                  </a:lnTo>
                  <a:lnTo>
                    <a:pt x="10" y="2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8744245" y="751192"/>
              <a:ext cx="20482" cy="88651"/>
            </a:xfrm>
            <a:custGeom>
              <a:avLst/>
              <a:gdLst>
                <a:gd name="T0" fmla="*/ 34 w 67"/>
                <a:gd name="T1" fmla="*/ 0 h 290"/>
                <a:gd name="T2" fmla="*/ 67 w 67"/>
                <a:gd name="T3" fmla="*/ 290 h 290"/>
                <a:gd name="T4" fmla="*/ 34 w 67"/>
                <a:gd name="T5" fmla="*/ 290 h 290"/>
                <a:gd name="T6" fmla="*/ 0 w 67"/>
                <a:gd name="T7" fmla="*/ 0 h 290"/>
                <a:gd name="T8" fmla="*/ 34 w 67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90">
                  <a:moveTo>
                    <a:pt x="34" y="0"/>
                  </a:moveTo>
                  <a:lnTo>
                    <a:pt x="67" y="290"/>
                  </a:lnTo>
                  <a:lnTo>
                    <a:pt x="34" y="290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8786431" y="750886"/>
              <a:ext cx="4891" cy="88651"/>
            </a:xfrm>
            <a:custGeom>
              <a:avLst/>
              <a:gdLst>
                <a:gd name="T0" fmla="*/ 14 w 16"/>
                <a:gd name="T1" fmla="*/ 0 h 290"/>
                <a:gd name="T2" fmla="*/ 16 w 16"/>
                <a:gd name="T3" fmla="*/ 290 h 290"/>
                <a:gd name="T4" fmla="*/ 2 w 16"/>
                <a:gd name="T5" fmla="*/ 290 h 290"/>
                <a:gd name="T6" fmla="*/ 0 w 16"/>
                <a:gd name="T7" fmla="*/ 1 h 290"/>
                <a:gd name="T8" fmla="*/ 14 w 16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90">
                  <a:moveTo>
                    <a:pt x="14" y="0"/>
                  </a:moveTo>
                  <a:lnTo>
                    <a:pt x="16" y="290"/>
                  </a:lnTo>
                  <a:lnTo>
                    <a:pt x="2" y="290"/>
                  </a:lnTo>
                  <a:lnTo>
                    <a:pt x="0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8819752" y="750886"/>
              <a:ext cx="19564" cy="88651"/>
            </a:xfrm>
            <a:custGeom>
              <a:avLst/>
              <a:gdLst>
                <a:gd name="T0" fmla="*/ 64 w 64"/>
                <a:gd name="T1" fmla="*/ 0 h 290"/>
                <a:gd name="T2" fmla="*/ 33 w 64"/>
                <a:gd name="T3" fmla="*/ 290 h 290"/>
                <a:gd name="T4" fmla="*/ 0 w 64"/>
                <a:gd name="T5" fmla="*/ 290 h 290"/>
                <a:gd name="T6" fmla="*/ 30 w 64"/>
                <a:gd name="T7" fmla="*/ 0 h 290"/>
                <a:gd name="T8" fmla="*/ 64 w 64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0">
                  <a:moveTo>
                    <a:pt x="64" y="0"/>
                  </a:moveTo>
                  <a:lnTo>
                    <a:pt x="33" y="290"/>
                  </a:lnTo>
                  <a:lnTo>
                    <a:pt x="0" y="290"/>
                  </a:lnTo>
                  <a:lnTo>
                    <a:pt x="3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8791322" y="836175"/>
              <a:ext cx="46466" cy="58999"/>
            </a:xfrm>
            <a:custGeom>
              <a:avLst/>
              <a:gdLst>
                <a:gd name="T0" fmla="*/ 150 w 152"/>
                <a:gd name="T1" fmla="*/ 0 h 193"/>
                <a:gd name="T2" fmla="*/ 152 w 152"/>
                <a:gd name="T3" fmla="*/ 26 h 193"/>
                <a:gd name="T4" fmla="*/ 150 w 152"/>
                <a:gd name="T5" fmla="*/ 62 h 193"/>
                <a:gd name="T6" fmla="*/ 143 w 152"/>
                <a:gd name="T7" fmla="*/ 93 h 193"/>
                <a:gd name="T8" fmla="*/ 132 w 152"/>
                <a:gd name="T9" fmla="*/ 124 h 193"/>
                <a:gd name="T10" fmla="*/ 117 w 152"/>
                <a:gd name="T11" fmla="*/ 150 h 193"/>
                <a:gd name="T12" fmla="*/ 100 w 152"/>
                <a:gd name="T13" fmla="*/ 173 h 193"/>
                <a:gd name="T14" fmla="*/ 79 w 152"/>
                <a:gd name="T15" fmla="*/ 191 h 193"/>
                <a:gd name="T16" fmla="*/ 1 w 152"/>
                <a:gd name="T17" fmla="*/ 193 h 193"/>
                <a:gd name="T18" fmla="*/ 0 w 152"/>
                <a:gd name="T19" fmla="*/ 1 h 193"/>
                <a:gd name="T20" fmla="*/ 150 w 152"/>
                <a:gd name="T2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93">
                  <a:moveTo>
                    <a:pt x="150" y="0"/>
                  </a:moveTo>
                  <a:lnTo>
                    <a:pt x="152" y="26"/>
                  </a:lnTo>
                  <a:lnTo>
                    <a:pt x="150" y="62"/>
                  </a:lnTo>
                  <a:lnTo>
                    <a:pt x="143" y="93"/>
                  </a:lnTo>
                  <a:lnTo>
                    <a:pt x="132" y="124"/>
                  </a:lnTo>
                  <a:lnTo>
                    <a:pt x="117" y="150"/>
                  </a:lnTo>
                  <a:lnTo>
                    <a:pt x="100" y="173"/>
                  </a:lnTo>
                  <a:lnTo>
                    <a:pt x="79" y="191"/>
                  </a:lnTo>
                  <a:lnTo>
                    <a:pt x="1" y="193"/>
                  </a:lnTo>
                  <a:lnTo>
                    <a:pt x="0" y="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8749748" y="836480"/>
              <a:ext cx="41880" cy="58693"/>
            </a:xfrm>
            <a:custGeom>
              <a:avLst/>
              <a:gdLst>
                <a:gd name="T0" fmla="*/ 136 w 137"/>
                <a:gd name="T1" fmla="*/ 0 h 192"/>
                <a:gd name="T2" fmla="*/ 137 w 137"/>
                <a:gd name="T3" fmla="*/ 192 h 192"/>
                <a:gd name="T4" fmla="*/ 75 w 137"/>
                <a:gd name="T5" fmla="*/ 192 h 192"/>
                <a:gd name="T6" fmla="*/ 54 w 137"/>
                <a:gd name="T7" fmla="*/ 173 h 192"/>
                <a:gd name="T8" fmla="*/ 37 w 137"/>
                <a:gd name="T9" fmla="*/ 151 h 192"/>
                <a:gd name="T10" fmla="*/ 21 w 137"/>
                <a:gd name="T11" fmla="*/ 124 h 192"/>
                <a:gd name="T12" fmla="*/ 10 w 137"/>
                <a:gd name="T13" fmla="*/ 95 h 192"/>
                <a:gd name="T14" fmla="*/ 3 w 137"/>
                <a:gd name="T15" fmla="*/ 62 h 192"/>
                <a:gd name="T16" fmla="*/ 0 w 137"/>
                <a:gd name="T17" fmla="*/ 28 h 192"/>
                <a:gd name="T18" fmla="*/ 2 w 137"/>
                <a:gd name="T19" fmla="*/ 0 h 192"/>
                <a:gd name="T20" fmla="*/ 136 w 137"/>
                <a:gd name="T2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92">
                  <a:moveTo>
                    <a:pt x="136" y="0"/>
                  </a:moveTo>
                  <a:lnTo>
                    <a:pt x="137" y="192"/>
                  </a:lnTo>
                  <a:lnTo>
                    <a:pt x="75" y="192"/>
                  </a:lnTo>
                  <a:lnTo>
                    <a:pt x="54" y="173"/>
                  </a:lnTo>
                  <a:lnTo>
                    <a:pt x="37" y="151"/>
                  </a:lnTo>
                  <a:lnTo>
                    <a:pt x="21" y="124"/>
                  </a:lnTo>
                  <a:lnTo>
                    <a:pt x="10" y="95"/>
                  </a:lnTo>
                  <a:lnTo>
                    <a:pt x="3" y="62"/>
                  </a:lnTo>
                  <a:lnTo>
                    <a:pt x="0" y="28"/>
                  </a:lnTo>
                  <a:lnTo>
                    <a:pt x="2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1"/>
            <p:cNvSpPr>
              <a:spLocks/>
            </p:cNvSpPr>
            <p:nvPr userDrawn="1"/>
          </p:nvSpPr>
          <p:spPr bwMode="auto">
            <a:xfrm>
              <a:off x="8643366" y="631054"/>
              <a:ext cx="147345" cy="122278"/>
            </a:xfrm>
            <a:custGeom>
              <a:avLst/>
              <a:gdLst>
                <a:gd name="T0" fmla="*/ 480 w 482"/>
                <a:gd name="T1" fmla="*/ 0 h 400"/>
                <a:gd name="T2" fmla="*/ 482 w 482"/>
                <a:gd name="T3" fmla="*/ 399 h 400"/>
                <a:gd name="T4" fmla="*/ 314 w 482"/>
                <a:gd name="T5" fmla="*/ 400 h 400"/>
                <a:gd name="T6" fmla="*/ 0 w 482"/>
                <a:gd name="T7" fmla="*/ 4 h 400"/>
                <a:gd name="T8" fmla="*/ 480 w 482"/>
                <a:gd name="T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400">
                  <a:moveTo>
                    <a:pt x="480" y="0"/>
                  </a:moveTo>
                  <a:lnTo>
                    <a:pt x="482" y="399"/>
                  </a:lnTo>
                  <a:lnTo>
                    <a:pt x="314" y="400"/>
                  </a:lnTo>
                  <a:lnTo>
                    <a:pt x="0" y="4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22"/>
            <p:cNvSpPr>
              <a:spLocks/>
            </p:cNvSpPr>
            <p:nvPr userDrawn="1"/>
          </p:nvSpPr>
          <p:spPr bwMode="auto">
            <a:xfrm>
              <a:off x="8790100" y="630443"/>
              <a:ext cx="147345" cy="122584"/>
            </a:xfrm>
            <a:custGeom>
              <a:avLst/>
              <a:gdLst>
                <a:gd name="T0" fmla="*/ 482 w 482"/>
                <a:gd name="T1" fmla="*/ 0 h 401"/>
                <a:gd name="T2" fmla="*/ 174 w 482"/>
                <a:gd name="T3" fmla="*/ 400 h 401"/>
                <a:gd name="T4" fmla="*/ 2 w 482"/>
                <a:gd name="T5" fmla="*/ 401 h 401"/>
                <a:gd name="T6" fmla="*/ 0 w 482"/>
                <a:gd name="T7" fmla="*/ 2 h 401"/>
                <a:gd name="T8" fmla="*/ 482 w 482"/>
                <a:gd name="T9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401">
                  <a:moveTo>
                    <a:pt x="482" y="0"/>
                  </a:moveTo>
                  <a:lnTo>
                    <a:pt x="174" y="400"/>
                  </a:lnTo>
                  <a:lnTo>
                    <a:pt x="2" y="401"/>
                  </a:lnTo>
                  <a:lnTo>
                    <a:pt x="0" y="2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04" y="1694677"/>
            <a:ext cx="426042" cy="432217"/>
          </a:xfrm>
          <a:prstGeom prst="rect">
            <a:avLst/>
          </a:prstGeom>
          <a:scene3d>
            <a:camera prst="obliqueTopRight"/>
            <a:lightRig rig="threePt" dir="t"/>
          </a:scene3d>
        </p:spPr>
      </p:pic>
      <p:sp>
        <p:nvSpPr>
          <p:cNvPr id="58" name="직사각형 57"/>
          <p:cNvSpPr/>
          <p:nvPr userDrawn="1"/>
        </p:nvSpPr>
        <p:spPr>
          <a:xfrm>
            <a:off x="-212679" y="-36912"/>
            <a:ext cx="9488657" cy="6892241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1330325" y="559276"/>
            <a:ext cx="561975" cy="4629150"/>
          </a:xfrm>
          <a:prstGeom prst="rect">
            <a:avLst/>
          </a:prstGeom>
        </p:spPr>
      </p:pic>
      <p:sp>
        <p:nvSpPr>
          <p:cNvPr id="55" name="직사각형 54"/>
          <p:cNvSpPr/>
          <p:nvPr userDrawn="1"/>
        </p:nvSpPr>
        <p:spPr>
          <a:xfrm>
            <a:off x="609601" y="559276"/>
            <a:ext cx="7914640" cy="574892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2668" flipH="1">
            <a:off x="7132440" y="-1019561"/>
            <a:ext cx="3004381" cy="30043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bliqueTopRight"/>
            <a:lightRig rig="threePt" dir="t"/>
          </a:scene3d>
        </p:spPr>
      </p:pic>
      <p:grpSp>
        <p:nvGrpSpPr>
          <p:cNvPr id="13" name="그룹 12"/>
          <p:cNvGrpSpPr/>
          <p:nvPr userDrawn="1"/>
        </p:nvGrpSpPr>
        <p:grpSpPr>
          <a:xfrm>
            <a:off x="-2548584" y="3779878"/>
            <a:ext cx="899183" cy="507758"/>
            <a:chOff x="7000591" y="362909"/>
            <a:chExt cx="899183" cy="50775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bliqueTopRight"/>
            <a:lightRig rig="threePt" dir="t"/>
          </a:scene3d>
        </p:grpSpPr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7479608" y="362909"/>
              <a:ext cx="420166" cy="507758"/>
            </a:xfrm>
            <a:custGeom>
              <a:avLst/>
              <a:gdLst>
                <a:gd name="T0" fmla="*/ 284 w 1227"/>
                <a:gd name="T1" fmla="*/ 4 h 1484"/>
                <a:gd name="T2" fmla="*/ 431 w 1227"/>
                <a:gd name="T3" fmla="*/ 34 h 1484"/>
                <a:gd name="T4" fmla="*/ 565 w 1227"/>
                <a:gd name="T5" fmla="*/ 90 h 1484"/>
                <a:gd name="T6" fmla="*/ 684 w 1227"/>
                <a:gd name="T7" fmla="*/ 170 h 1484"/>
                <a:gd name="T8" fmla="*/ 786 w 1227"/>
                <a:gd name="T9" fmla="*/ 272 h 1484"/>
                <a:gd name="T10" fmla="*/ 867 w 1227"/>
                <a:gd name="T11" fmla="*/ 390 h 1484"/>
                <a:gd name="T12" fmla="*/ 924 w 1227"/>
                <a:gd name="T13" fmla="*/ 524 h 1484"/>
                <a:gd name="T14" fmla="*/ 954 w 1227"/>
                <a:gd name="T15" fmla="*/ 669 h 1484"/>
                <a:gd name="T16" fmla="*/ 1044 w 1227"/>
                <a:gd name="T17" fmla="*/ 717 h 1484"/>
                <a:gd name="T18" fmla="*/ 1119 w 1227"/>
                <a:gd name="T19" fmla="*/ 783 h 1484"/>
                <a:gd name="T20" fmla="*/ 1177 w 1227"/>
                <a:gd name="T21" fmla="*/ 863 h 1484"/>
                <a:gd name="T22" fmla="*/ 1214 w 1227"/>
                <a:gd name="T23" fmla="*/ 957 h 1484"/>
                <a:gd name="T24" fmla="*/ 1227 w 1227"/>
                <a:gd name="T25" fmla="*/ 1062 h 1484"/>
                <a:gd name="T26" fmla="*/ 1213 w 1227"/>
                <a:gd name="T27" fmla="*/ 1167 h 1484"/>
                <a:gd name="T28" fmla="*/ 1177 w 1227"/>
                <a:gd name="T29" fmla="*/ 1262 h 1484"/>
                <a:gd name="T30" fmla="*/ 1119 w 1227"/>
                <a:gd name="T31" fmla="*/ 1344 h 1484"/>
                <a:gd name="T32" fmla="*/ 1043 w 1227"/>
                <a:gd name="T33" fmla="*/ 1409 h 1484"/>
                <a:gd name="T34" fmla="*/ 952 w 1227"/>
                <a:gd name="T35" fmla="*/ 1456 h 1484"/>
                <a:gd name="T36" fmla="*/ 852 w 1227"/>
                <a:gd name="T37" fmla="*/ 1480 h 1484"/>
                <a:gd name="T38" fmla="*/ 381 w 1227"/>
                <a:gd name="T39" fmla="*/ 1484 h 1484"/>
                <a:gd name="T40" fmla="*/ 487 w 1227"/>
                <a:gd name="T41" fmla="*/ 1471 h 1484"/>
                <a:gd name="T42" fmla="*/ 583 w 1227"/>
                <a:gd name="T43" fmla="*/ 1435 h 1484"/>
                <a:gd name="T44" fmla="*/ 667 w 1227"/>
                <a:gd name="T45" fmla="*/ 1379 h 1484"/>
                <a:gd name="T46" fmla="*/ 733 w 1227"/>
                <a:gd name="T47" fmla="*/ 1305 h 1484"/>
                <a:gd name="T48" fmla="*/ 782 w 1227"/>
                <a:gd name="T49" fmla="*/ 1216 h 1484"/>
                <a:gd name="T50" fmla="*/ 807 w 1227"/>
                <a:gd name="T51" fmla="*/ 1116 h 1484"/>
                <a:gd name="T52" fmla="*/ 807 w 1227"/>
                <a:gd name="T53" fmla="*/ 1008 h 1484"/>
                <a:gd name="T54" fmla="*/ 782 w 1227"/>
                <a:gd name="T55" fmla="*/ 910 h 1484"/>
                <a:gd name="T56" fmla="*/ 733 w 1227"/>
                <a:gd name="T57" fmla="*/ 821 h 1484"/>
                <a:gd name="T58" fmla="*/ 667 w 1227"/>
                <a:gd name="T59" fmla="*/ 748 h 1484"/>
                <a:gd name="T60" fmla="*/ 584 w 1227"/>
                <a:gd name="T61" fmla="*/ 691 h 1484"/>
                <a:gd name="T62" fmla="*/ 525 w 1227"/>
                <a:gd name="T63" fmla="*/ 594 h 1484"/>
                <a:gd name="T64" fmla="*/ 480 w 1227"/>
                <a:gd name="T65" fmla="*/ 453 h 1484"/>
                <a:gd name="T66" fmla="*/ 410 w 1227"/>
                <a:gd name="T67" fmla="*/ 324 h 1484"/>
                <a:gd name="T68" fmla="*/ 314 w 1227"/>
                <a:gd name="T69" fmla="*/ 213 h 1484"/>
                <a:gd name="T70" fmla="*/ 201 w 1227"/>
                <a:gd name="T71" fmla="*/ 122 h 1484"/>
                <a:gd name="T72" fmla="*/ 70 w 1227"/>
                <a:gd name="T73" fmla="*/ 54 h 1484"/>
                <a:gd name="T74" fmla="*/ 67 w 1227"/>
                <a:gd name="T75" fmla="*/ 13 h 1484"/>
                <a:gd name="T76" fmla="*/ 208 w 1227"/>
                <a:gd name="T77" fmla="*/ 0 h 1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27" h="1484">
                  <a:moveTo>
                    <a:pt x="208" y="0"/>
                  </a:moveTo>
                  <a:lnTo>
                    <a:pt x="284" y="4"/>
                  </a:lnTo>
                  <a:lnTo>
                    <a:pt x="358" y="15"/>
                  </a:lnTo>
                  <a:lnTo>
                    <a:pt x="431" y="34"/>
                  </a:lnTo>
                  <a:lnTo>
                    <a:pt x="500" y="59"/>
                  </a:lnTo>
                  <a:lnTo>
                    <a:pt x="565" y="90"/>
                  </a:lnTo>
                  <a:lnTo>
                    <a:pt x="626" y="128"/>
                  </a:lnTo>
                  <a:lnTo>
                    <a:pt x="684" y="170"/>
                  </a:lnTo>
                  <a:lnTo>
                    <a:pt x="738" y="218"/>
                  </a:lnTo>
                  <a:lnTo>
                    <a:pt x="786" y="272"/>
                  </a:lnTo>
                  <a:lnTo>
                    <a:pt x="829" y="329"/>
                  </a:lnTo>
                  <a:lnTo>
                    <a:pt x="867" y="390"/>
                  </a:lnTo>
                  <a:lnTo>
                    <a:pt x="898" y="456"/>
                  </a:lnTo>
                  <a:lnTo>
                    <a:pt x="924" y="524"/>
                  </a:lnTo>
                  <a:lnTo>
                    <a:pt x="942" y="596"/>
                  </a:lnTo>
                  <a:lnTo>
                    <a:pt x="954" y="669"/>
                  </a:lnTo>
                  <a:lnTo>
                    <a:pt x="1000" y="691"/>
                  </a:lnTo>
                  <a:lnTo>
                    <a:pt x="1044" y="717"/>
                  </a:lnTo>
                  <a:lnTo>
                    <a:pt x="1083" y="748"/>
                  </a:lnTo>
                  <a:lnTo>
                    <a:pt x="1119" y="783"/>
                  </a:lnTo>
                  <a:lnTo>
                    <a:pt x="1150" y="821"/>
                  </a:lnTo>
                  <a:lnTo>
                    <a:pt x="1177" y="863"/>
                  </a:lnTo>
                  <a:lnTo>
                    <a:pt x="1198" y="910"/>
                  </a:lnTo>
                  <a:lnTo>
                    <a:pt x="1214" y="957"/>
                  </a:lnTo>
                  <a:lnTo>
                    <a:pt x="1223" y="1008"/>
                  </a:lnTo>
                  <a:lnTo>
                    <a:pt x="1227" y="1062"/>
                  </a:lnTo>
                  <a:lnTo>
                    <a:pt x="1223" y="1116"/>
                  </a:lnTo>
                  <a:lnTo>
                    <a:pt x="1213" y="1167"/>
                  </a:lnTo>
                  <a:lnTo>
                    <a:pt x="1198" y="1216"/>
                  </a:lnTo>
                  <a:lnTo>
                    <a:pt x="1177" y="1262"/>
                  </a:lnTo>
                  <a:lnTo>
                    <a:pt x="1150" y="1305"/>
                  </a:lnTo>
                  <a:lnTo>
                    <a:pt x="1119" y="1344"/>
                  </a:lnTo>
                  <a:lnTo>
                    <a:pt x="1083" y="1379"/>
                  </a:lnTo>
                  <a:lnTo>
                    <a:pt x="1043" y="1409"/>
                  </a:lnTo>
                  <a:lnTo>
                    <a:pt x="1000" y="1435"/>
                  </a:lnTo>
                  <a:lnTo>
                    <a:pt x="952" y="1456"/>
                  </a:lnTo>
                  <a:lnTo>
                    <a:pt x="903" y="1471"/>
                  </a:lnTo>
                  <a:lnTo>
                    <a:pt x="852" y="1480"/>
                  </a:lnTo>
                  <a:lnTo>
                    <a:pt x="798" y="1484"/>
                  </a:lnTo>
                  <a:lnTo>
                    <a:pt x="381" y="1484"/>
                  </a:lnTo>
                  <a:lnTo>
                    <a:pt x="435" y="1480"/>
                  </a:lnTo>
                  <a:lnTo>
                    <a:pt x="487" y="1471"/>
                  </a:lnTo>
                  <a:lnTo>
                    <a:pt x="536" y="1456"/>
                  </a:lnTo>
                  <a:lnTo>
                    <a:pt x="583" y="1435"/>
                  </a:lnTo>
                  <a:lnTo>
                    <a:pt x="626" y="1409"/>
                  </a:lnTo>
                  <a:lnTo>
                    <a:pt x="667" y="1379"/>
                  </a:lnTo>
                  <a:lnTo>
                    <a:pt x="702" y="1344"/>
                  </a:lnTo>
                  <a:lnTo>
                    <a:pt x="733" y="1305"/>
                  </a:lnTo>
                  <a:lnTo>
                    <a:pt x="761" y="1262"/>
                  </a:lnTo>
                  <a:lnTo>
                    <a:pt x="782" y="1216"/>
                  </a:lnTo>
                  <a:lnTo>
                    <a:pt x="797" y="1167"/>
                  </a:lnTo>
                  <a:lnTo>
                    <a:pt x="807" y="1116"/>
                  </a:lnTo>
                  <a:lnTo>
                    <a:pt x="811" y="1062"/>
                  </a:lnTo>
                  <a:lnTo>
                    <a:pt x="807" y="1008"/>
                  </a:lnTo>
                  <a:lnTo>
                    <a:pt x="797" y="957"/>
                  </a:lnTo>
                  <a:lnTo>
                    <a:pt x="782" y="910"/>
                  </a:lnTo>
                  <a:lnTo>
                    <a:pt x="761" y="863"/>
                  </a:lnTo>
                  <a:lnTo>
                    <a:pt x="733" y="821"/>
                  </a:lnTo>
                  <a:lnTo>
                    <a:pt x="702" y="783"/>
                  </a:lnTo>
                  <a:lnTo>
                    <a:pt x="667" y="748"/>
                  </a:lnTo>
                  <a:lnTo>
                    <a:pt x="626" y="717"/>
                  </a:lnTo>
                  <a:lnTo>
                    <a:pt x="584" y="691"/>
                  </a:lnTo>
                  <a:lnTo>
                    <a:pt x="537" y="669"/>
                  </a:lnTo>
                  <a:lnTo>
                    <a:pt x="525" y="594"/>
                  </a:lnTo>
                  <a:lnTo>
                    <a:pt x="506" y="522"/>
                  </a:lnTo>
                  <a:lnTo>
                    <a:pt x="480" y="453"/>
                  </a:lnTo>
                  <a:lnTo>
                    <a:pt x="447" y="387"/>
                  </a:lnTo>
                  <a:lnTo>
                    <a:pt x="410" y="324"/>
                  </a:lnTo>
                  <a:lnTo>
                    <a:pt x="364" y="265"/>
                  </a:lnTo>
                  <a:lnTo>
                    <a:pt x="314" y="213"/>
                  </a:lnTo>
                  <a:lnTo>
                    <a:pt x="260" y="164"/>
                  </a:lnTo>
                  <a:lnTo>
                    <a:pt x="201" y="122"/>
                  </a:lnTo>
                  <a:lnTo>
                    <a:pt x="138" y="84"/>
                  </a:lnTo>
                  <a:lnTo>
                    <a:pt x="70" y="54"/>
                  </a:lnTo>
                  <a:lnTo>
                    <a:pt x="0" y="29"/>
                  </a:lnTo>
                  <a:lnTo>
                    <a:pt x="67" y="13"/>
                  </a:lnTo>
                  <a:lnTo>
                    <a:pt x="136" y="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4BB93"/>
            </a:solidFill>
            <a:ln w="0">
              <a:solidFill>
                <a:srgbClr val="F4BB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8"/>
            <p:cNvSpPr>
              <a:spLocks/>
            </p:cNvSpPr>
            <p:nvPr userDrawn="1"/>
          </p:nvSpPr>
          <p:spPr bwMode="auto">
            <a:xfrm>
              <a:off x="7000591" y="372490"/>
              <a:ext cx="756847" cy="498177"/>
            </a:xfrm>
            <a:custGeom>
              <a:avLst/>
              <a:gdLst>
                <a:gd name="T0" fmla="*/ 1467 w 2213"/>
                <a:gd name="T1" fmla="*/ 22 h 1456"/>
                <a:gd name="T2" fmla="*/ 1588 w 2213"/>
                <a:gd name="T3" fmla="*/ 82 h 1456"/>
                <a:gd name="T4" fmla="*/ 1696 w 2213"/>
                <a:gd name="T5" fmla="*/ 164 h 1456"/>
                <a:gd name="T6" fmla="*/ 1788 w 2213"/>
                <a:gd name="T7" fmla="*/ 261 h 1456"/>
                <a:gd name="T8" fmla="*/ 1860 w 2213"/>
                <a:gd name="T9" fmla="*/ 375 h 1456"/>
                <a:gd name="T10" fmla="*/ 1912 w 2213"/>
                <a:gd name="T11" fmla="*/ 501 h 1456"/>
                <a:gd name="T12" fmla="*/ 1939 w 2213"/>
                <a:gd name="T13" fmla="*/ 639 h 1456"/>
                <a:gd name="T14" fmla="*/ 2028 w 2213"/>
                <a:gd name="T15" fmla="*/ 686 h 1456"/>
                <a:gd name="T16" fmla="*/ 2105 w 2213"/>
                <a:gd name="T17" fmla="*/ 753 h 1456"/>
                <a:gd name="T18" fmla="*/ 2163 w 2213"/>
                <a:gd name="T19" fmla="*/ 834 h 1456"/>
                <a:gd name="T20" fmla="*/ 2199 w 2213"/>
                <a:gd name="T21" fmla="*/ 929 h 1456"/>
                <a:gd name="T22" fmla="*/ 2213 w 2213"/>
                <a:gd name="T23" fmla="*/ 1034 h 1456"/>
                <a:gd name="T24" fmla="*/ 2199 w 2213"/>
                <a:gd name="T25" fmla="*/ 1139 h 1456"/>
                <a:gd name="T26" fmla="*/ 2163 w 2213"/>
                <a:gd name="T27" fmla="*/ 1234 h 1456"/>
                <a:gd name="T28" fmla="*/ 2104 w 2213"/>
                <a:gd name="T29" fmla="*/ 1316 h 1456"/>
                <a:gd name="T30" fmla="*/ 2028 w 2213"/>
                <a:gd name="T31" fmla="*/ 1381 h 1456"/>
                <a:gd name="T32" fmla="*/ 1938 w 2213"/>
                <a:gd name="T33" fmla="*/ 1428 h 1456"/>
                <a:gd name="T34" fmla="*/ 1837 w 2213"/>
                <a:gd name="T35" fmla="*/ 1452 h 1456"/>
                <a:gd name="T36" fmla="*/ 429 w 2213"/>
                <a:gd name="T37" fmla="*/ 1456 h 1456"/>
                <a:gd name="T38" fmla="*/ 324 w 2213"/>
                <a:gd name="T39" fmla="*/ 1443 h 1456"/>
                <a:gd name="T40" fmla="*/ 227 w 2213"/>
                <a:gd name="T41" fmla="*/ 1407 h 1456"/>
                <a:gd name="T42" fmla="*/ 144 w 2213"/>
                <a:gd name="T43" fmla="*/ 1351 h 1456"/>
                <a:gd name="T44" fmla="*/ 77 w 2213"/>
                <a:gd name="T45" fmla="*/ 1277 h 1456"/>
                <a:gd name="T46" fmla="*/ 29 w 2213"/>
                <a:gd name="T47" fmla="*/ 1188 h 1456"/>
                <a:gd name="T48" fmla="*/ 4 w 2213"/>
                <a:gd name="T49" fmla="*/ 1088 h 1456"/>
                <a:gd name="T50" fmla="*/ 4 w 2213"/>
                <a:gd name="T51" fmla="*/ 979 h 1456"/>
                <a:gd name="T52" fmla="*/ 30 w 2213"/>
                <a:gd name="T53" fmla="*/ 877 h 1456"/>
                <a:gd name="T54" fmla="*/ 82 w 2213"/>
                <a:gd name="T55" fmla="*/ 787 h 1456"/>
                <a:gd name="T56" fmla="*/ 152 w 2213"/>
                <a:gd name="T57" fmla="*/ 711 h 1456"/>
                <a:gd name="T58" fmla="*/ 240 w 2213"/>
                <a:gd name="T59" fmla="*/ 655 h 1456"/>
                <a:gd name="T60" fmla="*/ 340 w 2213"/>
                <a:gd name="T61" fmla="*/ 621 h 1456"/>
                <a:gd name="T62" fmla="*/ 404 w 2213"/>
                <a:gd name="T63" fmla="*/ 554 h 1456"/>
                <a:gd name="T64" fmla="*/ 446 w 2213"/>
                <a:gd name="T65" fmla="*/ 443 h 1456"/>
                <a:gd name="T66" fmla="*/ 512 w 2213"/>
                <a:gd name="T67" fmla="*/ 346 h 1456"/>
                <a:gd name="T68" fmla="*/ 598 w 2213"/>
                <a:gd name="T69" fmla="*/ 269 h 1456"/>
                <a:gd name="T70" fmla="*/ 702 w 2213"/>
                <a:gd name="T71" fmla="*/ 212 h 1456"/>
                <a:gd name="T72" fmla="*/ 819 w 2213"/>
                <a:gd name="T73" fmla="*/ 184 h 1456"/>
                <a:gd name="T74" fmla="*/ 943 w 2213"/>
                <a:gd name="T75" fmla="*/ 184 h 1456"/>
                <a:gd name="T76" fmla="*/ 1058 w 2213"/>
                <a:gd name="T77" fmla="*/ 212 h 1456"/>
                <a:gd name="T78" fmla="*/ 1158 w 2213"/>
                <a:gd name="T79" fmla="*/ 121 h 1456"/>
                <a:gd name="T80" fmla="*/ 1274 w 2213"/>
                <a:gd name="T81" fmla="*/ 50 h 1456"/>
                <a:gd name="T82" fmla="*/ 1402 w 2213"/>
                <a:gd name="T83" fmla="*/ 0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3" h="1456">
                  <a:moveTo>
                    <a:pt x="1402" y="0"/>
                  </a:moveTo>
                  <a:lnTo>
                    <a:pt x="1467" y="22"/>
                  </a:lnTo>
                  <a:lnTo>
                    <a:pt x="1530" y="50"/>
                  </a:lnTo>
                  <a:lnTo>
                    <a:pt x="1588" y="82"/>
                  </a:lnTo>
                  <a:lnTo>
                    <a:pt x="1645" y="121"/>
                  </a:lnTo>
                  <a:lnTo>
                    <a:pt x="1696" y="164"/>
                  </a:lnTo>
                  <a:lnTo>
                    <a:pt x="1744" y="210"/>
                  </a:lnTo>
                  <a:lnTo>
                    <a:pt x="1788" y="261"/>
                  </a:lnTo>
                  <a:lnTo>
                    <a:pt x="1827" y="316"/>
                  </a:lnTo>
                  <a:lnTo>
                    <a:pt x="1860" y="375"/>
                  </a:lnTo>
                  <a:lnTo>
                    <a:pt x="1889" y="438"/>
                  </a:lnTo>
                  <a:lnTo>
                    <a:pt x="1912" y="501"/>
                  </a:lnTo>
                  <a:lnTo>
                    <a:pt x="1928" y="569"/>
                  </a:lnTo>
                  <a:lnTo>
                    <a:pt x="1939" y="639"/>
                  </a:lnTo>
                  <a:lnTo>
                    <a:pt x="1986" y="660"/>
                  </a:lnTo>
                  <a:lnTo>
                    <a:pt x="2028" y="686"/>
                  </a:lnTo>
                  <a:lnTo>
                    <a:pt x="2069" y="718"/>
                  </a:lnTo>
                  <a:lnTo>
                    <a:pt x="2105" y="753"/>
                  </a:lnTo>
                  <a:lnTo>
                    <a:pt x="2135" y="792"/>
                  </a:lnTo>
                  <a:lnTo>
                    <a:pt x="2163" y="834"/>
                  </a:lnTo>
                  <a:lnTo>
                    <a:pt x="2184" y="880"/>
                  </a:lnTo>
                  <a:lnTo>
                    <a:pt x="2199" y="929"/>
                  </a:lnTo>
                  <a:lnTo>
                    <a:pt x="2209" y="980"/>
                  </a:lnTo>
                  <a:lnTo>
                    <a:pt x="2213" y="1034"/>
                  </a:lnTo>
                  <a:lnTo>
                    <a:pt x="2209" y="1088"/>
                  </a:lnTo>
                  <a:lnTo>
                    <a:pt x="2199" y="1139"/>
                  </a:lnTo>
                  <a:lnTo>
                    <a:pt x="2184" y="1188"/>
                  </a:lnTo>
                  <a:lnTo>
                    <a:pt x="2163" y="1234"/>
                  </a:lnTo>
                  <a:lnTo>
                    <a:pt x="2135" y="1277"/>
                  </a:lnTo>
                  <a:lnTo>
                    <a:pt x="2104" y="1316"/>
                  </a:lnTo>
                  <a:lnTo>
                    <a:pt x="2069" y="1351"/>
                  </a:lnTo>
                  <a:lnTo>
                    <a:pt x="2028" y="1381"/>
                  </a:lnTo>
                  <a:lnTo>
                    <a:pt x="1985" y="1407"/>
                  </a:lnTo>
                  <a:lnTo>
                    <a:pt x="1938" y="1428"/>
                  </a:lnTo>
                  <a:lnTo>
                    <a:pt x="1889" y="1443"/>
                  </a:lnTo>
                  <a:lnTo>
                    <a:pt x="1837" y="1452"/>
                  </a:lnTo>
                  <a:lnTo>
                    <a:pt x="1783" y="1456"/>
                  </a:lnTo>
                  <a:lnTo>
                    <a:pt x="429" y="1456"/>
                  </a:lnTo>
                  <a:lnTo>
                    <a:pt x="375" y="1452"/>
                  </a:lnTo>
                  <a:lnTo>
                    <a:pt x="324" y="1443"/>
                  </a:lnTo>
                  <a:lnTo>
                    <a:pt x="275" y="1428"/>
                  </a:lnTo>
                  <a:lnTo>
                    <a:pt x="227" y="1407"/>
                  </a:lnTo>
                  <a:lnTo>
                    <a:pt x="185" y="1381"/>
                  </a:lnTo>
                  <a:lnTo>
                    <a:pt x="144" y="1351"/>
                  </a:lnTo>
                  <a:lnTo>
                    <a:pt x="108" y="1316"/>
                  </a:lnTo>
                  <a:lnTo>
                    <a:pt x="77" y="1277"/>
                  </a:lnTo>
                  <a:lnTo>
                    <a:pt x="50" y="1234"/>
                  </a:lnTo>
                  <a:lnTo>
                    <a:pt x="29" y="1188"/>
                  </a:lnTo>
                  <a:lnTo>
                    <a:pt x="14" y="1139"/>
                  </a:lnTo>
                  <a:lnTo>
                    <a:pt x="4" y="1088"/>
                  </a:lnTo>
                  <a:lnTo>
                    <a:pt x="0" y="1034"/>
                  </a:lnTo>
                  <a:lnTo>
                    <a:pt x="4" y="979"/>
                  </a:lnTo>
                  <a:lnTo>
                    <a:pt x="14" y="927"/>
                  </a:lnTo>
                  <a:lnTo>
                    <a:pt x="30" y="877"/>
                  </a:lnTo>
                  <a:lnTo>
                    <a:pt x="53" y="829"/>
                  </a:lnTo>
                  <a:lnTo>
                    <a:pt x="82" y="787"/>
                  </a:lnTo>
                  <a:lnTo>
                    <a:pt x="114" y="746"/>
                  </a:lnTo>
                  <a:lnTo>
                    <a:pt x="152" y="711"/>
                  </a:lnTo>
                  <a:lnTo>
                    <a:pt x="195" y="681"/>
                  </a:lnTo>
                  <a:lnTo>
                    <a:pt x="240" y="655"/>
                  </a:lnTo>
                  <a:lnTo>
                    <a:pt x="289" y="636"/>
                  </a:lnTo>
                  <a:lnTo>
                    <a:pt x="340" y="621"/>
                  </a:lnTo>
                  <a:lnTo>
                    <a:pt x="394" y="614"/>
                  </a:lnTo>
                  <a:lnTo>
                    <a:pt x="404" y="554"/>
                  </a:lnTo>
                  <a:lnTo>
                    <a:pt x="421" y="498"/>
                  </a:lnTo>
                  <a:lnTo>
                    <a:pt x="446" y="443"/>
                  </a:lnTo>
                  <a:lnTo>
                    <a:pt x="477" y="392"/>
                  </a:lnTo>
                  <a:lnTo>
                    <a:pt x="512" y="346"/>
                  </a:lnTo>
                  <a:lnTo>
                    <a:pt x="553" y="305"/>
                  </a:lnTo>
                  <a:lnTo>
                    <a:pt x="598" y="269"/>
                  </a:lnTo>
                  <a:lnTo>
                    <a:pt x="648" y="237"/>
                  </a:lnTo>
                  <a:lnTo>
                    <a:pt x="702" y="212"/>
                  </a:lnTo>
                  <a:lnTo>
                    <a:pt x="759" y="195"/>
                  </a:lnTo>
                  <a:lnTo>
                    <a:pt x="819" y="184"/>
                  </a:lnTo>
                  <a:lnTo>
                    <a:pt x="880" y="180"/>
                  </a:lnTo>
                  <a:lnTo>
                    <a:pt x="943" y="184"/>
                  </a:lnTo>
                  <a:lnTo>
                    <a:pt x="1002" y="194"/>
                  </a:lnTo>
                  <a:lnTo>
                    <a:pt x="1058" y="212"/>
                  </a:lnTo>
                  <a:lnTo>
                    <a:pt x="1106" y="165"/>
                  </a:lnTo>
                  <a:lnTo>
                    <a:pt x="1158" y="121"/>
                  </a:lnTo>
                  <a:lnTo>
                    <a:pt x="1215" y="84"/>
                  </a:lnTo>
                  <a:lnTo>
                    <a:pt x="1274" y="50"/>
                  </a:lnTo>
                  <a:lnTo>
                    <a:pt x="1336" y="22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FBE9DD"/>
            </a:solidFill>
            <a:ln w="0">
              <a:solidFill>
                <a:srgbClr val="FBE9D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" name="그룹 11"/>
          <p:cNvGrpSpPr/>
          <p:nvPr userDrawn="1"/>
        </p:nvGrpSpPr>
        <p:grpSpPr>
          <a:xfrm>
            <a:off x="-1989650" y="4076222"/>
            <a:ext cx="606937" cy="342731"/>
            <a:chOff x="7559525" y="659253"/>
            <a:chExt cx="606937" cy="34273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bliqueTopRight"/>
            <a:lightRig rig="threePt" dir="t"/>
          </a:scene3d>
        </p:grpSpPr>
        <p:sp>
          <p:nvSpPr>
            <p:cNvPr id="35" name="Freeform 7"/>
            <p:cNvSpPr>
              <a:spLocks/>
            </p:cNvSpPr>
            <p:nvPr userDrawn="1"/>
          </p:nvSpPr>
          <p:spPr bwMode="auto">
            <a:xfrm>
              <a:off x="7882855" y="659253"/>
              <a:ext cx="283607" cy="342731"/>
            </a:xfrm>
            <a:custGeom>
              <a:avLst/>
              <a:gdLst>
                <a:gd name="T0" fmla="*/ 284 w 1227"/>
                <a:gd name="T1" fmla="*/ 4 h 1484"/>
                <a:gd name="T2" fmla="*/ 431 w 1227"/>
                <a:gd name="T3" fmla="*/ 34 h 1484"/>
                <a:gd name="T4" fmla="*/ 565 w 1227"/>
                <a:gd name="T5" fmla="*/ 90 h 1484"/>
                <a:gd name="T6" fmla="*/ 684 w 1227"/>
                <a:gd name="T7" fmla="*/ 170 h 1484"/>
                <a:gd name="T8" fmla="*/ 786 w 1227"/>
                <a:gd name="T9" fmla="*/ 272 h 1484"/>
                <a:gd name="T10" fmla="*/ 867 w 1227"/>
                <a:gd name="T11" fmla="*/ 390 h 1484"/>
                <a:gd name="T12" fmla="*/ 924 w 1227"/>
                <a:gd name="T13" fmla="*/ 524 h 1484"/>
                <a:gd name="T14" fmla="*/ 954 w 1227"/>
                <a:gd name="T15" fmla="*/ 669 h 1484"/>
                <a:gd name="T16" fmla="*/ 1044 w 1227"/>
                <a:gd name="T17" fmla="*/ 717 h 1484"/>
                <a:gd name="T18" fmla="*/ 1119 w 1227"/>
                <a:gd name="T19" fmla="*/ 783 h 1484"/>
                <a:gd name="T20" fmla="*/ 1177 w 1227"/>
                <a:gd name="T21" fmla="*/ 863 h 1484"/>
                <a:gd name="T22" fmla="*/ 1214 w 1227"/>
                <a:gd name="T23" fmla="*/ 957 h 1484"/>
                <a:gd name="T24" fmla="*/ 1227 w 1227"/>
                <a:gd name="T25" fmla="*/ 1062 h 1484"/>
                <a:gd name="T26" fmla="*/ 1213 w 1227"/>
                <a:gd name="T27" fmla="*/ 1167 h 1484"/>
                <a:gd name="T28" fmla="*/ 1177 w 1227"/>
                <a:gd name="T29" fmla="*/ 1262 h 1484"/>
                <a:gd name="T30" fmla="*/ 1119 w 1227"/>
                <a:gd name="T31" fmla="*/ 1344 h 1484"/>
                <a:gd name="T32" fmla="*/ 1043 w 1227"/>
                <a:gd name="T33" fmla="*/ 1409 h 1484"/>
                <a:gd name="T34" fmla="*/ 952 w 1227"/>
                <a:gd name="T35" fmla="*/ 1456 h 1484"/>
                <a:gd name="T36" fmla="*/ 852 w 1227"/>
                <a:gd name="T37" fmla="*/ 1480 h 1484"/>
                <a:gd name="T38" fmla="*/ 381 w 1227"/>
                <a:gd name="T39" fmla="*/ 1484 h 1484"/>
                <a:gd name="T40" fmla="*/ 487 w 1227"/>
                <a:gd name="T41" fmla="*/ 1471 h 1484"/>
                <a:gd name="T42" fmla="*/ 583 w 1227"/>
                <a:gd name="T43" fmla="*/ 1435 h 1484"/>
                <a:gd name="T44" fmla="*/ 667 w 1227"/>
                <a:gd name="T45" fmla="*/ 1379 h 1484"/>
                <a:gd name="T46" fmla="*/ 733 w 1227"/>
                <a:gd name="T47" fmla="*/ 1305 h 1484"/>
                <a:gd name="T48" fmla="*/ 782 w 1227"/>
                <a:gd name="T49" fmla="*/ 1216 h 1484"/>
                <a:gd name="T50" fmla="*/ 807 w 1227"/>
                <a:gd name="T51" fmla="*/ 1116 h 1484"/>
                <a:gd name="T52" fmla="*/ 807 w 1227"/>
                <a:gd name="T53" fmla="*/ 1008 h 1484"/>
                <a:gd name="T54" fmla="*/ 782 w 1227"/>
                <a:gd name="T55" fmla="*/ 910 h 1484"/>
                <a:gd name="T56" fmla="*/ 733 w 1227"/>
                <a:gd name="T57" fmla="*/ 821 h 1484"/>
                <a:gd name="T58" fmla="*/ 667 w 1227"/>
                <a:gd name="T59" fmla="*/ 748 h 1484"/>
                <a:gd name="T60" fmla="*/ 584 w 1227"/>
                <a:gd name="T61" fmla="*/ 691 h 1484"/>
                <a:gd name="T62" fmla="*/ 525 w 1227"/>
                <a:gd name="T63" fmla="*/ 594 h 1484"/>
                <a:gd name="T64" fmla="*/ 480 w 1227"/>
                <a:gd name="T65" fmla="*/ 453 h 1484"/>
                <a:gd name="T66" fmla="*/ 410 w 1227"/>
                <a:gd name="T67" fmla="*/ 324 h 1484"/>
                <a:gd name="T68" fmla="*/ 314 w 1227"/>
                <a:gd name="T69" fmla="*/ 213 h 1484"/>
                <a:gd name="T70" fmla="*/ 201 w 1227"/>
                <a:gd name="T71" fmla="*/ 122 h 1484"/>
                <a:gd name="T72" fmla="*/ 70 w 1227"/>
                <a:gd name="T73" fmla="*/ 54 h 1484"/>
                <a:gd name="T74" fmla="*/ 67 w 1227"/>
                <a:gd name="T75" fmla="*/ 13 h 1484"/>
                <a:gd name="T76" fmla="*/ 208 w 1227"/>
                <a:gd name="T77" fmla="*/ 0 h 1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27" h="1484">
                  <a:moveTo>
                    <a:pt x="208" y="0"/>
                  </a:moveTo>
                  <a:lnTo>
                    <a:pt x="284" y="4"/>
                  </a:lnTo>
                  <a:lnTo>
                    <a:pt x="358" y="15"/>
                  </a:lnTo>
                  <a:lnTo>
                    <a:pt x="431" y="34"/>
                  </a:lnTo>
                  <a:lnTo>
                    <a:pt x="500" y="59"/>
                  </a:lnTo>
                  <a:lnTo>
                    <a:pt x="565" y="90"/>
                  </a:lnTo>
                  <a:lnTo>
                    <a:pt x="626" y="128"/>
                  </a:lnTo>
                  <a:lnTo>
                    <a:pt x="684" y="170"/>
                  </a:lnTo>
                  <a:lnTo>
                    <a:pt x="738" y="218"/>
                  </a:lnTo>
                  <a:lnTo>
                    <a:pt x="786" y="272"/>
                  </a:lnTo>
                  <a:lnTo>
                    <a:pt x="829" y="329"/>
                  </a:lnTo>
                  <a:lnTo>
                    <a:pt x="867" y="390"/>
                  </a:lnTo>
                  <a:lnTo>
                    <a:pt x="898" y="456"/>
                  </a:lnTo>
                  <a:lnTo>
                    <a:pt x="924" y="524"/>
                  </a:lnTo>
                  <a:lnTo>
                    <a:pt x="942" y="596"/>
                  </a:lnTo>
                  <a:lnTo>
                    <a:pt x="954" y="669"/>
                  </a:lnTo>
                  <a:lnTo>
                    <a:pt x="1000" y="691"/>
                  </a:lnTo>
                  <a:lnTo>
                    <a:pt x="1044" y="717"/>
                  </a:lnTo>
                  <a:lnTo>
                    <a:pt x="1083" y="748"/>
                  </a:lnTo>
                  <a:lnTo>
                    <a:pt x="1119" y="783"/>
                  </a:lnTo>
                  <a:lnTo>
                    <a:pt x="1150" y="821"/>
                  </a:lnTo>
                  <a:lnTo>
                    <a:pt x="1177" y="863"/>
                  </a:lnTo>
                  <a:lnTo>
                    <a:pt x="1198" y="910"/>
                  </a:lnTo>
                  <a:lnTo>
                    <a:pt x="1214" y="957"/>
                  </a:lnTo>
                  <a:lnTo>
                    <a:pt x="1223" y="1008"/>
                  </a:lnTo>
                  <a:lnTo>
                    <a:pt x="1227" y="1062"/>
                  </a:lnTo>
                  <a:lnTo>
                    <a:pt x="1223" y="1116"/>
                  </a:lnTo>
                  <a:lnTo>
                    <a:pt x="1213" y="1167"/>
                  </a:lnTo>
                  <a:lnTo>
                    <a:pt x="1198" y="1216"/>
                  </a:lnTo>
                  <a:lnTo>
                    <a:pt x="1177" y="1262"/>
                  </a:lnTo>
                  <a:lnTo>
                    <a:pt x="1150" y="1305"/>
                  </a:lnTo>
                  <a:lnTo>
                    <a:pt x="1119" y="1344"/>
                  </a:lnTo>
                  <a:lnTo>
                    <a:pt x="1083" y="1379"/>
                  </a:lnTo>
                  <a:lnTo>
                    <a:pt x="1043" y="1409"/>
                  </a:lnTo>
                  <a:lnTo>
                    <a:pt x="1000" y="1435"/>
                  </a:lnTo>
                  <a:lnTo>
                    <a:pt x="952" y="1456"/>
                  </a:lnTo>
                  <a:lnTo>
                    <a:pt x="903" y="1471"/>
                  </a:lnTo>
                  <a:lnTo>
                    <a:pt x="852" y="1480"/>
                  </a:lnTo>
                  <a:lnTo>
                    <a:pt x="798" y="1484"/>
                  </a:lnTo>
                  <a:lnTo>
                    <a:pt x="381" y="1484"/>
                  </a:lnTo>
                  <a:lnTo>
                    <a:pt x="435" y="1480"/>
                  </a:lnTo>
                  <a:lnTo>
                    <a:pt x="487" y="1471"/>
                  </a:lnTo>
                  <a:lnTo>
                    <a:pt x="536" y="1456"/>
                  </a:lnTo>
                  <a:lnTo>
                    <a:pt x="583" y="1435"/>
                  </a:lnTo>
                  <a:lnTo>
                    <a:pt x="626" y="1409"/>
                  </a:lnTo>
                  <a:lnTo>
                    <a:pt x="667" y="1379"/>
                  </a:lnTo>
                  <a:lnTo>
                    <a:pt x="702" y="1344"/>
                  </a:lnTo>
                  <a:lnTo>
                    <a:pt x="733" y="1305"/>
                  </a:lnTo>
                  <a:lnTo>
                    <a:pt x="761" y="1262"/>
                  </a:lnTo>
                  <a:lnTo>
                    <a:pt x="782" y="1216"/>
                  </a:lnTo>
                  <a:lnTo>
                    <a:pt x="797" y="1167"/>
                  </a:lnTo>
                  <a:lnTo>
                    <a:pt x="807" y="1116"/>
                  </a:lnTo>
                  <a:lnTo>
                    <a:pt x="811" y="1062"/>
                  </a:lnTo>
                  <a:lnTo>
                    <a:pt x="807" y="1008"/>
                  </a:lnTo>
                  <a:lnTo>
                    <a:pt x="797" y="957"/>
                  </a:lnTo>
                  <a:lnTo>
                    <a:pt x="782" y="910"/>
                  </a:lnTo>
                  <a:lnTo>
                    <a:pt x="761" y="863"/>
                  </a:lnTo>
                  <a:lnTo>
                    <a:pt x="733" y="821"/>
                  </a:lnTo>
                  <a:lnTo>
                    <a:pt x="702" y="783"/>
                  </a:lnTo>
                  <a:lnTo>
                    <a:pt x="667" y="748"/>
                  </a:lnTo>
                  <a:lnTo>
                    <a:pt x="626" y="717"/>
                  </a:lnTo>
                  <a:lnTo>
                    <a:pt x="584" y="691"/>
                  </a:lnTo>
                  <a:lnTo>
                    <a:pt x="537" y="669"/>
                  </a:lnTo>
                  <a:lnTo>
                    <a:pt x="525" y="594"/>
                  </a:lnTo>
                  <a:lnTo>
                    <a:pt x="506" y="522"/>
                  </a:lnTo>
                  <a:lnTo>
                    <a:pt x="480" y="453"/>
                  </a:lnTo>
                  <a:lnTo>
                    <a:pt x="447" y="387"/>
                  </a:lnTo>
                  <a:lnTo>
                    <a:pt x="410" y="324"/>
                  </a:lnTo>
                  <a:lnTo>
                    <a:pt x="364" y="265"/>
                  </a:lnTo>
                  <a:lnTo>
                    <a:pt x="314" y="213"/>
                  </a:lnTo>
                  <a:lnTo>
                    <a:pt x="260" y="164"/>
                  </a:lnTo>
                  <a:lnTo>
                    <a:pt x="201" y="122"/>
                  </a:lnTo>
                  <a:lnTo>
                    <a:pt x="138" y="84"/>
                  </a:lnTo>
                  <a:lnTo>
                    <a:pt x="70" y="54"/>
                  </a:lnTo>
                  <a:lnTo>
                    <a:pt x="0" y="29"/>
                  </a:lnTo>
                  <a:lnTo>
                    <a:pt x="67" y="13"/>
                  </a:lnTo>
                  <a:lnTo>
                    <a:pt x="136" y="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C6D7E"/>
            </a:solidFill>
            <a:ln w="0">
              <a:solidFill>
                <a:srgbClr val="EC6D7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8"/>
            <p:cNvSpPr>
              <a:spLocks/>
            </p:cNvSpPr>
            <p:nvPr userDrawn="1"/>
          </p:nvSpPr>
          <p:spPr bwMode="auto">
            <a:xfrm>
              <a:off x="7559525" y="665720"/>
              <a:ext cx="510861" cy="336264"/>
            </a:xfrm>
            <a:custGeom>
              <a:avLst/>
              <a:gdLst>
                <a:gd name="T0" fmla="*/ 1467 w 2213"/>
                <a:gd name="T1" fmla="*/ 22 h 1456"/>
                <a:gd name="T2" fmla="*/ 1588 w 2213"/>
                <a:gd name="T3" fmla="*/ 82 h 1456"/>
                <a:gd name="T4" fmla="*/ 1696 w 2213"/>
                <a:gd name="T5" fmla="*/ 164 h 1456"/>
                <a:gd name="T6" fmla="*/ 1788 w 2213"/>
                <a:gd name="T7" fmla="*/ 261 h 1456"/>
                <a:gd name="T8" fmla="*/ 1860 w 2213"/>
                <a:gd name="T9" fmla="*/ 375 h 1456"/>
                <a:gd name="T10" fmla="*/ 1912 w 2213"/>
                <a:gd name="T11" fmla="*/ 501 h 1456"/>
                <a:gd name="T12" fmla="*/ 1939 w 2213"/>
                <a:gd name="T13" fmla="*/ 639 h 1456"/>
                <a:gd name="T14" fmla="*/ 2028 w 2213"/>
                <a:gd name="T15" fmla="*/ 686 h 1456"/>
                <a:gd name="T16" fmla="*/ 2105 w 2213"/>
                <a:gd name="T17" fmla="*/ 753 h 1456"/>
                <a:gd name="T18" fmla="*/ 2163 w 2213"/>
                <a:gd name="T19" fmla="*/ 834 h 1456"/>
                <a:gd name="T20" fmla="*/ 2199 w 2213"/>
                <a:gd name="T21" fmla="*/ 929 h 1456"/>
                <a:gd name="T22" fmla="*/ 2213 w 2213"/>
                <a:gd name="T23" fmla="*/ 1034 h 1456"/>
                <a:gd name="T24" fmla="*/ 2199 w 2213"/>
                <a:gd name="T25" fmla="*/ 1139 h 1456"/>
                <a:gd name="T26" fmla="*/ 2163 w 2213"/>
                <a:gd name="T27" fmla="*/ 1234 h 1456"/>
                <a:gd name="T28" fmla="*/ 2104 w 2213"/>
                <a:gd name="T29" fmla="*/ 1316 h 1456"/>
                <a:gd name="T30" fmla="*/ 2028 w 2213"/>
                <a:gd name="T31" fmla="*/ 1381 h 1456"/>
                <a:gd name="T32" fmla="*/ 1938 w 2213"/>
                <a:gd name="T33" fmla="*/ 1428 h 1456"/>
                <a:gd name="T34" fmla="*/ 1837 w 2213"/>
                <a:gd name="T35" fmla="*/ 1452 h 1456"/>
                <a:gd name="T36" fmla="*/ 429 w 2213"/>
                <a:gd name="T37" fmla="*/ 1456 h 1456"/>
                <a:gd name="T38" fmla="*/ 324 w 2213"/>
                <a:gd name="T39" fmla="*/ 1443 h 1456"/>
                <a:gd name="T40" fmla="*/ 227 w 2213"/>
                <a:gd name="T41" fmla="*/ 1407 h 1456"/>
                <a:gd name="T42" fmla="*/ 144 w 2213"/>
                <a:gd name="T43" fmla="*/ 1351 h 1456"/>
                <a:gd name="T44" fmla="*/ 77 w 2213"/>
                <a:gd name="T45" fmla="*/ 1277 h 1456"/>
                <a:gd name="T46" fmla="*/ 29 w 2213"/>
                <a:gd name="T47" fmla="*/ 1188 h 1456"/>
                <a:gd name="T48" fmla="*/ 4 w 2213"/>
                <a:gd name="T49" fmla="*/ 1088 h 1456"/>
                <a:gd name="T50" fmla="*/ 4 w 2213"/>
                <a:gd name="T51" fmla="*/ 979 h 1456"/>
                <a:gd name="T52" fmla="*/ 30 w 2213"/>
                <a:gd name="T53" fmla="*/ 877 h 1456"/>
                <a:gd name="T54" fmla="*/ 82 w 2213"/>
                <a:gd name="T55" fmla="*/ 787 h 1456"/>
                <a:gd name="T56" fmla="*/ 152 w 2213"/>
                <a:gd name="T57" fmla="*/ 711 h 1456"/>
                <a:gd name="T58" fmla="*/ 240 w 2213"/>
                <a:gd name="T59" fmla="*/ 655 h 1456"/>
                <a:gd name="T60" fmla="*/ 340 w 2213"/>
                <a:gd name="T61" fmla="*/ 621 h 1456"/>
                <a:gd name="T62" fmla="*/ 404 w 2213"/>
                <a:gd name="T63" fmla="*/ 554 h 1456"/>
                <a:gd name="T64" fmla="*/ 446 w 2213"/>
                <a:gd name="T65" fmla="*/ 443 h 1456"/>
                <a:gd name="T66" fmla="*/ 512 w 2213"/>
                <a:gd name="T67" fmla="*/ 346 h 1456"/>
                <a:gd name="T68" fmla="*/ 598 w 2213"/>
                <a:gd name="T69" fmla="*/ 269 h 1456"/>
                <a:gd name="T70" fmla="*/ 702 w 2213"/>
                <a:gd name="T71" fmla="*/ 212 h 1456"/>
                <a:gd name="T72" fmla="*/ 819 w 2213"/>
                <a:gd name="T73" fmla="*/ 184 h 1456"/>
                <a:gd name="T74" fmla="*/ 943 w 2213"/>
                <a:gd name="T75" fmla="*/ 184 h 1456"/>
                <a:gd name="T76" fmla="*/ 1058 w 2213"/>
                <a:gd name="T77" fmla="*/ 212 h 1456"/>
                <a:gd name="T78" fmla="*/ 1158 w 2213"/>
                <a:gd name="T79" fmla="*/ 121 h 1456"/>
                <a:gd name="T80" fmla="*/ 1274 w 2213"/>
                <a:gd name="T81" fmla="*/ 50 h 1456"/>
                <a:gd name="T82" fmla="*/ 1402 w 2213"/>
                <a:gd name="T83" fmla="*/ 0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3" h="1456">
                  <a:moveTo>
                    <a:pt x="1402" y="0"/>
                  </a:moveTo>
                  <a:lnTo>
                    <a:pt x="1467" y="22"/>
                  </a:lnTo>
                  <a:lnTo>
                    <a:pt x="1530" y="50"/>
                  </a:lnTo>
                  <a:lnTo>
                    <a:pt x="1588" y="82"/>
                  </a:lnTo>
                  <a:lnTo>
                    <a:pt x="1645" y="121"/>
                  </a:lnTo>
                  <a:lnTo>
                    <a:pt x="1696" y="164"/>
                  </a:lnTo>
                  <a:lnTo>
                    <a:pt x="1744" y="210"/>
                  </a:lnTo>
                  <a:lnTo>
                    <a:pt x="1788" y="261"/>
                  </a:lnTo>
                  <a:lnTo>
                    <a:pt x="1827" y="316"/>
                  </a:lnTo>
                  <a:lnTo>
                    <a:pt x="1860" y="375"/>
                  </a:lnTo>
                  <a:lnTo>
                    <a:pt x="1889" y="438"/>
                  </a:lnTo>
                  <a:lnTo>
                    <a:pt x="1912" y="501"/>
                  </a:lnTo>
                  <a:lnTo>
                    <a:pt x="1928" y="569"/>
                  </a:lnTo>
                  <a:lnTo>
                    <a:pt x="1939" y="639"/>
                  </a:lnTo>
                  <a:lnTo>
                    <a:pt x="1986" y="660"/>
                  </a:lnTo>
                  <a:lnTo>
                    <a:pt x="2028" y="686"/>
                  </a:lnTo>
                  <a:lnTo>
                    <a:pt x="2069" y="718"/>
                  </a:lnTo>
                  <a:lnTo>
                    <a:pt x="2105" y="753"/>
                  </a:lnTo>
                  <a:lnTo>
                    <a:pt x="2135" y="792"/>
                  </a:lnTo>
                  <a:lnTo>
                    <a:pt x="2163" y="834"/>
                  </a:lnTo>
                  <a:lnTo>
                    <a:pt x="2184" y="880"/>
                  </a:lnTo>
                  <a:lnTo>
                    <a:pt x="2199" y="929"/>
                  </a:lnTo>
                  <a:lnTo>
                    <a:pt x="2209" y="980"/>
                  </a:lnTo>
                  <a:lnTo>
                    <a:pt x="2213" y="1034"/>
                  </a:lnTo>
                  <a:lnTo>
                    <a:pt x="2209" y="1088"/>
                  </a:lnTo>
                  <a:lnTo>
                    <a:pt x="2199" y="1139"/>
                  </a:lnTo>
                  <a:lnTo>
                    <a:pt x="2184" y="1188"/>
                  </a:lnTo>
                  <a:lnTo>
                    <a:pt x="2163" y="1234"/>
                  </a:lnTo>
                  <a:lnTo>
                    <a:pt x="2135" y="1277"/>
                  </a:lnTo>
                  <a:lnTo>
                    <a:pt x="2104" y="1316"/>
                  </a:lnTo>
                  <a:lnTo>
                    <a:pt x="2069" y="1351"/>
                  </a:lnTo>
                  <a:lnTo>
                    <a:pt x="2028" y="1381"/>
                  </a:lnTo>
                  <a:lnTo>
                    <a:pt x="1985" y="1407"/>
                  </a:lnTo>
                  <a:lnTo>
                    <a:pt x="1938" y="1428"/>
                  </a:lnTo>
                  <a:lnTo>
                    <a:pt x="1889" y="1443"/>
                  </a:lnTo>
                  <a:lnTo>
                    <a:pt x="1837" y="1452"/>
                  </a:lnTo>
                  <a:lnTo>
                    <a:pt x="1783" y="1456"/>
                  </a:lnTo>
                  <a:lnTo>
                    <a:pt x="429" y="1456"/>
                  </a:lnTo>
                  <a:lnTo>
                    <a:pt x="375" y="1452"/>
                  </a:lnTo>
                  <a:lnTo>
                    <a:pt x="324" y="1443"/>
                  </a:lnTo>
                  <a:lnTo>
                    <a:pt x="275" y="1428"/>
                  </a:lnTo>
                  <a:lnTo>
                    <a:pt x="227" y="1407"/>
                  </a:lnTo>
                  <a:lnTo>
                    <a:pt x="185" y="1381"/>
                  </a:lnTo>
                  <a:lnTo>
                    <a:pt x="144" y="1351"/>
                  </a:lnTo>
                  <a:lnTo>
                    <a:pt x="108" y="1316"/>
                  </a:lnTo>
                  <a:lnTo>
                    <a:pt x="77" y="1277"/>
                  </a:lnTo>
                  <a:lnTo>
                    <a:pt x="50" y="1234"/>
                  </a:lnTo>
                  <a:lnTo>
                    <a:pt x="29" y="1188"/>
                  </a:lnTo>
                  <a:lnTo>
                    <a:pt x="14" y="1139"/>
                  </a:lnTo>
                  <a:lnTo>
                    <a:pt x="4" y="1088"/>
                  </a:lnTo>
                  <a:lnTo>
                    <a:pt x="0" y="1034"/>
                  </a:lnTo>
                  <a:lnTo>
                    <a:pt x="4" y="979"/>
                  </a:lnTo>
                  <a:lnTo>
                    <a:pt x="14" y="927"/>
                  </a:lnTo>
                  <a:lnTo>
                    <a:pt x="30" y="877"/>
                  </a:lnTo>
                  <a:lnTo>
                    <a:pt x="53" y="829"/>
                  </a:lnTo>
                  <a:lnTo>
                    <a:pt x="82" y="787"/>
                  </a:lnTo>
                  <a:lnTo>
                    <a:pt x="114" y="746"/>
                  </a:lnTo>
                  <a:lnTo>
                    <a:pt x="152" y="711"/>
                  </a:lnTo>
                  <a:lnTo>
                    <a:pt x="195" y="681"/>
                  </a:lnTo>
                  <a:lnTo>
                    <a:pt x="240" y="655"/>
                  </a:lnTo>
                  <a:lnTo>
                    <a:pt x="289" y="636"/>
                  </a:lnTo>
                  <a:lnTo>
                    <a:pt x="340" y="621"/>
                  </a:lnTo>
                  <a:lnTo>
                    <a:pt x="394" y="614"/>
                  </a:lnTo>
                  <a:lnTo>
                    <a:pt x="404" y="554"/>
                  </a:lnTo>
                  <a:lnTo>
                    <a:pt x="421" y="498"/>
                  </a:lnTo>
                  <a:lnTo>
                    <a:pt x="446" y="443"/>
                  </a:lnTo>
                  <a:lnTo>
                    <a:pt x="477" y="392"/>
                  </a:lnTo>
                  <a:lnTo>
                    <a:pt x="512" y="346"/>
                  </a:lnTo>
                  <a:lnTo>
                    <a:pt x="553" y="305"/>
                  </a:lnTo>
                  <a:lnTo>
                    <a:pt x="598" y="269"/>
                  </a:lnTo>
                  <a:lnTo>
                    <a:pt x="648" y="237"/>
                  </a:lnTo>
                  <a:lnTo>
                    <a:pt x="702" y="212"/>
                  </a:lnTo>
                  <a:lnTo>
                    <a:pt x="759" y="195"/>
                  </a:lnTo>
                  <a:lnTo>
                    <a:pt x="819" y="184"/>
                  </a:lnTo>
                  <a:lnTo>
                    <a:pt x="880" y="180"/>
                  </a:lnTo>
                  <a:lnTo>
                    <a:pt x="943" y="184"/>
                  </a:lnTo>
                  <a:lnTo>
                    <a:pt x="1002" y="194"/>
                  </a:lnTo>
                  <a:lnTo>
                    <a:pt x="1058" y="212"/>
                  </a:lnTo>
                  <a:lnTo>
                    <a:pt x="1106" y="165"/>
                  </a:lnTo>
                  <a:lnTo>
                    <a:pt x="1158" y="121"/>
                  </a:lnTo>
                  <a:lnTo>
                    <a:pt x="1215" y="84"/>
                  </a:lnTo>
                  <a:lnTo>
                    <a:pt x="1274" y="50"/>
                  </a:lnTo>
                  <a:lnTo>
                    <a:pt x="1336" y="22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FF8080"/>
            </a:solidFill>
            <a:ln w="0">
              <a:solidFill>
                <a:srgbClr val="FF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61" name="그림 6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10800000">
            <a:off x="9428546" y="-187681"/>
            <a:ext cx="5619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2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D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919248" y="1299985"/>
            <a:ext cx="5439104" cy="2146830"/>
            <a:chOff x="1919248" y="1299985"/>
            <a:chExt cx="5439104" cy="2146830"/>
          </a:xfrm>
          <a:scene3d>
            <a:camera prst="obliqueTopLeft"/>
            <a:lightRig rig="threePt" dir="t"/>
          </a:scene3d>
        </p:grpSpPr>
        <p:sp>
          <p:nvSpPr>
            <p:cNvPr id="3" name="직사각형 2"/>
            <p:cNvSpPr/>
            <p:nvPr/>
          </p:nvSpPr>
          <p:spPr>
            <a:xfrm rot="19286053">
              <a:off x="3575645" y="2088984"/>
              <a:ext cx="1866669" cy="585216"/>
            </a:xfrm>
            <a:prstGeom prst="rect">
              <a:avLst/>
            </a:prstGeom>
            <a:solidFill>
              <a:srgbClr val="4544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919248" y="1544125"/>
              <a:ext cx="3888167" cy="910862"/>
              <a:chOff x="1919248" y="1544125"/>
              <a:chExt cx="3888167" cy="91086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평행 사변형 5"/>
              <p:cNvSpPr/>
              <p:nvPr userDrawn="1"/>
            </p:nvSpPr>
            <p:spPr>
              <a:xfrm rot="20999035">
                <a:off x="1998118" y="1544125"/>
                <a:ext cx="3809297" cy="763671"/>
              </a:xfrm>
              <a:prstGeom prst="parallelogram">
                <a:avLst>
                  <a:gd name="adj" fmla="val 57966"/>
                </a:avLst>
              </a:prstGeom>
              <a:solidFill>
                <a:srgbClr val="3FAA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각 삼각형 6"/>
              <p:cNvSpPr/>
              <p:nvPr userDrawn="1"/>
            </p:nvSpPr>
            <p:spPr>
              <a:xfrm rot="10402428">
                <a:off x="1919248" y="1822859"/>
                <a:ext cx="632128" cy="632128"/>
              </a:xfrm>
              <a:prstGeom prst="rtTriangle">
                <a:avLst/>
              </a:prstGeom>
              <a:solidFill>
                <a:srgbClr val="3FAA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193665" y="2162887"/>
              <a:ext cx="4164687" cy="1067382"/>
              <a:chOff x="3193665" y="2162887"/>
              <a:chExt cx="4164687" cy="106738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평행 사변형 8"/>
              <p:cNvSpPr/>
              <p:nvPr userDrawn="1"/>
            </p:nvSpPr>
            <p:spPr>
              <a:xfrm rot="20999035">
                <a:off x="3193665" y="2466598"/>
                <a:ext cx="3809297" cy="763671"/>
              </a:xfrm>
              <a:prstGeom prst="parallelogram">
                <a:avLst>
                  <a:gd name="adj" fmla="val 57966"/>
                </a:avLst>
              </a:prstGeom>
              <a:solidFill>
                <a:srgbClr val="3FAA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오각형 9"/>
              <p:cNvSpPr/>
              <p:nvPr userDrawn="1"/>
            </p:nvSpPr>
            <p:spPr>
              <a:xfrm rot="21016733">
                <a:off x="6323620" y="2162887"/>
                <a:ext cx="1034732" cy="760471"/>
              </a:xfrm>
              <a:prstGeom prst="homePlate">
                <a:avLst/>
              </a:prstGeom>
              <a:solidFill>
                <a:srgbClr val="3FAA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3" name="직선 연결선 12"/>
            <p:cNvCxnSpPr/>
            <p:nvPr/>
          </p:nvCxnSpPr>
          <p:spPr>
            <a:xfrm flipV="1">
              <a:off x="2082805" y="1299986"/>
              <a:ext cx="3529325" cy="649690"/>
            </a:xfrm>
            <a:prstGeom prst="line">
              <a:avLst/>
            </a:prstGeom>
            <a:ln>
              <a:solidFill>
                <a:srgbClr val="2B7579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V="1">
              <a:off x="2270200" y="1975420"/>
              <a:ext cx="3084755" cy="539671"/>
            </a:xfrm>
            <a:prstGeom prst="line">
              <a:avLst/>
            </a:prstGeom>
            <a:ln>
              <a:solidFill>
                <a:srgbClr val="2B7579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5341621" y="1299985"/>
              <a:ext cx="266525" cy="659052"/>
            </a:xfrm>
            <a:prstGeom prst="line">
              <a:avLst/>
            </a:prstGeom>
            <a:ln>
              <a:solidFill>
                <a:srgbClr val="2B7579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V="1">
              <a:off x="2270200" y="2163915"/>
              <a:ext cx="137720" cy="354651"/>
            </a:xfrm>
            <a:prstGeom prst="line">
              <a:avLst/>
            </a:prstGeom>
            <a:ln>
              <a:solidFill>
                <a:srgbClr val="2B7579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118544" y="1975420"/>
              <a:ext cx="294914" cy="185020"/>
            </a:xfrm>
            <a:prstGeom prst="line">
              <a:avLst/>
            </a:prstGeom>
            <a:ln>
              <a:solidFill>
                <a:srgbClr val="2B7579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3675927" y="2263383"/>
              <a:ext cx="3214121" cy="511129"/>
            </a:xfrm>
            <a:prstGeom prst="line">
              <a:avLst/>
            </a:prstGeom>
            <a:ln>
              <a:solidFill>
                <a:srgbClr val="2B7579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3427000" y="2774512"/>
              <a:ext cx="3538196" cy="672303"/>
            </a:xfrm>
            <a:prstGeom prst="line">
              <a:avLst/>
            </a:prstGeom>
            <a:ln>
              <a:solidFill>
                <a:srgbClr val="2B7579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H="1">
              <a:off x="3426999" y="2787763"/>
              <a:ext cx="266525" cy="659052"/>
            </a:xfrm>
            <a:prstGeom prst="line">
              <a:avLst/>
            </a:prstGeom>
            <a:ln>
              <a:solidFill>
                <a:srgbClr val="2B7579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890048" y="2267621"/>
              <a:ext cx="320092" cy="221726"/>
            </a:xfrm>
            <a:prstGeom prst="line">
              <a:avLst/>
            </a:prstGeom>
            <a:ln>
              <a:solidFill>
                <a:srgbClr val="2B7579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V="1">
              <a:off x="6965196" y="2489347"/>
              <a:ext cx="244944" cy="285165"/>
            </a:xfrm>
            <a:prstGeom prst="line">
              <a:avLst/>
            </a:prstGeom>
            <a:ln>
              <a:solidFill>
                <a:srgbClr val="2B7579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 rot="21028057">
            <a:off x="2383512" y="1617800"/>
            <a:ext cx="3254512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Design&amp;Visual</a:t>
            </a:r>
            <a:endParaRPr lang="ko-KR" altLang="en-US" sz="2800" dirty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 rot="21028057">
            <a:off x="3577778" y="2532693"/>
            <a:ext cx="339072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PPT University</a:t>
            </a:r>
            <a:endParaRPr lang="ko-KR" altLang="en-US" sz="4400" dirty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29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214887" y="144926"/>
            <a:ext cx="595239" cy="931215"/>
            <a:chOff x="214887" y="144926"/>
            <a:chExt cx="595239" cy="931215"/>
          </a:xfrm>
        </p:grpSpPr>
        <p:sp>
          <p:nvSpPr>
            <p:cNvPr id="11" name="Freeform 8"/>
            <p:cNvSpPr>
              <a:spLocks/>
            </p:cNvSpPr>
            <p:nvPr userDrawn="1"/>
          </p:nvSpPr>
          <p:spPr bwMode="auto">
            <a:xfrm rot="900000">
              <a:off x="404079" y="912360"/>
              <a:ext cx="7483" cy="98645"/>
            </a:xfrm>
            <a:custGeom>
              <a:avLst/>
              <a:gdLst>
                <a:gd name="T0" fmla="*/ 20 w 22"/>
                <a:gd name="T1" fmla="*/ 0 h 290"/>
                <a:gd name="T2" fmla="*/ 22 w 22"/>
                <a:gd name="T3" fmla="*/ 290 h 290"/>
                <a:gd name="T4" fmla="*/ 2 w 22"/>
                <a:gd name="T5" fmla="*/ 290 h 290"/>
                <a:gd name="T6" fmla="*/ 0 w 22"/>
                <a:gd name="T7" fmla="*/ 0 h 290"/>
                <a:gd name="T8" fmla="*/ 20 w 22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90">
                  <a:moveTo>
                    <a:pt x="20" y="0"/>
                  </a:moveTo>
                  <a:lnTo>
                    <a:pt x="22" y="290"/>
                  </a:lnTo>
                  <a:lnTo>
                    <a:pt x="2" y="290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 rot="900000">
              <a:off x="214887" y="144926"/>
              <a:ext cx="304781" cy="729636"/>
            </a:xfrm>
            <a:custGeom>
              <a:avLst/>
              <a:gdLst>
                <a:gd name="T0" fmla="*/ 643 w 896"/>
                <a:gd name="T1" fmla="*/ 0 h 2145"/>
                <a:gd name="T2" fmla="*/ 694 w 896"/>
                <a:gd name="T3" fmla="*/ 1 h 2145"/>
                <a:gd name="T4" fmla="*/ 729 w 896"/>
                <a:gd name="T5" fmla="*/ 5 h 2145"/>
                <a:gd name="T6" fmla="*/ 767 w 896"/>
                <a:gd name="T7" fmla="*/ 8 h 2145"/>
                <a:gd name="T8" fmla="*/ 807 w 896"/>
                <a:gd name="T9" fmla="*/ 12 h 2145"/>
                <a:gd name="T10" fmla="*/ 845 w 896"/>
                <a:gd name="T11" fmla="*/ 19 h 2145"/>
                <a:gd name="T12" fmla="*/ 882 w 896"/>
                <a:gd name="T13" fmla="*/ 28 h 2145"/>
                <a:gd name="T14" fmla="*/ 886 w 896"/>
                <a:gd name="T15" fmla="*/ 27 h 2145"/>
                <a:gd name="T16" fmla="*/ 896 w 896"/>
                <a:gd name="T17" fmla="*/ 2145 h 2145"/>
                <a:gd name="T18" fmla="*/ 872 w 896"/>
                <a:gd name="T19" fmla="*/ 2143 h 2145"/>
                <a:gd name="T20" fmla="*/ 844 w 896"/>
                <a:gd name="T21" fmla="*/ 2136 h 2145"/>
                <a:gd name="T22" fmla="*/ 813 w 896"/>
                <a:gd name="T23" fmla="*/ 2123 h 2145"/>
                <a:gd name="T24" fmla="*/ 779 w 896"/>
                <a:gd name="T25" fmla="*/ 2107 h 2145"/>
                <a:gd name="T26" fmla="*/ 742 w 896"/>
                <a:gd name="T27" fmla="*/ 2085 h 2145"/>
                <a:gd name="T28" fmla="*/ 703 w 896"/>
                <a:gd name="T29" fmla="*/ 2060 h 2145"/>
                <a:gd name="T30" fmla="*/ 662 w 896"/>
                <a:gd name="T31" fmla="*/ 2029 h 2145"/>
                <a:gd name="T32" fmla="*/ 620 w 896"/>
                <a:gd name="T33" fmla="*/ 1997 h 2145"/>
                <a:gd name="T34" fmla="*/ 577 w 896"/>
                <a:gd name="T35" fmla="*/ 1958 h 2145"/>
                <a:gd name="T36" fmla="*/ 533 w 896"/>
                <a:gd name="T37" fmla="*/ 1917 h 2145"/>
                <a:gd name="T38" fmla="*/ 489 w 896"/>
                <a:gd name="T39" fmla="*/ 1873 h 2145"/>
                <a:gd name="T40" fmla="*/ 443 w 896"/>
                <a:gd name="T41" fmla="*/ 1823 h 2145"/>
                <a:gd name="T42" fmla="*/ 399 w 896"/>
                <a:gd name="T43" fmla="*/ 1772 h 2145"/>
                <a:gd name="T44" fmla="*/ 355 w 896"/>
                <a:gd name="T45" fmla="*/ 1717 h 2145"/>
                <a:gd name="T46" fmla="*/ 312 w 896"/>
                <a:gd name="T47" fmla="*/ 1659 h 2145"/>
                <a:gd name="T48" fmla="*/ 270 w 896"/>
                <a:gd name="T49" fmla="*/ 1598 h 2145"/>
                <a:gd name="T50" fmla="*/ 229 w 896"/>
                <a:gd name="T51" fmla="*/ 1533 h 2145"/>
                <a:gd name="T52" fmla="*/ 191 w 896"/>
                <a:gd name="T53" fmla="*/ 1467 h 2145"/>
                <a:gd name="T54" fmla="*/ 155 w 896"/>
                <a:gd name="T55" fmla="*/ 1398 h 2145"/>
                <a:gd name="T56" fmla="*/ 121 w 896"/>
                <a:gd name="T57" fmla="*/ 1326 h 2145"/>
                <a:gd name="T58" fmla="*/ 90 w 896"/>
                <a:gd name="T59" fmla="*/ 1253 h 2145"/>
                <a:gd name="T60" fmla="*/ 62 w 896"/>
                <a:gd name="T61" fmla="*/ 1177 h 2145"/>
                <a:gd name="T62" fmla="*/ 39 w 896"/>
                <a:gd name="T63" fmla="*/ 1103 h 2145"/>
                <a:gd name="T64" fmla="*/ 22 w 896"/>
                <a:gd name="T65" fmla="*/ 1029 h 2145"/>
                <a:gd name="T66" fmla="*/ 9 w 896"/>
                <a:gd name="T67" fmla="*/ 954 h 2145"/>
                <a:gd name="T68" fmla="*/ 2 w 896"/>
                <a:gd name="T69" fmla="*/ 881 h 2145"/>
                <a:gd name="T70" fmla="*/ 0 w 896"/>
                <a:gd name="T71" fmla="*/ 808 h 2145"/>
                <a:gd name="T72" fmla="*/ 2 w 896"/>
                <a:gd name="T73" fmla="*/ 736 h 2145"/>
                <a:gd name="T74" fmla="*/ 9 w 896"/>
                <a:gd name="T75" fmla="*/ 665 h 2145"/>
                <a:gd name="T76" fmla="*/ 22 w 896"/>
                <a:gd name="T77" fmla="*/ 596 h 2145"/>
                <a:gd name="T78" fmla="*/ 39 w 896"/>
                <a:gd name="T79" fmla="*/ 530 h 2145"/>
                <a:gd name="T80" fmla="*/ 63 w 896"/>
                <a:gd name="T81" fmla="*/ 465 h 2145"/>
                <a:gd name="T82" fmla="*/ 91 w 896"/>
                <a:gd name="T83" fmla="*/ 405 h 2145"/>
                <a:gd name="T84" fmla="*/ 114 w 896"/>
                <a:gd name="T85" fmla="*/ 362 h 2145"/>
                <a:gd name="T86" fmla="*/ 142 w 896"/>
                <a:gd name="T87" fmla="*/ 320 h 2145"/>
                <a:gd name="T88" fmla="*/ 176 w 896"/>
                <a:gd name="T89" fmla="*/ 277 h 2145"/>
                <a:gd name="T90" fmla="*/ 212 w 896"/>
                <a:gd name="T91" fmla="*/ 236 h 2145"/>
                <a:gd name="T92" fmla="*/ 253 w 896"/>
                <a:gd name="T93" fmla="*/ 195 h 2145"/>
                <a:gd name="T94" fmla="*/ 296 w 896"/>
                <a:gd name="T95" fmla="*/ 158 h 2145"/>
                <a:gd name="T96" fmla="*/ 341 w 896"/>
                <a:gd name="T97" fmla="*/ 122 h 2145"/>
                <a:gd name="T98" fmla="*/ 389 w 896"/>
                <a:gd name="T99" fmla="*/ 89 h 2145"/>
                <a:gd name="T100" fmla="*/ 439 w 896"/>
                <a:gd name="T101" fmla="*/ 61 h 2145"/>
                <a:gd name="T102" fmla="*/ 489 w 896"/>
                <a:gd name="T103" fmla="*/ 37 h 2145"/>
                <a:gd name="T104" fmla="*/ 540 w 896"/>
                <a:gd name="T105" fmla="*/ 19 h 2145"/>
                <a:gd name="T106" fmla="*/ 591 w 896"/>
                <a:gd name="T107" fmla="*/ 6 h 2145"/>
                <a:gd name="T108" fmla="*/ 643 w 896"/>
                <a:gd name="T10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6" h="2145">
                  <a:moveTo>
                    <a:pt x="643" y="0"/>
                  </a:moveTo>
                  <a:lnTo>
                    <a:pt x="694" y="1"/>
                  </a:lnTo>
                  <a:lnTo>
                    <a:pt x="729" y="5"/>
                  </a:lnTo>
                  <a:lnTo>
                    <a:pt x="767" y="8"/>
                  </a:lnTo>
                  <a:lnTo>
                    <a:pt x="807" y="12"/>
                  </a:lnTo>
                  <a:lnTo>
                    <a:pt x="845" y="19"/>
                  </a:lnTo>
                  <a:lnTo>
                    <a:pt x="882" y="28"/>
                  </a:lnTo>
                  <a:lnTo>
                    <a:pt x="886" y="27"/>
                  </a:lnTo>
                  <a:lnTo>
                    <a:pt x="896" y="2145"/>
                  </a:lnTo>
                  <a:lnTo>
                    <a:pt x="872" y="2143"/>
                  </a:lnTo>
                  <a:lnTo>
                    <a:pt x="844" y="2136"/>
                  </a:lnTo>
                  <a:lnTo>
                    <a:pt x="813" y="2123"/>
                  </a:lnTo>
                  <a:lnTo>
                    <a:pt x="779" y="2107"/>
                  </a:lnTo>
                  <a:lnTo>
                    <a:pt x="742" y="2085"/>
                  </a:lnTo>
                  <a:lnTo>
                    <a:pt x="703" y="2060"/>
                  </a:lnTo>
                  <a:lnTo>
                    <a:pt x="662" y="2029"/>
                  </a:lnTo>
                  <a:lnTo>
                    <a:pt x="620" y="1997"/>
                  </a:lnTo>
                  <a:lnTo>
                    <a:pt x="577" y="1958"/>
                  </a:lnTo>
                  <a:lnTo>
                    <a:pt x="533" y="1917"/>
                  </a:lnTo>
                  <a:lnTo>
                    <a:pt x="489" y="1873"/>
                  </a:lnTo>
                  <a:lnTo>
                    <a:pt x="443" y="1823"/>
                  </a:lnTo>
                  <a:lnTo>
                    <a:pt x="399" y="1772"/>
                  </a:lnTo>
                  <a:lnTo>
                    <a:pt x="355" y="1717"/>
                  </a:lnTo>
                  <a:lnTo>
                    <a:pt x="312" y="1659"/>
                  </a:lnTo>
                  <a:lnTo>
                    <a:pt x="270" y="1598"/>
                  </a:lnTo>
                  <a:lnTo>
                    <a:pt x="229" y="1533"/>
                  </a:lnTo>
                  <a:lnTo>
                    <a:pt x="191" y="1467"/>
                  </a:lnTo>
                  <a:lnTo>
                    <a:pt x="155" y="1398"/>
                  </a:lnTo>
                  <a:lnTo>
                    <a:pt x="121" y="1326"/>
                  </a:lnTo>
                  <a:lnTo>
                    <a:pt x="90" y="1253"/>
                  </a:lnTo>
                  <a:lnTo>
                    <a:pt x="62" y="1177"/>
                  </a:lnTo>
                  <a:lnTo>
                    <a:pt x="39" y="1103"/>
                  </a:lnTo>
                  <a:lnTo>
                    <a:pt x="22" y="1029"/>
                  </a:lnTo>
                  <a:lnTo>
                    <a:pt x="9" y="954"/>
                  </a:lnTo>
                  <a:lnTo>
                    <a:pt x="2" y="881"/>
                  </a:lnTo>
                  <a:lnTo>
                    <a:pt x="0" y="808"/>
                  </a:lnTo>
                  <a:lnTo>
                    <a:pt x="2" y="736"/>
                  </a:lnTo>
                  <a:lnTo>
                    <a:pt x="9" y="665"/>
                  </a:lnTo>
                  <a:lnTo>
                    <a:pt x="22" y="596"/>
                  </a:lnTo>
                  <a:lnTo>
                    <a:pt x="39" y="530"/>
                  </a:lnTo>
                  <a:lnTo>
                    <a:pt x="63" y="465"/>
                  </a:lnTo>
                  <a:lnTo>
                    <a:pt x="91" y="405"/>
                  </a:lnTo>
                  <a:lnTo>
                    <a:pt x="114" y="362"/>
                  </a:lnTo>
                  <a:lnTo>
                    <a:pt x="142" y="320"/>
                  </a:lnTo>
                  <a:lnTo>
                    <a:pt x="176" y="277"/>
                  </a:lnTo>
                  <a:lnTo>
                    <a:pt x="212" y="236"/>
                  </a:lnTo>
                  <a:lnTo>
                    <a:pt x="253" y="195"/>
                  </a:lnTo>
                  <a:lnTo>
                    <a:pt x="296" y="158"/>
                  </a:lnTo>
                  <a:lnTo>
                    <a:pt x="341" y="122"/>
                  </a:lnTo>
                  <a:lnTo>
                    <a:pt x="389" y="89"/>
                  </a:lnTo>
                  <a:lnTo>
                    <a:pt x="439" y="61"/>
                  </a:lnTo>
                  <a:lnTo>
                    <a:pt x="489" y="37"/>
                  </a:lnTo>
                  <a:lnTo>
                    <a:pt x="540" y="19"/>
                  </a:lnTo>
                  <a:lnTo>
                    <a:pt x="591" y="6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A3DCE2"/>
            </a:solidFill>
            <a:ln w="0">
              <a:solidFill>
                <a:srgbClr val="A3DCE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 rot="900000">
              <a:off x="506366" y="220122"/>
              <a:ext cx="303760" cy="732358"/>
            </a:xfrm>
            <a:custGeom>
              <a:avLst/>
              <a:gdLst>
                <a:gd name="T0" fmla="*/ 204 w 893"/>
                <a:gd name="T1" fmla="*/ 0 h 2153"/>
                <a:gd name="T2" fmla="*/ 248 w 893"/>
                <a:gd name="T3" fmla="*/ 1 h 2153"/>
                <a:gd name="T4" fmla="*/ 293 w 893"/>
                <a:gd name="T5" fmla="*/ 8 h 2153"/>
                <a:gd name="T6" fmla="*/ 339 w 893"/>
                <a:gd name="T7" fmla="*/ 21 h 2153"/>
                <a:gd name="T8" fmla="*/ 385 w 893"/>
                <a:gd name="T9" fmla="*/ 38 h 2153"/>
                <a:gd name="T10" fmla="*/ 432 w 893"/>
                <a:gd name="T11" fmla="*/ 59 h 2153"/>
                <a:gd name="T12" fmla="*/ 477 w 893"/>
                <a:gd name="T13" fmla="*/ 85 h 2153"/>
                <a:gd name="T14" fmla="*/ 521 w 893"/>
                <a:gd name="T15" fmla="*/ 113 h 2153"/>
                <a:gd name="T16" fmla="*/ 565 w 893"/>
                <a:gd name="T17" fmla="*/ 144 h 2153"/>
                <a:gd name="T18" fmla="*/ 605 w 893"/>
                <a:gd name="T19" fmla="*/ 176 h 2153"/>
                <a:gd name="T20" fmla="*/ 645 w 893"/>
                <a:gd name="T21" fmla="*/ 211 h 2153"/>
                <a:gd name="T22" fmla="*/ 681 w 893"/>
                <a:gd name="T23" fmla="*/ 247 h 2153"/>
                <a:gd name="T24" fmla="*/ 714 w 893"/>
                <a:gd name="T25" fmla="*/ 283 h 2153"/>
                <a:gd name="T26" fmla="*/ 743 w 893"/>
                <a:gd name="T27" fmla="*/ 319 h 2153"/>
                <a:gd name="T28" fmla="*/ 768 w 893"/>
                <a:gd name="T29" fmla="*/ 355 h 2153"/>
                <a:gd name="T30" fmla="*/ 789 w 893"/>
                <a:gd name="T31" fmla="*/ 389 h 2153"/>
                <a:gd name="T32" fmla="*/ 821 w 893"/>
                <a:gd name="T33" fmla="*/ 451 h 2153"/>
                <a:gd name="T34" fmla="*/ 845 w 893"/>
                <a:gd name="T35" fmla="*/ 516 h 2153"/>
                <a:gd name="T36" fmla="*/ 865 w 893"/>
                <a:gd name="T37" fmla="*/ 583 h 2153"/>
                <a:gd name="T38" fmla="*/ 880 w 893"/>
                <a:gd name="T39" fmla="*/ 652 h 2153"/>
                <a:gd name="T40" fmla="*/ 889 w 893"/>
                <a:gd name="T41" fmla="*/ 725 h 2153"/>
                <a:gd name="T42" fmla="*/ 893 w 893"/>
                <a:gd name="T43" fmla="*/ 797 h 2153"/>
                <a:gd name="T44" fmla="*/ 892 w 893"/>
                <a:gd name="T45" fmla="*/ 872 h 2153"/>
                <a:gd name="T46" fmla="*/ 886 w 893"/>
                <a:gd name="T47" fmla="*/ 947 h 2153"/>
                <a:gd name="T48" fmla="*/ 874 w 893"/>
                <a:gd name="T49" fmla="*/ 1023 h 2153"/>
                <a:gd name="T50" fmla="*/ 857 w 893"/>
                <a:gd name="T51" fmla="*/ 1099 h 2153"/>
                <a:gd name="T52" fmla="*/ 835 w 893"/>
                <a:gd name="T53" fmla="*/ 1175 h 2153"/>
                <a:gd name="T54" fmla="*/ 808 w 893"/>
                <a:gd name="T55" fmla="*/ 1251 h 2153"/>
                <a:gd name="T56" fmla="*/ 779 w 893"/>
                <a:gd name="T57" fmla="*/ 1326 h 2153"/>
                <a:gd name="T58" fmla="*/ 745 w 893"/>
                <a:gd name="T59" fmla="*/ 1397 h 2153"/>
                <a:gd name="T60" fmla="*/ 710 w 893"/>
                <a:gd name="T61" fmla="*/ 1468 h 2153"/>
                <a:gd name="T62" fmla="*/ 672 w 893"/>
                <a:gd name="T63" fmla="*/ 1534 h 2153"/>
                <a:gd name="T64" fmla="*/ 632 w 893"/>
                <a:gd name="T65" fmla="*/ 1599 h 2153"/>
                <a:gd name="T66" fmla="*/ 590 w 893"/>
                <a:gd name="T67" fmla="*/ 1661 h 2153"/>
                <a:gd name="T68" fmla="*/ 548 w 893"/>
                <a:gd name="T69" fmla="*/ 1719 h 2153"/>
                <a:gd name="T70" fmla="*/ 504 w 893"/>
                <a:gd name="T71" fmla="*/ 1775 h 2153"/>
                <a:gd name="T72" fmla="*/ 460 w 893"/>
                <a:gd name="T73" fmla="*/ 1828 h 2153"/>
                <a:gd name="T74" fmla="*/ 416 w 893"/>
                <a:gd name="T75" fmla="*/ 1877 h 2153"/>
                <a:gd name="T76" fmla="*/ 371 w 893"/>
                <a:gd name="T77" fmla="*/ 1922 h 2153"/>
                <a:gd name="T78" fmla="*/ 328 w 893"/>
                <a:gd name="T79" fmla="*/ 1964 h 2153"/>
                <a:gd name="T80" fmla="*/ 285 w 893"/>
                <a:gd name="T81" fmla="*/ 2002 h 2153"/>
                <a:gd name="T82" fmla="*/ 243 w 893"/>
                <a:gd name="T83" fmla="*/ 2036 h 2153"/>
                <a:gd name="T84" fmla="*/ 202 w 893"/>
                <a:gd name="T85" fmla="*/ 2067 h 2153"/>
                <a:gd name="T86" fmla="*/ 164 w 893"/>
                <a:gd name="T87" fmla="*/ 2092 h 2153"/>
                <a:gd name="T88" fmla="*/ 128 w 893"/>
                <a:gd name="T89" fmla="*/ 2113 h 2153"/>
                <a:gd name="T90" fmla="*/ 94 w 893"/>
                <a:gd name="T91" fmla="*/ 2131 h 2153"/>
                <a:gd name="T92" fmla="*/ 64 w 893"/>
                <a:gd name="T93" fmla="*/ 2143 h 2153"/>
                <a:gd name="T94" fmla="*/ 36 w 893"/>
                <a:gd name="T95" fmla="*/ 2151 h 2153"/>
                <a:gd name="T96" fmla="*/ 12 w 893"/>
                <a:gd name="T97" fmla="*/ 2153 h 2153"/>
                <a:gd name="T98" fmla="*/ 10 w 893"/>
                <a:gd name="T99" fmla="*/ 2153 h 2153"/>
                <a:gd name="T100" fmla="*/ 0 w 893"/>
                <a:gd name="T101" fmla="*/ 35 h 2153"/>
                <a:gd name="T102" fmla="*/ 31 w 893"/>
                <a:gd name="T103" fmla="*/ 24 h 2153"/>
                <a:gd name="T104" fmla="*/ 64 w 893"/>
                <a:gd name="T105" fmla="*/ 17 h 2153"/>
                <a:gd name="T106" fmla="*/ 99 w 893"/>
                <a:gd name="T107" fmla="*/ 13 h 2153"/>
                <a:gd name="T108" fmla="*/ 131 w 893"/>
                <a:gd name="T109" fmla="*/ 9 h 2153"/>
                <a:gd name="T110" fmla="*/ 161 w 893"/>
                <a:gd name="T111" fmla="*/ 4 h 2153"/>
                <a:gd name="T112" fmla="*/ 204 w 893"/>
                <a:gd name="T113" fmla="*/ 0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3" h="2153">
                  <a:moveTo>
                    <a:pt x="204" y="0"/>
                  </a:moveTo>
                  <a:lnTo>
                    <a:pt x="248" y="1"/>
                  </a:lnTo>
                  <a:lnTo>
                    <a:pt x="293" y="8"/>
                  </a:lnTo>
                  <a:lnTo>
                    <a:pt x="339" y="21"/>
                  </a:lnTo>
                  <a:lnTo>
                    <a:pt x="385" y="38"/>
                  </a:lnTo>
                  <a:lnTo>
                    <a:pt x="432" y="59"/>
                  </a:lnTo>
                  <a:lnTo>
                    <a:pt x="477" y="85"/>
                  </a:lnTo>
                  <a:lnTo>
                    <a:pt x="521" y="113"/>
                  </a:lnTo>
                  <a:lnTo>
                    <a:pt x="565" y="144"/>
                  </a:lnTo>
                  <a:lnTo>
                    <a:pt x="605" y="176"/>
                  </a:lnTo>
                  <a:lnTo>
                    <a:pt x="645" y="211"/>
                  </a:lnTo>
                  <a:lnTo>
                    <a:pt x="681" y="247"/>
                  </a:lnTo>
                  <a:lnTo>
                    <a:pt x="714" y="283"/>
                  </a:lnTo>
                  <a:lnTo>
                    <a:pt x="743" y="319"/>
                  </a:lnTo>
                  <a:lnTo>
                    <a:pt x="768" y="355"/>
                  </a:lnTo>
                  <a:lnTo>
                    <a:pt x="789" y="389"/>
                  </a:lnTo>
                  <a:lnTo>
                    <a:pt x="821" y="451"/>
                  </a:lnTo>
                  <a:lnTo>
                    <a:pt x="845" y="516"/>
                  </a:lnTo>
                  <a:lnTo>
                    <a:pt x="865" y="583"/>
                  </a:lnTo>
                  <a:lnTo>
                    <a:pt x="880" y="652"/>
                  </a:lnTo>
                  <a:lnTo>
                    <a:pt x="889" y="725"/>
                  </a:lnTo>
                  <a:lnTo>
                    <a:pt x="893" y="797"/>
                  </a:lnTo>
                  <a:lnTo>
                    <a:pt x="892" y="872"/>
                  </a:lnTo>
                  <a:lnTo>
                    <a:pt x="886" y="947"/>
                  </a:lnTo>
                  <a:lnTo>
                    <a:pt x="874" y="1023"/>
                  </a:lnTo>
                  <a:lnTo>
                    <a:pt x="857" y="1099"/>
                  </a:lnTo>
                  <a:lnTo>
                    <a:pt x="835" y="1175"/>
                  </a:lnTo>
                  <a:lnTo>
                    <a:pt x="808" y="1251"/>
                  </a:lnTo>
                  <a:lnTo>
                    <a:pt x="779" y="1326"/>
                  </a:lnTo>
                  <a:lnTo>
                    <a:pt x="745" y="1397"/>
                  </a:lnTo>
                  <a:lnTo>
                    <a:pt x="710" y="1468"/>
                  </a:lnTo>
                  <a:lnTo>
                    <a:pt x="672" y="1534"/>
                  </a:lnTo>
                  <a:lnTo>
                    <a:pt x="632" y="1599"/>
                  </a:lnTo>
                  <a:lnTo>
                    <a:pt x="590" y="1661"/>
                  </a:lnTo>
                  <a:lnTo>
                    <a:pt x="548" y="1719"/>
                  </a:lnTo>
                  <a:lnTo>
                    <a:pt x="504" y="1775"/>
                  </a:lnTo>
                  <a:lnTo>
                    <a:pt x="460" y="1828"/>
                  </a:lnTo>
                  <a:lnTo>
                    <a:pt x="416" y="1877"/>
                  </a:lnTo>
                  <a:lnTo>
                    <a:pt x="371" y="1922"/>
                  </a:lnTo>
                  <a:lnTo>
                    <a:pt x="328" y="1964"/>
                  </a:lnTo>
                  <a:lnTo>
                    <a:pt x="285" y="2002"/>
                  </a:lnTo>
                  <a:lnTo>
                    <a:pt x="243" y="2036"/>
                  </a:lnTo>
                  <a:lnTo>
                    <a:pt x="202" y="2067"/>
                  </a:lnTo>
                  <a:lnTo>
                    <a:pt x="164" y="2092"/>
                  </a:lnTo>
                  <a:lnTo>
                    <a:pt x="128" y="2113"/>
                  </a:lnTo>
                  <a:lnTo>
                    <a:pt x="94" y="2131"/>
                  </a:lnTo>
                  <a:lnTo>
                    <a:pt x="64" y="2143"/>
                  </a:lnTo>
                  <a:lnTo>
                    <a:pt x="36" y="2151"/>
                  </a:lnTo>
                  <a:lnTo>
                    <a:pt x="12" y="2153"/>
                  </a:lnTo>
                  <a:lnTo>
                    <a:pt x="10" y="2153"/>
                  </a:lnTo>
                  <a:lnTo>
                    <a:pt x="0" y="35"/>
                  </a:lnTo>
                  <a:lnTo>
                    <a:pt x="31" y="24"/>
                  </a:lnTo>
                  <a:lnTo>
                    <a:pt x="64" y="17"/>
                  </a:lnTo>
                  <a:lnTo>
                    <a:pt x="99" y="13"/>
                  </a:lnTo>
                  <a:lnTo>
                    <a:pt x="131" y="9"/>
                  </a:lnTo>
                  <a:lnTo>
                    <a:pt x="161" y="4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BCE6EA"/>
            </a:solidFill>
            <a:ln w="0">
              <a:solidFill>
                <a:srgbClr val="BCE6EA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 rot="900000">
              <a:off x="262991" y="151599"/>
              <a:ext cx="255798" cy="729296"/>
            </a:xfrm>
            <a:custGeom>
              <a:avLst/>
              <a:gdLst>
                <a:gd name="T0" fmla="*/ 579 w 752"/>
                <a:gd name="T1" fmla="*/ 0 h 2144"/>
                <a:gd name="T2" fmla="*/ 625 w 752"/>
                <a:gd name="T3" fmla="*/ 4 h 2144"/>
                <a:gd name="T4" fmla="*/ 653 w 752"/>
                <a:gd name="T5" fmla="*/ 7 h 2144"/>
                <a:gd name="T6" fmla="*/ 684 w 752"/>
                <a:gd name="T7" fmla="*/ 11 h 2144"/>
                <a:gd name="T8" fmla="*/ 714 w 752"/>
                <a:gd name="T9" fmla="*/ 15 h 2144"/>
                <a:gd name="T10" fmla="*/ 742 w 752"/>
                <a:gd name="T11" fmla="*/ 22 h 2144"/>
                <a:gd name="T12" fmla="*/ 742 w 752"/>
                <a:gd name="T13" fmla="*/ 22 h 2144"/>
                <a:gd name="T14" fmla="*/ 752 w 752"/>
                <a:gd name="T15" fmla="*/ 2144 h 2144"/>
                <a:gd name="T16" fmla="*/ 730 w 752"/>
                <a:gd name="T17" fmla="*/ 2142 h 2144"/>
                <a:gd name="T18" fmla="*/ 706 w 752"/>
                <a:gd name="T19" fmla="*/ 2134 h 2144"/>
                <a:gd name="T20" fmla="*/ 678 w 752"/>
                <a:gd name="T21" fmla="*/ 2120 h 2144"/>
                <a:gd name="T22" fmla="*/ 648 w 752"/>
                <a:gd name="T23" fmla="*/ 2101 h 2144"/>
                <a:gd name="T24" fmla="*/ 615 w 752"/>
                <a:gd name="T25" fmla="*/ 2077 h 2144"/>
                <a:gd name="T26" fmla="*/ 581 w 752"/>
                <a:gd name="T27" fmla="*/ 2051 h 2144"/>
                <a:gd name="T28" fmla="*/ 545 w 752"/>
                <a:gd name="T29" fmla="*/ 2018 h 2144"/>
                <a:gd name="T30" fmla="*/ 507 w 752"/>
                <a:gd name="T31" fmla="*/ 1980 h 2144"/>
                <a:gd name="T32" fmla="*/ 469 w 752"/>
                <a:gd name="T33" fmla="*/ 1939 h 2144"/>
                <a:gd name="T34" fmla="*/ 430 w 752"/>
                <a:gd name="T35" fmla="*/ 1895 h 2144"/>
                <a:gd name="T36" fmla="*/ 390 w 752"/>
                <a:gd name="T37" fmla="*/ 1846 h 2144"/>
                <a:gd name="T38" fmla="*/ 352 w 752"/>
                <a:gd name="T39" fmla="*/ 1793 h 2144"/>
                <a:gd name="T40" fmla="*/ 312 w 752"/>
                <a:gd name="T41" fmla="*/ 1736 h 2144"/>
                <a:gd name="T42" fmla="*/ 274 w 752"/>
                <a:gd name="T43" fmla="*/ 1676 h 2144"/>
                <a:gd name="T44" fmla="*/ 237 w 752"/>
                <a:gd name="T45" fmla="*/ 1613 h 2144"/>
                <a:gd name="T46" fmla="*/ 201 w 752"/>
                <a:gd name="T47" fmla="*/ 1548 h 2144"/>
                <a:gd name="T48" fmla="*/ 167 w 752"/>
                <a:gd name="T49" fmla="*/ 1479 h 2144"/>
                <a:gd name="T50" fmla="*/ 134 w 752"/>
                <a:gd name="T51" fmla="*/ 1406 h 2144"/>
                <a:gd name="T52" fmla="*/ 104 w 752"/>
                <a:gd name="T53" fmla="*/ 1331 h 2144"/>
                <a:gd name="T54" fmla="*/ 77 w 752"/>
                <a:gd name="T55" fmla="*/ 1254 h 2144"/>
                <a:gd name="T56" fmla="*/ 53 w 752"/>
                <a:gd name="T57" fmla="*/ 1176 h 2144"/>
                <a:gd name="T58" fmla="*/ 33 w 752"/>
                <a:gd name="T59" fmla="*/ 1101 h 2144"/>
                <a:gd name="T60" fmla="*/ 19 w 752"/>
                <a:gd name="T61" fmla="*/ 1026 h 2144"/>
                <a:gd name="T62" fmla="*/ 8 w 752"/>
                <a:gd name="T63" fmla="*/ 951 h 2144"/>
                <a:gd name="T64" fmla="*/ 3 w 752"/>
                <a:gd name="T65" fmla="*/ 876 h 2144"/>
                <a:gd name="T66" fmla="*/ 0 w 752"/>
                <a:gd name="T67" fmla="*/ 802 h 2144"/>
                <a:gd name="T68" fmla="*/ 3 w 752"/>
                <a:gd name="T69" fmla="*/ 731 h 2144"/>
                <a:gd name="T70" fmla="*/ 10 w 752"/>
                <a:gd name="T71" fmla="*/ 660 h 2144"/>
                <a:gd name="T72" fmla="*/ 21 w 752"/>
                <a:gd name="T73" fmla="*/ 591 h 2144"/>
                <a:gd name="T74" fmla="*/ 36 w 752"/>
                <a:gd name="T75" fmla="*/ 524 h 2144"/>
                <a:gd name="T76" fmla="*/ 56 w 752"/>
                <a:gd name="T77" fmla="*/ 460 h 2144"/>
                <a:gd name="T78" fmla="*/ 81 w 752"/>
                <a:gd name="T79" fmla="*/ 399 h 2144"/>
                <a:gd name="T80" fmla="*/ 110 w 752"/>
                <a:gd name="T81" fmla="*/ 340 h 2144"/>
                <a:gd name="T82" fmla="*/ 143 w 752"/>
                <a:gd name="T83" fmla="*/ 285 h 2144"/>
                <a:gd name="T84" fmla="*/ 181 w 752"/>
                <a:gd name="T85" fmla="*/ 235 h 2144"/>
                <a:gd name="T86" fmla="*/ 223 w 752"/>
                <a:gd name="T87" fmla="*/ 188 h 2144"/>
                <a:gd name="T88" fmla="*/ 255 w 752"/>
                <a:gd name="T89" fmla="*/ 157 h 2144"/>
                <a:gd name="T90" fmla="*/ 290 w 752"/>
                <a:gd name="T91" fmla="*/ 126 h 2144"/>
                <a:gd name="T92" fmla="*/ 326 w 752"/>
                <a:gd name="T93" fmla="*/ 97 h 2144"/>
                <a:gd name="T94" fmla="*/ 365 w 752"/>
                <a:gd name="T95" fmla="*/ 70 h 2144"/>
                <a:gd name="T96" fmla="*/ 404 w 752"/>
                <a:gd name="T97" fmla="*/ 47 h 2144"/>
                <a:gd name="T98" fmla="*/ 446 w 752"/>
                <a:gd name="T99" fmla="*/ 27 h 2144"/>
                <a:gd name="T100" fmla="*/ 489 w 752"/>
                <a:gd name="T101" fmla="*/ 12 h 2144"/>
                <a:gd name="T102" fmla="*/ 533 w 752"/>
                <a:gd name="T103" fmla="*/ 2 h 2144"/>
                <a:gd name="T104" fmla="*/ 579 w 752"/>
                <a:gd name="T105" fmla="*/ 0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2" h="2144">
                  <a:moveTo>
                    <a:pt x="579" y="0"/>
                  </a:moveTo>
                  <a:lnTo>
                    <a:pt x="625" y="4"/>
                  </a:lnTo>
                  <a:lnTo>
                    <a:pt x="653" y="7"/>
                  </a:lnTo>
                  <a:lnTo>
                    <a:pt x="684" y="11"/>
                  </a:lnTo>
                  <a:lnTo>
                    <a:pt x="714" y="15"/>
                  </a:lnTo>
                  <a:lnTo>
                    <a:pt x="742" y="22"/>
                  </a:lnTo>
                  <a:lnTo>
                    <a:pt x="742" y="22"/>
                  </a:lnTo>
                  <a:lnTo>
                    <a:pt x="752" y="2144"/>
                  </a:lnTo>
                  <a:lnTo>
                    <a:pt x="730" y="2142"/>
                  </a:lnTo>
                  <a:lnTo>
                    <a:pt x="706" y="2134"/>
                  </a:lnTo>
                  <a:lnTo>
                    <a:pt x="678" y="2120"/>
                  </a:lnTo>
                  <a:lnTo>
                    <a:pt x="648" y="2101"/>
                  </a:lnTo>
                  <a:lnTo>
                    <a:pt x="615" y="2077"/>
                  </a:lnTo>
                  <a:lnTo>
                    <a:pt x="581" y="2051"/>
                  </a:lnTo>
                  <a:lnTo>
                    <a:pt x="545" y="2018"/>
                  </a:lnTo>
                  <a:lnTo>
                    <a:pt x="507" y="1980"/>
                  </a:lnTo>
                  <a:lnTo>
                    <a:pt x="469" y="1939"/>
                  </a:lnTo>
                  <a:lnTo>
                    <a:pt x="430" y="1895"/>
                  </a:lnTo>
                  <a:lnTo>
                    <a:pt x="390" y="1846"/>
                  </a:lnTo>
                  <a:lnTo>
                    <a:pt x="352" y="1793"/>
                  </a:lnTo>
                  <a:lnTo>
                    <a:pt x="312" y="1736"/>
                  </a:lnTo>
                  <a:lnTo>
                    <a:pt x="274" y="1676"/>
                  </a:lnTo>
                  <a:lnTo>
                    <a:pt x="237" y="1613"/>
                  </a:lnTo>
                  <a:lnTo>
                    <a:pt x="201" y="1548"/>
                  </a:lnTo>
                  <a:lnTo>
                    <a:pt x="167" y="1479"/>
                  </a:lnTo>
                  <a:lnTo>
                    <a:pt x="134" y="1406"/>
                  </a:lnTo>
                  <a:lnTo>
                    <a:pt x="104" y="1331"/>
                  </a:lnTo>
                  <a:lnTo>
                    <a:pt x="77" y="1254"/>
                  </a:lnTo>
                  <a:lnTo>
                    <a:pt x="53" y="1176"/>
                  </a:lnTo>
                  <a:lnTo>
                    <a:pt x="33" y="1101"/>
                  </a:lnTo>
                  <a:lnTo>
                    <a:pt x="19" y="1026"/>
                  </a:lnTo>
                  <a:lnTo>
                    <a:pt x="8" y="951"/>
                  </a:lnTo>
                  <a:lnTo>
                    <a:pt x="3" y="876"/>
                  </a:lnTo>
                  <a:lnTo>
                    <a:pt x="0" y="802"/>
                  </a:lnTo>
                  <a:lnTo>
                    <a:pt x="3" y="731"/>
                  </a:lnTo>
                  <a:lnTo>
                    <a:pt x="10" y="660"/>
                  </a:lnTo>
                  <a:lnTo>
                    <a:pt x="21" y="591"/>
                  </a:lnTo>
                  <a:lnTo>
                    <a:pt x="36" y="524"/>
                  </a:lnTo>
                  <a:lnTo>
                    <a:pt x="56" y="460"/>
                  </a:lnTo>
                  <a:lnTo>
                    <a:pt x="81" y="399"/>
                  </a:lnTo>
                  <a:lnTo>
                    <a:pt x="110" y="340"/>
                  </a:lnTo>
                  <a:lnTo>
                    <a:pt x="143" y="285"/>
                  </a:lnTo>
                  <a:lnTo>
                    <a:pt x="181" y="235"/>
                  </a:lnTo>
                  <a:lnTo>
                    <a:pt x="223" y="188"/>
                  </a:lnTo>
                  <a:lnTo>
                    <a:pt x="255" y="157"/>
                  </a:lnTo>
                  <a:lnTo>
                    <a:pt x="290" y="126"/>
                  </a:lnTo>
                  <a:lnTo>
                    <a:pt x="326" y="97"/>
                  </a:lnTo>
                  <a:lnTo>
                    <a:pt x="365" y="70"/>
                  </a:lnTo>
                  <a:lnTo>
                    <a:pt x="404" y="47"/>
                  </a:lnTo>
                  <a:lnTo>
                    <a:pt x="446" y="27"/>
                  </a:lnTo>
                  <a:lnTo>
                    <a:pt x="489" y="12"/>
                  </a:lnTo>
                  <a:lnTo>
                    <a:pt x="533" y="2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EDEDED"/>
            </a:solidFill>
            <a:ln w="0">
              <a:solidFill>
                <a:srgbClr val="EDEDED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auto">
            <a:xfrm rot="900000">
              <a:off x="507113" y="214451"/>
              <a:ext cx="254778" cy="731678"/>
            </a:xfrm>
            <a:custGeom>
              <a:avLst/>
              <a:gdLst>
                <a:gd name="T0" fmla="*/ 148 w 749"/>
                <a:gd name="T1" fmla="*/ 0 h 2151"/>
                <a:gd name="T2" fmla="*/ 189 w 749"/>
                <a:gd name="T3" fmla="*/ 4 h 2151"/>
                <a:gd name="T4" fmla="*/ 229 w 749"/>
                <a:gd name="T5" fmla="*/ 12 h 2151"/>
                <a:gd name="T6" fmla="*/ 270 w 749"/>
                <a:gd name="T7" fmla="*/ 25 h 2151"/>
                <a:gd name="T8" fmla="*/ 310 w 749"/>
                <a:gd name="T9" fmla="*/ 41 h 2151"/>
                <a:gd name="T10" fmla="*/ 348 w 749"/>
                <a:gd name="T11" fmla="*/ 62 h 2151"/>
                <a:gd name="T12" fmla="*/ 385 w 749"/>
                <a:gd name="T13" fmla="*/ 84 h 2151"/>
                <a:gd name="T14" fmla="*/ 420 w 749"/>
                <a:gd name="T15" fmla="*/ 109 h 2151"/>
                <a:gd name="T16" fmla="*/ 453 w 749"/>
                <a:gd name="T17" fmla="*/ 133 h 2151"/>
                <a:gd name="T18" fmla="*/ 482 w 749"/>
                <a:gd name="T19" fmla="*/ 158 h 2151"/>
                <a:gd name="T20" fmla="*/ 509 w 749"/>
                <a:gd name="T21" fmla="*/ 183 h 2151"/>
                <a:gd name="T22" fmla="*/ 553 w 749"/>
                <a:gd name="T23" fmla="*/ 228 h 2151"/>
                <a:gd name="T24" fmla="*/ 593 w 749"/>
                <a:gd name="T25" fmla="*/ 278 h 2151"/>
                <a:gd name="T26" fmla="*/ 627 w 749"/>
                <a:gd name="T27" fmla="*/ 333 h 2151"/>
                <a:gd name="T28" fmla="*/ 659 w 749"/>
                <a:gd name="T29" fmla="*/ 391 h 2151"/>
                <a:gd name="T30" fmla="*/ 684 w 749"/>
                <a:gd name="T31" fmla="*/ 453 h 2151"/>
                <a:gd name="T32" fmla="*/ 707 w 749"/>
                <a:gd name="T33" fmla="*/ 517 h 2151"/>
                <a:gd name="T34" fmla="*/ 723 w 749"/>
                <a:gd name="T35" fmla="*/ 584 h 2151"/>
                <a:gd name="T36" fmla="*/ 736 w 749"/>
                <a:gd name="T37" fmla="*/ 653 h 2151"/>
                <a:gd name="T38" fmla="*/ 744 w 749"/>
                <a:gd name="T39" fmla="*/ 724 h 2151"/>
                <a:gd name="T40" fmla="*/ 749 w 749"/>
                <a:gd name="T41" fmla="*/ 797 h 2151"/>
                <a:gd name="T42" fmla="*/ 747 w 749"/>
                <a:gd name="T43" fmla="*/ 871 h 2151"/>
                <a:gd name="T44" fmla="*/ 743 w 749"/>
                <a:gd name="T45" fmla="*/ 946 h 2151"/>
                <a:gd name="T46" fmla="*/ 733 w 749"/>
                <a:gd name="T47" fmla="*/ 1022 h 2151"/>
                <a:gd name="T48" fmla="*/ 719 w 749"/>
                <a:gd name="T49" fmla="*/ 1098 h 2151"/>
                <a:gd name="T50" fmla="*/ 701 w 749"/>
                <a:gd name="T51" fmla="*/ 1174 h 2151"/>
                <a:gd name="T52" fmla="*/ 678 w 749"/>
                <a:gd name="T53" fmla="*/ 1254 h 2151"/>
                <a:gd name="T54" fmla="*/ 651 w 749"/>
                <a:gd name="T55" fmla="*/ 1331 h 2151"/>
                <a:gd name="T56" fmla="*/ 622 w 749"/>
                <a:gd name="T57" fmla="*/ 1406 h 2151"/>
                <a:gd name="T58" fmla="*/ 590 w 749"/>
                <a:gd name="T59" fmla="*/ 1479 h 2151"/>
                <a:gd name="T60" fmla="*/ 556 w 749"/>
                <a:gd name="T61" fmla="*/ 1549 h 2151"/>
                <a:gd name="T62" fmla="*/ 521 w 749"/>
                <a:gd name="T63" fmla="*/ 1615 h 2151"/>
                <a:gd name="T64" fmla="*/ 484 w 749"/>
                <a:gd name="T65" fmla="*/ 1679 h 2151"/>
                <a:gd name="T66" fmla="*/ 447 w 749"/>
                <a:gd name="T67" fmla="*/ 1739 h 2151"/>
                <a:gd name="T68" fmla="*/ 409 w 749"/>
                <a:gd name="T69" fmla="*/ 1797 h 2151"/>
                <a:gd name="T70" fmla="*/ 369 w 749"/>
                <a:gd name="T71" fmla="*/ 1849 h 2151"/>
                <a:gd name="T72" fmla="*/ 331 w 749"/>
                <a:gd name="T73" fmla="*/ 1900 h 2151"/>
                <a:gd name="T74" fmla="*/ 292 w 749"/>
                <a:gd name="T75" fmla="*/ 1945 h 2151"/>
                <a:gd name="T76" fmla="*/ 254 w 749"/>
                <a:gd name="T77" fmla="*/ 1986 h 2151"/>
                <a:gd name="T78" fmla="*/ 218 w 749"/>
                <a:gd name="T79" fmla="*/ 2024 h 2151"/>
                <a:gd name="T80" fmla="*/ 182 w 749"/>
                <a:gd name="T81" fmla="*/ 2056 h 2151"/>
                <a:gd name="T82" fmla="*/ 147 w 749"/>
                <a:gd name="T83" fmla="*/ 2084 h 2151"/>
                <a:gd name="T84" fmla="*/ 115 w 749"/>
                <a:gd name="T85" fmla="*/ 2108 h 2151"/>
                <a:gd name="T86" fmla="*/ 85 w 749"/>
                <a:gd name="T87" fmla="*/ 2127 h 2151"/>
                <a:gd name="T88" fmla="*/ 57 w 749"/>
                <a:gd name="T89" fmla="*/ 2141 h 2151"/>
                <a:gd name="T90" fmla="*/ 32 w 749"/>
                <a:gd name="T91" fmla="*/ 2149 h 2151"/>
                <a:gd name="T92" fmla="*/ 12 w 749"/>
                <a:gd name="T93" fmla="*/ 2151 h 2151"/>
                <a:gd name="T94" fmla="*/ 10 w 749"/>
                <a:gd name="T95" fmla="*/ 2151 h 2151"/>
                <a:gd name="T96" fmla="*/ 0 w 749"/>
                <a:gd name="T97" fmla="*/ 29 h 2151"/>
                <a:gd name="T98" fmla="*/ 20 w 749"/>
                <a:gd name="T99" fmla="*/ 20 h 2151"/>
                <a:gd name="T100" fmla="*/ 41 w 749"/>
                <a:gd name="T101" fmla="*/ 14 h 2151"/>
                <a:gd name="T102" fmla="*/ 64 w 749"/>
                <a:gd name="T103" fmla="*/ 11 h 2151"/>
                <a:gd name="T104" fmla="*/ 86 w 749"/>
                <a:gd name="T105" fmla="*/ 7 h 2151"/>
                <a:gd name="T106" fmla="*/ 107 w 749"/>
                <a:gd name="T107" fmla="*/ 4 h 2151"/>
                <a:gd name="T108" fmla="*/ 148 w 749"/>
                <a:gd name="T109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49" h="2151">
                  <a:moveTo>
                    <a:pt x="148" y="0"/>
                  </a:moveTo>
                  <a:lnTo>
                    <a:pt x="189" y="4"/>
                  </a:lnTo>
                  <a:lnTo>
                    <a:pt x="229" y="12"/>
                  </a:lnTo>
                  <a:lnTo>
                    <a:pt x="270" y="25"/>
                  </a:lnTo>
                  <a:lnTo>
                    <a:pt x="310" y="41"/>
                  </a:lnTo>
                  <a:lnTo>
                    <a:pt x="348" y="62"/>
                  </a:lnTo>
                  <a:lnTo>
                    <a:pt x="385" y="84"/>
                  </a:lnTo>
                  <a:lnTo>
                    <a:pt x="420" y="109"/>
                  </a:lnTo>
                  <a:lnTo>
                    <a:pt x="453" y="133"/>
                  </a:lnTo>
                  <a:lnTo>
                    <a:pt x="482" y="158"/>
                  </a:lnTo>
                  <a:lnTo>
                    <a:pt x="509" y="183"/>
                  </a:lnTo>
                  <a:lnTo>
                    <a:pt x="553" y="228"/>
                  </a:lnTo>
                  <a:lnTo>
                    <a:pt x="593" y="278"/>
                  </a:lnTo>
                  <a:lnTo>
                    <a:pt x="627" y="333"/>
                  </a:lnTo>
                  <a:lnTo>
                    <a:pt x="659" y="391"/>
                  </a:lnTo>
                  <a:lnTo>
                    <a:pt x="684" y="453"/>
                  </a:lnTo>
                  <a:lnTo>
                    <a:pt x="707" y="517"/>
                  </a:lnTo>
                  <a:lnTo>
                    <a:pt x="723" y="584"/>
                  </a:lnTo>
                  <a:lnTo>
                    <a:pt x="736" y="653"/>
                  </a:lnTo>
                  <a:lnTo>
                    <a:pt x="744" y="724"/>
                  </a:lnTo>
                  <a:lnTo>
                    <a:pt x="749" y="797"/>
                  </a:lnTo>
                  <a:lnTo>
                    <a:pt x="747" y="871"/>
                  </a:lnTo>
                  <a:lnTo>
                    <a:pt x="743" y="946"/>
                  </a:lnTo>
                  <a:lnTo>
                    <a:pt x="733" y="1022"/>
                  </a:lnTo>
                  <a:lnTo>
                    <a:pt x="719" y="1098"/>
                  </a:lnTo>
                  <a:lnTo>
                    <a:pt x="701" y="1174"/>
                  </a:lnTo>
                  <a:lnTo>
                    <a:pt x="678" y="1254"/>
                  </a:lnTo>
                  <a:lnTo>
                    <a:pt x="651" y="1331"/>
                  </a:lnTo>
                  <a:lnTo>
                    <a:pt x="622" y="1406"/>
                  </a:lnTo>
                  <a:lnTo>
                    <a:pt x="590" y="1479"/>
                  </a:lnTo>
                  <a:lnTo>
                    <a:pt x="556" y="1549"/>
                  </a:lnTo>
                  <a:lnTo>
                    <a:pt x="521" y="1615"/>
                  </a:lnTo>
                  <a:lnTo>
                    <a:pt x="484" y="1679"/>
                  </a:lnTo>
                  <a:lnTo>
                    <a:pt x="447" y="1739"/>
                  </a:lnTo>
                  <a:lnTo>
                    <a:pt x="409" y="1797"/>
                  </a:lnTo>
                  <a:lnTo>
                    <a:pt x="369" y="1849"/>
                  </a:lnTo>
                  <a:lnTo>
                    <a:pt x="331" y="1900"/>
                  </a:lnTo>
                  <a:lnTo>
                    <a:pt x="292" y="1945"/>
                  </a:lnTo>
                  <a:lnTo>
                    <a:pt x="254" y="1986"/>
                  </a:lnTo>
                  <a:lnTo>
                    <a:pt x="218" y="2024"/>
                  </a:lnTo>
                  <a:lnTo>
                    <a:pt x="182" y="2056"/>
                  </a:lnTo>
                  <a:lnTo>
                    <a:pt x="147" y="2084"/>
                  </a:lnTo>
                  <a:lnTo>
                    <a:pt x="115" y="2108"/>
                  </a:lnTo>
                  <a:lnTo>
                    <a:pt x="85" y="2127"/>
                  </a:lnTo>
                  <a:lnTo>
                    <a:pt x="57" y="2141"/>
                  </a:lnTo>
                  <a:lnTo>
                    <a:pt x="32" y="2149"/>
                  </a:lnTo>
                  <a:lnTo>
                    <a:pt x="12" y="2151"/>
                  </a:lnTo>
                  <a:lnTo>
                    <a:pt x="10" y="2151"/>
                  </a:lnTo>
                  <a:lnTo>
                    <a:pt x="0" y="29"/>
                  </a:lnTo>
                  <a:lnTo>
                    <a:pt x="20" y="20"/>
                  </a:lnTo>
                  <a:lnTo>
                    <a:pt x="41" y="14"/>
                  </a:lnTo>
                  <a:lnTo>
                    <a:pt x="64" y="11"/>
                  </a:lnTo>
                  <a:lnTo>
                    <a:pt x="86" y="7"/>
                  </a:lnTo>
                  <a:lnTo>
                    <a:pt x="107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7"/>
            <p:cNvSpPr>
              <a:spLocks/>
            </p:cNvSpPr>
            <p:nvPr userDrawn="1"/>
          </p:nvSpPr>
          <p:spPr bwMode="auto">
            <a:xfrm rot="900000">
              <a:off x="508338" y="205145"/>
              <a:ext cx="180283" cy="731337"/>
            </a:xfrm>
            <a:custGeom>
              <a:avLst/>
              <a:gdLst>
                <a:gd name="T0" fmla="*/ 62 w 530"/>
                <a:gd name="T1" fmla="*/ 0 h 2150"/>
                <a:gd name="T2" fmla="*/ 97 w 530"/>
                <a:gd name="T3" fmla="*/ 0 h 2150"/>
                <a:gd name="T4" fmla="*/ 133 w 530"/>
                <a:gd name="T5" fmla="*/ 7 h 2150"/>
                <a:gd name="T6" fmla="*/ 168 w 530"/>
                <a:gd name="T7" fmla="*/ 19 h 2150"/>
                <a:gd name="T8" fmla="*/ 202 w 530"/>
                <a:gd name="T9" fmla="*/ 36 h 2150"/>
                <a:gd name="T10" fmla="*/ 236 w 530"/>
                <a:gd name="T11" fmla="*/ 58 h 2150"/>
                <a:gd name="T12" fmla="*/ 268 w 530"/>
                <a:gd name="T13" fmla="*/ 82 h 2150"/>
                <a:gd name="T14" fmla="*/ 299 w 530"/>
                <a:gd name="T15" fmla="*/ 109 h 2150"/>
                <a:gd name="T16" fmla="*/ 327 w 530"/>
                <a:gd name="T17" fmla="*/ 138 h 2150"/>
                <a:gd name="T18" fmla="*/ 354 w 530"/>
                <a:gd name="T19" fmla="*/ 170 h 2150"/>
                <a:gd name="T20" fmla="*/ 377 w 530"/>
                <a:gd name="T21" fmla="*/ 200 h 2150"/>
                <a:gd name="T22" fmla="*/ 397 w 530"/>
                <a:gd name="T23" fmla="*/ 231 h 2150"/>
                <a:gd name="T24" fmla="*/ 426 w 530"/>
                <a:gd name="T25" fmla="*/ 286 h 2150"/>
                <a:gd name="T26" fmla="*/ 452 w 530"/>
                <a:gd name="T27" fmla="*/ 344 h 2150"/>
                <a:gd name="T28" fmla="*/ 474 w 530"/>
                <a:gd name="T29" fmla="*/ 407 h 2150"/>
                <a:gd name="T30" fmla="*/ 491 w 530"/>
                <a:gd name="T31" fmla="*/ 474 h 2150"/>
                <a:gd name="T32" fmla="*/ 506 w 530"/>
                <a:gd name="T33" fmla="*/ 545 h 2150"/>
                <a:gd name="T34" fmla="*/ 518 w 530"/>
                <a:gd name="T35" fmla="*/ 618 h 2150"/>
                <a:gd name="T36" fmla="*/ 525 w 530"/>
                <a:gd name="T37" fmla="*/ 694 h 2150"/>
                <a:gd name="T38" fmla="*/ 530 w 530"/>
                <a:gd name="T39" fmla="*/ 771 h 2150"/>
                <a:gd name="T40" fmla="*/ 530 w 530"/>
                <a:gd name="T41" fmla="*/ 851 h 2150"/>
                <a:gd name="T42" fmla="*/ 527 w 530"/>
                <a:gd name="T43" fmla="*/ 931 h 2150"/>
                <a:gd name="T44" fmla="*/ 520 w 530"/>
                <a:gd name="T45" fmla="*/ 1012 h 2150"/>
                <a:gd name="T46" fmla="*/ 510 w 530"/>
                <a:gd name="T47" fmla="*/ 1093 h 2150"/>
                <a:gd name="T48" fmla="*/ 497 w 530"/>
                <a:gd name="T49" fmla="*/ 1173 h 2150"/>
                <a:gd name="T50" fmla="*/ 480 w 530"/>
                <a:gd name="T51" fmla="*/ 1258 h 2150"/>
                <a:gd name="T52" fmla="*/ 460 w 530"/>
                <a:gd name="T53" fmla="*/ 1340 h 2150"/>
                <a:gd name="T54" fmla="*/ 438 w 530"/>
                <a:gd name="T55" fmla="*/ 1418 h 2150"/>
                <a:gd name="T56" fmla="*/ 414 w 530"/>
                <a:gd name="T57" fmla="*/ 1493 h 2150"/>
                <a:gd name="T58" fmla="*/ 389 w 530"/>
                <a:gd name="T59" fmla="*/ 1565 h 2150"/>
                <a:gd name="T60" fmla="*/ 363 w 530"/>
                <a:gd name="T61" fmla="*/ 1634 h 2150"/>
                <a:gd name="T62" fmla="*/ 335 w 530"/>
                <a:gd name="T63" fmla="*/ 1701 h 2150"/>
                <a:gd name="T64" fmla="*/ 307 w 530"/>
                <a:gd name="T65" fmla="*/ 1763 h 2150"/>
                <a:gd name="T66" fmla="*/ 279 w 530"/>
                <a:gd name="T67" fmla="*/ 1820 h 2150"/>
                <a:gd name="T68" fmla="*/ 250 w 530"/>
                <a:gd name="T69" fmla="*/ 1874 h 2150"/>
                <a:gd name="T70" fmla="*/ 221 w 530"/>
                <a:gd name="T71" fmla="*/ 1924 h 2150"/>
                <a:gd name="T72" fmla="*/ 193 w 530"/>
                <a:gd name="T73" fmla="*/ 1970 h 2150"/>
                <a:gd name="T74" fmla="*/ 165 w 530"/>
                <a:gd name="T75" fmla="*/ 2011 h 2150"/>
                <a:gd name="T76" fmla="*/ 138 w 530"/>
                <a:gd name="T77" fmla="*/ 2046 h 2150"/>
                <a:gd name="T78" fmla="*/ 113 w 530"/>
                <a:gd name="T79" fmla="*/ 2078 h 2150"/>
                <a:gd name="T80" fmla="*/ 88 w 530"/>
                <a:gd name="T81" fmla="*/ 2103 h 2150"/>
                <a:gd name="T82" fmla="*/ 66 w 530"/>
                <a:gd name="T83" fmla="*/ 2123 h 2150"/>
                <a:gd name="T84" fmla="*/ 45 w 530"/>
                <a:gd name="T85" fmla="*/ 2138 h 2150"/>
                <a:gd name="T86" fmla="*/ 28 w 530"/>
                <a:gd name="T87" fmla="*/ 2148 h 2150"/>
                <a:gd name="T88" fmla="*/ 12 w 530"/>
                <a:gd name="T89" fmla="*/ 2150 h 2150"/>
                <a:gd name="T90" fmla="*/ 10 w 530"/>
                <a:gd name="T91" fmla="*/ 2150 h 2150"/>
                <a:gd name="T92" fmla="*/ 0 w 530"/>
                <a:gd name="T93" fmla="*/ 21 h 2150"/>
                <a:gd name="T94" fmla="*/ 14 w 530"/>
                <a:gd name="T95" fmla="*/ 13 h 2150"/>
                <a:gd name="T96" fmla="*/ 28 w 530"/>
                <a:gd name="T97" fmla="*/ 7 h 2150"/>
                <a:gd name="T98" fmla="*/ 62 w 530"/>
                <a:gd name="T99" fmla="*/ 0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0" h="2150">
                  <a:moveTo>
                    <a:pt x="62" y="0"/>
                  </a:moveTo>
                  <a:lnTo>
                    <a:pt x="97" y="0"/>
                  </a:lnTo>
                  <a:lnTo>
                    <a:pt x="133" y="7"/>
                  </a:lnTo>
                  <a:lnTo>
                    <a:pt x="168" y="19"/>
                  </a:lnTo>
                  <a:lnTo>
                    <a:pt x="202" y="36"/>
                  </a:lnTo>
                  <a:lnTo>
                    <a:pt x="236" y="58"/>
                  </a:lnTo>
                  <a:lnTo>
                    <a:pt x="268" y="82"/>
                  </a:lnTo>
                  <a:lnTo>
                    <a:pt x="299" y="109"/>
                  </a:lnTo>
                  <a:lnTo>
                    <a:pt x="327" y="138"/>
                  </a:lnTo>
                  <a:lnTo>
                    <a:pt x="354" y="170"/>
                  </a:lnTo>
                  <a:lnTo>
                    <a:pt x="377" y="200"/>
                  </a:lnTo>
                  <a:lnTo>
                    <a:pt x="397" y="231"/>
                  </a:lnTo>
                  <a:lnTo>
                    <a:pt x="426" y="286"/>
                  </a:lnTo>
                  <a:lnTo>
                    <a:pt x="452" y="344"/>
                  </a:lnTo>
                  <a:lnTo>
                    <a:pt x="474" y="407"/>
                  </a:lnTo>
                  <a:lnTo>
                    <a:pt x="491" y="474"/>
                  </a:lnTo>
                  <a:lnTo>
                    <a:pt x="506" y="545"/>
                  </a:lnTo>
                  <a:lnTo>
                    <a:pt x="518" y="618"/>
                  </a:lnTo>
                  <a:lnTo>
                    <a:pt x="525" y="694"/>
                  </a:lnTo>
                  <a:lnTo>
                    <a:pt x="530" y="771"/>
                  </a:lnTo>
                  <a:lnTo>
                    <a:pt x="530" y="851"/>
                  </a:lnTo>
                  <a:lnTo>
                    <a:pt x="527" y="931"/>
                  </a:lnTo>
                  <a:lnTo>
                    <a:pt x="520" y="1012"/>
                  </a:lnTo>
                  <a:lnTo>
                    <a:pt x="510" y="1093"/>
                  </a:lnTo>
                  <a:lnTo>
                    <a:pt x="497" y="1173"/>
                  </a:lnTo>
                  <a:lnTo>
                    <a:pt x="480" y="1258"/>
                  </a:lnTo>
                  <a:lnTo>
                    <a:pt x="460" y="1340"/>
                  </a:lnTo>
                  <a:lnTo>
                    <a:pt x="438" y="1418"/>
                  </a:lnTo>
                  <a:lnTo>
                    <a:pt x="414" y="1493"/>
                  </a:lnTo>
                  <a:lnTo>
                    <a:pt x="389" y="1565"/>
                  </a:lnTo>
                  <a:lnTo>
                    <a:pt x="363" y="1634"/>
                  </a:lnTo>
                  <a:lnTo>
                    <a:pt x="335" y="1701"/>
                  </a:lnTo>
                  <a:lnTo>
                    <a:pt x="307" y="1763"/>
                  </a:lnTo>
                  <a:lnTo>
                    <a:pt x="279" y="1820"/>
                  </a:lnTo>
                  <a:lnTo>
                    <a:pt x="250" y="1874"/>
                  </a:lnTo>
                  <a:lnTo>
                    <a:pt x="221" y="1924"/>
                  </a:lnTo>
                  <a:lnTo>
                    <a:pt x="193" y="1970"/>
                  </a:lnTo>
                  <a:lnTo>
                    <a:pt x="165" y="2011"/>
                  </a:lnTo>
                  <a:lnTo>
                    <a:pt x="138" y="2046"/>
                  </a:lnTo>
                  <a:lnTo>
                    <a:pt x="113" y="2078"/>
                  </a:lnTo>
                  <a:lnTo>
                    <a:pt x="88" y="2103"/>
                  </a:lnTo>
                  <a:lnTo>
                    <a:pt x="66" y="2123"/>
                  </a:lnTo>
                  <a:lnTo>
                    <a:pt x="45" y="2138"/>
                  </a:lnTo>
                  <a:lnTo>
                    <a:pt x="28" y="2148"/>
                  </a:lnTo>
                  <a:lnTo>
                    <a:pt x="12" y="2150"/>
                  </a:lnTo>
                  <a:lnTo>
                    <a:pt x="10" y="2150"/>
                  </a:lnTo>
                  <a:lnTo>
                    <a:pt x="0" y="21"/>
                  </a:lnTo>
                  <a:lnTo>
                    <a:pt x="14" y="13"/>
                  </a:lnTo>
                  <a:lnTo>
                    <a:pt x="28" y="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3DCE2"/>
            </a:solidFill>
            <a:ln w="0">
              <a:solidFill>
                <a:srgbClr val="A3DCE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8"/>
            <p:cNvSpPr>
              <a:spLocks/>
            </p:cNvSpPr>
            <p:nvPr userDrawn="1"/>
          </p:nvSpPr>
          <p:spPr bwMode="auto">
            <a:xfrm rot="900000">
              <a:off x="336216" y="161239"/>
              <a:ext cx="181304" cy="729296"/>
            </a:xfrm>
            <a:custGeom>
              <a:avLst/>
              <a:gdLst>
                <a:gd name="T0" fmla="*/ 451 w 533"/>
                <a:gd name="T1" fmla="*/ 0 h 2144"/>
                <a:gd name="T2" fmla="*/ 487 w 533"/>
                <a:gd name="T3" fmla="*/ 4 h 2144"/>
                <a:gd name="T4" fmla="*/ 503 w 533"/>
                <a:gd name="T5" fmla="*/ 9 h 2144"/>
                <a:gd name="T6" fmla="*/ 521 w 533"/>
                <a:gd name="T7" fmla="*/ 16 h 2144"/>
                <a:gd name="T8" fmla="*/ 522 w 533"/>
                <a:gd name="T9" fmla="*/ 15 h 2144"/>
                <a:gd name="T10" fmla="*/ 523 w 533"/>
                <a:gd name="T11" fmla="*/ 15 h 2144"/>
                <a:gd name="T12" fmla="*/ 533 w 533"/>
                <a:gd name="T13" fmla="*/ 2144 h 2144"/>
                <a:gd name="T14" fmla="*/ 517 w 533"/>
                <a:gd name="T15" fmla="*/ 2141 h 2144"/>
                <a:gd name="T16" fmla="*/ 498 w 533"/>
                <a:gd name="T17" fmla="*/ 2131 h 2144"/>
                <a:gd name="T18" fmla="*/ 477 w 533"/>
                <a:gd name="T19" fmla="*/ 2117 h 2144"/>
                <a:gd name="T20" fmla="*/ 455 w 533"/>
                <a:gd name="T21" fmla="*/ 2096 h 2144"/>
                <a:gd name="T22" fmla="*/ 430 w 533"/>
                <a:gd name="T23" fmla="*/ 2070 h 2144"/>
                <a:gd name="T24" fmla="*/ 404 w 533"/>
                <a:gd name="T25" fmla="*/ 2040 h 2144"/>
                <a:gd name="T26" fmla="*/ 377 w 533"/>
                <a:gd name="T27" fmla="*/ 2004 h 2144"/>
                <a:gd name="T28" fmla="*/ 349 w 533"/>
                <a:gd name="T29" fmla="*/ 1964 h 2144"/>
                <a:gd name="T30" fmla="*/ 320 w 533"/>
                <a:gd name="T31" fmla="*/ 1918 h 2144"/>
                <a:gd name="T32" fmla="*/ 291 w 533"/>
                <a:gd name="T33" fmla="*/ 1869 h 2144"/>
                <a:gd name="T34" fmla="*/ 262 w 533"/>
                <a:gd name="T35" fmla="*/ 1815 h 2144"/>
                <a:gd name="T36" fmla="*/ 233 w 533"/>
                <a:gd name="T37" fmla="*/ 1758 h 2144"/>
                <a:gd name="T38" fmla="*/ 204 w 533"/>
                <a:gd name="T39" fmla="*/ 1696 h 2144"/>
                <a:gd name="T40" fmla="*/ 176 w 533"/>
                <a:gd name="T41" fmla="*/ 1632 h 2144"/>
                <a:gd name="T42" fmla="*/ 149 w 533"/>
                <a:gd name="T43" fmla="*/ 1563 h 2144"/>
                <a:gd name="T44" fmla="*/ 124 w 533"/>
                <a:gd name="T45" fmla="*/ 1490 h 2144"/>
                <a:gd name="T46" fmla="*/ 99 w 533"/>
                <a:gd name="T47" fmla="*/ 1415 h 2144"/>
                <a:gd name="T48" fmla="*/ 76 w 533"/>
                <a:gd name="T49" fmla="*/ 1338 h 2144"/>
                <a:gd name="T50" fmla="*/ 56 w 533"/>
                <a:gd name="T51" fmla="*/ 1257 h 2144"/>
                <a:gd name="T52" fmla="*/ 37 w 533"/>
                <a:gd name="T53" fmla="*/ 1174 h 2144"/>
                <a:gd name="T54" fmla="*/ 22 w 533"/>
                <a:gd name="T55" fmla="*/ 1093 h 2144"/>
                <a:gd name="T56" fmla="*/ 12 w 533"/>
                <a:gd name="T57" fmla="*/ 1011 h 2144"/>
                <a:gd name="T58" fmla="*/ 4 w 533"/>
                <a:gd name="T59" fmla="*/ 929 h 2144"/>
                <a:gd name="T60" fmla="*/ 0 w 533"/>
                <a:gd name="T61" fmla="*/ 847 h 2144"/>
                <a:gd name="T62" fmla="*/ 0 w 533"/>
                <a:gd name="T63" fmla="*/ 767 h 2144"/>
                <a:gd name="T64" fmla="*/ 4 w 533"/>
                <a:gd name="T65" fmla="*/ 689 h 2144"/>
                <a:gd name="T66" fmla="*/ 11 w 533"/>
                <a:gd name="T67" fmla="*/ 613 h 2144"/>
                <a:gd name="T68" fmla="*/ 21 w 533"/>
                <a:gd name="T69" fmla="*/ 539 h 2144"/>
                <a:gd name="T70" fmla="*/ 36 w 533"/>
                <a:gd name="T71" fmla="*/ 468 h 2144"/>
                <a:gd name="T72" fmla="*/ 54 w 533"/>
                <a:gd name="T73" fmla="*/ 400 h 2144"/>
                <a:gd name="T74" fmla="*/ 76 w 533"/>
                <a:gd name="T75" fmla="*/ 337 h 2144"/>
                <a:gd name="T76" fmla="*/ 101 w 533"/>
                <a:gd name="T77" fmla="*/ 277 h 2144"/>
                <a:gd name="T78" fmla="*/ 132 w 533"/>
                <a:gd name="T79" fmla="*/ 222 h 2144"/>
                <a:gd name="T80" fmla="*/ 154 w 533"/>
                <a:gd name="T81" fmla="*/ 188 h 2144"/>
                <a:gd name="T82" fmla="*/ 179 w 533"/>
                <a:gd name="T83" fmla="*/ 154 h 2144"/>
                <a:gd name="T84" fmla="*/ 207 w 533"/>
                <a:gd name="T85" fmla="*/ 123 h 2144"/>
                <a:gd name="T86" fmla="*/ 239 w 533"/>
                <a:gd name="T87" fmla="*/ 92 h 2144"/>
                <a:gd name="T88" fmla="*/ 271 w 533"/>
                <a:gd name="T89" fmla="*/ 67 h 2144"/>
                <a:gd name="T90" fmla="*/ 305 w 533"/>
                <a:gd name="T91" fmla="*/ 43 h 2144"/>
                <a:gd name="T92" fmla="*/ 341 w 533"/>
                <a:gd name="T93" fmla="*/ 25 h 2144"/>
                <a:gd name="T94" fmla="*/ 377 w 533"/>
                <a:gd name="T95" fmla="*/ 11 h 2144"/>
                <a:gd name="T96" fmla="*/ 413 w 533"/>
                <a:gd name="T97" fmla="*/ 2 h 2144"/>
                <a:gd name="T98" fmla="*/ 451 w 533"/>
                <a:gd name="T99" fmla="*/ 0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3" h="2144">
                  <a:moveTo>
                    <a:pt x="451" y="0"/>
                  </a:moveTo>
                  <a:lnTo>
                    <a:pt x="487" y="4"/>
                  </a:lnTo>
                  <a:lnTo>
                    <a:pt x="503" y="9"/>
                  </a:lnTo>
                  <a:lnTo>
                    <a:pt x="521" y="16"/>
                  </a:lnTo>
                  <a:lnTo>
                    <a:pt x="522" y="15"/>
                  </a:lnTo>
                  <a:lnTo>
                    <a:pt x="523" y="15"/>
                  </a:lnTo>
                  <a:lnTo>
                    <a:pt x="533" y="2144"/>
                  </a:lnTo>
                  <a:lnTo>
                    <a:pt x="517" y="2141"/>
                  </a:lnTo>
                  <a:lnTo>
                    <a:pt x="498" y="2131"/>
                  </a:lnTo>
                  <a:lnTo>
                    <a:pt x="477" y="2117"/>
                  </a:lnTo>
                  <a:lnTo>
                    <a:pt x="455" y="2096"/>
                  </a:lnTo>
                  <a:lnTo>
                    <a:pt x="430" y="2070"/>
                  </a:lnTo>
                  <a:lnTo>
                    <a:pt x="404" y="2040"/>
                  </a:lnTo>
                  <a:lnTo>
                    <a:pt x="377" y="2004"/>
                  </a:lnTo>
                  <a:lnTo>
                    <a:pt x="349" y="1964"/>
                  </a:lnTo>
                  <a:lnTo>
                    <a:pt x="320" y="1918"/>
                  </a:lnTo>
                  <a:lnTo>
                    <a:pt x="291" y="1869"/>
                  </a:lnTo>
                  <a:lnTo>
                    <a:pt x="262" y="1815"/>
                  </a:lnTo>
                  <a:lnTo>
                    <a:pt x="233" y="1758"/>
                  </a:lnTo>
                  <a:lnTo>
                    <a:pt x="204" y="1696"/>
                  </a:lnTo>
                  <a:lnTo>
                    <a:pt x="176" y="1632"/>
                  </a:lnTo>
                  <a:lnTo>
                    <a:pt x="149" y="1563"/>
                  </a:lnTo>
                  <a:lnTo>
                    <a:pt x="124" y="1490"/>
                  </a:lnTo>
                  <a:lnTo>
                    <a:pt x="99" y="1415"/>
                  </a:lnTo>
                  <a:lnTo>
                    <a:pt x="76" y="1338"/>
                  </a:lnTo>
                  <a:lnTo>
                    <a:pt x="56" y="1257"/>
                  </a:lnTo>
                  <a:lnTo>
                    <a:pt x="37" y="1174"/>
                  </a:lnTo>
                  <a:lnTo>
                    <a:pt x="22" y="1093"/>
                  </a:lnTo>
                  <a:lnTo>
                    <a:pt x="12" y="1011"/>
                  </a:lnTo>
                  <a:lnTo>
                    <a:pt x="4" y="929"/>
                  </a:lnTo>
                  <a:lnTo>
                    <a:pt x="0" y="847"/>
                  </a:lnTo>
                  <a:lnTo>
                    <a:pt x="0" y="767"/>
                  </a:lnTo>
                  <a:lnTo>
                    <a:pt x="4" y="689"/>
                  </a:lnTo>
                  <a:lnTo>
                    <a:pt x="11" y="613"/>
                  </a:lnTo>
                  <a:lnTo>
                    <a:pt x="21" y="539"/>
                  </a:lnTo>
                  <a:lnTo>
                    <a:pt x="36" y="468"/>
                  </a:lnTo>
                  <a:lnTo>
                    <a:pt x="54" y="400"/>
                  </a:lnTo>
                  <a:lnTo>
                    <a:pt x="76" y="337"/>
                  </a:lnTo>
                  <a:lnTo>
                    <a:pt x="101" y="277"/>
                  </a:lnTo>
                  <a:lnTo>
                    <a:pt x="132" y="222"/>
                  </a:lnTo>
                  <a:lnTo>
                    <a:pt x="154" y="188"/>
                  </a:lnTo>
                  <a:lnTo>
                    <a:pt x="179" y="154"/>
                  </a:lnTo>
                  <a:lnTo>
                    <a:pt x="207" y="123"/>
                  </a:lnTo>
                  <a:lnTo>
                    <a:pt x="239" y="92"/>
                  </a:lnTo>
                  <a:lnTo>
                    <a:pt x="271" y="67"/>
                  </a:lnTo>
                  <a:lnTo>
                    <a:pt x="305" y="43"/>
                  </a:lnTo>
                  <a:lnTo>
                    <a:pt x="341" y="25"/>
                  </a:lnTo>
                  <a:lnTo>
                    <a:pt x="377" y="11"/>
                  </a:lnTo>
                  <a:lnTo>
                    <a:pt x="413" y="2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BCE6EA"/>
            </a:solidFill>
            <a:ln w="0">
              <a:solidFill>
                <a:srgbClr val="BCE6EA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 rot="900000">
              <a:off x="435900" y="174023"/>
              <a:ext cx="79937" cy="729636"/>
            </a:xfrm>
            <a:custGeom>
              <a:avLst/>
              <a:gdLst>
                <a:gd name="T0" fmla="*/ 225 w 235"/>
                <a:gd name="T1" fmla="*/ 0 h 2145"/>
                <a:gd name="T2" fmla="*/ 235 w 235"/>
                <a:gd name="T3" fmla="*/ 2145 h 2145"/>
                <a:gd name="T4" fmla="*/ 227 w 235"/>
                <a:gd name="T5" fmla="*/ 2140 h 2145"/>
                <a:gd name="T6" fmla="*/ 218 w 235"/>
                <a:gd name="T7" fmla="*/ 2128 h 2145"/>
                <a:gd name="T8" fmla="*/ 207 w 235"/>
                <a:gd name="T9" fmla="*/ 2109 h 2145"/>
                <a:gd name="T10" fmla="*/ 196 w 235"/>
                <a:gd name="T11" fmla="*/ 2084 h 2145"/>
                <a:gd name="T12" fmla="*/ 184 w 235"/>
                <a:gd name="T13" fmla="*/ 2052 h 2145"/>
                <a:gd name="T14" fmla="*/ 171 w 235"/>
                <a:gd name="T15" fmla="*/ 2014 h 2145"/>
                <a:gd name="T16" fmla="*/ 157 w 235"/>
                <a:gd name="T17" fmla="*/ 1971 h 2145"/>
                <a:gd name="T18" fmla="*/ 143 w 235"/>
                <a:gd name="T19" fmla="*/ 1921 h 2145"/>
                <a:gd name="T20" fmla="*/ 129 w 235"/>
                <a:gd name="T21" fmla="*/ 1867 h 2145"/>
                <a:gd name="T22" fmla="*/ 115 w 235"/>
                <a:gd name="T23" fmla="*/ 1807 h 2145"/>
                <a:gd name="T24" fmla="*/ 101 w 235"/>
                <a:gd name="T25" fmla="*/ 1742 h 2145"/>
                <a:gd name="T26" fmla="*/ 88 w 235"/>
                <a:gd name="T27" fmla="*/ 1673 h 2145"/>
                <a:gd name="T28" fmla="*/ 74 w 235"/>
                <a:gd name="T29" fmla="*/ 1599 h 2145"/>
                <a:gd name="T30" fmla="*/ 61 w 235"/>
                <a:gd name="T31" fmla="*/ 1520 h 2145"/>
                <a:gd name="T32" fmla="*/ 49 w 235"/>
                <a:gd name="T33" fmla="*/ 1440 h 2145"/>
                <a:gd name="T34" fmla="*/ 37 w 235"/>
                <a:gd name="T35" fmla="*/ 1354 h 2145"/>
                <a:gd name="T36" fmla="*/ 27 w 235"/>
                <a:gd name="T37" fmla="*/ 1266 h 2145"/>
                <a:gd name="T38" fmla="*/ 18 w 235"/>
                <a:gd name="T39" fmla="*/ 1173 h 2145"/>
                <a:gd name="T40" fmla="*/ 12 w 235"/>
                <a:gd name="T41" fmla="*/ 1090 h 2145"/>
                <a:gd name="T42" fmla="*/ 6 w 235"/>
                <a:gd name="T43" fmla="*/ 1006 h 2145"/>
                <a:gd name="T44" fmla="*/ 3 w 235"/>
                <a:gd name="T45" fmla="*/ 923 h 2145"/>
                <a:gd name="T46" fmla="*/ 1 w 235"/>
                <a:gd name="T47" fmla="*/ 840 h 2145"/>
                <a:gd name="T48" fmla="*/ 0 w 235"/>
                <a:gd name="T49" fmla="*/ 759 h 2145"/>
                <a:gd name="T50" fmla="*/ 3 w 235"/>
                <a:gd name="T51" fmla="*/ 679 h 2145"/>
                <a:gd name="T52" fmla="*/ 5 w 235"/>
                <a:gd name="T53" fmla="*/ 601 h 2145"/>
                <a:gd name="T54" fmla="*/ 10 w 235"/>
                <a:gd name="T55" fmla="*/ 527 h 2145"/>
                <a:gd name="T56" fmla="*/ 16 w 235"/>
                <a:gd name="T57" fmla="*/ 455 h 2145"/>
                <a:gd name="T58" fmla="*/ 25 w 235"/>
                <a:gd name="T59" fmla="*/ 387 h 2145"/>
                <a:gd name="T60" fmla="*/ 35 w 235"/>
                <a:gd name="T61" fmla="*/ 323 h 2145"/>
                <a:gd name="T62" fmla="*/ 46 w 235"/>
                <a:gd name="T63" fmla="*/ 264 h 2145"/>
                <a:gd name="T64" fmla="*/ 60 w 235"/>
                <a:gd name="T65" fmla="*/ 209 h 2145"/>
                <a:gd name="T66" fmla="*/ 75 w 235"/>
                <a:gd name="T67" fmla="*/ 160 h 2145"/>
                <a:gd name="T68" fmla="*/ 91 w 235"/>
                <a:gd name="T69" fmla="*/ 118 h 2145"/>
                <a:gd name="T70" fmla="*/ 110 w 235"/>
                <a:gd name="T71" fmla="*/ 81 h 2145"/>
                <a:gd name="T72" fmla="*/ 129 w 235"/>
                <a:gd name="T73" fmla="*/ 51 h 2145"/>
                <a:gd name="T74" fmla="*/ 152 w 235"/>
                <a:gd name="T75" fmla="*/ 29 h 2145"/>
                <a:gd name="T76" fmla="*/ 176 w 235"/>
                <a:gd name="T77" fmla="*/ 13 h 2145"/>
                <a:gd name="T78" fmla="*/ 200 w 235"/>
                <a:gd name="T79" fmla="*/ 3 h 2145"/>
                <a:gd name="T80" fmla="*/ 225 w 235"/>
                <a:gd name="T81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5" h="2145">
                  <a:moveTo>
                    <a:pt x="225" y="0"/>
                  </a:moveTo>
                  <a:lnTo>
                    <a:pt x="235" y="2145"/>
                  </a:lnTo>
                  <a:lnTo>
                    <a:pt x="227" y="2140"/>
                  </a:lnTo>
                  <a:lnTo>
                    <a:pt x="218" y="2128"/>
                  </a:lnTo>
                  <a:lnTo>
                    <a:pt x="207" y="2109"/>
                  </a:lnTo>
                  <a:lnTo>
                    <a:pt x="196" y="2084"/>
                  </a:lnTo>
                  <a:lnTo>
                    <a:pt x="184" y="2052"/>
                  </a:lnTo>
                  <a:lnTo>
                    <a:pt x="171" y="2014"/>
                  </a:lnTo>
                  <a:lnTo>
                    <a:pt x="157" y="1971"/>
                  </a:lnTo>
                  <a:lnTo>
                    <a:pt x="143" y="1921"/>
                  </a:lnTo>
                  <a:lnTo>
                    <a:pt x="129" y="1867"/>
                  </a:lnTo>
                  <a:lnTo>
                    <a:pt x="115" y="1807"/>
                  </a:lnTo>
                  <a:lnTo>
                    <a:pt x="101" y="1742"/>
                  </a:lnTo>
                  <a:lnTo>
                    <a:pt x="88" y="1673"/>
                  </a:lnTo>
                  <a:lnTo>
                    <a:pt x="74" y="1599"/>
                  </a:lnTo>
                  <a:lnTo>
                    <a:pt x="61" y="1520"/>
                  </a:lnTo>
                  <a:lnTo>
                    <a:pt x="49" y="1440"/>
                  </a:lnTo>
                  <a:lnTo>
                    <a:pt x="37" y="1354"/>
                  </a:lnTo>
                  <a:lnTo>
                    <a:pt x="27" y="1266"/>
                  </a:lnTo>
                  <a:lnTo>
                    <a:pt x="18" y="1173"/>
                  </a:lnTo>
                  <a:lnTo>
                    <a:pt x="12" y="1090"/>
                  </a:lnTo>
                  <a:lnTo>
                    <a:pt x="6" y="1006"/>
                  </a:lnTo>
                  <a:lnTo>
                    <a:pt x="3" y="923"/>
                  </a:lnTo>
                  <a:lnTo>
                    <a:pt x="1" y="840"/>
                  </a:lnTo>
                  <a:lnTo>
                    <a:pt x="0" y="759"/>
                  </a:lnTo>
                  <a:lnTo>
                    <a:pt x="3" y="679"/>
                  </a:lnTo>
                  <a:lnTo>
                    <a:pt x="5" y="601"/>
                  </a:lnTo>
                  <a:lnTo>
                    <a:pt x="10" y="527"/>
                  </a:lnTo>
                  <a:lnTo>
                    <a:pt x="16" y="455"/>
                  </a:lnTo>
                  <a:lnTo>
                    <a:pt x="25" y="387"/>
                  </a:lnTo>
                  <a:lnTo>
                    <a:pt x="35" y="323"/>
                  </a:lnTo>
                  <a:lnTo>
                    <a:pt x="46" y="264"/>
                  </a:lnTo>
                  <a:lnTo>
                    <a:pt x="60" y="209"/>
                  </a:lnTo>
                  <a:lnTo>
                    <a:pt x="75" y="160"/>
                  </a:lnTo>
                  <a:lnTo>
                    <a:pt x="91" y="118"/>
                  </a:lnTo>
                  <a:lnTo>
                    <a:pt x="110" y="81"/>
                  </a:lnTo>
                  <a:lnTo>
                    <a:pt x="129" y="51"/>
                  </a:lnTo>
                  <a:lnTo>
                    <a:pt x="152" y="29"/>
                  </a:lnTo>
                  <a:lnTo>
                    <a:pt x="176" y="13"/>
                  </a:lnTo>
                  <a:lnTo>
                    <a:pt x="200" y="3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DEDED"/>
            </a:solidFill>
            <a:ln w="0">
              <a:solidFill>
                <a:srgbClr val="EDEDED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auto">
            <a:xfrm rot="900000">
              <a:off x="509845" y="193700"/>
              <a:ext cx="78916" cy="729636"/>
            </a:xfrm>
            <a:custGeom>
              <a:avLst/>
              <a:gdLst>
                <a:gd name="T0" fmla="*/ 0 w 232"/>
                <a:gd name="T1" fmla="*/ 0 h 2145"/>
                <a:gd name="T2" fmla="*/ 26 w 232"/>
                <a:gd name="T3" fmla="*/ 3 h 2145"/>
                <a:gd name="T4" fmla="*/ 50 w 232"/>
                <a:gd name="T5" fmla="*/ 13 h 2145"/>
                <a:gd name="T6" fmla="*/ 72 w 232"/>
                <a:gd name="T7" fmla="*/ 28 h 2145"/>
                <a:gd name="T8" fmla="*/ 93 w 232"/>
                <a:gd name="T9" fmla="*/ 50 h 2145"/>
                <a:gd name="T10" fmla="*/ 114 w 232"/>
                <a:gd name="T11" fmla="*/ 82 h 2145"/>
                <a:gd name="T12" fmla="*/ 133 w 232"/>
                <a:gd name="T13" fmla="*/ 119 h 2145"/>
                <a:gd name="T14" fmla="*/ 150 w 232"/>
                <a:gd name="T15" fmla="*/ 162 h 2145"/>
                <a:gd name="T16" fmla="*/ 165 w 232"/>
                <a:gd name="T17" fmla="*/ 212 h 2145"/>
                <a:gd name="T18" fmla="*/ 179 w 232"/>
                <a:gd name="T19" fmla="*/ 265 h 2145"/>
                <a:gd name="T20" fmla="*/ 191 w 232"/>
                <a:gd name="T21" fmla="*/ 325 h 2145"/>
                <a:gd name="T22" fmla="*/ 201 w 232"/>
                <a:gd name="T23" fmla="*/ 389 h 2145"/>
                <a:gd name="T24" fmla="*/ 211 w 232"/>
                <a:gd name="T25" fmla="*/ 456 h 2145"/>
                <a:gd name="T26" fmla="*/ 219 w 232"/>
                <a:gd name="T27" fmla="*/ 527 h 2145"/>
                <a:gd name="T28" fmla="*/ 223 w 232"/>
                <a:gd name="T29" fmla="*/ 602 h 2145"/>
                <a:gd name="T30" fmla="*/ 228 w 232"/>
                <a:gd name="T31" fmla="*/ 678 h 2145"/>
                <a:gd name="T32" fmla="*/ 230 w 232"/>
                <a:gd name="T33" fmla="*/ 758 h 2145"/>
                <a:gd name="T34" fmla="*/ 232 w 232"/>
                <a:gd name="T35" fmla="*/ 839 h 2145"/>
                <a:gd name="T36" fmla="*/ 230 w 232"/>
                <a:gd name="T37" fmla="*/ 920 h 2145"/>
                <a:gd name="T38" fmla="*/ 228 w 232"/>
                <a:gd name="T39" fmla="*/ 1003 h 2145"/>
                <a:gd name="T40" fmla="*/ 223 w 232"/>
                <a:gd name="T41" fmla="*/ 1088 h 2145"/>
                <a:gd name="T42" fmla="*/ 218 w 232"/>
                <a:gd name="T43" fmla="*/ 1171 h 2145"/>
                <a:gd name="T44" fmla="*/ 211 w 232"/>
                <a:gd name="T45" fmla="*/ 1263 h 2145"/>
                <a:gd name="T46" fmla="*/ 200 w 232"/>
                <a:gd name="T47" fmla="*/ 1353 h 2145"/>
                <a:gd name="T48" fmla="*/ 191 w 232"/>
                <a:gd name="T49" fmla="*/ 1440 h 2145"/>
                <a:gd name="T50" fmla="*/ 179 w 232"/>
                <a:gd name="T51" fmla="*/ 1522 h 2145"/>
                <a:gd name="T52" fmla="*/ 166 w 232"/>
                <a:gd name="T53" fmla="*/ 1601 h 2145"/>
                <a:gd name="T54" fmla="*/ 154 w 232"/>
                <a:gd name="T55" fmla="*/ 1675 h 2145"/>
                <a:gd name="T56" fmla="*/ 141 w 232"/>
                <a:gd name="T57" fmla="*/ 1745 h 2145"/>
                <a:gd name="T58" fmla="*/ 128 w 232"/>
                <a:gd name="T59" fmla="*/ 1811 h 2145"/>
                <a:gd name="T60" fmla="*/ 114 w 232"/>
                <a:gd name="T61" fmla="*/ 1870 h 2145"/>
                <a:gd name="T62" fmla="*/ 100 w 232"/>
                <a:gd name="T63" fmla="*/ 1925 h 2145"/>
                <a:gd name="T64" fmla="*/ 87 w 232"/>
                <a:gd name="T65" fmla="*/ 1974 h 2145"/>
                <a:gd name="T66" fmla="*/ 73 w 232"/>
                <a:gd name="T67" fmla="*/ 2019 h 2145"/>
                <a:gd name="T68" fmla="*/ 62 w 232"/>
                <a:gd name="T69" fmla="*/ 2056 h 2145"/>
                <a:gd name="T70" fmla="*/ 49 w 232"/>
                <a:gd name="T71" fmla="*/ 2088 h 2145"/>
                <a:gd name="T72" fmla="*/ 38 w 232"/>
                <a:gd name="T73" fmla="*/ 2112 h 2145"/>
                <a:gd name="T74" fmla="*/ 28 w 232"/>
                <a:gd name="T75" fmla="*/ 2131 h 2145"/>
                <a:gd name="T76" fmla="*/ 20 w 232"/>
                <a:gd name="T77" fmla="*/ 2142 h 2145"/>
                <a:gd name="T78" fmla="*/ 12 w 232"/>
                <a:gd name="T79" fmla="*/ 2145 h 2145"/>
                <a:gd name="T80" fmla="*/ 10 w 232"/>
                <a:gd name="T81" fmla="*/ 2145 h 2145"/>
                <a:gd name="T82" fmla="*/ 0 w 232"/>
                <a:gd name="T83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2" h="2145">
                  <a:moveTo>
                    <a:pt x="0" y="0"/>
                  </a:moveTo>
                  <a:lnTo>
                    <a:pt x="26" y="3"/>
                  </a:lnTo>
                  <a:lnTo>
                    <a:pt x="50" y="13"/>
                  </a:lnTo>
                  <a:lnTo>
                    <a:pt x="72" y="28"/>
                  </a:lnTo>
                  <a:lnTo>
                    <a:pt x="93" y="50"/>
                  </a:lnTo>
                  <a:lnTo>
                    <a:pt x="114" y="82"/>
                  </a:lnTo>
                  <a:lnTo>
                    <a:pt x="133" y="119"/>
                  </a:lnTo>
                  <a:lnTo>
                    <a:pt x="150" y="162"/>
                  </a:lnTo>
                  <a:lnTo>
                    <a:pt x="165" y="212"/>
                  </a:lnTo>
                  <a:lnTo>
                    <a:pt x="179" y="265"/>
                  </a:lnTo>
                  <a:lnTo>
                    <a:pt x="191" y="325"/>
                  </a:lnTo>
                  <a:lnTo>
                    <a:pt x="201" y="389"/>
                  </a:lnTo>
                  <a:lnTo>
                    <a:pt x="211" y="456"/>
                  </a:lnTo>
                  <a:lnTo>
                    <a:pt x="219" y="527"/>
                  </a:lnTo>
                  <a:lnTo>
                    <a:pt x="223" y="602"/>
                  </a:lnTo>
                  <a:lnTo>
                    <a:pt x="228" y="678"/>
                  </a:lnTo>
                  <a:lnTo>
                    <a:pt x="230" y="758"/>
                  </a:lnTo>
                  <a:lnTo>
                    <a:pt x="232" y="839"/>
                  </a:lnTo>
                  <a:lnTo>
                    <a:pt x="230" y="920"/>
                  </a:lnTo>
                  <a:lnTo>
                    <a:pt x="228" y="1003"/>
                  </a:lnTo>
                  <a:lnTo>
                    <a:pt x="223" y="1088"/>
                  </a:lnTo>
                  <a:lnTo>
                    <a:pt x="218" y="1171"/>
                  </a:lnTo>
                  <a:lnTo>
                    <a:pt x="211" y="1263"/>
                  </a:lnTo>
                  <a:lnTo>
                    <a:pt x="200" y="1353"/>
                  </a:lnTo>
                  <a:lnTo>
                    <a:pt x="191" y="1440"/>
                  </a:lnTo>
                  <a:lnTo>
                    <a:pt x="179" y="1522"/>
                  </a:lnTo>
                  <a:lnTo>
                    <a:pt x="166" y="1601"/>
                  </a:lnTo>
                  <a:lnTo>
                    <a:pt x="154" y="1675"/>
                  </a:lnTo>
                  <a:lnTo>
                    <a:pt x="141" y="1745"/>
                  </a:lnTo>
                  <a:lnTo>
                    <a:pt x="128" y="1811"/>
                  </a:lnTo>
                  <a:lnTo>
                    <a:pt x="114" y="1870"/>
                  </a:lnTo>
                  <a:lnTo>
                    <a:pt x="100" y="1925"/>
                  </a:lnTo>
                  <a:lnTo>
                    <a:pt x="87" y="1974"/>
                  </a:lnTo>
                  <a:lnTo>
                    <a:pt x="73" y="2019"/>
                  </a:lnTo>
                  <a:lnTo>
                    <a:pt x="62" y="2056"/>
                  </a:lnTo>
                  <a:lnTo>
                    <a:pt x="49" y="2088"/>
                  </a:lnTo>
                  <a:lnTo>
                    <a:pt x="38" y="2112"/>
                  </a:lnTo>
                  <a:lnTo>
                    <a:pt x="28" y="2131"/>
                  </a:lnTo>
                  <a:lnTo>
                    <a:pt x="20" y="2142"/>
                  </a:lnTo>
                  <a:lnTo>
                    <a:pt x="12" y="2145"/>
                  </a:lnTo>
                  <a:lnTo>
                    <a:pt x="10" y="2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 userDrawn="1"/>
          </p:nvSpPr>
          <p:spPr bwMode="auto">
            <a:xfrm rot="900000">
              <a:off x="353787" y="901288"/>
              <a:ext cx="22791" cy="98645"/>
            </a:xfrm>
            <a:custGeom>
              <a:avLst/>
              <a:gdLst>
                <a:gd name="T0" fmla="*/ 34 w 67"/>
                <a:gd name="T1" fmla="*/ 0 h 290"/>
                <a:gd name="T2" fmla="*/ 67 w 67"/>
                <a:gd name="T3" fmla="*/ 290 h 290"/>
                <a:gd name="T4" fmla="*/ 34 w 67"/>
                <a:gd name="T5" fmla="*/ 290 h 290"/>
                <a:gd name="T6" fmla="*/ 0 w 67"/>
                <a:gd name="T7" fmla="*/ 0 h 290"/>
                <a:gd name="T8" fmla="*/ 34 w 67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90">
                  <a:moveTo>
                    <a:pt x="34" y="0"/>
                  </a:moveTo>
                  <a:lnTo>
                    <a:pt x="67" y="290"/>
                  </a:lnTo>
                  <a:lnTo>
                    <a:pt x="34" y="290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 rot="900000">
              <a:off x="399513" y="910863"/>
              <a:ext cx="5442" cy="98645"/>
            </a:xfrm>
            <a:custGeom>
              <a:avLst/>
              <a:gdLst>
                <a:gd name="T0" fmla="*/ 14 w 16"/>
                <a:gd name="T1" fmla="*/ 0 h 290"/>
                <a:gd name="T2" fmla="*/ 16 w 16"/>
                <a:gd name="T3" fmla="*/ 290 h 290"/>
                <a:gd name="T4" fmla="*/ 2 w 16"/>
                <a:gd name="T5" fmla="*/ 290 h 290"/>
                <a:gd name="T6" fmla="*/ 0 w 16"/>
                <a:gd name="T7" fmla="*/ 1 h 290"/>
                <a:gd name="T8" fmla="*/ 14 w 16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90">
                  <a:moveTo>
                    <a:pt x="14" y="0"/>
                  </a:moveTo>
                  <a:lnTo>
                    <a:pt x="16" y="290"/>
                  </a:lnTo>
                  <a:lnTo>
                    <a:pt x="2" y="290"/>
                  </a:lnTo>
                  <a:lnTo>
                    <a:pt x="0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 rot="900000">
              <a:off x="435049" y="922573"/>
              <a:ext cx="21770" cy="98645"/>
            </a:xfrm>
            <a:custGeom>
              <a:avLst/>
              <a:gdLst>
                <a:gd name="T0" fmla="*/ 64 w 64"/>
                <a:gd name="T1" fmla="*/ 0 h 290"/>
                <a:gd name="T2" fmla="*/ 33 w 64"/>
                <a:gd name="T3" fmla="*/ 290 h 290"/>
                <a:gd name="T4" fmla="*/ 0 w 64"/>
                <a:gd name="T5" fmla="*/ 290 h 290"/>
                <a:gd name="T6" fmla="*/ 30 w 64"/>
                <a:gd name="T7" fmla="*/ 0 h 290"/>
                <a:gd name="T8" fmla="*/ 64 w 64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0">
                  <a:moveTo>
                    <a:pt x="64" y="0"/>
                  </a:moveTo>
                  <a:lnTo>
                    <a:pt x="33" y="290"/>
                  </a:lnTo>
                  <a:lnTo>
                    <a:pt x="0" y="290"/>
                  </a:lnTo>
                  <a:lnTo>
                    <a:pt x="3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 rot="900000">
              <a:off x="383689" y="1010491"/>
              <a:ext cx="51704" cy="65650"/>
            </a:xfrm>
            <a:custGeom>
              <a:avLst/>
              <a:gdLst>
                <a:gd name="T0" fmla="*/ 150 w 152"/>
                <a:gd name="T1" fmla="*/ 0 h 193"/>
                <a:gd name="T2" fmla="*/ 152 w 152"/>
                <a:gd name="T3" fmla="*/ 26 h 193"/>
                <a:gd name="T4" fmla="*/ 150 w 152"/>
                <a:gd name="T5" fmla="*/ 62 h 193"/>
                <a:gd name="T6" fmla="*/ 143 w 152"/>
                <a:gd name="T7" fmla="*/ 93 h 193"/>
                <a:gd name="T8" fmla="*/ 132 w 152"/>
                <a:gd name="T9" fmla="*/ 124 h 193"/>
                <a:gd name="T10" fmla="*/ 117 w 152"/>
                <a:gd name="T11" fmla="*/ 150 h 193"/>
                <a:gd name="T12" fmla="*/ 100 w 152"/>
                <a:gd name="T13" fmla="*/ 173 h 193"/>
                <a:gd name="T14" fmla="*/ 79 w 152"/>
                <a:gd name="T15" fmla="*/ 191 h 193"/>
                <a:gd name="T16" fmla="*/ 1 w 152"/>
                <a:gd name="T17" fmla="*/ 193 h 193"/>
                <a:gd name="T18" fmla="*/ 0 w 152"/>
                <a:gd name="T19" fmla="*/ 1 h 193"/>
                <a:gd name="T20" fmla="*/ 150 w 152"/>
                <a:gd name="T2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93">
                  <a:moveTo>
                    <a:pt x="150" y="0"/>
                  </a:moveTo>
                  <a:lnTo>
                    <a:pt x="152" y="26"/>
                  </a:lnTo>
                  <a:lnTo>
                    <a:pt x="150" y="62"/>
                  </a:lnTo>
                  <a:lnTo>
                    <a:pt x="143" y="93"/>
                  </a:lnTo>
                  <a:lnTo>
                    <a:pt x="132" y="124"/>
                  </a:lnTo>
                  <a:lnTo>
                    <a:pt x="117" y="150"/>
                  </a:lnTo>
                  <a:lnTo>
                    <a:pt x="100" y="173"/>
                  </a:lnTo>
                  <a:lnTo>
                    <a:pt x="79" y="191"/>
                  </a:lnTo>
                  <a:lnTo>
                    <a:pt x="1" y="193"/>
                  </a:lnTo>
                  <a:lnTo>
                    <a:pt x="0" y="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 rot="900000">
              <a:off x="339047" y="998191"/>
              <a:ext cx="46601" cy="65310"/>
            </a:xfrm>
            <a:custGeom>
              <a:avLst/>
              <a:gdLst>
                <a:gd name="T0" fmla="*/ 136 w 137"/>
                <a:gd name="T1" fmla="*/ 0 h 192"/>
                <a:gd name="T2" fmla="*/ 137 w 137"/>
                <a:gd name="T3" fmla="*/ 192 h 192"/>
                <a:gd name="T4" fmla="*/ 75 w 137"/>
                <a:gd name="T5" fmla="*/ 192 h 192"/>
                <a:gd name="T6" fmla="*/ 54 w 137"/>
                <a:gd name="T7" fmla="*/ 173 h 192"/>
                <a:gd name="T8" fmla="*/ 37 w 137"/>
                <a:gd name="T9" fmla="*/ 151 h 192"/>
                <a:gd name="T10" fmla="*/ 21 w 137"/>
                <a:gd name="T11" fmla="*/ 124 h 192"/>
                <a:gd name="T12" fmla="*/ 10 w 137"/>
                <a:gd name="T13" fmla="*/ 95 h 192"/>
                <a:gd name="T14" fmla="*/ 3 w 137"/>
                <a:gd name="T15" fmla="*/ 62 h 192"/>
                <a:gd name="T16" fmla="*/ 0 w 137"/>
                <a:gd name="T17" fmla="*/ 28 h 192"/>
                <a:gd name="T18" fmla="*/ 2 w 137"/>
                <a:gd name="T19" fmla="*/ 0 h 192"/>
                <a:gd name="T20" fmla="*/ 136 w 137"/>
                <a:gd name="T2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92">
                  <a:moveTo>
                    <a:pt x="136" y="0"/>
                  </a:moveTo>
                  <a:lnTo>
                    <a:pt x="137" y="192"/>
                  </a:lnTo>
                  <a:lnTo>
                    <a:pt x="75" y="192"/>
                  </a:lnTo>
                  <a:lnTo>
                    <a:pt x="54" y="173"/>
                  </a:lnTo>
                  <a:lnTo>
                    <a:pt x="37" y="151"/>
                  </a:lnTo>
                  <a:lnTo>
                    <a:pt x="21" y="124"/>
                  </a:lnTo>
                  <a:lnTo>
                    <a:pt x="10" y="95"/>
                  </a:lnTo>
                  <a:lnTo>
                    <a:pt x="3" y="62"/>
                  </a:lnTo>
                  <a:lnTo>
                    <a:pt x="0" y="28"/>
                  </a:lnTo>
                  <a:lnTo>
                    <a:pt x="2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"/>
            <p:cNvSpPr>
              <a:spLocks/>
            </p:cNvSpPr>
            <p:nvPr userDrawn="1"/>
          </p:nvSpPr>
          <p:spPr bwMode="auto">
            <a:xfrm rot="900000">
              <a:off x="272712" y="760739"/>
              <a:ext cx="163956" cy="136063"/>
            </a:xfrm>
            <a:custGeom>
              <a:avLst/>
              <a:gdLst>
                <a:gd name="T0" fmla="*/ 480 w 482"/>
                <a:gd name="T1" fmla="*/ 0 h 400"/>
                <a:gd name="T2" fmla="*/ 482 w 482"/>
                <a:gd name="T3" fmla="*/ 399 h 400"/>
                <a:gd name="T4" fmla="*/ 314 w 482"/>
                <a:gd name="T5" fmla="*/ 400 h 400"/>
                <a:gd name="T6" fmla="*/ 0 w 482"/>
                <a:gd name="T7" fmla="*/ 4 h 400"/>
                <a:gd name="T8" fmla="*/ 480 w 482"/>
                <a:gd name="T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400">
                  <a:moveTo>
                    <a:pt x="480" y="0"/>
                  </a:moveTo>
                  <a:lnTo>
                    <a:pt x="482" y="399"/>
                  </a:lnTo>
                  <a:lnTo>
                    <a:pt x="314" y="400"/>
                  </a:lnTo>
                  <a:lnTo>
                    <a:pt x="0" y="4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 rot="900000">
              <a:off x="430557" y="802335"/>
              <a:ext cx="163956" cy="136403"/>
            </a:xfrm>
            <a:custGeom>
              <a:avLst/>
              <a:gdLst>
                <a:gd name="T0" fmla="*/ 482 w 482"/>
                <a:gd name="T1" fmla="*/ 0 h 401"/>
                <a:gd name="T2" fmla="*/ 174 w 482"/>
                <a:gd name="T3" fmla="*/ 400 h 401"/>
                <a:gd name="T4" fmla="*/ 2 w 482"/>
                <a:gd name="T5" fmla="*/ 401 h 401"/>
                <a:gd name="T6" fmla="*/ 0 w 482"/>
                <a:gd name="T7" fmla="*/ 2 h 401"/>
                <a:gd name="T8" fmla="*/ 482 w 482"/>
                <a:gd name="T9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401">
                  <a:moveTo>
                    <a:pt x="482" y="0"/>
                  </a:moveTo>
                  <a:lnTo>
                    <a:pt x="174" y="400"/>
                  </a:lnTo>
                  <a:lnTo>
                    <a:pt x="2" y="401"/>
                  </a:lnTo>
                  <a:lnTo>
                    <a:pt x="0" y="2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04553" y="397898"/>
            <a:ext cx="5848316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</a:t>
            </a:r>
            <a:r>
              <a:rPr lang="ko-KR" altLang="en-US" sz="2800" b="1" spc="-15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메인페이지</a:t>
            </a:r>
            <a:endParaRPr lang="ko-KR" altLang="en-US" sz="28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542" y="1998887"/>
            <a:ext cx="331716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목업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75469" y="1998887"/>
            <a:ext cx="329820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기능설명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73936" y="6323888"/>
            <a:ext cx="3076486" cy="470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80192" y="3111190"/>
            <a:ext cx="2933164" cy="147732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dirty="0"/>
              <a:t>배너 이미지에 글씨와의 조화가 부자연스러워서 </a:t>
            </a:r>
            <a:r>
              <a:rPr lang="ko-KR" altLang="en-US" dirty="0" err="1"/>
              <a:t>가독성이</a:t>
            </a:r>
            <a:r>
              <a:rPr lang="ko-KR" altLang="en-US" dirty="0"/>
              <a:t> 부자연스럽다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메인 페이지가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spc="-15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5540509" y="3111190"/>
            <a:ext cx="2933164" cy="175432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dirty="0"/>
              <a:t>홈페이지 구성이 너무 단조롭다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err="1"/>
              <a:t>메인페이지에</a:t>
            </a:r>
            <a:r>
              <a:rPr lang="ko-KR" altLang="en-US" dirty="0"/>
              <a:t> 기획의도가 드러나면 좋겠다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spc="-150" dirty="0" smtClean="0"/>
          </a:p>
        </p:txBody>
      </p:sp>
    </p:spTree>
    <p:extLst>
      <p:ext uri="{BB962C8B-B14F-4D97-AF65-F5344CB8AC3E}">
        <p14:creationId xmlns:p14="http://schemas.microsoft.com/office/powerpoint/2010/main" val="64893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214887" y="144926"/>
            <a:ext cx="595239" cy="931215"/>
            <a:chOff x="214887" y="144926"/>
            <a:chExt cx="595239" cy="931215"/>
          </a:xfrm>
        </p:grpSpPr>
        <p:sp>
          <p:nvSpPr>
            <p:cNvPr id="11" name="Freeform 8"/>
            <p:cNvSpPr>
              <a:spLocks/>
            </p:cNvSpPr>
            <p:nvPr userDrawn="1"/>
          </p:nvSpPr>
          <p:spPr bwMode="auto">
            <a:xfrm rot="900000">
              <a:off x="404079" y="912360"/>
              <a:ext cx="7483" cy="98645"/>
            </a:xfrm>
            <a:custGeom>
              <a:avLst/>
              <a:gdLst>
                <a:gd name="T0" fmla="*/ 20 w 22"/>
                <a:gd name="T1" fmla="*/ 0 h 290"/>
                <a:gd name="T2" fmla="*/ 22 w 22"/>
                <a:gd name="T3" fmla="*/ 290 h 290"/>
                <a:gd name="T4" fmla="*/ 2 w 22"/>
                <a:gd name="T5" fmla="*/ 290 h 290"/>
                <a:gd name="T6" fmla="*/ 0 w 22"/>
                <a:gd name="T7" fmla="*/ 0 h 290"/>
                <a:gd name="T8" fmla="*/ 20 w 22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90">
                  <a:moveTo>
                    <a:pt x="20" y="0"/>
                  </a:moveTo>
                  <a:lnTo>
                    <a:pt x="22" y="290"/>
                  </a:lnTo>
                  <a:lnTo>
                    <a:pt x="2" y="290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 rot="900000">
              <a:off x="214887" y="144926"/>
              <a:ext cx="304781" cy="729636"/>
            </a:xfrm>
            <a:custGeom>
              <a:avLst/>
              <a:gdLst>
                <a:gd name="T0" fmla="*/ 643 w 896"/>
                <a:gd name="T1" fmla="*/ 0 h 2145"/>
                <a:gd name="T2" fmla="*/ 694 w 896"/>
                <a:gd name="T3" fmla="*/ 1 h 2145"/>
                <a:gd name="T4" fmla="*/ 729 w 896"/>
                <a:gd name="T5" fmla="*/ 5 h 2145"/>
                <a:gd name="T6" fmla="*/ 767 w 896"/>
                <a:gd name="T7" fmla="*/ 8 h 2145"/>
                <a:gd name="T8" fmla="*/ 807 w 896"/>
                <a:gd name="T9" fmla="*/ 12 h 2145"/>
                <a:gd name="T10" fmla="*/ 845 w 896"/>
                <a:gd name="T11" fmla="*/ 19 h 2145"/>
                <a:gd name="T12" fmla="*/ 882 w 896"/>
                <a:gd name="T13" fmla="*/ 28 h 2145"/>
                <a:gd name="T14" fmla="*/ 886 w 896"/>
                <a:gd name="T15" fmla="*/ 27 h 2145"/>
                <a:gd name="T16" fmla="*/ 896 w 896"/>
                <a:gd name="T17" fmla="*/ 2145 h 2145"/>
                <a:gd name="T18" fmla="*/ 872 w 896"/>
                <a:gd name="T19" fmla="*/ 2143 h 2145"/>
                <a:gd name="T20" fmla="*/ 844 w 896"/>
                <a:gd name="T21" fmla="*/ 2136 h 2145"/>
                <a:gd name="T22" fmla="*/ 813 w 896"/>
                <a:gd name="T23" fmla="*/ 2123 h 2145"/>
                <a:gd name="T24" fmla="*/ 779 w 896"/>
                <a:gd name="T25" fmla="*/ 2107 h 2145"/>
                <a:gd name="T26" fmla="*/ 742 w 896"/>
                <a:gd name="T27" fmla="*/ 2085 h 2145"/>
                <a:gd name="T28" fmla="*/ 703 w 896"/>
                <a:gd name="T29" fmla="*/ 2060 h 2145"/>
                <a:gd name="T30" fmla="*/ 662 w 896"/>
                <a:gd name="T31" fmla="*/ 2029 h 2145"/>
                <a:gd name="T32" fmla="*/ 620 w 896"/>
                <a:gd name="T33" fmla="*/ 1997 h 2145"/>
                <a:gd name="T34" fmla="*/ 577 w 896"/>
                <a:gd name="T35" fmla="*/ 1958 h 2145"/>
                <a:gd name="T36" fmla="*/ 533 w 896"/>
                <a:gd name="T37" fmla="*/ 1917 h 2145"/>
                <a:gd name="T38" fmla="*/ 489 w 896"/>
                <a:gd name="T39" fmla="*/ 1873 h 2145"/>
                <a:gd name="T40" fmla="*/ 443 w 896"/>
                <a:gd name="T41" fmla="*/ 1823 h 2145"/>
                <a:gd name="T42" fmla="*/ 399 w 896"/>
                <a:gd name="T43" fmla="*/ 1772 h 2145"/>
                <a:gd name="T44" fmla="*/ 355 w 896"/>
                <a:gd name="T45" fmla="*/ 1717 h 2145"/>
                <a:gd name="T46" fmla="*/ 312 w 896"/>
                <a:gd name="T47" fmla="*/ 1659 h 2145"/>
                <a:gd name="T48" fmla="*/ 270 w 896"/>
                <a:gd name="T49" fmla="*/ 1598 h 2145"/>
                <a:gd name="T50" fmla="*/ 229 w 896"/>
                <a:gd name="T51" fmla="*/ 1533 h 2145"/>
                <a:gd name="T52" fmla="*/ 191 w 896"/>
                <a:gd name="T53" fmla="*/ 1467 h 2145"/>
                <a:gd name="T54" fmla="*/ 155 w 896"/>
                <a:gd name="T55" fmla="*/ 1398 h 2145"/>
                <a:gd name="T56" fmla="*/ 121 w 896"/>
                <a:gd name="T57" fmla="*/ 1326 h 2145"/>
                <a:gd name="T58" fmla="*/ 90 w 896"/>
                <a:gd name="T59" fmla="*/ 1253 h 2145"/>
                <a:gd name="T60" fmla="*/ 62 w 896"/>
                <a:gd name="T61" fmla="*/ 1177 h 2145"/>
                <a:gd name="T62" fmla="*/ 39 w 896"/>
                <a:gd name="T63" fmla="*/ 1103 h 2145"/>
                <a:gd name="T64" fmla="*/ 22 w 896"/>
                <a:gd name="T65" fmla="*/ 1029 h 2145"/>
                <a:gd name="T66" fmla="*/ 9 w 896"/>
                <a:gd name="T67" fmla="*/ 954 h 2145"/>
                <a:gd name="T68" fmla="*/ 2 w 896"/>
                <a:gd name="T69" fmla="*/ 881 h 2145"/>
                <a:gd name="T70" fmla="*/ 0 w 896"/>
                <a:gd name="T71" fmla="*/ 808 h 2145"/>
                <a:gd name="T72" fmla="*/ 2 w 896"/>
                <a:gd name="T73" fmla="*/ 736 h 2145"/>
                <a:gd name="T74" fmla="*/ 9 w 896"/>
                <a:gd name="T75" fmla="*/ 665 h 2145"/>
                <a:gd name="T76" fmla="*/ 22 w 896"/>
                <a:gd name="T77" fmla="*/ 596 h 2145"/>
                <a:gd name="T78" fmla="*/ 39 w 896"/>
                <a:gd name="T79" fmla="*/ 530 h 2145"/>
                <a:gd name="T80" fmla="*/ 63 w 896"/>
                <a:gd name="T81" fmla="*/ 465 h 2145"/>
                <a:gd name="T82" fmla="*/ 91 w 896"/>
                <a:gd name="T83" fmla="*/ 405 h 2145"/>
                <a:gd name="T84" fmla="*/ 114 w 896"/>
                <a:gd name="T85" fmla="*/ 362 h 2145"/>
                <a:gd name="T86" fmla="*/ 142 w 896"/>
                <a:gd name="T87" fmla="*/ 320 h 2145"/>
                <a:gd name="T88" fmla="*/ 176 w 896"/>
                <a:gd name="T89" fmla="*/ 277 h 2145"/>
                <a:gd name="T90" fmla="*/ 212 w 896"/>
                <a:gd name="T91" fmla="*/ 236 h 2145"/>
                <a:gd name="T92" fmla="*/ 253 w 896"/>
                <a:gd name="T93" fmla="*/ 195 h 2145"/>
                <a:gd name="T94" fmla="*/ 296 w 896"/>
                <a:gd name="T95" fmla="*/ 158 h 2145"/>
                <a:gd name="T96" fmla="*/ 341 w 896"/>
                <a:gd name="T97" fmla="*/ 122 h 2145"/>
                <a:gd name="T98" fmla="*/ 389 w 896"/>
                <a:gd name="T99" fmla="*/ 89 h 2145"/>
                <a:gd name="T100" fmla="*/ 439 w 896"/>
                <a:gd name="T101" fmla="*/ 61 h 2145"/>
                <a:gd name="T102" fmla="*/ 489 w 896"/>
                <a:gd name="T103" fmla="*/ 37 h 2145"/>
                <a:gd name="T104" fmla="*/ 540 w 896"/>
                <a:gd name="T105" fmla="*/ 19 h 2145"/>
                <a:gd name="T106" fmla="*/ 591 w 896"/>
                <a:gd name="T107" fmla="*/ 6 h 2145"/>
                <a:gd name="T108" fmla="*/ 643 w 896"/>
                <a:gd name="T10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6" h="2145">
                  <a:moveTo>
                    <a:pt x="643" y="0"/>
                  </a:moveTo>
                  <a:lnTo>
                    <a:pt x="694" y="1"/>
                  </a:lnTo>
                  <a:lnTo>
                    <a:pt x="729" y="5"/>
                  </a:lnTo>
                  <a:lnTo>
                    <a:pt x="767" y="8"/>
                  </a:lnTo>
                  <a:lnTo>
                    <a:pt x="807" y="12"/>
                  </a:lnTo>
                  <a:lnTo>
                    <a:pt x="845" y="19"/>
                  </a:lnTo>
                  <a:lnTo>
                    <a:pt x="882" y="28"/>
                  </a:lnTo>
                  <a:lnTo>
                    <a:pt x="886" y="27"/>
                  </a:lnTo>
                  <a:lnTo>
                    <a:pt x="896" y="2145"/>
                  </a:lnTo>
                  <a:lnTo>
                    <a:pt x="872" y="2143"/>
                  </a:lnTo>
                  <a:lnTo>
                    <a:pt x="844" y="2136"/>
                  </a:lnTo>
                  <a:lnTo>
                    <a:pt x="813" y="2123"/>
                  </a:lnTo>
                  <a:lnTo>
                    <a:pt x="779" y="2107"/>
                  </a:lnTo>
                  <a:lnTo>
                    <a:pt x="742" y="2085"/>
                  </a:lnTo>
                  <a:lnTo>
                    <a:pt x="703" y="2060"/>
                  </a:lnTo>
                  <a:lnTo>
                    <a:pt x="662" y="2029"/>
                  </a:lnTo>
                  <a:lnTo>
                    <a:pt x="620" y="1997"/>
                  </a:lnTo>
                  <a:lnTo>
                    <a:pt x="577" y="1958"/>
                  </a:lnTo>
                  <a:lnTo>
                    <a:pt x="533" y="1917"/>
                  </a:lnTo>
                  <a:lnTo>
                    <a:pt x="489" y="1873"/>
                  </a:lnTo>
                  <a:lnTo>
                    <a:pt x="443" y="1823"/>
                  </a:lnTo>
                  <a:lnTo>
                    <a:pt x="399" y="1772"/>
                  </a:lnTo>
                  <a:lnTo>
                    <a:pt x="355" y="1717"/>
                  </a:lnTo>
                  <a:lnTo>
                    <a:pt x="312" y="1659"/>
                  </a:lnTo>
                  <a:lnTo>
                    <a:pt x="270" y="1598"/>
                  </a:lnTo>
                  <a:lnTo>
                    <a:pt x="229" y="1533"/>
                  </a:lnTo>
                  <a:lnTo>
                    <a:pt x="191" y="1467"/>
                  </a:lnTo>
                  <a:lnTo>
                    <a:pt x="155" y="1398"/>
                  </a:lnTo>
                  <a:lnTo>
                    <a:pt x="121" y="1326"/>
                  </a:lnTo>
                  <a:lnTo>
                    <a:pt x="90" y="1253"/>
                  </a:lnTo>
                  <a:lnTo>
                    <a:pt x="62" y="1177"/>
                  </a:lnTo>
                  <a:lnTo>
                    <a:pt x="39" y="1103"/>
                  </a:lnTo>
                  <a:lnTo>
                    <a:pt x="22" y="1029"/>
                  </a:lnTo>
                  <a:lnTo>
                    <a:pt x="9" y="954"/>
                  </a:lnTo>
                  <a:lnTo>
                    <a:pt x="2" y="881"/>
                  </a:lnTo>
                  <a:lnTo>
                    <a:pt x="0" y="808"/>
                  </a:lnTo>
                  <a:lnTo>
                    <a:pt x="2" y="736"/>
                  </a:lnTo>
                  <a:lnTo>
                    <a:pt x="9" y="665"/>
                  </a:lnTo>
                  <a:lnTo>
                    <a:pt x="22" y="596"/>
                  </a:lnTo>
                  <a:lnTo>
                    <a:pt x="39" y="530"/>
                  </a:lnTo>
                  <a:lnTo>
                    <a:pt x="63" y="465"/>
                  </a:lnTo>
                  <a:lnTo>
                    <a:pt x="91" y="405"/>
                  </a:lnTo>
                  <a:lnTo>
                    <a:pt x="114" y="362"/>
                  </a:lnTo>
                  <a:lnTo>
                    <a:pt x="142" y="320"/>
                  </a:lnTo>
                  <a:lnTo>
                    <a:pt x="176" y="277"/>
                  </a:lnTo>
                  <a:lnTo>
                    <a:pt x="212" y="236"/>
                  </a:lnTo>
                  <a:lnTo>
                    <a:pt x="253" y="195"/>
                  </a:lnTo>
                  <a:lnTo>
                    <a:pt x="296" y="158"/>
                  </a:lnTo>
                  <a:lnTo>
                    <a:pt x="341" y="122"/>
                  </a:lnTo>
                  <a:lnTo>
                    <a:pt x="389" y="89"/>
                  </a:lnTo>
                  <a:lnTo>
                    <a:pt x="439" y="61"/>
                  </a:lnTo>
                  <a:lnTo>
                    <a:pt x="489" y="37"/>
                  </a:lnTo>
                  <a:lnTo>
                    <a:pt x="540" y="19"/>
                  </a:lnTo>
                  <a:lnTo>
                    <a:pt x="591" y="6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A3DCE2"/>
            </a:solidFill>
            <a:ln w="0">
              <a:solidFill>
                <a:srgbClr val="A3DCE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 rot="900000">
              <a:off x="506366" y="220122"/>
              <a:ext cx="303760" cy="732358"/>
            </a:xfrm>
            <a:custGeom>
              <a:avLst/>
              <a:gdLst>
                <a:gd name="T0" fmla="*/ 204 w 893"/>
                <a:gd name="T1" fmla="*/ 0 h 2153"/>
                <a:gd name="T2" fmla="*/ 248 w 893"/>
                <a:gd name="T3" fmla="*/ 1 h 2153"/>
                <a:gd name="T4" fmla="*/ 293 w 893"/>
                <a:gd name="T5" fmla="*/ 8 h 2153"/>
                <a:gd name="T6" fmla="*/ 339 w 893"/>
                <a:gd name="T7" fmla="*/ 21 h 2153"/>
                <a:gd name="T8" fmla="*/ 385 w 893"/>
                <a:gd name="T9" fmla="*/ 38 h 2153"/>
                <a:gd name="T10" fmla="*/ 432 w 893"/>
                <a:gd name="T11" fmla="*/ 59 h 2153"/>
                <a:gd name="T12" fmla="*/ 477 w 893"/>
                <a:gd name="T13" fmla="*/ 85 h 2153"/>
                <a:gd name="T14" fmla="*/ 521 w 893"/>
                <a:gd name="T15" fmla="*/ 113 h 2153"/>
                <a:gd name="T16" fmla="*/ 565 w 893"/>
                <a:gd name="T17" fmla="*/ 144 h 2153"/>
                <a:gd name="T18" fmla="*/ 605 w 893"/>
                <a:gd name="T19" fmla="*/ 176 h 2153"/>
                <a:gd name="T20" fmla="*/ 645 w 893"/>
                <a:gd name="T21" fmla="*/ 211 h 2153"/>
                <a:gd name="T22" fmla="*/ 681 w 893"/>
                <a:gd name="T23" fmla="*/ 247 h 2153"/>
                <a:gd name="T24" fmla="*/ 714 w 893"/>
                <a:gd name="T25" fmla="*/ 283 h 2153"/>
                <a:gd name="T26" fmla="*/ 743 w 893"/>
                <a:gd name="T27" fmla="*/ 319 h 2153"/>
                <a:gd name="T28" fmla="*/ 768 w 893"/>
                <a:gd name="T29" fmla="*/ 355 h 2153"/>
                <a:gd name="T30" fmla="*/ 789 w 893"/>
                <a:gd name="T31" fmla="*/ 389 h 2153"/>
                <a:gd name="T32" fmla="*/ 821 w 893"/>
                <a:gd name="T33" fmla="*/ 451 h 2153"/>
                <a:gd name="T34" fmla="*/ 845 w 893"/>
                <a:gd name="T35" fmla="*/ 516 h 2153"/>
                <a:gd name="T36" fmla="*/ 865 w 893"/>
                <a:gd name="T37" fmla="*/ 583 h 2153"/>
                <a:gd name="T38" fmla="*/ 880 w 893"/>
                <a:gd name="T39" fmla="*/ 652 h 2153"/>
                <a:gd name="T40" fmla="*/ 889 w 893"/>
                <a:gd name="T41" fmla="*/ 725 h 2153"/>
                <a:gd name="T42" fmla="*/ 893 w 893"/>
                <a:gd name="T43" fmla="*/ 797 h 2153"/>
                <a:gd name="T44" fmla="*/ 892 w 893"/>
                <a:gd name="T45" fmla="*/ 872 h 2153"/>
                <a:gd name="T46" fmla="*/ 886 w 893"/>
                <a:gd name="T47" fmla="*/ 947 h 2153"/>
                <a:gd name="T48" fmla="*/ 874 w 893"/>
                <a:gd name="T49" fmla="*/ 1023 h 2153"/>
                <a:gd name="T50" fmla="*/ 857 w 893"/>
                <a:gd name="T51" fmla="*/ 1099 h 2153"/>
                <a:gd name="T52" fmla="*/ 835 w 893"/>
                <a:gd name="T53" fmla="*/ 1175 h 2153"/>
                <a:gd name="T54" fmla="*/ 808 w 893"/>
                <a:gd name="T55" fmla="*/ 1251 h 2153"/>
                <a:gd name="T56" fmla="*/ 779 w 893"/>
                <a:gd name="T57" fmla="*/ 1326 h 2153"/>
                <a:gd name="T58" fmla="*/ 745 w 893"/>
                <a:gd name="T59" fmla="*/ 1397 h 2153"/>
                <a:gd name="T60" fmla="*/ 710 w 893"/>
                <a:gd name="T61" fmla="*/ 1468 h 2153"/>
                <a:gd name="T62" fmla="*/ 672 w 893"/>
                <a:gd name="T63" fmla="*/ 1534 h 2153"/>
                <a:gd name="T64" fmla="*/ 632 w 893"/>
                <a:gd name="T65" fmla="*/ 1599 h 2153"/>
                <a:gd name="T66" fmla="*/ 590 w 893"/>
                <a:gd name="T67" fmla="*/ 1661 h 2153"/>
                <a:gd name="T68" fmla="*/ 548 w 893"/>
                <a:gd name="T69" fmla="*/ 1719 h 2153"/>
                <a:gd name="T70" fmla="*/ 504 w 893"/>
                <a:gd name="T71" fmla="*/ 1775 h 2153"/>
                <a:gd name="T72" fmla="*/ 460 w 893"/>
                <a:gd name="T73" fmla="*/ 1828 h 2153"/>
                <a:gd name="T74" fmla="*/ 416 w 893"/>
                <a:gd name="T75" fmla="*/ 1877 h 2153"/>
                <a:gd name="T76" fmla="*/ 371 w 893"/>
                <a:gd name="T77" fmla="*/ 1922 h 2153"/>
                <a:gd name="T78" fmla="*/ 328 w 893"/>
                <a:gd name="T79" fmla="*/ 1964 h 2153"/>
                <a:gd name="T80" fmla="*/ 285 w 893"/>
                <a:gd name="T81" fmla="*/ 2002 h 2153"/>
                <a:gd name="T82" fmla="*/ 243 w 893"/>
                <a:gd name="T83" fmla="*/ 2036 h 2153"/>
                <a:gd name="T84" fmla="*/ 202 w 893"/>
                <a:gd name="T85" fmla="*/ 2067 h 2153"/>
                <a:gd name="T86" fmla="*/ 164 w 893"/>
                <a:gd name="T87" fmla="*/ 2092 h 2153"/>
                <a:gd name="T88" fmla="*/ 128 w 893"/>
                <a:gd name="T89" fmla="*/ 2113 h 2153"/>
                <a:gd name="T90" fmla="*/ 94 w 893"/>
                <a:gd name="T91" fmla="*/ 2131 h 2153"/>
                <a:gd name="T92" fmla="*/ 64 w 893"/>
                <a:gd name="T93" fmla="*/ 2143 h 2153"/>
                <a:gd name="T94" fmla="*/ 36 w 893"/>
                <a:gd name="T95" fmla="*/ 2151 h 2153"/>
                <a:gd name="T96" fmla="*/ 12 w 893"/>
                <a:gd name="T97" fmla="*/ 2153 h 2153"/>
                <a:gd name="T98" fmla="*/ 10 w 893"/>
                <a:gd name="T99" fmla="*/ 2153 h 2153"/>
                <a:gd name="T100" fmla="*/ 0 w 893"/>
                <a:gd name="T101" fmla="*/ 35 h 2153"/>
                <a:gd name="T102" fmla="*/ 31 w 893"/>
                <a:gd name="T103" fmla="*/ 24 h 2153"/>
                <a:gd name="T104" fmla="*/ 64 w 893"/>
                <a:gd name="T105" fmla="*/ 17 h 2153"/>
                <a:gd name="T106" fmla="*/ 99 w 893"/>
                <a:gd name="T107" fmla="*/ 13 h 2153"/>
                <a:gd name="T108" fmla="*/ 131 w 893"/>
                <a:gd name="T109" fmla="*/ 9 h 2153"/>
                <a:gd name="T110" fmla="*/ 161 w 893"/>
                <a:gd name="T111" fmla="*/ 4 h 2153"/>
                <a:gd name="T112" fmla="*/ 204 w 893"/>
                <a:gd name="T113" fmla="*/ 0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3" h="2153">
                  <a:moveTo>
                    <a:pt x="204" y="0"/>
                  </a:moveTo>
                  <a:lnTo>
                    <a:pt x="248" y="1"/>
                  </a:lnTo>
                  <a:lnTo>
                    <a:pt x="293" y="8"/>
                  </a:lnTo>
                  <a:lnTo>
                    <a:pt x="339" y="21"/>
                  </a:lnTo>
                  <a:lnTo>
                    <a:pt x="385" y="38"/>
                  </a:lnTo>
                  <a:lnTo>
                    <a:pt x="432" y="59"/>
                  </a:lnTo>
                  <a:lnTo>
                    <a:pt x="477" y="85"/>
                  </a:lnTo>
                  <a:lnTo>
                    <a:pt x="521" y="113"/>
                  </a:lnTo>
                  <a:lnTo>
                    <a:pt x="565" y="144"/>
                  </a:lnTo>
                  <a:lnTo>
                    <a:pt x="605" y="176"/>
                  </a:lnTo>
                  <a:lnTo>
                    <a:pt x="645" y="211"/>
                  </a:lnTo>
                  <a:lnTo>
                    <a:pt x="681" y="247"/>
                  </a:lnTo>
                  <a:lnTo>
                    <a:pt x="714" y="283"/>
                  </a:lnTo>
                  <a:lnTo>
                    <a:pt x="743" y="319"/>
                  </a:lnTo>
                  <a:lnTo>
                    <a:pt x="768" y="355"/>
                  </a:lnTo>
                  <a:lnTo>
                    <a:pt x="789" y="389"/>
                  </a:lnTo>
                  <a:lnTo>
                    <a:pt x="821" y="451"/>
                  </a:lnTo>
                  <a:lnTo>
                    <a:pt x="845" y="516"/>
                  </a:lnTo>
                  <a:lnTo>
                    <a:pt x="865" y="583"/>
                  </a:lnTo>
                  <a:lnTo>
                    <a:pt x="880" y="652"/>
                  </a:lnTo>
                  <a:lnTo>
                    <a:pt x="889" y="725"/>
                  </a:lnTo>
                  <a:lnTo>
                    <a:pt x="893" y="797"/>
                  </a:lnTo>
                  <a:lnTo>
                    <a:pt x="892" y="872"/>
                  </a:lnTo>
                  <a:lnTo>
                    <a:pt x="886" y="947"/>
                  </a:lnTo>
                  <a:lnTo>
                    <a:pt x="874" y="1023"/>
                  </a:lnTo>
                  <a:lnTo>
                    <a:pt x="857" y="1099"/>
                  </a:lnTo>
                  <a:lnTo>
                    <a:pt x="835" y="1175"/>
                  </a:lnTo>
                  <a:lnTo>
                    <a:pt x="808" y="1251"/>
                  </a:lnTo>
                  <a:lnTo>
                    <a:pt x="779" y="1326"/>
                  </a:lnTo>
                  <a:lnTo>
                    <a:pt x="745" y="1397"/>
                  </a:lnTo>
                  <a:lnTo>
                    <a:pt x="710" y="1468"/>
                  </a:lnTo>
                  <a:lnTo>
                    <a:pt x="672" y="1534"/>
                  </a:lnTo>
                  <a:lnTo>
                    <a:pt x="632" y="1599"/>
                  </a:lnTo>
                  <a:lnTo>
                    <a:pt x="590" y="1661"/>
                  </a:lnTo>
                  <a:lnTo>
                    <a:pt x="548" y="1719"/>
                  </a:lnTo>
                  <a:lnTo>
                    <a:pt x="504" y="1775"/>
                  </a:lnTo>
                  <a:lnTo>
                    <a:pt x="460" y="1828"/>
                  </a:lnTo>
                  <a:lnTo>
                    <a:pt x="416" y="1877"/>
                  </a:lnTo>
                  <a:lnTo>
                    <a:pt x="371" y="1922"/>
                  </a:lnTo>
                  <a:lnTo>
                    <a:pt x="328" y="1964"/>
                  </a:lnTo>
                  <a:lnTo>
                    <a:pt x="285" y="2002"/>
                  </a:lnTo>
                  <a:lnTo>
                    <a:pt x="243" y="2036"/>
                  </a:lnTo>
                  <a:lnTo>
                    <a:pt x="202" y="2067"/>
                  </a:lnTo>
                  <a:lnTo>
                    <a:pt x="164" y="2092"/>
                  </a:lnTo>
                  <a:lnTo>
                    <a:pt x="128" y="2113"/>
                  </a:lnTo>
                  <a:lnTo>
                    <a:pt x="94" y="2131"/>
                  </a:lnTo>
                  <a:lnTo>
                    <a:pt x="64" y="2143"/>
                  </a:lnTo>
                  <a:lnTo>
                    <a:pt x="36" y="2151"/>
                  </a:lnTo>
                  <a:lnTo>
                    <a:pt x="12" y="2153"/>
                  </a:lnTo>
                  <a:lnTo>
                    <a:pt x="10" y="2153"/>
                  </a:lnTo>
                  <a:lnTo>
                    <a:pt x="0" y="35"/>
                  </a:lnTo>
                  <a:lnTo>
                    <a:pt x="31" y="24"/>
                  </a:lnTo>
                  <a:lnTo>
                    <a:pt x="64" y="17"/>
                  </a:lnTo>
                  <a:lnTo>
                    <a:pt x="99" y="13"/>
                  </a:lnTo>
                  <a:lnTo>
                    <a:pt x="131" y="9"/>
                  </a:lnTo>
                  <a:lnTo>
                    <a:pt x="161" y="4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BCE6EA"/>
            </a:solidFill>
            <a:ln w="0">
              <a:solidFill>
                <a:srgbClr val="BCE6EA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 rot="900000">
              <a:off x="262991" y="151599"/>
              <a:ext cx="255798" cy="729296"/>
            </a:xfrm>
            <a:custGeom>
              <a:avLst/>
              <a:gdLst>
                <a:gd name="T0" fmla="*/ 579 w 752"/>
                <a:gd name="T1" fmla="*/ 0 h 2144"/>
                <a:gd name="T2" fmla="*/ 625 w 752"/>
                <a:gd name="T3" fmla="*/ 4 h 2144"/>
                <a:gd name="T4" fmla="*/ 653 w 752"/>
                <a:gd name="T5" fmla="*/ 7 h 2144"/>
                <a:gd name="T6" fmla="*/ 684 w 752"/>
                <a:gd name="T7" fmla="*/ 11 h 2144"/>
                <a:gd name="T8" fmla="*/ 714 w 752"/>
                <a:gd name="T9" fmla="*/ 15 h 2144"/>
                <a:gd name="T10" fmla="*/ 742 w 752"/>
                <a:gd name="T11" fmla="*/ 22 h 2144"/>
                <a:gd name="T12" fmla="*/ 742 w 752"/>
                <a:gd name="T13" fmla="*/ 22 h 2144"/>
                <a:gd name="T14" fmla="*/ 752 w 752"/>
                <a:gd name="T15" fmla="*/ 2144 h 2144"/>
                <a:gd name="T16" fmla="*/ 730 w 752"/>
                <a:gd name="T17" fmla="*/ 2142 h 2144"/>
                <a:gd name="T18" fmla="*/ 706 w 752"/>
                <a:gd name="T19" fmla="*/ 2134 h 2144"/>
                <a:gd name="T20" fmla="*/ 678 w 752"/>
                <a:gd name="T21" fmla="*/ 2120 h 2144"/>
                <a:gd name="T22" fmla="*/ 648 w 752"/>
                <a:gd name="T23" fmla="*/ 2101 h 2144"/>
                <a:gd name="T24" fmla="*/ 615 w 752"/>
                <a:gd name="T25" fmla="*/ 2077 h 2144"/>
                <a:gd name="T26" fmla="*/ 581 w 752"/>
                <a:gd name="T27" fmla="*/ 2051 h 2144"/>
                <a:gd name="T28" fmla="*/ 545 w 752"/>
                <a:gd name="T29" fmla="*/ 2018 h 2144"/>
                <a:gd name="T30" fmla="*/ 507 w 752"/>
                <a:gd name="T31" fmla="*/ 1980 h 2144"/>
                <a:gd name="T32" fmla="*/ 469 w 752"/>
                <a:gd name="T33" fmla="*/ 1939 h 2144"/>
                <a:gd name="T34" fmla="*/ 430 w 752"/>
                <a:gd name="T35" fmla="*/ 1895 h 2144"/>
                <a:gd name="T36" fmla="*/ 390 w 752"/>
                <a:gd name="T37" fmla="*/ 1846 h 2144"/>
                <a:gd name="T38" fmla="*/ 352 w 752"/>
                <a:gd name="T39" fmla="*/ 1793 h 2144"/>
                <a:gd name="T40" fmla="*/ 312 w 752"/>
                <a:gd name="T41" fmla="*/ 1736 h 2144"/>
                <a:gd name="T42" fmla="*/ 274 w 752"/>
                <a:gd name="T43" fmla="*/ 1676 h 2144"/>
                <a:gd name="T44" fmla="*/ 237 w 752"/>
                <a:gd name="T45" fmla="*/ 1613 h 2144"/>
                <a:gd name="T46" fmla="*/ 201 w 752"/>
                <a:gd name="T47" fmla="*/ 1548 h 2144"/>
                <a:gd name="T48" fmla="*/ 167 w 752"/>
                <a:gd name="T49" fmla="*/ 1479 h 2144"/>
                <a:gd name="T50" fmla="*/ 134 w 752"/>
                <a:gd name="T51" fmla="*/ 1406 h 2144"/>
                <a:gd name="T52" fmla="*/ 104 w 752"/>
                <a:gd name="T53" fmla="*/ 1331 h 2144"/>
                <a:gd name="T54" fmla="*/ 77 w 752"/>
                <a:gd name="T55" fmla="*/ 1254 h 2144"/>
                <a:gd name="T56" fmla="*/ 53 w 752"/>
                <a:gd name="T57" fmla="*/ 1176 h 2144"/>
                <a:gd name="T58" fmla="*/ 33 w 752"/>
                <a:gd name="T59" fmla="*/ 1101 h 2144"/>
                <a:gd name="T60" fmla="*/ 19 w 752"/>
                <a:gd name="T61" fmla="*/ 1026 h 2144"/>
                <a:gd name="T62" fmla="*/ 8 w 752"/>
                <a:gd name="T63" fmla="*/ 951 h 2144"/>
                <a:gd name="T64" fmla="*/ 3 w 752"/>
                <a:gd name="T65" fmla="*/ 876 h 2144"/>
                <a:gd name="T66" fmla="*/ 0 w 752"/>
                <a:gd name="T67" fmla="*/ 802 h 2144"/>
                <a:gd name="T68" fmla="*/ 3 w 752"/>
                <a:gd name="T69" fmla="*/ 731 h 2144"/>
                <a:gd name="T70" fmla="*/ 10 w 752"/>
                <a:gd name="T71" fmla="*/ 660 h 2144"/>
                <a:gd name="T72" fmla="*/ 21 w 752"/>
                <a:gd name="T73" fmla="*/ 591 h 2144"/>
                <a:gd name="T74" fmla="*/ 36 w 752"/>
                <a:gd name="T75" fmla="*/ 524 h 2144"/>
                <a:gd name="T76" fmla="*/ 56 w 752"/>
                <a:gd name="T77" fmla="*/ 460 h 2144"/>
                <a:gd name="T78" fmla="*/ 81 w 752"/>
                <a:gd name="T79" fmla="*/ 399 h 2144"/>
                <a:gd name="T80" fmla="*/ 110 w 752"/>
                <a:gd name="T81" fmla="*/ 340 h 2144"/>
                <a:gd name="T82" fmla="*/ 143 w 752"/>
                <a:gd name="T83" fmla="*/ 285 h 2144"/>
                <a:gd name="T84" fmla="*/ 181 w 752"/>
                <a:gd name="T85" fmla="*/ 235 h 2144"/>
                <a:gd name="T86" fmla="*/ 223 w 752"/>
                <a:gd name="T87" fmla="*/ 188 h 2144"/>
                <a:gd name="T88" fmla="*/ 255 w 752"/>
                <a:gd name="T89" fmla="*/ 157 h 2144"/>
                <a:gd name="T90" fmla="*/ 290 w 752"/>
                <a:gd name="T91" fmla="*/ 126 h 2144"/>
                <a:gd name="T92" fmla="*/ 326 w 752"/>
                <a:gd name="T93" fmla="*/ 97 h 2144"/>
                <a:gd name="T94" fmla="*/ 365 w 752"/>
                <a:gd name="T95" fmla="*/ 70 h 2144"/>
                <a:gd name="T96" fmla="*/ 404 w 752"/>
                <a:gd name="T97" fmla="*/ 47 h 2144"/>
                <a:gd name="T98" fmla="*/ 446 w 752"/>
                <a:gd name="T99" fmla="*/ 27 h 2144"/>
                <a:gd name="T100" fmla="*/ 489 w 752"/>
                <a:gd name="T101" fmla="*/ 12 h 2144"/>
                <a:gd name="T102" fmla="*/ 533 w 752"/>
                <a:gd name="T103" fmla="*/ 2 h 2144"/>
                <a:gd name="T104" fmla="*/ 579 w 752"/>
                <a:gd name="T105" fmla="*/ 0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2" h="2144">
                  <a:moveTo>
                    <a:pt x="579" y="0"/>
                  </a:moveTo>
                  <a:lnTo>
                    <a:pt x="625" y="4"/>
                  </a:lnTo>
                  <a:lnTo>
                    <a:pt x="653" y="7"/>
                  </a:lnTo>
                  <a:lnTo>
                    <a:pt x="684" y="11"/>
                  </a:lnTo>
                  <a:lnTo>
                    <a:pt x="714" y="15"/>
                  </a:lnTo>
                  <a:lnTo>
                    <a:pt x="742" y="22"/>
                  </a:lnTo>
                  <a:lnTo>
                    <a:pt x="742" y="22"/>
                  </a:lnTo>
                  <a:lnTo>
                    <a:pt x="752" y="2144"/>
                  </a:lnTo>
                  <a:lnTo>
                    <a:pt x="730" y="2142"/>
                  </a:lnTo>
                  <a:lnTo>
                    <a:pt x="706" y="2134"/>
                  </a:lnTo>
                  <a:lnTo>
                    <a:pt x="678" y="2120"/>
                  </a:lnTo>
                  <a:lnTo>
                    <a:pt x="648" y="2101"/>
                  </a:lnTo>
                  <a:lnTo>
                    <a:pt x="615" y="2077"/>
                  </a:lnTo>
                  <a:lnTo>
                    <a:pt x="581" y="2051"/>
                  </a:lnTo>
                  <a:lnTo>
                    <a:pt x="545" y="2018"/>
                  </a:lnTo>
                  <a:lnTo>
                    <a:pt x="507" y="1980"/>
                  </a:lnTo>
                  <a:lnTo>
                    <a:pt x="469" y="1939"/>
                  </a:lnTo>
                  <a:lnTo>
                    <a:pt x="430" y="1895"/>
                  </a:lnTo>
                  <a:lnTo>
                    <a:pt x="390" y="1846"/>
                  </a:lnTo>
                  <a:lnTo>
                    <a:pt x="352" y="1793"/>
                  </a:lnTo>
                  <a:lnTo>
                    <a:pt x="312" y="1736"/>
                  </a:lnTo>
                  <a:lnTo>
                    <a:pt x="274" y="1676"/>
                  </a:lnTo>
                  <a:lnTo>
                    <a:pt x="237" y="1613"/>
                  </a:lnTo>
                  <a:lnTo>
                    <a:pt x="201" y="1548"/>
                  </a:lnTo>
                  <a:lnTo>
                    <a:pt x="167" y="1479"/>
                  </a:lnTo>
                  <a:lnTo>
                    <a:pt x="134" y="1406"/>
                  </a:lnTo>
                  <a:lnTo>
                    <a:pt x="104" y="1331"/>
                  </a:lnTo>
                  <a:lnTo>
                    <a:pt x="77" y="1254"/>
                  </a:lnTo>
                  <a:lnTo>
                    <a:pt x="53" y="1176"/>
                  </a:lnTo>
                  <a:lnTo>
                    <a:pt x="33" y="1101"/>
                  </a:lnTo>
                  <a:lnTo>
                    <a:pt x="19" y="1026"/>
                  </a:lnTo>
                  <a:lnTo>
                    <a:pt x="8" y="951"/>
                  </a:lnTo>
                  <a:lnTo>
                    <a:pt x="3" y="876"/>
                  </a:lnTo>
                  <a:lnTo>
                    <a:pt x="0" y="802"/>
                  </a:lnTo>
                  <a:lnTo>
                    <a:pt x="3" y="731"/>
                  </a:lnTo>
                  <a:lnTo>
                    <a:pt x="10" y="660"/>
                  </a:lnTo>
                  <a:lnTo>
                    <a:pt x="21" y="591"/>
                  </a:lnTo>
                  <a:lnTo>
                    <a:pt x="36" y="524"/>
                  </a:lnTo>
                  <a:lnTo>
                    <a:pt x="56" y="460"/>
                  </a:lnTo>
                  <a:lnTo>
                    <a:pt x="81" y="399"/>
                  </a:lnTo>
                  <a:lnTo>
                    <a:pt x="110" y="340"/>
                  </a:lnTo>
                  <a:lnTo>
                    <a:pt x="143" y="285"/>
                  </a:lnTo>
                  <a:lnTo>
                    <a:pt x="181" y="235"/>
                  </a:lnTo>
                  <a:lnTo>
                    <a:pt x="223" y="188"/>
                  </a:lnTo>
                  <a:lnTo>
                    <a:pt x="255" y="157"/>
                  </a:lnTo>
                  <a:lnTo>
                    <a:pt x="290" y="126"/>
                  </a:lnTo>
                  <a:lnTo>
                    <a:pt x="326" y="97"/>
                  </a:lnTo>
                  <a:lnTo>
                    <a:pt x="365" y="70"/>
                  </a:lnTo>
                  <a:lnTo>
                    <a:pt x="404" y="47"/>
                  </a:lnTo>
                  <a:lnTo>
                    <a:pt x="446" y="27"/>
                  </a:lnTo>
                  <a:lnTo>
                    <a:pt x="489" y="12"/>
                  </a:lnTo>
                  <a:lnTo>
                    <a:pt x="533" y="2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EDEDED"/>
            </a:solidFill>
            <a:ln w="0">
              <a:solidFill>
                <a:srgbClr val="EDEDED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auto">
            <a:xfrm rot="900000">
              <a:off x="507113" y="214451"/>
              <a:ext cx="254778" cy="731678"/>
            </a:xfrm>
            <a:custGeom>
              <a:avLst/>
              <a:gdLst>
                <a:gd name="T0" fmla="*/ 148 w 749"/>
                <a:gd name="T1" fmla="*/ 0 h 2151"/>
                <a:gd name="T2" fmla="*/ 189 w 749"/>
                <a:gd name="T3" fmla="*/ 4 h 2151"/>
                <a:gd name="T4" fmla="*/ 229 w 749"/>
                <a:gd name="T5" fmla="*/ 12 h 2151"/>
                <a:gd name="T6" fmla="*/ 270 w 749"/>
                <a:gd name="T7" fmla="*/ 25 h 2151"/>
                <a:gd name="T8" fmla="*/ 310 w 749"/>
                <a:gd name="T9" fmla="*/ 41 h 2151"/>
                <a:gd name="T10" fmla="*/ 348 w 749"/>
                <a:gd name="T11" fmla="*/ 62 h 2151"/>
                <a:gd name="T12" fmla="*/ 385 w 749"/>
                <a:gd name="T13" fmla="*/ 84 h 2151"/>
                <a:gd name="T14" fmla="*/ 420 w 749"/>
                <a:gd name="T15" fmla="*/ 109 h 2151"/>
                <a:gd name="T16" fmla="*/ 453 w 749"/>
                <a:gd name="T17" fmla="*/ 133 h 2151"/>
                <a:gd name="T18" fmla="*/ 482 w 749"/>
                <a:gd name="T19" fmla="*/ 158 h 2151"/>
                <a:gd name="T20" fmla="*/ 509 w 749"/>
                <a:gd name="T21" fmla="*/ 183 h 2151"/>
                <a:gd name="T22" fmla="*/ 553 w 749"/>
                <a:gd name="T23" fmla="*/ 228 h 2151"/>
                <a:gd name="T24" fmla="*/ 593 w 749"/>
                <a:gd name="T25" fmla="*/ 278 h 2151"/>
                <a:gd name="T26" fmla="*/ 627 w 749"/>
                <a:gd name="T27" fmla="*/ 333 h 2151"/>
                <a:gd name="T28" fmla="*/ 659 w 749"/>
                <a:gd name="T29" fmla="*/ 391 h 2151"/>
                <a:gd name="T30" fmla="*/ 684 w 749"/>
                <a:gd name="T31" fmla="*/ 453 h 2151"/>
                <a:gd name="T32" fmla="*/ 707 w 749"/>
                <a:gd name="T33" fmla="*/ 517 h 2151"/>
                <a:gd name="T34" fmla="*/ 723 w 749"/>
                <a:gd name="T35" fmla="*/ 584 h 2151"/>
                <a:gd name="T36" fmla="*/ 736 w 749"/>
                <a:gd name="T37" fmla="*/ 653 h 2151"/>
                <a:gd name="T38" fmla="*/ 744 w 749"/>
                <a:gd name="T39" fmla="*/ 724 h 2151"/>
                <a:gd name="T40" fmla="*/ 749 w 749"/>
                <a:gd name="T41" fmla="*/ 797 h 2151"/>
                <a:gd name="T42" fmla="*/ 747 w 749"/>
                <a:gd name="T43" fmla="*/ 871 h 2151"/>
                <a:gd name="T44" fmla="*/ 743 w 749"/>
                <a:gd name="T45" fmla="*/ 946 h 2151"/>
                <a:gd name="T46" fmla="*/ 733 w 749"/>
                <a:gd name="T47" fmla="*/ 1022 h 2151"/>
                <a:gd name="T48" fmla="*/ 719 w 749"/>
                <a:gd name="T49" fmla="*/ 1098 h 2151"/>
                <a:gd name="T50" fmla="*/ 701 w 749"/>
                <a:gd name="T51" fmla="*/ 1174 h 2151"/>
                <a:gd name="T52" fmla="*/ 678 w 749"/>
                <a:gd name="T53" fmla="*/ 1254 h 2151"/>
                <a:gd name="T54" fmla="*/ 651 w 749"/>
                <a:gd name="T55" fmla="*/ 1331 h 2151"/>
                <a:gd name="T56" fmla="*/ 622 w 749"/>
                <a:gd name="T57" fmla="*/ 1406 h 2151"/>
                <a:gd name="T58" fmla="*/ 590 w 749"/>
                <a:gd name="T59" fmla="*/ 1479 h 2151"/>
                <a:gd name="T60" fmla="*/ 556 w 749"/>
                <a:gd name="T61" fmla="*/ 1549 h 2151"/>
                <a:gd name="T62" fmla="*/ 521 w 749"/>
                <a:gd name="T63" fmla="*/ 1615 h 2151"/>
                <a:gd name="T64" fmla="*/ 484 w 749"/>
                <a:gd name="T65" fmla="*/ 1679 h 2151"/>
                <a:gd name="T66" fmla="*/ 447 w 749"/>
                <a:gd name="T67" fmla="*/ 1739 h 2151"/>
                <a:gd name="T68" fmla="*/ 409 w 749"/>
                <a:gd name="T69" fmla="*/ 1797 h 2151"/>
                <a:gd name="T70" fmla="*/ 369 w 749"/>
                <a:gd name="T71" fmla="*/ 1849 h 2151"/>
                <a:gd name="T72" fmla="*/ 331 w 749"/>
                <a:gd name="T73" fmla="*/ 1900 h 2151"/>
                <a:gd name="T74" fmla="*/ 292 w 749"/>
                <a:gd name="T75" fmla="*/ 1945 h 2151"/>
                <a:gd name="T76" fmla="*/ 254 w 749"/>
                <a:gd name="T77" fmla="*/ 1986 h 2151"/>
                <a:gd name="T78" fmla="*/ 218 w 749"/>
                <a:gd name="T79" fmla="*/ 2024 h 2151"/>
                <a:gd name="T80" fmla="*/ 182 w 749"/>
                <a:gd name="T81" fmla="*/ 2056 h 2151"/>
                <a:gd name="T82" fmla="*/ 147 w 749"/>
                <a:gd name="T83" fmla="*/ 2084 h 2151"/>
                <a:gd name="T84" fmla="*/ 115 w 749"/>
                <a:gd name="T85" fmla="*/ 2108 h 2151"/>
                <a:gd name="T86" fmla="*/ 85 w 749"/>
                <a:gd name="T87" fmla="*/ 2127 h 2151"/>
                <a:gd name="T88" fmla="*/ 57 w 749"/>
                <a:gd name="T89" fmla="*/ 2141 h 2151"/>
                <a:gd name="T90" fmla="*/ 32 w 749"/>
                <a:gd name="T91" fmla="*/ 2149 h 2151"/>
                <a:gd name="T92" fmla="*/ 12 w 749"/>
                <a:gd name="T93" fmla="*/ 2151 h 2151"/>
                <a:gd name="T94" fmla="*/ 10 w 749"/>
                <a:gd name="T95" fmla="*/ 2151 h 2151"/>
                <a:gd name="T96" fmla="*/ 0 w 749"/>
                <a:gd name="T97" fmla="*/ 29 h 2151"/>
                <a:gd name="T98" fmla="*/ 20 w 749"/>
                <a:gd name="T99" fmla="*/ 20 h 2151"/>
                <a:gd name="T100" fmla="*/ 41 w 749"/>
                <a:gd name="T101" fmla="*/ 14 h 2151"/>
                <a:gd name="T102" fmla="*/ 64 w 749"/>
                <a:gd name="T103" fmla="*/ 11 h 2151"/>
                <a:gd name="T104" fmla="*/ 86 w 749"/>
                <a:gd name="T105" fmla="*/ 7 h 2151"/>
                <a:gd name="T106" fmla="*/ 107 w 749"/>
                <a:gd name="T107" fmla="*/ 4 h 2151"/>
                <a:gd name="T108" fmla="*/ 148 w 749"/>
                <a:gd name="T109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49" h="2151">
                  <a:moveTo>
                    <a:pt x="148" y="0"/>
                  </a:moveTo>
                  <a:lnTo>
                    <a:pt x="189" y="4"/>
                  </a:lnTo>
                  <a:lnTo>
                    <a:pt x="229" y="12"/>
                  </a:lnTo>
                  <a:lnTo>
                    <a:pt x="270" y="25"/>
                  </a:lnTo>
                  <a:lnTo>
                    <a:pt x="310" y="41"/>
                  </a:lnTo>
                  <a:lnTo>
                    <a:pt x="348" y="62"/>
                  </a:lnTo>
                  <a:lnTo>
                    <a:pt x="385" y="84"/>
                  </a:lnTo>
                  <a:lnTo>
                    <a:pt x="420" y="109"/>
                  </a:lnTo>
                  <a:lnTo>
                    <a:pt x="453" y="133"/>
                  </a:lnTo>
                  <a:lnTo>
                    <a:pt x="482" y="158"/>
                  </a:lnTo>
                  <a:lnTo>
                    <a:pt x="509" y="183"/>
                  </a:lnTo>
                  <a:lnTo>
                    <a:pt x="553" y="228"/>
                  </a:lnTo>
                  <a:lnTo>
                    <a:pt x="593" y="278"/>
                  </a:lnTo>
                  <a:lnTo>
                    <a:pt x="627" y="333"/>
                  </a:lnTo>
                  <a:lnTo>
                    <a:pt x="659" y="391"/>
                  </a:lnTo>
                  <a:lnTo>
                    <a:pt x="684" y="453"/>
                  </a:lnTo>
                  <a:lnTo>
                    <a:pt x="707" y="517"/>
                  </a:lnTo>
                  <a:lnTo>
                    <a:pt x="723" y="584"/>
                  </a:lnTo>
                  <a:lnTo>
                    <a:pt x="736" y="653"/>
                  </a:lnTo>
                  <a:lnTo>
                    <a:pt x="744" y="724"/>
                  </a:lnTo>
                  <a:lnTo>
                    <a:pt x="749" y="797"/>
                  </a:lnTo>
                  <a:lnTo>
                    <a:pt x="747" y="871"/>
                  </a:lnTo>
                  <a:lnTo>
                    <a:pt x="743" y="946"/>
                  </a:lnTo>
                  <a:lnTo>
                    <a:pt x="733" y="1022"/>
                  </a:lnTo>
                  <a:lnTo>
                    <a:pt x="719" y="1098"/>
                  </a:lnTo>
                  <a:lnTo>
                    <a:pt x="701" y="1174"/>
                  </a:lnTo>
                  <a:lnTo>
                    <a:pt x="678" y="1254"/>
                  </a:lnTo>
                  <a:lnTo>
                    <a:pt x="651" y="1331"/>
                  </a:lnTo>
                  <a:lnTo>
                    <a:pt x="622" y="1406"/>
                  </a:lnTo>
                  <a:lnTo>
                    <a:pt x="590" y="1479"/>
                  </a:lnTo>
                  <a:lnTo>
                    <a:pt x="556" y="1549"/>
                  </a:lnTo>
                  <a:lnTo>
                    <a:pt x="521" y="1615"/>
                  </a:lnTo>
                  <a:lnTo>
                    <a:pt x="484" y="1679"/>
                  </a:lnTo>
                  <a:lnTo>
                    <a:pt x="447" y="1739"/>
                  </a:lnTo>
                  <a:lnTo>
                    <a:pt x="409" y="1797"/>
                  </a:lnTo>
                  <a:lnTo>
                    <a:pt x="369" y="1849"/>
                  </a:lnTo>
                  <a:lnTo>
                    <a:pt x="331" y="1900"/>
                  </a:lnTo>
                  <a:lnTo>
                    <a:pt x="292" y="1945"/>
                  </a:lnTo>
                  <a:lnTo>
                    <a:pt x="254" y="1986"/>
                  </a:lnTo>
                  <a:lnTo>
                    <a:pt x="218" y="2024"/>
                  </a:lnTo>
                  <a:lnTo>
                    <a:pt x="182" y="2056"/>
                  </a:lnTo>
                  <a:lnTo>
                    <a:pt x="147" y="2084"/>
                  </a:lnTo>
                  <a:lnTo>
                    <a:pt x="115" y="2108"/>
                  </a:lnTo>
                  <a:lnTo>
                    <a:pt x="85" y="2127"/>
                  </a:lnTo>
                  <a:lnTo>
                    <a:pt x="57" y="2141"/>
                  </a:lnTo>
                  <a:lnTo>
                    <a:pt x="32" y="2149"/>
                  </a:lnTo>
                  <a:lnTo>
                    <a:pt x="12" y="2151"/>
                  </a:lnTo>
                  <a:lnTo>
                    <a:pt x="10" y="2151"/>
                  </a:lnTo>
                  <a:lnTo>
                    <a:pt x="0" y="29"/>
                  </a:lnTo>
                  <a:lnTo>
                    <a:pt x="20" y="20"/>
                  </a:lnTo>
                  <a:lnTo>
                    <a:pt x="41" y="14"/>
                  </a:lnTo>
                  <a:lnTo>
                    <a:pt x="64" y="11"/>
                  </a:lnTo>
                  <a:lnTo>
                    <a:pt x="86" y="7"/>
                  </a:lnTo>
                  <a:lnTo>
                    <a:pt x="107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7"/>
            <p:cNvSpPr>
              <a:spLocks/>
            </p:cNvSpPr>
            <p:nvPr userDrawn="1"/>
          </p:nvSpPr>
          <p:spPr bwMode="auto">
            <a:xfrm rot="900000">
              <a:off x="508338" y="205145"/>
              <a:ext cx="180283" cy="731337"/>
            </a:xfrm>
            <a:custGeom>
              <a:avLst/>
              <a:gdLst>
                <a:gd name="T0" fmla="*/ 62 w 530"/>
                <a:gd name="T1" fmla="*/ 0 h 2150"/>
                <a:gd name="T2" fmla="*/ 97 w 530"/>
                <a:gd name="T3" fmla="*/ 0 h 2150"/>
                <a:gd name="T4" fmla="*/ 133 w 530"/>
                <a:gd name="T5" fmla="*/ 7 h 2150"/>
                <a:gd name="T6" fmla="*/ 168 w 530"/>
                <a:gd name="T7" fmla="*/ 19 h 2150"/>
                <a:gd name="T8" fmla="*/ 202 w 530"/>
                <a:gd name="T9" fmla="*/ 36 h 2150"/>
                <a:gd name="T10" fmla="*/ 236 w 530"/>
                <a:gd name="T11" fmla="*/ 58 h 2150"/>
                <a:gd name="T12" fmla="*/ 268 w 530"/>
                <a:gd name="T13" fmla="*/ 82 h 2150"/>
                <a:gd name="T14" fmla="*/ 299 w 530"/>
                <a:gd name="T15" fmla="*/ 109 h 2150"/>
                <a:gd name="T16" fmla="*/ 327 w 530"/>
                <a:gd name="T17" fmla="*/ 138 h 2150"/>
                <a:gd name="T18" fmla="*/ 354 w 530"/>
                <a:gd name="T19" fmla="*/ 170 h 2150"/>
                <a:gd name="T20" fmla="*/ 377 w 530"/>
                <a:gd name="T21" fmla="*/ 200 h 2150"/>
                <a:gd name="T22" fmla="*/ 397 w 530"/>
                <a:gd name="T23" fmla="*/ 231 h 2150"/>
                <a:gd name="T24" fmla="*/ 426 w 530"/>
                <a:gd name="T25" fmla="*/ 286 h 2150"/>
                <a:gd name="T26" fmla="*/ 452 w 530"/>
                <a:gd name="T27" fmla="*/ 344 h 2150"/>
                <a:gd name="T28" fmla="*/ 474 w 530"/>
                <a:gd name="T29" fmla="*/ 407 h 2150"/>
                <a:gd name="T30" fmla="*/ 491 w 530"/>
                <a:gd name="T31" fmla="*/ 474 h 2150"/>
                <a:gd name="T32" fmla="*/ 506 w 530"/>
                <a:gd name="T33" fmla="*/ 545 h 2150"/>
                <a:gd name="T34" fmla="*/ 518 w 530"/>
                <a:gd name="T35" fmla="*/ 618 h 2150"/>
                <a:gd name="T36" fmla="*/ 525 w 530"/>
                <a:gd name="T37" fmla="*/ 694 h 2150"/>
                <a:gd name="T38" fmla="*/ 530 w 530"/>
                <a:gd name="T39" fmla="*/ 771 h 2150"/>
                <a:gd name="T40" fmla="*/ 530 w 530"/>
                <a:gd name="T41" fmla="*/ 851 h 2150"/>
                <a:gd name="T42" fmla="*/ 527 w 530"/>
                <a:gd name="T43" fmla="*/ 931 h 2150"/>
                <a:gd name="T44" fmla="*/ 520 w 530"/>
                <a:gd name="T45" fmla="*/ 1012 h 2150"/>
                <a:gd name="T46" fmla="*/ 510 w 530"/>
                <a:gd name="T47" fmla="*/ 1093 h 2150"/>
                <a:gd name="T48" fmla="*/ 497 w 530"/>
                <a:gd name="T49" fmla="*/ 1173 h 2150"/>
                <a:gd name="T50" fmla="*/ 480 w 530"/>
                <a:gd name="T51" fmla="*/ 1258 h 2150"/>
                <a:gd name="T52" fmla="*/ 460 w 530"/>
                <a:gd name="T53" fmla="*/ 1340 h 2150"/>
                <a:gd name="T54" fmla="*/ 438 w 530"/>
                <a:gd name="T55" fmla="*/ 1418 h 2150"/>
                <a:gd name="T56" fmla="*/ 414 w 530"/>
                <a:gd name="T57" fmla="*/ 1493 h 2150"/>
                <a:gd name="T58" fmla="*/ 389 w 530"/>
                <a:gd name="T59" fmla="*/ 1565 h 2150"/>
                <a:gd name="T60" fmla="*/ 363 w 530"/>
                <a:gd name="T61" fmla="*/ 1634 h 2150"/>
                <a:gd name="T62" fmla="*/ 335 w 530"/>
                <a:gd name="T63" fmla="*/ 1701 h 2150"/>
                <a:gd name="T64" fmla="*/ 307 w 530"/>
                <a:gd name="T65" fmla="*/ 1763 h 2150"/>
                <a:gd name="T66" fmla="*/ 279 w 530"/>
                <a:gd name="T67" fmla="*/ 1820 h 2150"/>
                <a:gd name="T68" fmla="*/ 250 w 530"/>
                <a:gd name="T69" fmla="*/ 1874 h 2150"/>
                <a:gd name="T70" fmla="*/ 221 w 530"/>
                <a:gd name="T71" fmla="*/ 1924 h 2150"/>
                <a:gd name="T72" fmla="*/ 193 w 530"/>
                <a:gd name="T73" fmla="*/ 1970 h 2150"/>
                <a:gd name="T74" fmla="*/ 165 w 530"/>
                <a:gd name="T75" fmla="*/ 2011 h 2150"/>
                <a:gd name="T76" fmla="*/ 138 w 530"/>
                <a:gd name="T77" fmla="*/ 2046 h 2150"/>
                <a:gd name="T78" fmla="*/ 113 w 530"/>
                <a:gd name="T79" fmla="*/ 2078 h 2150"/>
                <a:gd name="T80" fmla="*/ 88 w 530"/>
                <a:gd name="T81" fmla="*/ 2103 h 2150"/>
                <a:gd name="T82" fmla="*/ 66 w 530"/>
                <a:gd name="T83" fmla="*/ 2123 h 2150"/>
                <a:gd name="T84" fmla="*/ 45 w 530"/>
                <a:gd name="T85" fmla="*/ 2138 h 2150"/>
                <a:gd name="T86" fmla="*/ 28 w 530"/>
                <a:gd name="T87" fmla="*/ 2148 h 2150"/>
                <a:gd name="T88" fmla="*/ 12 w 530"/>
                <a:gd name="T89" fmla="*/ 2150 h 2150"/>
                <a:gd name="T90" fmla="*/ 10 w 530"/>
                <a:gd name="T91" fmla="*/ 2150 h 2150"/>
                <a:gd name="T92" fmla="*/ 0 w 530"/>
                <a:gd name="T93" fmla="*/ 21 h 2150"/>
                <a:gd name="T94" fmla="*/ 14 w 530"/>
                <a:gd name="T95" fmla="*/ 13 h 2150"/>
                <a:gd name="T96" fmla="*/ 28 w 530"/>
                <a:gd name="T97" fmla="*/ 7 h 2150"/>
                <a:gd name="T98" fmla="*/ 62 w 530"/>
                <a:gd name="T99" fmla="*/ 0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0" h="2150">
                  <a:moveTo>
                    <a:pt x="62" y="0"/>
                  </a:moveTo>
                  <a:lnTo>
                    <a:pt x="97" y="0"/>
                  </a:lnTo>
                  <a:lnTo>
                    <a:pt x="133" y="7"/>
                  </a:lnTo>
                  <a:lnTo>
                    <a:pt x="168" y="19"/>
                  </a:lnTo>
                  <a:lnTo>
                    <a:pt x="202" y="36"/>
                  </a:lnTo>
                  <a:lnTo>
                    <a:pt x="236" y="58"/>
                  </a:lnTo>
                  <a:lnTo>
                    <a:pt x="268" y="82"/>
                  </a:lnTo>
                  <a:lnTo>
                    <a:pt x="299" y="109"/>
                  </a:lnTo>
                  <a:lnTo>
                    <a:pt x="327" y="138"/>
                  </a:lnTo>
                  <a:lnTo>
                    <a:pt x="354" y="170"/>
                  </a:lnTo>
                  <a:lnTo>
                    <a:pt x="377" y="200"/>
                  </a:lnTo>
                  <a:lnTo>
                    <a:pt x="397" y="231"/>
                  </a:lnTo>
                  <a:lnTo>
                    <a:pt x="426" y="286"/>
                  </a:lnTo>
                  <a:lnTo>
                    <a:pt x="452" y="344"/>
                  </a:lnTo>
                  <a:lnTo>
                    <a:pt x="474" y="407"/>
                  </a:lnTo>
                  <a:lnTo>
                    <a:pt x="491" y="474"/>
                  </a:lnTo>
                  <a:lnTo>
                    <a:pt x="506" y="545"/>
                  </a:lnTo>
                  <a:lnTo>
                    <a:pt x="518" y="618"/>
                  </a:lnTo>
                  <a:lnTo>
                    <a:pt x="525" y="694"/>
                  </a:lnTo>
                  <a:lnTo>
                    <a:pt x="530" y="771"/>
                  </a:lnTo>
                  <a:lnTo>
                    <a:pt x="530" y="851"/>
                  </a:lnTo>
                  <a:lnTo>
                    <a:pt x="527" y="931"/>
                  </a:lnTo>
                  <a:lnTo>
                    <a:pt x="520" y="1012"/>
                  </a:lnTo>
                  <a:lnTo>
                    <a:pt x="510" y="1093"/>
                  </a:lnTo>
                  <a:lnTo>
                    <a:pt x="497" y="1173"/>
                  </a:lnTo>
                  <a:lnTo>
                    <a:pt x="480" y="1258"/>
                  </a:lnTo>
                  <a:lnTo>
                    <a:pt x="460" y="1340"/>
                  </a:lnTo>
                  <a:lnTo>
                    <a:pt x="438" y="1418"/>
                  </a:lnTo>
                  <a:lnTo>
                    <a:pt x="414" y="1493"/>
                  </a:lnTo>
                  <a:lnTo>
                    <a:pt x="389" y="1565"/>
                  </a:lnTo>
                  <a:lnTo>
                    <a:pt x="363" y="1634"/>
                  </a:lnTo>
                  <a:lnTo>
                    <a:pt x="335" y="1701"/>
                  </a:lnTo>
                  <a:lnTo>
                    <a:pt x="307" y="1763"/>
                  </a:lnTo>
                  <a:lnTo>
                    <a:pt x="279" y="1820"/>
                  </a:lnTo>
                  <a:lnTo>
                    <a:pt x="250" y="1874"/>
                  </a:lnTo>
                  <a:lnTo>
                    <a:pt x="221" y="1924"/>
                  </a:lnTo>
                  <a:lnTo>
                    <a:pt x="193" y="1970"/>
                  </a:lnTo>
                  <a:lnTo>
                    <a:pt x="165" y="2011"/>
                  </a:lnTo>
                  <a:lnTo>
                    <a:pt x="138" y="2046"/>
                  </a:lnTo>
                  <a:lnTo>
                    <a:pt x="113" y="2078"/>
                  </a:lnTo>
                  <a:lnTo>
                    <a:pt x="88" y="2103"/>
                  </a:lnTo>
                  <a:lnTo>
                    <a:pt x="66" y="2123"/>
                  </a:lnTo>
                  <a:lnTo>
                    <a:pt x="45" y="2138"/>
                  </a:lnTo>
                  <a:lnTo>
                    <a:pt x="28" y="2148"/>
                  </a:lnTo>
                  <a:lnTo>
                    <a:pt x="12" y="2150"/>
                  </a:lnTo>
                  <a:lnTo>
                    <a:pt x="10" y="2150"/>
                  </a:lnTo>
                  <a:lnTo>
                    <a:pt x="0" y="21"/>
                  </a:lnTo>
                  <a:lnTo>
                    <a:pt x="14" y="13"/>
                  </a:lnTo>
                  <a:lnTo>
                    <a:pt x="28" y="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3DCE2"/>
            </a:solidFill>
            <a:ln w="0">
              <a:solidFill>
                <a:srgbClr val="A3DCE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8"/>
            <p:cNvSpPr>
              <a:spLocks/>
            </p:cNvSpPr>
            <p:nvPr userDrawn="1"/>
          </p:nvSpPr>
          <p:spPr bwMode="auto">
            <a:xfrm rot="900000">
              <a:off x="336216" y="161239"/>
              <a:ext cx="181304" cy="729296"/>
            </a:xfrm>
            <a:custGeom>
              <a:avLst/>
              <a:gdLst>
                <a:gd name="T0" fmla="*/ 451 w 533"/>
                <a:gd name="T1" fmla="*/ 0 h 2144"/>
                <a:gd name="T2" fmla="*/ 487 w 533"/>
                <a:gd name="T3" fmla="*/ 4 h 2144"/>
                <a:gd name="T4" fmla="*/ 503 w 533"/>
                <a:gd name="T5" fmla="*/ 9 h 2144"/>
                <a:gd name="T6" fmla="*/ 521 w 533"/>
                <a:gd name="T7" fmla="*/ 16 h 2144"/>
                <a:gd name="T8" fmla="*/ 522 w 533"/>
                <a:gd name="T9" fmla="*/ 15 h 2144"/>
                <a:gd name="T10" fmla="*/ 523 w 533"/>
                <a:gd name="T11" fmla="*/ 15 h 2144"/>
                <a:gd name="T12" fmla="*/ 533 w 533"/>
                <a:gd name="T13" fmla="*/ 2144 h 2144"/>
                <a:gd name="T14" fmla="*/ 517 w 533"/>
                <a:gd name="T15" fmla="*/ 2141 h 2144"/>
                <a:gd name="T16" fmla="*/ 498 w 533"/>
                <a:gd name="T17" fmla="*/ 2131 h 2144"/>
                <a:gd name="T18" fmla="*/ 477 w 533"/>
                <a:gd name="T19" fmla="*/ 2117 h 2144"/>
                <a:gd name="T20" fmla="*/ 455 w 533"/>
                <a:gd name="T21" fmla="*/ 2096 h 2144"/>
                <a:gd name="T22" fmla="*/ 430 w 533"/>
                <a:gd name="T23" fmla="*/ 2070 h 2144"/>
                <a:gd name="T24" fmla="*/ 404 w 533"/>
                <a:gd name="T25" fmla="*/ 2040 h 2144"/>
                <a:gd name="T26" fmla="*/ 377 w 533"/>
                <a:gd name="T27" fmla="*/ 2004 h 2144"/>
                <a:gd name="T28" fmla="*/ 349 w 533"/>
                <a:gd name="T29" fmla="*/ 1964 h 2144"/>
                <a:gd name="T30" fmla="*/ 320 w 533"/>
                <a:gd name="T31" fmla="*/ 1918 h 2144"/>
                <a:gd name="T32" fmla="*/ 291 w 533"/>
                <a:gd name="T33" fmla="*/ 1869 h 2144"/>
                <a:gd name="T34" fmla="*/ 262 w 533"/>
                <a:gd name="T35" fmla="*/ 1815 h 2144"/>
                <a:gd name="T36" fmla="*/ 233 w 533"/>
                <a:gd name="T37" fmla="*/ 1758 h 2144"/>
                <a:gd name="T38" fmla="*/ 204 w 533"/>
                <a:gd name="T39" fmla="*/ 1696 h 2144"/>
                <a:gd name="T40" fmla="*/ 176 w 533"/>
                <a:gd name="T41" fmla="*/ 1632 h 2144"/>
                <a:gd name="T42" fmla="*/ 149 w 533"/>
                <a:gd name="T43" fmla="*/ 1563 h 2144"/>
                <a:gd name="T44" fmla="*/ 124 w 533"/>
                <a:gd name="T45" fmla="*/ 1490 h 2144"/>
                <a:gd name="T46" fmla="*/ 99 w 533"/>
                <a:gd name="T47" fmla="*/ 1415 h 2144"/>
                <a:gd name="T48" fmla="*/ 76 w 533"/>
                <a:gd name="T49" fmla="*/ 1338 h 2144"/>
                <a:gd name="T50" fmla="*/ 56 w 533"/>
                <a:gd name="T51" fmla="*/ 1257 h 2144"/>
                <a:gd name="T52" fmla="*/ 37 w 533"/>
                <a:gd name="T53" fmla="*/ 1174 h 2144"/>
                <a:gd name="T54" fmla="*/ 22 w 533"/>
                <a:gd name="T55" fmla="*/ 1093 h 2144"/>
                <a:gd name="T56" fmla="*/ 12 w 533"/>
                <a:gd name="T57" fmla="*/ 1011 h 2144"/>
                <a:gd name="T58" fmla="*/ 4 w 533"/>
                <a:gd name="T59" fmla="*/ 929 h 2144"/>
                <a:gd name="T60" fmla="*/ 0 w 533"/>
                <a:gd name="T61" fmla="*/ 847 h 2144"/>
                <a:gd name="T62" fmla="*/ 0 w 533"/>
                <a:gd name="T63" fmla="*/ 767 h 2144"/>
                <a:gd name="T64" fmla="*/ 4 w 533"/>
                <a:gd name="T65" fmla="*/ 689 h 2144"/>
                <a:gd name="T66" fmla="*/ 11 w 533"/>
                <a:gd name="T67" fmla="*/ 613 h 2144"/>
                <a:gd name="T68" fmla="*/ 21 w 533"/>
                <a:gd name="T69" fmla="*/ 539 h 2144"/>
                <a:gd name="T70" fmla="*/ 36 w 533"/>
                <a:gd name="T71" fmla="*/ 468 h 2144"/>
                <a:gd name="T72" fmla="*/ 54 w 533"/>
                <a:gd name="T73" fmla="*/ 400 h 2144"/>
                <a:gd name="T74" fmla="*/ 76 w 533"/>
                <a:gd name="T75" fmla="*/ 337 h 2144"/>
                <a:gd name="T76" fmla="*/ 101 w 533"/>
                <a:gd name="T77" fmla="*/ 277 h 2144"/>
                <a:gd name="T78" fmla="*/ 132 w 533"/>
                <a:gd name="T79" fmla="*/ 222 h 2144"/>
                <a:gd name="T80" fmla="*/ 154 w 533"/>
                <a:gd name="T81" fmla="*/ 188 h 2144"/>
                <a:gd name="T82" fmla="*/ 179 w 533"/>
                <a:gd name="T83" fmla="*/ 154 h 2144"/>
                <a:gd name="T84" fmla="*/ 207 w 533"/>
                <a:gd name="T85" fmla="*/ 123 h 2144"/>
                <a:gd name="T86" fmla="*/ 239 w 533"/>
                <a:gd name="T87" fmla="*/ 92 h 2144"/>
                <a:gd name="T88" fmla="*/ 271 w 533"/>
                <a:gd name="T89" fmla="*/ 67 h 2144"/>
                <a:gd name="T90" fmla="*/ 305 w 533"/>
                <a:gd name="T91" fmla="*/ 43 h 2144"/>
                <a:gd name="T92" fmla="*/ 341 w 533"/>
                <a:gd name="T93" fmla="*/ 25 h 2144"/>
                <a:gd name="T94" fmla="*/ 377 w 533"/>
                <a:gd name="T95" fmla="*/ 11 h 2144"/>
                <a:gd name="T96" fmla="*/ 413 w 533"/>
                <a:gd name="T97" fmla="*/ 2 h 2144"/>
                <a:gd name="T98" fmla="*/ 451 w 533"/>
                <a:gd name="T99" fmla="*/ 0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3" h="2144">
                  <a:moveTo>
                    <a:pt x="451" y="0"/>
                  </a:moveTo>
                  <a:lnTo>
                    <a:pt x="487" y="4"/>
                  </a:lnTo>
                  <a:lnTo>
                    <a:pt x="503" y="9"/>
                  </a:lnTo>
                  <a:lnTo>
                    <a:pt x="521" y="16"/>
                  </a:lnTo>
                  <a:lnTo>
                    <a:pt x="522" y="15"/>
                  </a:lnTo>
                  <a:lnTo>
                    <a:pt x="523" y="15"/>
                  </a:lnTo>
                  <a:lnTo>
                    <a:pt x="533" y="2144"/>
                  </a:lnTo>
                  <a:lnTo>
                    <a:pt x="517" y="2141"/>
                  </a:lnTo>
                  <a:lnTo>
                    <a:pt x="498" y="2131"/>
                  </a:lnTo>
                  <a:lnTo>
                    <a:pt x="477" y="2117"/>
                  </a:lnTo>
                  <a:lnTo>
                    <a:pt x="455" y="2096"/>
                  </a:lnTo>
                  <a:lnTo>
                    <a:pt x="430" y="2070"/>
                  </a:lnTo>
                  <a:lnTo>
                    <a:pt x="404" y="2040"/>
                  </a:lnTo>
                  <a:lnTo>
                    <a:pt x="377" y="2004"/>
                  </a:lnTo>
                  <a:lnTo>
                    <a:pt x="349" y="1964"/>
                  </a:lnTo>
                  <a:lnTo>
                    <a:pt x="320" y="1918"/>
                  </a:lnTo>
                  <a:lnTo>
                    <a:pt x="291" y="1869"/>
                  </a:lnTo>
                  <a:lnTo>
                    <a:pt x="262" y="1815"/>
                  </a:lnTo>
                  <a:lnTo>
                    <a:pt x="233" y="1758"/>
                  </a:lnTo>
                  <a:lnTo>
                    <a:pt x="204" y="1696"/>
                  </a:lnTo>
                  <a:lnTo>
                    <a:pt x="176" y="1632"/>
                  </a:lnTo>
                  <a:lnTo>
                    <a:pt x="149" y="1563"/>
                  </a:lnTo>
                  <a:lnTo>
                    <a:pt x="124" y="1490"/>
                  </a:lnTo>
                  <a:lnTo>
                    <a:pt x="99" y="1415"/>
                  </a:lnTo>
                  <a:lnTo>
                    <a:pt x="76" y="1338"/>
                  </a:lnTo>
                  <a:lnTo>
                    <a:pt x="56" y="1257"/>
                  </a:lnTo>
                  <a:lnTo>
                    <a:pt x="37" y="1174"/>
                  </a:lnTo>
                  <a:lnTo>
                    <a:pt x="22" y="1093"/>
                  </a:lnTo>
                  <a:lnTo>
                    <a:pt x="12" y="1011"/>
                  </a:lnTo>
                  <a:lnTo>
                    <a:pt x="4" y="929"/>
                  </a:lnTo>
                  <a:lnTo>
                    <a:pt x="0" y="847"/>
                  </a:lnTo>
                  <a:lnTo>
                    <a:pt x="0" y="767"/>
                  </a:lnTo>
                  <a:lnTo>
                    <a:pt x="4" y="689"/>
                  </a:lnTo>
                  <a:lnTo>
                    <a:pt x="11" y="613"/>
                  </a:lnTo>
                  <a:lnTo>
                    <a:pt x="21" y="539"/>
                  </a:lnTo>
                  <a:lnTo>
                    <a:pt x="36" y="468"/>
                  </a:lnTo>
                  <a:lnTo>
                    <a:pt x="54" y="400"/>
                  </a:lnTo>
                  <a:lnTo>
                    <a:pt x="76" y="337"/>
                  </a:lnTo>
                  <a:lnTo>
                    <a:pt x="101" y="277"/>
                  </a:lnTo>
                  <a:lnTo>
                    <a:pt x="132" y="222"/>
                  </a:lnTo>
                  <a:lnTo>
                    <a:pt x="154" y="188"/>
                  </a:lnTo>
                  <a:lnTo>
                    <a:pt x="179" y="154"/>
                  </a:lnTo>
                  <a:lnTo>
                    <a:pt x="207" y="123"/>
                  </a:lnTo>
                  <a:lnTo>
                    <a:pt x="239" y="92"/>
                  </a:lnTo>
                  <a:lnTo>
                    <a:pt x="271" y="67"/>
                  </a:lnTo>
                  <a:lnTo>
                    <a:pt x="305" y="43"/>
                  </a:lnTo>
                  <a:lnTo>
                    <a:pt x="341" y="25"/>
                  </a:lnTo>
                  <a:lnTo>
                    <a:pt x="377" y="11"/>
                  </a:lnTo>
                  <a:lnTo>
                    <a:pt x="413" y="2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BCE6EA"/>
            </a:solidFill>
            <a:ln w="0">
              <a:solidFill>
                <a:srgbClr val="BCE6EA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 rot="900000">
              <a:off x="435900" y="174023"/>
              <a:ext cx="79937" cy="729636"/>
            </a:xfrm>
            <a:custGeom>
              <a:avLst/>
              <a:gdLst>
                <a:gd name="T0" fmla="*/ 225 w 235"/>
                <a:gd name="T1" fmla="*/ 0 h 2145"/>
                <a:gd name="T2" fmla="*/ 235 w 235"/>
                <a:gd name="T3" fmla="*/ 2145 h 2145"/>
                <a:gd name="T4" fmla="*/ 227 w 235"/>
                <a:gd name="T5" fmla="*/ 2140 h 2145"/>
                <a:gd name="T6" fmla="*/ 218 w 235"/>
                <a:gd name="T7" fmla="*/ 2128 h 2145"/>
                <a:gd name="T8" fmla="*/ 207 w 235"/>
                <a:gd name="T9" fmla="*/ 2109 h 2145"/>
                <a:gd name="T10" fmla="*/ 196 w 235"/>
                <a:gd name="T11" fmla="*/ 2084 h 2145"/>
                <a:gd name="T12" fmla="*/ 184 w 235"/>
                <a:gd name="T13" fmla="*/ 2052 h 2145"/>
                <a:gd name="T14" fmla="*/ 171 w 235"/>
                <a:gd name="T15" fmla="*/ 2014 h 2145"/>
                <a:gd name="T16" fmla="*/ 157 w 235"/>
                <a:gd name="T17" fmla="*/ 1971 h 2145"/>
                <a:gd name="T18" fmla="*/ 143 w 235"/>
                <a:gd name="T19" fmla="*/ 1921 h 2145"/>
                <a:gd name="T20" fmla="*/ 129 w 235"/>
                <a:gd name="T21" fmla="*/ 1867 h 2145"/>
                <a:gd name="T22" fmla="*/ 115 w 235"/>
                <a:gd name="T23" fmla="*/ 1807 h 2145"/>
                <a:gd name="T24" fmla="*/ 101 w 235"/>
                <a:gd name="T25" fmla="*/ 1742 h 2145"/>
                <a:gd name="T26" fmla="*/ 88 w 235"/>
                <a:gd name="T27" fmla="*/ 1673 h 2145"/>
                <a:gd name="T28" fmla="*/ 74 w 235"/>
                <a:gd name="T29" fmla="*/ 1599 h 2145"/>
                <a:gd name="T30" fmla="*/ 61 w 235"/>
                <a:gd name="T31" fmla="*/ 1520 h 2145"/>
                <a:gd name="T32" fmla="*/ 49 w 235"/>
                <a:gd name="T33" fmla="*/ 1440 h 2145"/>
                <a:gd name="T34" fmla="*/ 37 w 235"/>
                <a:gd name="T35" fmla="*/ 1354 h 2145"/>
                <a:gd name="T36" fmla="*/ 27 w 235"/>
                <a:gd name="T37" fmla="*/ 1266 h 2145"/>
                <a:gd name="T38" fmla="*/ 18 w 235"/>
                <a:gd name="T39" fmla="*/ 1173 h 2145"/>
                <a:gd name="T40" fmla="*/ 12 w 235"/>
                <a:gd name="T41" fmla="*/ 1090 h 2145"/>
                <a:gd name="T42" fmla="*/ 6 w 235"/>
                <a:gd name="T43" fmla="*/ 1006 h 2145"/>
                <a:gd name="T44" fmla="*/ 3 w 235"/>
                <a:gd name="T45" fmla="*/ 923 h 2145"/>
                <a:gd name="T46" fmla="*/ 1 w 235"/>
                <a:gd name="T47" fmla="*/ 840 h 2145"/>
                <a:gd name="T48" fmla="*/ 0 w 235"/>
                <a:gd name="T49" fmla="*/ 759 h 2145"/>
                <a:gd name="T50" fmla="*/ 3 w 235"/>
                <a:gd name="T51" fmla="*/ 679 h 2145"/>
                <a:gd name="T52" fmla="*/ 5 w 235"/>
                <a:gd name="T53" fmla="*/ 601 h 2145"/>
                <a:gd name="T54" fmla="*/ 10 w 235"/>
                <a:gd name="T55" fmla="*/ 527 h 2145"/>
                <a:gd name="T56" fmla="*/ 16 w 235"/>
                <a:gd name="T57" fmla="*/ 455 h 2145"/>
                <a:gd name="T58" fmla="*/ 25 w 235"/>
                <a:gd name="T59" fmla="*/ 387 h 2145"/>
                <a:gd name="T60" fmla="*/ 35 w 235"/>
                <a:gd name="T61" fmla="*/ 323 h 2145"/>
                <a:gd name="T62" fmla="*/ 46 w 235"/>
                <a:gd name="T63" fmla="*/ 264 h 2145"/>
                <a:gd name="T64" fmla="*/ 60 w 235"/>
                <a:gd name="T65" fmla="*/ 209 h 2145"/>
                <a:gd name="T66" fmla="*/ 75 w 235"/>
                <a:gd name="T67" fmla="*/ 160 h 2145"/>
                <a:gd name="T68" fmla="*/ 91 w 235"/>
                <a:gd name="T69" fmla="*/ 118 h 2145"/>
                <a:gd name="T70" fmla="*/ 110 w 235"/>
                <a:gd name="T71" fmla="*/ 81 h 2145"/>
                <a:gd name="T72" fmla="*/ 129 w 235"/>
                <a:gd name="T73" fmla="*/ 51 h 2145"/>
                <a:gd name="T74" fmla="*/ 152 w 235"/>
                <a:gd name="T75" fmla="*/ 29 h 2145"/>
                <a:gd name="T76" fmla="*/ 176 w 235"/>
                <a:gd name="T77" fmla="*/ 13 h 2145"/>
                <a:gd name="T78" fmla="*/ 200 w 235"/>
                <a:gd name="T79" fmla="*/ 3 h 2145"/>
                <a:gd name="T80" fmla="*/ 225 w 235"/>
                <a:gd name="T81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5" h="2145">
                  <a:moveTo>
                    <a:pt x="225" y="0"/>
                  </a:moveTo>
                  <a:lnTo>
                    <a:pt x="235" y="2145"/>
                  </a:lnTo>
                  <a:lnTo>
                    <a:pt x="227" y="2140"/>
                  </a:lnTo>
                  <a:lnTo>
                    <a:pt x="218" y="2128"/>
                  </a:lnTo>
                  <a:lnTo>
                    <a:pt x="207" y="2109"/>
                  </a:lnTo>
                  <a:lnTo>
                    <a:pt x="196" y="2084"/>
                  </a:lnTo>
                  <a:lnTo>
                    <a:pt x="184" y="2052"/>
                  </a:lnTo>
                  <a:lnTo>
                    <a:pt x="171" y="2014"/>
                  </a:lnTo>
                  <a:lnTo>
                    <a:pt x="157" y="1971"/>
                  </a:lnTo>
                  <a:lnTo>
                    <a:pt x="143" y="1921"/>
                  </a:lnTo>
                  <a:lnTo>
                    <a:pt x="129" y="1867"/>
                  </a:lnTo>
                  <a:lnTo>
                    <a:pt x="115" y="1807"/>
                  </a:lnTo>
                  <a:lnTo>
                    <a:pt x="101" y="1742"/>
                  </a:lnTo>
                  <a:lnTo>
                    <a:pt x="88" y="1673"/>
                  </a:lnTo>
                  <a:lnTo>
                    <a:pt x="74" y="1599"/>
                  </a:lnTo>
                  <a:lnTo>
                    <a:pt x="61" y="1520"/>
                  </a:lnTo>
                  <a:lnTo>
                    <a:pt x="49" y="1440"/>
                  </a:lnTo>
                  <a:lnTo>
                    <a:pt x="37" y="1354"/>
                  </a:lnTo>
                  <a:lnTo>
                    <a:pt x="27" y="1266"/>
                  </a:lnTo>
                  <a:lnTo>
                    <a:pt x="18" y="1173"/>
                  </a:lnTo>
                  <a:lnTo>
                    <a:pt x="12" y="1090"/>
                  </a:lnTo>
                  <a:lnTo>
                    <a:pt x="6" y="1006"/>
                  </a:lnTo>
                  <a:lnTo>
                    <a:pt x="3" y="923"/>
                  </a:lnTo>
                  <a:lnTo>
                    <a:pt x="1" y="840"/>
                  </a:lnTo>
                  <a:lnTo>
                    <a:pt x="0" y="759"/>
                  </a:lnTo>
                  <a:lnTo>
                    <a:pt x="3" y="679"/>
                  </a:lnTo>
                  <a:lnTo>
                    <a:pt x="5" y="601"/>
                  </a:lnTo>
                  <a:lnTo>
                    <a:pt x="10" y="527"/>
                  </a:lnTo>
                  <a:lnTo>
                    <a:pt x="16" y="455"/>
                  </a:lnTo>
                  <a:lnTo>
                    <a:pt x="25" y="387"/>
                  </a:lnTo>
                  <a:lnTo>
                    <a:pt x="35" y="323"/>
                  </a:lnTo>
                  <a:lnTo>
                    <a:pt x="46" y="264"/>
                  </a:lnTo>
                  <a:lnTo>
                    <a:pt x="60" y="209"/>
                  </a:lnTo>
                  <a:lnTo>
                    <a:pt x="75" y="160"/>
                  </a:lnTo>
                  <a:lnTo>
                    <a:pt x="91" y="118"/>
                  </a:lnTo>
                  <a:lnTo>
                    <a:pt x="110" y="81"/>
                  </a:lnTo>
                  <a:lnTo>
                    <a:pt x="129" y="51"/>
                  </a:lnTo>
                  <a:lnTo>
                    <a:pt x="152" y="29"/>
                  </a:lnTo>
                  <a:lnTo>
                    <a:pt x="176" y="13"/>
                  </a:lnTo>
                  <a:lnTo>
                    <a:pt x="200" y="3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DEDED"/>
            </a:solidFill>
            <a:ln w="0">
              <a:solidFill>
                <a:srgbClr val="EDEDED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auto">
            <a:xfrm rot="900000">
              <a:off x="509845" y="193700"/>
              <a:ext cx="78916" cy="729636"/>
            </a:xfrm>
            <a:custGeom>
              <a:avLst/>
              <a:gdLst>
                <a:gd name="T0" fmla="*/ 0 w 232"/>
                <a:gd name="T1" fmla="*/ 0 h 2145"/>
                <a:gd name="T2" fmla="*/ 26 w 232"/>
                <a:gd name="T3" fmla="*/ 3 h 2145"/>
                <a:gd name="T4" fmla="*/ 50 w 232"/>
                <a:gd name="T5" fmla="*/ 13 h 2145"/>
                <a:gd name="T6" fmla="*/ 72 w 232"/>
                <a:gd name="T7" fmla="*/ 28 h 2145"/>
                <a:gd name="T8" fmla="*/ 93 w 232"/>
                <a:gd name="T9" fmla="*/ 50 h 2145"/>
                <a:gd name="T10" fmla="*/ 114 w 232"/>
                <a:gd name="T11" fmla="*/ 82 h 2145"/>
                <a:gd name="T12" fmla="*/ 133 w 232"/>
                <a:gd name="T13" fmla="*/ 119 h 2145"/>
                <a:gd name="T14" fmla="*/ 150 w 232"/>
                <a:gd name="T15" fmla="*/ 162 h 2145"/>
                <a:gd name="T16" fmla="*/ 165 w 232"/>
                <a:gd name="T17" fmla="*/ 212 h 2145"/>
                <a:gd name="T18" fmla="*/ 179 w 232"/>
                <a:gd name="T19" fmla="*/ 265 h 2145"/>
                <a:gd name="T20" fmla="*/ 191 w 232"/>
                <a:gd name="T21" fmla="*/ 325 h 2145"/>
                <a:gd name="T22" fmla="*/ 201 w 232"/>
                <a:gd name="T23" fmla="*/ 389 h 2145"/>
                <a:gd name="T24" fmla="*/ 211 w 232"/>
                <a:gd name="T25" fmla="*/ 456 h 2145"/>
                <a:gd name="T26" fmla="*/ 219 w 232"/>
                <a:gd name="T27" fmla="*/ 527 h 2145"/>
                <a:gd name="T28" fmla="*/ 223 w 232"/>
                <a:gd name="T29" fmla="*/ 602 h 2145"/>
                <a:gd name="T30" fmla="*/ 228 w 232"/>
                <a:gd name="T31" fmla="*/ 678 h 2145"/>
                <a:gd name="T32" fmla="*/ 230 w 232"/>
                <a:gd name="T33" fmla="*/ 758 h 2145"/>
                <a:gd name="T34" fmla="*/ 232 w 232"/>
                <a:gd name="T35" fmla="*/ 839 h 2145"/>
                <a:gd name="T36" fmla="*/ 230 w 232"/>
                <a:gd name="T37" fmla="*/ 920 h 2145"/>
                <a:gd name="T38" fmla="*/ 228 w 232"/>
                <a:gd name="T39" fmla="*/ 1003 h 2145"/>
                <a:gd name="T40" fmla="*/ 223 w 232"/>
                <a:gd name="T41" fmla="*/ 1088 h 2145"/>
                <a:gd name="T42" fmla="*/ 218 w 232"/>
                <a:gd name="T43" fmla="*/ 1171 h 2145"/>
                <a:gd name="T44" fmla="*/ 211 w 232"/>
                <a:gd name="T45" fmla="*/ 1263 h 2145"/>
                <a:gd name="T46" fmla="*/ 200 w 232"/>
                <a:gd name="T47" fmla="*/ 1353 h 2145"/>
                <a:gd name="T48" fmla="*/ 191 w 232"/>
                <a:gd name="T49" fmla="*/ 1440 h 2145"/>
                <a:gd name="T50" fmla="*/ 179 w 232"/>
                <a:gd name="T51" fmla="*/ 1522 h 2145"/>
                <a:gd name="T52" fmla="*/ 166 w 232"/>
                <a:gd name="T53" fmla="*/ 1601 h 2145"/>
                <a:gd name="T54" fmla="*/ 154 w 232"/>
                <a:gd name="T55" fmla="*/ 1675 h 2145"/>
                <a:gd name="T56" fmla="*/ 141 w 232"/>
                <a:gd name="T57" fmla="*/ 1745 h 2145"/>
                <a:gd name="T58" fmla="*/ 128 w 232"/>
                <a:gd name="T59" fmla="*/ 1811 h 2145"/>
                <a:gd name="T60" fmla="*/ 114 w 232"/>
                <a:gd name="T61" fmla="*/ 1870 h 2145"/>
                <a:gd name="T62" fmla="*/ 100 w 232"/>
                <a:gd name="T63" fmla="*/ 1925 h 2145"/>
                <a:gd name="T64" fmla="*/ 87 w 232"/>
                <a:gd name="T65" fmla="*/ 1974 h 2145"/>
                <a:gd name="T66" fmla="*/ 73 w 232"/>
                <a:gd name="T67" fmla="*/ 2019 h 2145"/>
                <a:gd name="T68" fmla="*/ 62 w 232"/>
                <a:gd name="T69" fmla="*/ 2056 h 2145"/>
                <a:gd name="T70" fmla="*/ 49 w 232"/>
                <a:gd name="T71" fmla="*/ 2088 h 2145"/>
                <a:gd name="T72" fmla="*/ 38 w 232"/>
                <a:gd name="T73" fmla="*/ 2112 h 2145"/>
                <a:gd name="T74" fmla="*/ 28 w 232"/>
                <a:gd name="T75" fmla="*/ 2131 h 2145"/>
                <a:gd name="T76" fmla="*/ 20 w 232"/>
                <a:gd name="T77" fmla="*/ 2142 h 2145"/>
                <a:gd name="T78" fmla="*/ 12 w 232"/>
                <a:gd name="T79" fmla="*/ 2145 h 2145"/>
                <a:gd name="T80" fmla="*/ 10 w 232"/>
                <a:gd name="T81" fmla="*/ 2145 h 2145"/>
                <a:gd name="T82" fmla="*/ 0 w 232"/>
                <a:gd name="T83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2" h="2145">
                  <a:moveTo>
                    <a:pt x="0" y="0"/>
                  </a:moveTo>
                  <a:lnTo>
                    <a:pt x="26" y="3"/>
                  </a:lnTo>
                  <a:lnTo>
                    <a:pt x="50" y="13"/>
                  </a:lnTo>
                  <a:lnTo>
                    <a:pt x="72" y="28"/>
                  </a:lnTo>
                  <a:lnTo>
                    <a:pt x="93" y="50"/>
                  </a:lnTo>
                  <a:lnTo>
                    <a:pt x="114" y="82"/>
                  </a:lnTo>
                  <a:lnTo>
                    <a:pt x="133" y="119"/>
                  </a:lnTo>
                  <a:lnTo>
                    <a:pt x="150" y="162"/>
                  </a:lnTo>
                  <a:lnTo>
                    <a:pt x="165" y="212"/>
                  </a:lnTo>
                  <a:lnTo>
                    <a:pt x="179" y="265"/>
                  </a:lnTo>
                  <a:lnTo>
                    <a:pt x="191" y="325"/>
                  </a:lnTo>
                  <a:lnTo>
                    <a:pt x="201" y="389"/>
                  </a:lnTo>
                  <a:lnTo>
                    <a:pt x="211" y="456"/>
                  </a:lnTo>
                  <a:lnTo>
                    <a:pt x="219" y="527"/>
                  </a:lnTo>
                  <a:lnTo>
                    <a:pt x="223" y="602"/>
                  </a:lnTo>
                  <a:lnTo>
                    <a:pt x="228" y="678"/>
                  </a:lnTo>
                  <a:lnTo>
                    <a:pt x="230" y="758"/>
                  </a:lnTo>
                  <a:lnTo>
                    <a:pt x="232" y="839"/>
                  </a:lnTo>
                  <a:lnTo>
                    <a:pt x="230" y="920"/>
                  </a:lnTo>
                  <a:lnTo>
                    <a:pt x="228" y="1003"/>
                  </a:lnTo>
                  <a:lnTo>
                    <a:pt x="223" y="1088"/>
                  </a:lnTo>
                  <a:lnTo>
                    <a:pt x="218" y="1171"/>
                  </a:lnTo>
                  <a:lnTo>
                    <a:pt x="211" y="1263"/>
                  </a:lnTo>
                  <a:lnTo>
                    <a:pt x="200" y="1353"/>
                  </a:lnTo>
                  <a:lnTo>
                    <a:pt x="191" y="1440"/>
                  </a:lnTo>
                  <a:lnTo>
                    <a:pt x="179" y="1522"/>
                  </a:lnTo>
                  <a:lnTo>
                    <a:pt x="166" y="1601"/>
                  </a:lnTo>
                  <a:lnTo>
                    <a:pt x="154" y="1675"/>
                  </a:lnTo>
                  <a:lnTo>
                    <a:pt x="141" y="1745"/>
                  </a:lnTo>
                  <a:lnTo>
                    <a:pt x="128" y="1811"/>
                  </a:lnTo>
                  <a:lnTo>
                    <a:pt x="114" y="1870"/>
                  </a:lnTo>
                  <a:lnTo>
                    <a:pt x="100" y="1925"/>
                  </a:lnTo>
                  <a:lnTo>
                    <a:pt x="87" y="1974"/>
                  </a:lnTo>
                  <a:lnTo>
                    <a:pt x="73" y="2019"/>
                  </a:lnTo>
                  <a:lnTo>
                    <a:pt x="62" y="2056"/>
                  </a:lnTo>
                  <a:lnTo>
                    <a:pt x="49" y="2088"/>
                  </a:lnTo>
                  <a:lnTo>
                    <a:pt x="38" y="2112"/>
                  </a:lnTo>
                  <a:lnTo>
                    <a:pt x="28" y="2131"/>
                  </a:lnTo>
                  <a:lnTo>
                    <a:pt x="20" y="2142"/>
                  </a:lnTo>
                  <a:lnTo>
                    <a:pt x="12" y="2145"/>
                  </a:lnTo>
                  <a:lnTo>
                    <a:pt x="10" y="2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 userDrawn="1"/>
          </p:nvSpPr>
          <p:spPr bwMode="auto">
            <a:xfrm rot="900000">
              <a:off x="353787" y="901288"/>
              <a:ext cx="22791" cy="98645"/>
            </a:xfrm>
            <a:custGeom>
              <a:avLst/>
              <a:gdLst>
                <a:gd name="T0" fmla="*/ 34 w 67"/>
                <a:gd name="T1" fmla="*/ 0 h 290"/>
                <a:gd name="T2" fmla="*/ 67 w 67"/>
                <a:gd name="T3" fmla="*/ 290 h 290"/>
                <a:gd name="T4" fmla="*/ 34 w 67"/>
                <a:gd name="T5" fmla="*/ 290 h 290"/>
                <a:gd name="T6" fmla="*/ 0 w 67"/>
                <a:gd name="T7" fmla="*/ 0 h 290"/>
                <a:gd name="T8" fmla="*/ 34 w 67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90">
                  <a:moveTo>
                    <a:pt x="34" y="0"/>
                  </a:moveTo>
                  <a:lnTo>
                    <a:pt x="67" y="290"/>
                  </a:lnTo>
                  <a:lnTo>
                    <a:pt x="34" y="290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 rot="900000">
              <a:off x="399513" y="910863"/>
              <a:ext cx="5442" cy="98645"/>
            </a:xfrm>
            <a:custGeom>
              <a:avLst/>
              <a:gdLst>
                <a:gd name="T0" fmla="*/ 14 w 16"/>
                <a:gd name="T1" fmla="*/ 0 h 290"/>
                <a:gd name="T2" fmla="*/ 16 w 16"/>
                <a:gd name="T3" fmla="*/ 290 h 290"/>
                <a:gd name="T4" fmla="*/ 2 w 16"/>
                <a:gd name="T5" fmla="*/ 290 h 290"/>
                <a:gd name="T6" fmla="*/ 0 w 16"/>
                <a:gd name="T7" fmla="*/ 1 h 290"/>
                <a:gd name="T8" fmla="*/ 14 w 16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90">
                  <a:moveTo>
                    <a:pt x="14" y="0"/>
                  </a:moveTo>
                  <a:lnTo>
                    <a:pt x="16" y="290"/>
                  </a:lnTo>
                  <a:lnTo>
                    <a:pt x="2" y="290"/>
                  </a:lnTo>
                  <a:lnTo>
                    <a:pt x="0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 rot="900000">
              <a:off x="435049" y="922573"/>
              <a:ext cx="21770" cy="98645"/>
            </a:xfrm>
            <a:custGeom>
              <a:avLst/>
              <a:gdLst>
                <a:gd name="T0" fmla="*/ 64 w 64"/>
                <a:gd name="T1" fmla="*/ 0 h 290"/>
                <a:gd name="T2" fmla="*/ 33 w 64"/>
                <a:gd name="T3" fmla="*/ 290 h 290"/>
                <a:gd name="T4" fmla="*/ 0 w 64"/>
                <a:gd name="T5" fmla="*/ 290 h 290"/>
                <a:gd name="T6" fmla="*/ 30 w 64"/>
                <a:gd name="T7" fmla="*/ 0 h 290"/>
                <a:gd name="T8" fmla="*/ 64 w 64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0">
                  <a:moveTo>
                    <a:pt x="64" y="0"/>
                  </a:moveTo>
                  <a:lnTo>
                    <a:pt x="33" y="290"/>
                  </a:lnTo>
                  <a:lnTo>
                    <a:pt x="0" y="290"/>
                  </a:lnTo>
                  <a:lnTo>
                    <a:pt x="3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 rot="900000">
              <a:off x="383689" y="1010491"/>
              <a:ext cx="51704" cy="65650"/>
            </a:xfrm>
            <a:custGeom>
              <a:avLst/>
              <a:gdLst>
                <a:gd name="T0" fmla="*/ 150 w 152"/>
                <a:gd name="T1" fmla="*/ 0 h 193"/>
                <a:gd name="T2" fmla="*/ 152 w 152"/>
                <a:gd name="T3" fmla="*/ 26 h 193"/>
                <a:gd name="T4" fmla="*/ 150 w 152"/>
                <a:gd name="T5" fmla="*/ 62 h 193"/>
                <a:gd name="T6" fmla="*/ 143 w 152"/>
                <a:gd name="T7" fmla="*/ 93 h 193"/>
                <a:gd name="T8" fmla="*/ 132 w 152"/>
                <a:gd name="T9" fmla="*/ 124 h 193"/>
                <a:gd name="T10" fmla="*/ 117 w 152"/>
                <a:gd name="T11" fmla="*/ 150 h 193"/>
                <a:gd name="T12" fmla="*/ 100 w 152"/>
                <a:gd name="T13" fmla="*/ 173 h 193"/>
                <a:gd name="T14" fmla="*/ 79 w 152"/>
                <a:gd name="T15" fmla="*/ 191 h 193"/>
                <a:gd name="T16" fmla="*/ 1 w 152"/>
                <a:gd name="T17" fmla="*/ 193 h 193"/>
                <a:gd name="T18" fmla="*/ 0 w 152"/>
                <a:gd name="T19" fmla="*/ 1 h 193"/>
                <a:gd name="T20" fmla="*/ 150 w 152"/>
                <a:gd name="T2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93">
                  <a:moveTo>
                    <a:pt x="150" y="0"/>
                  </a:moveTo>
                  <a:lnTo>
                    <a:pt x="152" y="26"/>
                  </a:lnTo>
                  <a:lnTo>
                    <a:pt x="150" y="62"/>
                  </a:lnTo>
                  <a:lnTo>
                    <a:pt x="143" y="93"/>
                  </a:lnTo>
                  <a:lnTo>
                    <a:pt x="132" y="124"/>
                  </a:lnTo>
                  <a:lnTo>
                    <a:pt x="117" y="150"/>
                  </a:lnTo>
                  <a:lnTo>
                    <a:pt x="100" y="173"/>
                  </a:lnTo>
                  <a:lnTo>
                    <a:pt x="79" y="191"/>
                  </a:lnTo>
                  <a:lnTo>
                    <a:pt x="1" y="193"/>
                  </a:lnTo>
                  <a:lnTo>
                    <a:pt x="0" y="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 rot="900000">
              <a:off x="339047" y="998191"/>
              <a:ext cx="46601" cy="65310"/>
            </a:xfrm>
            <a:custGeom>
              <a:avLst/>
              <a:gdLst>
                <a:gd name="T0" fmla="*/ 136 w 137"/>
                <a:gd name="T1" fmla="*/ 0 h 192"/>
                <a:gd name="T2" fmla="*/ 137 w 137"/>
                <a:gd name="T3" fmla="*/ 192 h 192"/>
                <a:gd name="T4" fmla="*/ 75 w 137"/>
                <a:gd name="T5" fmla="*/ 192 h 192"/>
                <a:gd name="T6" fmla="*/ 54 w 137"/>
                <a:gd name="T7" fmla="*/ 173 h 192"/>
                <a:gd name="T8" fmla="*/ 37 w 137"/>
                <a:gd name="T9" fmla="*/ 151 h 192"/>
                <a:gd name="T10" fmla="*/ 21 w 137"/>
                <a:gd name="T11" fmla="*/ 124 h 192"/>
                <a:gd name="T12" fmla="*/ 10 w 137"/>
                <a:gd name="T13" fmla="*/ 95 h 192"/>
                <a:gd name="T14" fmla="*/ 3 w 137"/>
                <a:gd name="T15" fmla="*/ 62 h 192"/>
                <a:gd name="T16" fmla="*/ 0 w 137"/>
                <a:gd name="T17" fmla="*/ 28 h 192"/>
                <a:gd name="T18" fmla="*/ 2 w 137"/>
                <a:gd name="T19" fmla="*/ 0 h 192"/>
                <a:gd name="T20" fmla="*/ 136 w 137"/>
                <a:gd name="T2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92">
                  <a:moveTo>
                    <a:pt x="136" y="0"/>
                  </a:moveTo>
                  <a:lnTo>
                    <a:pt x="137" y="192"/>
                  </a:lnTo>
                  <a:lnTo>
                    <a:pt x="75" y="192"/>
                  </a:lnTo>
                  <a:lnTo>
                    <a:pt x="54" y="173"/>
                  </a:lnTo>
                  <a:lnTo>
                    <a:pt x="37" y="151"/>
                  </a:lnTo>
                  <a:lnTo>
                    <a:pt x="21" y="124"/>
                  </a:lnTo>
                  <a:lnTo>
                    <a:pt x="10" y="95"/>
                  </a:lnTo>
                  <a:lnTo>
                    <a:pt x="3" y="62"/>
                  </a:lnTo>
                  <a:lnTo>
                    <a:pt x="0" y="28"/>
                  </a:lnTo>
                  <a:lnTo>
                    <a:pt x="2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"/>
            <p:cNvSpPr>
              <a:spLocks/>
            </p:cNvSpPr>
            <p:nvPr userDrawn="1"/>
          </p:nvSpPr>
          <p:spPr bwMode="auto">
            <a:xfrm rot="900000">
              <a:off x="272712" y="760739"/>
              <a:ext cx="163956" cy="136063"/>
            </a:xfrm>
            <a:custGeom>
              <a:avLst/>
              <a:gdLst>
                <a:gd name="T0" fmla="*/ 480 w 482"/>
                <a:gd name="T1" fmla="*/ 0 h 400"/>
                <a:gd name="T2" fmla="*/ 482 w 482"/>
                <a:gd name="T3" fmla="*/ 399 h 400"/>
                <a:gd name="T4" fmla="*/ 314 w 482"/>
                <a:gd name="T5" fmla="*/ 400 h 400"/>
                <a:gd name="T6" fmla="*/ 0 w 482"/>
                <a:gd name="T7" fmla="*/ 4 h 400"/>
                <a:gd name="T8" fmla="*/ 480 w 482"/>
                <a:gd name="T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400">
                  <a:moveTo>
                    <a:pt x="480" y="0"/>
                  </a:moveTo>
                  <a:lnTo>
                    <a:pt x="482" y="399"/>
                  </a:lnTo>
                  <a:lnTo>
                    <a:pt x="314" y="400"/>
                  </a:lnTo>
                  <a:lnTo>
                    <a:pt x="0" y="4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 rot="900000">
              <a:off x="430557" y="802335"/>
              <a:ext cx="163956" cy="136403"/>
            </a:xfrm>
            <a:custGeom>
              <a:avLst/>
              <a:gdLst>
                <a:gd name="T0" fmla="*/ 482 w 482"/>
                <a:gd name="T1" fmla="*/ 0 h 401"/>
                <a:gd name="T2" fmla="*/ 174 w 482"/>
                <a:gd name="T3" fmla="*/ 400 h 401"/>
                <a:gd name="T4" fmla="*/ 2 w 482"/>
                <a:gd name="T5" fmla="*/ 401 h 401"/>
                <a:gd name="T6" fmla="*/ 0 w 482"/>
                <a:gd name="T7" fmla="*/ 2 h 401"/>
                <a:gd name="T8" fmla="*/ 482 w 482"/>
                <a:gd name="T9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401">
                  <a:moveTo>
                    <a:pt x="482" y="0"/>
                  </a:moveTo>
                  <a:lnTo>
                    <a:pt x="174" y="400"/>
                  </a:lnTo>
                  <a:lnTo>
                    <a:pt x="2" y="401"/>
                  </a:lnTo>
                  <a:lnTo>
                    <a:pt x="0" y="2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04553" y="397898"/>
            <a:ext cx="5848316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28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서브페이지</a:t>
            </a:r>
            <a:endParaRPr lang="ko-KR" altLang="en-US" sz="28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542" y="1998887"/>
            <a:ext cx="331716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목업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75469" y="1998887"/>
            <a:ext cx="329820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기능설명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73936" y="6323888"/>
            <a:ext cx="3076486" cy="470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80192" y="3111190"/>
            <a:ext cx="2933164" cy="147732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dirty="0"/>
              <a:t>배너 이미지에 글씨와의 조화가 부자연스러워서 </a:t>
            </a:r>
            <a:r>
              <a:rPr lang="ko-KR" altLang="en-US" dirty="0" err="1"/>
              <a:t>가독성이</a:t>
            </a:r>
            <a:r>
              <a:rPr lang="ko-KR" altLang="en-US" dirty="0"/>
              <a:t> 부자연스럽다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메인 페이지가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spc="-15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5540509" y="3111190"/>
            <a:ext cx="2933164" cy="175432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dirty="0"/>
              <a:t>홈페이지 구성이 너무 단조롭다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err="1"/>
              <a:t>메인페이지에</a:t>
            </a:r>
            <a:r>
              <a:rPr lang="ko-KR" altLang="en-US" dirty="0"/>
              <a:t> 기획의도가 드러나면 좋겠다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spc="-150" dirty="0" smtClean="0"/>
          </a:p>
        </p:txBody>
      </p:sp>
    </p:spTree>
    <p:extLst>
      <p:ext uri="{BB962C8B-B14F-4D97-AF65-F5344CB8AC3E}">
        <p14:creationId xmlns:p14="http://schemas.microsoft.com/office/powerpoint/2010/main" val="254557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D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2052320" y="558800"/>
            <a:ext cx="5039360" cy="6624320"/>
          </a:xfrm>
          <a:prstGeom prst="roundRect">
            <a:avLst>
              <a:gd name="adj" fmla="val 5165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647842" y="2775808"/>
            <a:ext cx="584831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47842" y="4061338"/>
            <a:ext cx="584831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메인페이지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47842" y="4704102"/>
            <a:ext cx="584831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서브페이지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47842" y="3418573"/>
            <a:ext cx="584831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벤치마킹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47842" y="1367168"/>
            <a:ext cx="5848316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</a:t>
            </a:r>
            <a:r>
              <a:rPr lang="en-US" altLang="ko-KR" sz="2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03722" y="1198188"/>
            <a:ext cx="5848316" cy="24622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1000" spc="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47842" y="2170486"/>
            <a:ext cx="584831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선정이유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7842" y="2813250"/>
            <a:ext cx="584831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타겟선정</a:t>
            </a:r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ko-KR" altLang="en-US" sz="20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니즈분석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934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214887" y="144926"/>
            <a:ext cx="595239" cy="931215"/>
            <a:chOff x="214887" y="144926"/>
            <a:chExt cx="595239" cy="931215"/>
          </a:xfrm>
        </p:grpSpPr>
        <p:sp>
          <p:nvSpPr>
            <p:cNvPr id="11" name="Freeform 8"/>
            <p:cNvSpPr>
              <a:spLocks/>
            </p:cNvSpPr>
            <p:nvPr userDrawn="1"/>
          </p:nvSpPr>
          <p:spPr bwMode="auto">
            <a:xfrm rot="900000">
              <a:off x="404079" y="912360"/>
              <a:ext cx="7483" cy="98645"/>
            </a:xfrm>
            <a:custGeom>
              <a:avLst/>
              <a:gdLst>
                <a:gd name="T0" fmla="*/ 20 w 22"/>
                <a:gd name="T1" fmla="*/ 0 h 290"/>
                <a:gd name="T2" fmla="*/ 22 w 22"/>
                <a:gd name="T3" fmla="*/ 290 h 290"/>
                <a:gd name="T4" fmla="*/ 2 w 22"/>
                <a:gd name="T5" fmla="*/ 290 h 290"/>
                <a:gd name="T6" fmla="*/ 0 w 22"/>
                <a:gd name="T7" fmla="*/ 0 h 290"/>
                <a:gd name="T8" fmla="*/ 20 w 22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90">
                  <a:moveTo>
                    <a:pt x="20" y="0"/>
                  </a:moveTo>
                  <a:lnTo>
                    <a:pt x="22" y="290"/>
                  </a:lnTo>
                  <a:lnTo>
                    <a:pt x="2" y="290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 rot="900000">
              <a:off x="214887" y="144926"/>
              <a:ext cx="304781" cy="729636"/>
            </a:xfrm>
            <a:custGeom>
              <a:avLst/>
              <a:gdLst>
                <a:gd name="T0" fmla="*/ 643 w 896"/>
                <a:gd name="T1" fmla="*/ 0 h 2145"/>
                <a:gd name="T2" fmla="*/ 694 w 896"/>
                <a:gd name="T3" fmla="*/ 1 h 2145"/>
                <a:gd name="T4" fmla="*/ 729 w 896"/>
                <a:gd name="T5" fmla="*/ 5 h 2145"/>
                <a:gd name="T6" fmla="*/ 767 w 896"/>
                <a:gd name="T7" fmla="*/ 8 h 2145"/>
                <a:gd name="T8" fmla="*/ 807 w 896"/>
                <a:gd name="T9" fmla="*/ 12 h 2145"/>
                <a:gd name="T10" fmla="*/ 845 w 896"/>
                <a:gd name="T11" fmla="*/ 19 h 2145"/>
                <a:gd name="T12" fmla="*/ 882 w 896"/>
                <a:gd name="T13" fmla="*/ 28 h 2145"/>
                <a:gd name="T14" fmla="*/ 886 w 896"/>
                <a:gd name="T15" fmla="*/ 27 h 2145"/>
                <a:gd name="T16" fmla="*/ 896 w 896"/>
                <a:gd name="T17" fmla="*/ 2145 h 2145"/>
                <a:gd name="T18" fmla="*/ 872 w 896"/>
                <a:gd name="T19" fmla="*/ 2143 h 2145"/>
                <a:gd name="T20" fmla="*/ 844 w 896"/>
                <a:gd name="T21" fmla="*/ 2136 h 2145"/>
                <a:gd name="T22" fmla="*/ 813 w 896"/>
                <a:gd name="T23" fmla="*/ 2123 h 2145"/>
                <a:gd name="T24" fmla="*/ 779 w 896"/>
                <a:gd name="T25" fmla="*/ 2107 h 2145"/>
                <a:gd name="T26" fmla="*/ 742 w 896"/>
                <a:gd name="T27" fmla="*/ 2085 h 2145"/>
                <a:gd name="T28" fmla="*/ 703 w 896"/>
                <a:gd name="T29" fmla="*/ 2060 h 2145"/>
                <a:gd name="T30" fmla="*/ 662 w 896"/>
                <a:gd name="T31" fmla="*/ 2029 h 2145"/>
                <a:gd name="T32" fmla="*/ 620 w 896"/>
                <a:gd name="T33" fmla="*/ 1997 h 2145"/>
                <a:gd name="T34" fmla="*/ 577 w 896"/>
                <a:gd name="T35" fmla="*/ 1958 h 2145"/>
                <a:gd name="T36" fmla="*/ 533 w 896"/>
                <a:gd name="T37" fmla="*/ 1917 h 2145"/>
                <a:gd name="T38" fmla="*/ 489 w 896"/>
                <a:gd name="T39" fmla="*/ 1873 h 2145"/>
                <a:gd name="T40" fmla="*/ 443 w 896"/>
                <a:gd name="T41" fmla="*/ 1823 h 2145"/>
                <a:gd name="T42" fmla="*/ 399 w 896"/>
                <a:gd name="T43" fmla="*/ 1772 h 2145"/>
                <a:gd name="T44" fmla="*/ 355 w 896"/>
                <a:gd name="T45" fmla="*/ 1717 h 2145"/>
                <a:gd name="T46" fmla="*/ 312 w 896"/>
                <a:gd name="T47" fmla="*/ 1659 h 2145"/>
                <a:gd name="T48" fmla="*/ 270 w 896"/>
                <a:gd name="T49" fmla="*/ 1598 h 2145"/>
                <a:gd name="T50" fmla="*/ 229 w 896"/>
                <a:gd name="T51" fmla="*/ 1533 h 2145"/>
                <a:gd name="T52" fmla="*/ 191 w 896"/>
                <a:gd name="T53" fmla="*/ 1467 h 2145"/>
                <a:gd name="T54" fmla="*/ 155 w 896"/>
                <a:gd name="T55" fmla="*/ 1398 h 2145"/>
                <a:gd name="T56" fmla="*/ 121 w 896"/>
                <a:gd name="T57" fmla="*/ 1326 h 2145"/>
                <a:gd name="T58" fmla="*/ 90 w 896"/>
                <a:gd name="T59" fmla="*/ 1253 h 2145"/>
                <a:gd name="T60" fmla="*/ 62 w 896"/>
                <a:gd name="T61" fmla="*/ 1177 h 2145"/>
                <a:gd name="T62" fmla="*/ 39 w 896"/>
                <a:gd name="T63" fmla="*/ 1103 h 2145"/>
                <a:gd name="T64" fmla="*/ 22 w 896"/>
                <a:gd name="T65" fmla="*/ 1029 h 2145"/>
                <a:gd name="T66" fmla="*/ 9 w 896"/>
                <a:gd name="T67" fmla="*/ 954 h 2145"/>
                <a:gd name="T68" fmla="*/ 2 w 896"/>
                <a:gd name="T69" fmla="*/ 881 h 2145"/>
                <a:gd name="T70" fmla="*/ 0 w 896"/>
                <a:gd name="T71" fmla="*/ 808 h 2145"/>
                <a:gd name="T72" fmla="*/ 2 w 896"/>
                <a:gd name="T73" fmla="*/ 736 h 2145"/>
                <a:gd name="T74" fmla="*/ 9 w 896"/>
                <a:gd name="T75" fmla="*/ 665 h 2145"/>
                <a:gd name="T76" fmla="*/ 22 w 896"/>
                <a:gd name="T77" fmla="*/ 596 h 2145"/>
                <a:gd name="T78" fmla="*/ 39 w 896"/>
                <a:gd name="T79" fmla="*/ 530 h 2145"/>
                <a:gd name="T80" fmla="*/ 63 w 896"/>
                <a:gd name="T81" fmla="*/ 465 h 2145"/>
                <a:gd name="T82" fmla="*/ 91 w 896"/>
                <a:gd name="T83" fmla="*/ 405 h 2145"/>
                <a:gd name="T84" fmla="*/ 114 w 896"/>
                <a:gd name="T85" fmla="*/ 362 h 2145"/>
                <a:gd name="T86" fmla="*/ 142 w 896"/>
                <a:gd name="T87" fmla="*/ 320 h 2145"/>
                <a:gd name="T88" fmla="*/ 176 w 896"/>
                <a:gd name="T89" fmla="*/ 277 h 2145"/>
                <a:gd name="T90" fmla="*/ 212 w 896"/>
                <a:gd name="T91" fmla="*/ 236 h 2145"/>
                <a:gd name="T92" fmla="*/ 253 w 896"/>
                <a:gd name="T93" fmla="*/ 195 h 2145"/>
                <a:gd name="T94" fmla="*/ 296 w 896"/>
                <a:gd name="T95" fmla="*/ 158 h 2145"/>
                <a:gd name="T96" fmla="*/ 341 w 896"/>
                <a:gd name="T97" fmla="*/ 122 h 2145"/>
                <a:gd name="T98" fmla="*/ 389 w 896"/>
                <a:gd name="T99" fmla="*/ 89 h 2145"/>
                <a:gd name="T100" fmla="*/ 439 w 896"/>
                <a:gd name="T101" fmla="*/ 61 h 2145"/>
                <a:gd name="T102" fmla="*/ 489 w 896"/>
                <a:gd name="T103" fmla="*/ 37 h 2145"/>
                <a:gd name="T104" fmla="*/ 540 w 896"/>
                <a:gd name="T105" fmla="*/ 19 h 2145"/>
                <a:gd name="T106" fmla="*/ 591 w 896"/>
                <a:gd name="T107" fmla="*/ 6 h 2145"/>
                <a:gd name="T108" fmla="*/ 643 w 896"/>
                <a:gd name="T10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6" h="2145">
                  <a:moveTo>
                    <a:pt x="643" y="0"/>
                  </a:moveTo>
                  <a:lnTo>
                    <a:pt x="694" y="1"/>
                  </a:lnTo>
                  <a:lnTo>
                    <a:pt x="729" y="5"/>
                  </a:lnTo>
                  <a:lnTo>
                    <a:pt x="767" y="8"/>
                  </a:lnTo>
                  <a:lnTo>
                    <a:pt x="807" y="12"/>
                  </a:lnTo>
                  <a:lnTo>
                    <a:pt x="845" y="19"/>
                  </a:lnTo>
                  <a:lnTo>
                    <a:pt x="882" y="28"/>
                  </a:lnTo>
                  <a:lnTo>
                    <a:pt x="886" y="27"/>
                  </a:lnTo>
                  <a:lnTo>
                    <a:pt x="896" y="2145"/>
                  </a:lnTo>
                  <a:lnTo>
                    <a:pt x="872" y="2143"/>
                  </a:lnTo>
                  <a:lnTo>
                    <a:pt x="844" y="2136"/>
                  </a:lnTo>
                  <a:lnTo>
                    <a:pt x="813" y="2123"/>
                  </a:lnTo>
                  <a:lnTo>
                    <a:pt x="779" y="2107"/>
                  </a:lnTo>
                  <a:lnTo>
                    <a:pt x="742" y="2085"/>
                  </a:lnTo>
                  <a:lnTo>
                    <a:pt x="703" y="2060"/>
                  </a:lnTo>
                  <a:lnTo>
                    <a:pt x="662" y="2029"/>
                  </a:lnTo>
                  <a:lnTo>
                    <a:pt x="620" y="1997"/>
                  </a:lnTo>
                  <a:lnTo>
                    <a:pt x="577" y="1958"/>
                  </a:lnTo>
                  <a:lnTo>
                    <a:pt x="533" y="1917"/>
                  </a:lnTo>
                  <a:lnTo>
                    <a:pt x="489" y="1873"/>
                  </a:lnTo>
                  <a:lnTo>
                    <a:pt x="443" y="1823"/>
                  </a:lnTo>
                  <a:lnTo>
                    <a:pt x="399" y="1772"/>
                  </a:lnTo>
                  <a:lnTo>
                    <a:pt x="355" y="1717"/>
                  </a:lnTo>
                  <a:lnTo>
                    <a:pt x="312" y="1659"/>
                  </a:lnTo>
                  <a:lnTo>
                    <a:pt x="270" y="1598"/>
                  </a:lnTo>
                  <a:lnTo>
                    <a:pt x="229" y="1533"/>
                  </a:lnTo>
                  <a:lnTo>
                    <a:pt x="191" y="1467"/>
                  </a:lnTo>
                  <a:lnTo>
                    <a:pt x="155" y="1398"/>
                  </a:lnTo>
                  <a:lnTo>
                    <a:pt x="121" y="1326"/>
                  </a:lnTo>
                  <a:lnTo>
                    <a:pt x="90" y="1253"/>
                  </a:lnTo>
                  <a:lnTo>
                    <a:pt x="62" y="1177"/>
                  </a:lnTo>
                  <a:lnTo>
                    <a:pt x="39" y="1103"/>
                  </a:lnTo>
                  <a:lnTo>
                    <a:pt x="22" y="1029"/>
                  </a:lnTo>
                  <a:lnTo>
                    <a:pt x="9" y="954"/>
                  </a:lnTo>
                  <a:lnTo>
                    <a:pt x="2" y="881"/>
                  </a:lnTo>
                  <a:lnTo>
                    <a:pt x="0" y="808"/>
                  </a:lnTo>
                  <a:lnTo>
                    <a:pt x="2" y="736"/>
                  </a:lnTo>
                  <a:lnTo>
                    <a:pt x="9" y="665"/>
                  </a:lnTo>
                  <a:lnTo>
                    <a:pt x="22" y="596"/>
                  </a:lnTo>
                  <a:lnTo>
                    <a:pt x="39" y="530"/>
                  </a:lnTo>
                  <a:lnTo>
                    <a:pt x="63" y="465"/>
                  </a:lnTo>
                  <a:lnTo>
                    <a:pt x="91" y="405"/>
                  </a:lnTo>
                  <a:lnTo>
                    <a:pt x="114" y="362"/>
                  </a:lnTo>
                  <a:lnTo>
                    <a:pt x="142" y="320"/>
                  </a:lnTo>
                  <a:lnTo>
                    <a:pt x="176" y="277"/>
                  </a:lnTo>
                  <a:lnTo>
                    <a:pt x="212" y="236"/>
                  </a:lnTo>
                  <a:lnTo>
                    <a:pt x="253" y="195"/>
                  </a:lnTo>
                  <a:lnTo>
                    <a:pt x="296" y="158"/>
                  </a:lnTo>
                  <a:lnTo>
                    <a:pt x="341" y="122"/>
                  </a:lnTo>
                  <a:lnTo>
                    <a:pt x="389" y="89"/>
                  </a:lnTo>
                  <a:lnTo>
                    <a:pt x="439" y="61"/>
                  </a:lnTo>
                  <a:lnTo>
                    <a:pt x="489" y="37"/>
                  </a:lnTo>
                  <a:lnTo>
                    <a:pt x="540" y="19"/>
                  </a:lnTo>
                  <a:lnTo>
                    <a:pt x="591" y="6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A3DCE2"/>
            </a:solidFill>
            <a:ln w="0">
              <a:solidFill>
                <a:srgbClr val="A3DCE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 rot="900000">
              <a:off x="506366" y="220122"/>
              <a:ext cx="303760" cy="732358"/>
            </a:xfrm>
            <a:custGeom>
              <a:avLst/>
              <a:gdLst>
                <a:gd name="T0" fmla="*/ 204 w 893"/>
                <a:gd name="T1" fmla="*/ 0 h 2153"/>
                <a:gd name="T2" fmla="*/ 248 w 893"/>
                <a:gd name="T3" fmla="*/ 1 h 2153"/>
                <a:gd name="T4" fmla="*/ 293 w 893"/>
                <a:gd name="T5" fmla="*/ 8 h 2153"/>
                <a:gd name="T6" fmla="*/ 339 w 893"/>
                <a:gd name="T7" fmla="*/ 21 h 2153"/>
                <a:gd name="T8" fmla="*/ 385 w 893"/>
                <a:gd name="T9" fmla="*/ 38 h 2153"/>
                <a:gd name="T10" fmla="*/ 432 w 893"/>
                <a:gd name="T11" fmla="*/ 59 h 2153"/>
                <a:gd name="T12" fmla="*/ 477 w 893"/>
                <a:gd name="T13" fmla="*/ 85 h 2153"/>
                <a:gd name="T14" fmla="*/ 521 w 893"/>
                <a:gd name="T15" fmla="*/ 113 h 2153"/>
                <a:gd name="T16" fmla="*/ 565 w 893"/>
                <a:gd name="T17" fmla="*/ 144 h 2153"/>
                <a:gd name="T18" fmla="*/ 605 w 893"/>
                <a:gd name="T19" fmla="*/ 176 h 2153"/>
                <a:gd name="T20" fmla="*/ 645 w 893"/>
                <a:gd name="T21" fmla="*/ 211 h 2153"/>
                <a:gd name="T22" fmla="*/ 681 w 893"/>
                <a:gd name="T23" fmla="*/ 247 h 2153"/>
                <a:gd name="T24" fmla="*/ 714 w 893"/>
                <a:gd name="T25" fmla="*/ 283 h 2153"/>
                <a:gd name="T26" fmla="*/ 743 w 893"/>
                <a:gd name="T27" fmla="*/ 319 h 2153"/>
                <a:gd name="T28" fmla="*/ 768 w 893"/>
                <a:gd name="T29" fmla="*/ 355 h 2153"/>
                <a:gd name="T30" fmla="*/ 789 w 893"/>
                <a:gd name="T31" fmla="*/ 389 h 2153"/>
                <a:gd name="T32" fmla="*/ 821 w 893"/>
                <a:gd name="T33" fmla="*/ 451 h 2153"/>
                <a:gd name="T34" fmla="*/ 845 w 893"/>
                <a:gd name="T35" fmla="*/ 516 h 2153"/>
                <a:gd name="T36" fmla="*/ 865 w 893"/>
                <a:gd name="T37" fmla="*/ 583 h 2153"/>
                <a:gd name="T38" fmla="*/ 880 w 893"/>
                <a:gd name="T39" fmla="*/ 652 h 2153"/>
                <a:gd name="T40" fmla="*/ 889 w 893"/>
                <a:gd name="T41" fmla="*/ 725 h 2153"/>
                <a:gd name="T42" fmla="*/ 893 w 893"/>
                <a:gd name="T43" fmla="*/ 797 h 2153"/>
                <a:gd name="T44" fmla="*/ 892 w 893"/>
                <a:gd name="T45" fmla="*/ 872 h 2153"/>
                <a:gd name="T46" fmla="*/ 886 w 893"/>
                <a:gd name="T47" fmla="*/ 947 h 2153"/>
                <a:gd name="T48" fmla="*/ 874 w 893"/>
                <a:gd name="T49" fmla="*/ 1023 h 2153"/>
                <a:gd name="T50" fmla="*/ 857 w 893"/>
                <a:gd name="T51" fmla="*/ 1099 h 2153"/>
                <a:gd name="T52" fmla="*/ 835 w 893"/>
                <a:gd name="T53" fmla="*/ 1175 h 2153"/>
                <a:gd name="T54" fmla="*/ 808 w 893"/>
                <a:gd name="T55" fmla="*/ 1251 h 2153"/>
                <a:gd name="T56" fmla="*/ 779 w 893"/>
                <a:gd name="T57" fmla="*/ 1326 h 2153"/>
                <a:gd name="T58" fmla="*/ 745 w 893"/>
                <a:gd name="T59" fmla="*/ 1397 h 2153"/>
                <a:gd name="T60" fmla="*/ 710 w 893"/>
                <a:gd name="T61" fmla="*/ 1468 h 2153"/>
                <a:gd name="T62" fmla="*/ 672 w 893"/>
                <a:gd name="T63" fmla="*/ 1534 h 2153"/>
                <a:gd name="T64" fmla="*/ 632 w 893"/>
                <a:gd name="T65" fmla="*/ 1599 h 2153"/>
                <a:gd name="T66" fmla="*/ 590 w 893"/>
                <a:gd name="T67" fmla="*/ 1661 h 2153"/>
                <a:gd name="T68" fmla="*/ 548 w 893"/>
                <a:gd name="T69" fmla="*/ 1719 h 2153"/>
                <a:gd name="T70" fmla="*/ 504 w 893"/>
                <a:gd name="T71" fmla="*/ 1775 h 2153"/>
                <a:gd name="T72" fmla="*/ 460 w 893"/>
                <a:gd name="T73" fmla="*/ 1828 h 2153"/>
                <a:gd name="T74" fmla="*/ 416 w 893"/>
                <a:gd name="T75" fmla="*/ 1877 h 2153"/>
                <a:gd name="T76" fmla="*/ 371 w 893"/>
                <a:gd name="T77" fmla="*/ 1922 h 2153"/>
                <a:gd name="T78" fmla="*/ 328 w 893"/>
                <a:gd name="T79" fmla="*/ 1964 h 2153"/>
                <a:gd name="T80" fmla="*/ 285 w 893"/>
                <a:gd name="T81" fmla="*/ 2002 h 2153"/>
                <a:gd name="T82" fmla="*/ 243 w 893"/>
                <a:gd name="T83" fmla="*/ 2036 h 2153"/>
                <a:gd name="T84" fmla="*/ 202 w 893"/>
                <a:gd name="T85" fmla="*/ 2067 h 2153"/>
                <a:gd name="T86" fmla="*/ 164 w 893"/>
                <a:gd name="T87" fmla="*/ 2092 h 2153"/>
                <a:gd name="T88" fmla="*/ 128 w 893"/>
                <a:gd name="T89" fmla="*/ 2113 h 2153"/>
                <a:gd name="T90" fmla="*/ 94 w 893"/>
                <a:gd name="T91" fmla="*/ 2131 h 2153"/>
                <a:gd name="T92" fmla="*/ 64 w 893"/>
                <a:gd name="T93" fmla="*/ 2143 h 2153"/>
                <a:gd name="T94" fmla="*/ 36 w 893"/>
                <a:gd name="T95" fmla="*/ 2151 h 2153"/>
                <a:gd name="T96" fmla="*/ 12 w 893"/>
                <a:gd name="T97" fmla="*/ 2153 h 2153"/>
                <a:gd name="T98" fmla="*/ 10 w 893"/>
                <a:gd name="T99" fmla="*/ 2153 h 2153"/>
                <a:gd name="T100" fmla="*/ 0 w 893"/>
                <a:gd name="T101" fmla="*/ 35 h 2153"/>
                <a:gd name="T102" fmla="*/ 31 w 893"/>
                <a:gd name="T103" fmla="*/ 24 h 2153"/>
                <a:gd name="T104" fmla="*/ 64 w 893"/>
                <a:gd name="T105" fmla="*/ 17 h 2153"/>
                <a:gd name="T106" fmla="*/ 99 w 893"/>
                <a:gd name="T107" fmla="*/ 13 h 2153"/>
                <a:gd name="T108" fmla="*/ 131 w 893"/>
                <a:gd name="T109" fmla="*/ 9 h 2153"/>
                <a:gd name="T110" fmla="*/ 161 w 893"/>
                <a:gd name="T111" fmla="*/ 4 h 2153"/>
                <a:gd name="T112" fmla="*/ 204 w 893"/>
                <a:gd name="T113" fmla="*/ 0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3" h="2153">
                  <a:moveTo>
                    <a:pt x="204" y="0"/>
                  </a:moveTo>
                  <a:lnTo>
                    <a:pt x="248" y="1"/>
                  </a:lnTo>
                  <a:lnTo>
                    <a:pt x="293" y="8"/>
                  </a:lnTo>
                  <a:lnTo>
                    <a:pt x="339" y="21"/>
                  </a:lnTo>
                  <a:lnTo>
                    <a:pt x="385" y="38"/>
                  </a:lnTo>
                  <a:lnTo>
                    <a:pt x="432" y="59"/>
                  </a:lnTo>
                  <a:lnTo>
                    <a:pt x="477" y="85"/>
                  </a:lnTo>
                  <a:lnTo>
                    <a:pt x="521" y="113"/>
                  </a:lnTo>
                  <a:lnTo>
                    <a:pt x="565" y="144"/>
                  </a:lnTo>
                  <a:lnTo>
                    <a:pt x="605" y="176"/>
                  </a:lnTo>
                  <a:lnTo>
                    <a:pt x="645" y="211"/>
                  </a:lnTo>
                  <a:lnTo>
                    <a:pt x="681" y="247"/>
                  </a:lnTo>
                  <a:lnTo>
                    <a:pt x="714" y="283"/>
                  </a:lnTo>
                  <a:lnTo>
                    <a:pt x="743" y="319"/>
                  </a:lnTo>
                  <a:lnTo>
                    <a:pt x="768" y="355"/>
                  </a:lnTo>
                  <a:lnTo>
                    <a:pt x="789" y="389"/>
                  </a:lnTo>
                  <a:lnTo>
                    <a:pt x="821" y="451"/>
                  </a:lnTo>
                  <a:lnTo>
                    <a:pt x="845" y="516"/>
                  </a:lnTo>
                  <a:lnTo>
                    <a:pt x="865" y="583"/>
                  </a:lnTo>
                  <a:lnTo>
                    <a:pt x="880" y="652"/>
                  </a:lnTo>
                  <a:lnTo>
                    <a:pt x="889" y="725"/>
                  </a:lnTo>
                  <a:lnTo>
                    <a:pt x="893" y="797"/>
                  </a:lnTo>
                  <a:lnTo>
                    <a:pt x="892" y="872"/>
                  </a:lnTo>
                  <a:lnTo>
                    <a:pt x="886" y="947"/>
                  </a:lnTo>
                  <a:lnTo>
                    <a:pt x="874" y="1023"/>
                  </a:lnTo>
                  <a:lnTo>
                    <a:pt x="857" y="1099"/>
                  </a:lnTo>
                  <a:lnTo>
                    <a:pt x="835" y="1175"/>
                  </a:lnTo>
                  <a:lnTo>
                    <a:pt x="808" y="1251"/>
                  </a:lnTo>
                  <a:lnTo>
                    <a:pt x="779" y="1326"/>
                  </a:lnTo>
                  <a:lnTo>
                    <a:pt x="745" y="1397"/>
                  </a:lnTo>
                  <a:lnTo>
                    <a:pt x="710" y="1468"/>
                  </a:lnTo>
                  <a:lnTo>
                    <a:pt x="672" y="1534"/>
                  </a:lnTo>
                  <a:lnTo>
                    <a:pt x="632" y="1599"/>
                  </a:lnTo>
                  <a:lnTo>
                    <a:pt x="590" y="1661"/>
                  </a:lnTo>
                  <a:lnTo>
                    <a:pt x="548" y="1719"/>
                  </a:lnTo>
                  <a:lnTo>
                    <a:pt x="504" y="1775"/>
                  </a:lnTo>
                  <a:lnTo>
                    <a:pt x="460" y="1828"/>
                  </a:lnTo>
                  <a:lnTo>
                    <a:pt x="416" y="1877"/>
                  </a:lnTo>
                  <a:lnTo>
                    <a:pt x="371" y="1922"/>
                  </a:lnTo>
                  <a:lnTo>
                    <a:pt x="328" y="1964"/>
                  </a:lnTo>
                  <a:lnTo>
                    <a:pt x="285" y="2002"/>
                  </a:lnTo>
                  <a:lnTo>
                    <a:pt x="243" y="2036"/>
                  </a:lnTo>
                  <a:lnTo>
                    <a:pt x="202" y="2067"/>
                  </a:lnTo>
                  <a:lnTo>
                    <a:pt x="164" y="2092"/>
                  </a:lnTo>
                  <a:lnTo>
                    <a:pt x="128" y="2113"/>
                  </a:lnTo>
                  <a:lnTo>
                    <a:pt x="94" y="2131"/>
                  </a:lnTo>
                  <a:lnTo>
                    <a:pt x="64" y="2143"/>
                  </a:lnTo>
                  <a:lnTo>
                    <a:pt x="36" y="2151"/>
                  </a:lnTo>
                  <a:lnTo>
                    <a:pt x="12" y="2153"/>
                  </a:lnTo>
                  <a:lnTo>
                    <a:pt x="10" y="2153"/>
                  </a:lnTo>
                  <a:lnTo>
                    <a:pt x="0" y="35"/>
                  </a:lnTo>
                  <a:lnTo>
                    <a:pt x="31" y="24"/>
                  </a:lnTo>
                  <a:lnTo>
                    <a:pt x="64" y="17"/>
                  </a:lnTo>
                  <a:lnTo>
                    <a:pt x="99" y="13"/>
                  </a:lnTo>
                  <a:lnTo>
                    <a:pt x="131" y="9"/>
                  </a:lnTo>
                  <a:lnTo>
                    <a:pt x="161" y="4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BCE6EA"/>
            </a:solidFill>
            <a:ln w="0">
              <a:solidFill>
                <a:srgbClr val="BCE6EA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 rot="900000">
              <a:off x="262991" y="151599"/>
              <a:ext cx="255798" cy="729296"/>
            </a:xfrm>
            <a:custGeom>
              <a:avLst/>
              <a:gdLst>
                <a:gd name="T0" fmla="*/ 579 w 752"/>
                <a:gd name="T1" fmla="*/ 0 h 2144"/>
                <a:gd name="T2" fmla="*/ 625 w 752"/>
                <a:gd name="T3" fmla="*/ 4 h 2144"/>
                <a:gd name="T4" fmla="*/ 653 w 752"/>
                <a:gd name="T5" fmla="*/ 7 h 2144"/>
                <a:gd name="T6" fmla="*/ 684 w 752"/>
                <a:gd name="T7" fmla="*/ 11 h 2144"/>
                <a:gd name="T8" fmla="*/ 714 w 752"/>
                <a:gd name="T9" fmla="*/ 15 h 2144"/>
                <a:gd name="T10" fmla="*/ 742 w 752"/>
                <a:gd name="T11" fmla="*/ 22 h 2144"/>
                <a:gd name="T12" fmla="*/ 742 w 752"/>
                <a:gd name="T13" fmla="*/ 22 h 2144"/>
                <a:gd name="T14" fmla="*/ 752 w 752"/>
                <a:gd name="T15" fmla="*/ 2144 h 2144"/>
                <a:gd name="T16" fmla="*/ 730 w 752"/>
                <a:gd name="T17" fmla="*/ 2142 h 2144"/>
                <a:gd name="T18" fmla="*/ 706 w 752"/>
                <a:gd name="T19" fmla="*/ 2134 h 2144"/>
                <a:gd name="T20" fmla="*/ 678 w 752"/>
                <a:gd name="T21" fmla="*/ 2120 h 2144"/>
                <a:gd name="T22" fmla="*/ 648 w 752"/>
                <a:gd name="T23" fmla="*/ 2101 h 2144"/>
                <a:gd name="T24" fmla="*/ 615 w 752"/>
                <a:gd name="T25" fmla="*/ 2077 h 2144"/>
                <a:gd name="T26" fmla="*/ 581 w 752"/>
                <a:gd name="T27" fmla="*/ 2051 h 2144"/>
                <a:gd name="T28" fmla="*/ 545 w 752"/>
                <a:gd name="T29" fmla="*/ 2018 h 2144"/>
                <a:gd name="T30" fmla="*/ 507 w 752"/>
                <a:gd name="T31" fmla="*/ 1980 h 2144"/>
                <a:gd name="T32" fmla="*/ 469 w 752"/>
                <a:gd name="T33" fmla="*/ 1939 h 2144"/>
                <a:gd name="T34" fmla="*/ 430 w 752"/>
                <a:gd name="T35" fmla="*/ 1895 h 2144"/>
                <a:gd name="T36" fmla="*/ 390 w 752"/>
                <a:gd name="T37" fmla="*/ 1846 h 2144"/>
                <a:gd name="T38" fmla="*/ 352 w 752"/>
                <a:gd name="T39" fmla="*/ 1793 h 2144"/>
                <a:gd name="T40" fmla="*/ 312 w 752"/>
                <a:gd name="T41" fmla="*/ 1736 h 2144"/>
                <a:gd name="T42" fmla="*/ 274 w 752"/>
                <a:gd name="T43" fmla="*/ 1676 h 2144"/>
                <a:gd name="T44" fmla="*/ 237 w 752"/>
                <a:gd name="T45" fmla="*/ 1613 h 2144"/>
                <a:gd name="T46" fmla="*/ 201 w 752"/>
                <a:gd name="T47" fmla="*/ 1548 h 2144"/>
                <a:gd name="T48" fmla="*/ 167 w 752"/>
                <a:gd name="T49" fmla="*/ 1479 h 2144"/>
                <a:gd name="T50" fmla="*/ 134 w 752"/>
                <a:gd name="T51" fmla="*/ 1406 h 2144"/>
                <a:gd name="T52" fmla="*/ 104 w 752"/>
                <a:gd name="T53" fmla="*/ 1331 h 2144"/>
                <a:gd name="T54" fmla="*/ 77 w 752"/>
                <a:gd name="T55" fmla="*/ 1254 h 2144"/>
                <a:gd name="T56" fmla="*/ 53 w 752"/>
                <a:gd name="T57" fmla="*/ 1176 h 2144"/>
                <a:gd name="T58" fmla="*/ 33 w 752"/>
                <a:gd name="T59" fmla="*/ 1101 h 2144"/>
                <a:gd name="T60" fmla="*/ 19 w 752"/>
                <a:gd name="T61" fmla="*/ 1026 h 2144"/>
                <a:gd name="T62" fmla="*/ 8 w 752"/>
                <a:gd name="T63" fmla="*/ 951 h 2144"/>
                <a:gd name="T64" fmla="*/ 3 w 752"/>
                <a:gd name="T65" fmla="*/ 876 h 2144"/>
                <a:gd name="T66" fmla="*/ 0 w 752"/>
                <a:gd name="T67" fmla="*/ 802 h 2144"/>
                <a:gd name="T68" fmla="*/ 3 w 752"/>
                <a:gd name="T69" fmla="*/ 731 h 2144"/>
                <a:gd name="T70" fmla="*/ 10 w 752"/>
                <a:gd name="T71" fmla="*/ 660 h 2144"/>
                <a:gd name="T72" fmla="*/ 21 w 752"/>
                <a:gd name="T73" fmla="*/ 591 h 2144"/>
                <a:gd name="T74" fmla="*/ 36 w 752"/>
                <a:gd name="T75" fmla="*/ 524 h 2144"/>
                <a:gd name="T76" fmla="*/ 56 w 752"/>
                <a:gd name="T77" fmla="*/ 460 h 2144"/>
                <a:gd name="T78" fmla="*/ 81 w 752"/>
                <a:gd name="T79" fmla="*/ 399 h 2144"/>
                <a:gd name="T80" fmla="*/ 110 w 752"/>
                <a:gd name="T81" fmla="*/ 340 h 2144"/>
                <a:gd name="T82" fmla="*/ 143 w 752"/>
                <a:gd name="T83" fmla="*/ 285 h 2144"/>
                <a:gd name="T84" fmla="*/ 181 w 752"/>
                <a:gd name="T85" fmla="*/ 235 h 2144"/>
                <a:gd name="T86" fmla="*/ 223 w 752"/>
                <a:gd name="T87" fmla="*/ 188 h 2144"/>
                <a:gd name="T88" fmla="*/ 255 w 752"/>
                <a:gd name="T89" fmla="*/ 157 h 2144"/>
                <a:gd name="T90" fmla="*/ 290 w 752"/>
                <a:gd name="T91" fmla="*/ 126 h 2144"/>
                <a:gd name="T92" fmla="*/ 326 w 752"/>
                <a:gd name="T93" fmla="*/ 97 h 2144"/>
                <a:gd name="T94" fmla="*/ 365 w 752"/>
                <a:gd name="T95" fmla="*/ 70 h 2144"/>
                <a:gd name="T96" fmla="*/ 404 w 752"/>
                <a:gd name="T97" fmla="*/ 47 h 2144"/>
                <a:gd name="T98" fmla="*/ 446 w 752"/>
                <a:gd name="T99" fmla="*/ 27 h 2144"/>
                <a:gd name="T100" fmla="*/ 489 w 752"/>
                <a:gd name="T101" fmla="*/ 12 h 2144"/>
                <a:gd name="T102" fmla="*/ 533 w 752"/>
                <a:gd name="T103" fmla="*/ 2 h 2144"/>
                <a:gd name="T104" fmla="*/ 579 w 752"/>
                <a:gd name="T105" fmla="*/ 0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2" h="2144">
                  <a:moveTo>
                    <a:pt x="579" y="0"/>
                  </a:moveTo>
                  <a:lnTo>
                    <a:pt x="625" y="4"/>
                  </a:lnTo>
                  <a:lnTo>
                    <a:pt x="653" y="7"/>
                  </a:lnTo>
                  <a:lnTo>
                    <a:pt x="684" y="11"/>
                  </a:lnTo>
                  <a:lnTo>
                    <a:pt x="714" y="15"/>
                  </a:lnTo>
                  <a:lnTo>
                    <a:pt x="742" y="22"/>
                  </a:lnTo>
                  <a:lnTo>
                    <a:pt x="742" y="22"/>
                  </a:lnTo>
                  <a:lnTo>
                    <a:pt x="752" y="2144"/>
                  </a:lnTo>
                  <a:lnTo>
                    <a:pt x="730" y="2142"/>
                  </a:lnTo>
                  <a:lnTo>
                    <a:pt x="706" y="2134"/>
                  </a:lnTo>
                  <a:lnTo>
                    <a:pt x="678" y="2120"/>
                  </a:lnTo>
                  <a:lnTo>
                    <a:pt x="648" y="2101"/>
                  </a:lnTo>
                  <a:lnTo>
                    <a:pt x="615" y="2077"/>
                  </a:lnTo>
                  <a:lnTo>
                    <a:pt x="581" y="2051"/>
                  </a:lnTo>
                  <a:lnTo>
                    <a:pt x="545" y="2018"/>
                  </a:lnTo>
                  <a:lnTo>
                    <a:pt x="507" y="1980"/>
                  </a:lnTo>
                  <a:lnTo>
                    <a:pt x="469" y="1939"/>
                  </a:lnTo>
                  <a:lnTo>
                    <a:pt x="430" y="1895"/>
                  </a:lnTo>
                  <a:lnTo>
                    <a:pt x="390" y="1846"/>
                  </a:lnTo>
                  <a:lnTo>
                    <a:pt x="352" y="1793"/>
                  </a:lnTo>
                  <a:lnTo>
                    <a:pt x="312" y="1736"/>
                  </a:lnTo>
                  <a:lnTo>
                    <a:pt x="274" y="1676"/>
                  </a:lnTo>
                  <a:lnTo>
                    <a:pt x="237" y="1613"/>
                  </a:lnTo>
                  <a:lnTo>
                    <a:pt x="201" y="1548"/>
                  </a:lnTo>
                  <a:lnTo>
                    <a:pt x="167" y="1479"/>
                  </a:lnTo>
                  <a:lnTo>
                    <a:pt x="134" y="1406"/>
                  </a:lnTo>
                  <a:lnTo>
                    <a:pt x="104" y="1331"/>
                  </a:lnTo>
                  <a:lnTo>
                    <a:pt x="77" y="1254"/>
                  </a:lnTo>
                  <a:lnTo>
                    <a:pt x="53" y="1176"/>
                  </a:lnTo>
                  <a:lnTo>
                    <a:pt x="33" y="1101"/>
                  </a:lnTo>
                  <a:lnTo>
                    <a:pt x="19" y="1026"/>
                  </a:lnTo>
                  <a:lnTo>
                    <a:pt x="8" y="951"/>
                  </a:lnTo>
                  <a:lnTo>
                    <a:pt x="3" y="876"/>
                  </a:lnTo>
                  <a:lnTo>
                    <a:pt x="0" y="802"/>
                  </a:lnTo>
                  <a:lnTo>
                    <a:pt x="3" y="731"/>
                  </a:lnTo>
                  <a:lnTo>
                    <a:pt x="10" y="660"/>
                  </a:lnTo>
                  <a:lnTo>
                    <a:pt x="21" y="591"/>
                  </a:lnTo>
                  <a:lnTo>
                    <a:pt x="36" y="524"/>
                  </a:lnTo>
                  <a:lnTo>
                    <a:pt x="56" y="460"/>
                  </a:lnTo>
                  <a:lnTo>
                    <a:pt x="81" y="399"/>
                  </a:lnTo>
                  <a:lnTo>
                    <a:pt x="110" y="340"/>
                  </a:lnTo>
                  <a:lnTo>
                    <a:pt x="143" y="285"/>
                  </a:lnTo>
                  <a:lnTo>
                    <a:pt x="181" y="235"/>
                  </a:lnTo>
                  <a:lnTo>
                    <a:pt x="223" y="188"/>
                  </a:lnTo>
                  <a:lnTo>
                    <a:pt x="255" y="157"/>
                  </a:lnTo>
                  <a:lnTo>
                    <a:pt x="290" y="126"/>
                  </a:lnTo>
                  <a:lnTo>
                    <a:pt x="326" y="97"/>
                  </a:lnTo>
                  <a:lnTo>
                    <a:pt x="365" y="70"/>
                  </a:lnTo>
                  <a:lnTo>
                    <a:pt x="404" y="47"/>
                  </a:lnTo>
                  <a:lnTo>
                    <a:pt x="446" y="27"/>
                  </a:lnTo>
                  <a:lnTo>
                    <a:pt x="489" y="12"/>
                  </a:lnTo>
                  <a:lnTo>
                    <a:pt x="533" y="2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EDEDED"/>
            </a:solidFill>
            <a:ln w="0">
              <a:solidFill>
                <a:srgbClr val="EDEDED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auto">
            <a:xfrm rot="900000">
              <a:off x="507113" y="214451"/>
              <a:ext cx="254778" cy="731678"/>
            </a:xfrm>
            <a:custGeom>
              <a:avLst/>
              <a:gdLst>
                <a:gd name="T0" fmla="*/ 148 w 749"/>
                <a:gd name="T1" fmla="*/ 0 h 2151"/>
                <a:gd name="T2" fmla="*/ 189 w 749"/>
                <a:gd name="T3" fmla="*/ 4 h 2151"/>
                <a:gd name="T4" fmla="*/ 229 w 749"/>
                <a:gd name="T5" fmla="*/ 12 h 2151"/>
                <a:gd name="T6" fmla="*/ 270 w 749"/>
                <a:gd name="T7" fmla="*/ 25 h 2151"/>
                <a:gd name="T8" fmla="*/ 310 w 749"/>
                <a:gd name="T9" fmla="*/ 41 h 2151"/>
                <a:gd name="T10" fmla="*/ 348 w 749"/>
                <a:gd name="T11" fmla="*/ 62 h 2151"/>
                <a:gd name="T12" fmla="*/ 385 w 749"/>
                <a:gd name="T13" fmla="*/ 84 h 2151"/>
                <a:gd name="T14" fmla="*/ 420 w 749"/>
                <a:gd name="T15" fmla="*/ 109 h 2151"/>
                <a:gd name="T16" fmla="*/ 453 w 749"/>
                <a:gd name="T17" fmla="*/ 133 h 2151"/>
                <a:gd name="T18" fmla="*/ 482 w 749"/>
                <a:gd name="T19" fmla="*/ 158 h 2151"/>
                <a:gd name="T20" fmla="*/ 509 w 749"/>
                <a:gd name="T21" fmla="*/ 183 h 2151"/>
                <a:gd name="T22" fmla="*/ 553 w 749"/>
                <a:gd name="T23" fmla="*/ 228 h 2151"/>
                <a:gd name="T24" fmla="*/ 593 w 749"/>
                <a:gd name="T25" fmla="*/ 278 h 2151"/>
                <a:gd name="T26" fmla="*/ 627 w 749"/>
                <a:gd name="T27" fmla="*/ 333 h 2151"/>
                <a:gd name="T28" fmla="*/ 659 w 749"/>
                <a:gd name="T29" fmla="*/ 391 h 2151"/>
                <a:gd name="T30" fmla="*/ 684 w 749"/>
                <a:gd name="T31" fmla="*/ 453 h 2151"/>
                <a:gd name="T32" fmla="*/ 707 w 749"/>
                <a:gd name="T33" fmla="*/ 517 h 2151"/>
                <a:gd name="T34" fmla="*/ 723 w 749"/>
                <a:gd name="T35" fmla="*/ 584 h 2151"/>
                <a:gd name="T36" fmla="*/ 736 w 749"/>
                <a:gd name="T37" fmla="*/ 653 h 2151"/>
                <a:gd name="T38" fmla="*/ 744 w 749"/>
                <a:gd name="T39" fmla="*/ 724 h 2151"/>
                <a:gd name="T40" fmla="*/ 749 w 749"/>
                <a:gd name="T41" fmla="*/ 797 h 2151"/>
                <a:gd name="T42" fmla="*/ 747 w 749"/>
                <a:gd name="T43" fmla="*/ 871 h 2151"/>
                <a:gd name="T44" fmla="*/ 743 w 749"/>
                <a:gd name="T45" fmla="*/ 946 h 2151"/>
                <a:gd name="T46" fmla="*/ 733 w 749"/>
                <a:gd name="T47" fmla="*/ 1022 h 2151"/>
                <a:gd name="T48" fmla="*/ 719 w 749"/>
                <a:gd name="T49" fmla="*/ 1098 h 2151"/>
                <a:gd name="T50" fmla="*/ 701 w 749"/>
                <a:gd name="T51" fmla="*/ 1174 h 2151"/>
                <a:gd name="T52" fmla="*/ 678 w 749"/>
                <a:gd name="T53" fmla="*/ 1254 h 2151"/>
                <a:gd name="T54" fmla="*/ 651 w 749"/>
                <a:gd name="T55" fmla="*/ 1331 h 2151"/>
                <a:gd name="T56" fmla="*/ 622 w 749"/>
                <a:gd name="T57" fmla="*/ 1406 h 2151"/>
                <a:gd name="T58" fmla="*/ 590 w 749"/>
                <a:gd name="T59" fmla="*/ 1479 h 2151"/>
                <a:gd name="T60" fmla="*/ 556 w 749"/>
                <a:gd name="T61" fmla="*/ 1549 h 2151"/>
                <a:gd name="T62" fmla="*/ 521 w 749"/>
                <a:gd name="T63" fmla="*/ 1615 h 2151"/>
                <a:gd name="T64" fmla="*/ 484 w 749"/>
                <a:gd name="T65" fmla="*/ 1679 h 2151"/>
                <a:gd name="T66" fmla="*/ 447 w 749"/>
                <a:gd name="T67" fmla="*/ 1739 h 2151"/>
                <a:gd name="T68" fmla="*/ 409 w 749"/>
                <a:gd name="T69" fmla="*/ 1797 h 2151"/>
                <a:gd name="T70" fmla="*/ 369 w 749"/>
                <a:gd name="T71" fmla="*/ 1849 h 2151"/>
                <a:gd name="T72" fmla="*/ 331 w 749"/>
                <a:gd name="T73" fmla="*/ 1900 h 2151"/>
                <a:gd name="T74" fmla="*/ 292 w 749"/>
                <a:gd name="T75" fmla="*/ 1945 h 2151"/>
                <a:gd name="T76" fmla="*/ 254 w 749"/>
                <a:gd name="T77" fmla="*/ 1986 h 2151"/>
                <a:gd name="T78" fmla="*/ 218 w 749"/>
                <a:gd name="T79" fmla="*/ 2024 h 2151"/>
                <a:gd name="T80" fmla="*/ 182 w 749"/>
                <a:gd name="T81" fmla="*/ 2056 h 2151"/>
                <a:gd name="T82" fmla="*/ 147 w 749"/>
                <a:gd name="T83" fmla="*/ 2084 h 2151"/>
                <a:gd name="T84" fmla="*/ 115 w 749"/>
                <a:gd name="T85" fmla="*/ 2108 h 2151"/>
                <a:gd name="T86" fmla="*/ 85 w 749"/>
                <a:gd name="T87" fmla="*/ 2127 h 2151"/>
                <a:gd name="T88" fmla="*/ 57 w 749"/>
                <a:gd name="T89" fmla="*/ 2141 h 2151"/>
                <a:gd name="T90" fmla="*/ 32 w 749"/>
                <a:gd name="T91" fmla="*/ 2149 h 2151"/>
                <a:gd name="T92" fmla="*/ 12 w 749"/>
                <a:gd name="T93" fmla="*/ 2151 h 2151"/>
                <a:gd name="T94" fmla="*/ 10 w 749"/>
                <a:gd name="T95" fmla="*/ 2151 h 2151"/>
                <a:gd name="T96" fmla="*/ 0 w 749"/>
                <a:gd name="T97" fmla="*/ 29 h 2151"/>
                <a:gd name="T98" fmla="*/ 20 w 749"/>
                <a:gd name="T99" fmla="*/ 20 h 2151"/>
                <a:gd name="T100" fmla="*/ 41 w 749"/>
                <a:gd name="T101" fmla="*/ 14 h 2151"/>
                <a:gd name="T102" fmla="*/ 64 w 749"/>
                <a:gd name="T103" fmla="*/ 11 h 2151"/>
                <a:gd name="T104" fmla="*/ 86 w 749"/>
                <a:gd name="T105" fmla="*/ 7 h 2151"/>
                <a:gd name="T106" fmla="*/ 107 w 749"/>
                <a:gd name="T107" fmla="*/ 4 h 2151"/>
                <a:gd name="T108" fmla="*/ 148 w 749"/>
                <a:gd name="T109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49" h="2151">
                  <a:moveTo>
                    <a:pt x="148" y="0"/>
                  </a:moveTo>
                  <a:lnTo>
                    <a:pt x="189" y="4"/>
                  </a:lnTo>
                  <a:lnTo>
                    <a:pt x="229" y="12"/>
                  </a:lnTo>
                  <a:lnTo>
                    <a:pt x="270" y="25"/>
                  </a:lnTo>
                  <a:lnTo>
                    <a:pt x="310" y="41"/>
                  </a:lnTo>
                  <a:lnTo>
                    <a:pt x="348" y="62"/>
                  </a:lnTo>
                  <a:lnTo>
                    <a:pt x="385" y="84"/>
                  </a:lnTo>
                  <a:lnTo>
                    <a:pt x="420" y="109"/>
                  </a:lnTo>
                  <a:lnTo>
                    <a:pt x="453" y="133"/>
                  </a:lnTo>
                  <a:lnTo>
                    <a:pt x="482" y="158"/>
                  </a:lnTo>
                  <a:lnTo>
                    <a:pt x="509" y="183"/>
                  </a:lnTo>
                  <a:lnTo>
                    <a:pt x="553" y="228"/>
                  </a:lnTo>
                  <a:lnTo>
                    <a:pt x="593" y="278"/>
                  </a:lnTo>
                  <a:lnTo>
                    <a:pt x="627" y="333"/>
                  </a:lnTo>
                  <a:lnTo>
                    <a:pt x="659" y="391"/>
                  </a:lnTo>
                  <a:lnTo>
                    <a:pt x="684" y="453"/>
                  </a:lnTo>
                  <a:lnTo>
                    <a:pt x="707" y="517"/>
                  </a:lnTo>
                  <a:lnTo>
                    <a:pt x="723" y="584"/>
                  </a:lnTo>
                  <a:lnTo>
                    <a:pt x="736" y="653"/>
                  </a:lnTo>
                  <a:lnTo>
                    <a:pt x="744" y="724"/>
                  </a:lnTo>
                  <a:lnTo>
                    <a:pt x="749" y="797"/>
                  </a:lnTo>
                  <a:lnTo>
                    <a:pt x="747" y="871"/>
                  </a:lnTo>
                  <a:lnTo>
                    <a:pt x="743" y="946"/>
                  </a:lnTo>
                  <a:lnTo>
                    <a:pt x="733" y="1022"/>
                  </a:lnTo>
                  <a:lnTo>
                    <a:pt x="719" y="1098"/>
                  </a:lnTo>
                  <a:lnTo>
                    <a:pt x="701" y="1174"/>
                  </a:lnTo>
                  <a:lnTo>
                    <a:pt x="678" y="1254"/>
                  </a:lnTo>
                  <a:lnTo>
                    <a:pt x="651" y="1331"/>
                  </a:lnTo>
                  <a:lnTo>
                    <a:pt x="622" y="1406"/>
                  </a:lnTo>
                  <a:lnTo>
                    <a:pt x="590" y="1479"/>
                  </a:lnTo>
                  <a:lnTo>
                    <a:pt x="556" y="1549"/>
                  </a:lnTo>
                  <a:lnTo>
                    <a:pt x="521" y="1615"/>
                  </a:lnTo>
                  <a:lnTo>
                    <a:pt x="484" y="1679"/>
                  </a:lnTo>
                  <a:lnTo>
                    <a:pt x="447" y="1739"/>
                  </a:lnTo>
                  <a:lnTo>
                    <a:pt x="409" y="1797"/>
                  </a:lnTo>
                  <a:lnTo>
                    <a:pt x="369" y="1849"/>
                  </a:lnTo>
                  <a:lnTo>
                    <a:pt x="331" y="1900"/>
                  </a:lnTo>
                  <a:lnTo>
                    <a:pt x="292" y="1945"/>
                  </a:lnTo>
                  <a:lnTo>
                    <a:pt x="254" y="1986"/>
                  </a:lnTo>
                  <a:lnTo>
                    <a:pt x="218" y="2024"/>
                  </a:lnTo>
                  <a:lnTo>
                    <a:pt x="182" y="2056"/>
                  </a:lnTo>
                  <a:lnTo>
                    <a:pt x="147" y="2084"/>
                  </a:lnTo>
                  <a:lnTo>
                    <a:pt x="115" y="2108"/>
                  </a:lnTo>
                  <a:lnTo>
                    <a:pt x="85" y="2127"/>
                  </a:lnTo>
                  <a:lnTo>
                    <a:pt x="57" y="2141"/>
                  </a:lnTo>
                  <a:lnTo>
                    <a:pt x="32" y="2149"/>
                  </a:lnTo>
                  <a:lnTo>
                    <a:pt x="12" y="2151"/>
                  </a:lnTo>
                  <a:lnTo>
                    <a:pt x="10" y="2151"/>
                  </a:lnTo>
                  <a:lnTo>
                    <a:pt x="0" y="29"/>
                  </a:lnTo>
                  <a:lnTo>
                    <a:pt x="20" y="20"/>
                  </a:lnTo>
                  <a:lnTo>
                    <a:pt x="41" y="14"/>
                  </a:lnTo>
                  <a:lnTo>
                    <a:pt x="64" y="11"/>
                  </a:lnTo>
                  <a:lnTo>
                    <a:pt x="86" y="7"/>
                  </a:lnTo>
                  <a:lnTo>
                    <a:pt x="107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7"/>
            <p:cNvSpPr>
              <a:spLocks/>
            </p:cNvSpPr>
            <p:nvPr userDrawn="1"/>
          </p:nvSpPr>
          <p:spPr bwMode="auto">
            <a:xfrm rot="900000">
              <a:off x="508338" y="205145"/>
              <a:ext cx="180283" cy="731337"/>
            </a:xfrm>
            <a:custGeom>
              <a:avLst/>
              <a:gdLst>
                <a:gd name="T0" fmla="*/ 62 w 530"/>
                <a:gd name="T1" fmla="*/ 0 h 2150"/>
                <a:gd name="T2" fmla="*/ 97 w 530"/>
                <a:gd name="T3" fmla="*/ 0 h 2150"/>
                <a:gd name="T4" fmla="*/ 133 w 530"/>
                <a:gd name="T5" fmla="*/ 7 h 2150"/>
                <a:gd name="T6" fmla="*/ 168 w 530"/>
                <a:gd name="T7" fmla="*/ 19 h 2150"/>
                <a:gd name="T8" fmla="*/ 202 w 530"/>
                <a:gd name="T9" fmla="*/ 36 h 2150"/>
                <a:gd name="T10" fmla="*/ 236 w 530"/>
                <a:gd name="T11" fmla="*/ 58 h 2150"/>
                <a:gd name="T12" fmla="*/ 268 w 530"/>
                <a:gd name="T13" fmla="*/ 82 h 2150"/>
                <a:gd name="T14" fmla="*/ 299 w 530"/>
                <a:gd name="T15" fmla="*/ 109 h 2150"/>
                <a:gd name="T16" fmla="*/ 327 w 530"/>
                <a:gd name="T17" fmla="*/ 138 h 2150"/>
                <a:gd name="T18" fmla="*/ 354 w 530"/>
                <a:gd name="T19" fmla="*/ 170 h 2150"/>
                <a:gd name="T20" fmla="*/ 377 w 530"/>
                <a:gd name="T21" fmla="*/ 200 h 2150"/>
                <a:gd name="T22" fmla="*/ 397 w 530"/>
                <a:gd name="T23" fmla="*/ 231 h 2150"/>
                <a:gd name="T24" fmla="*/ 426 w 530"/>
                <a:gd name="T25" fmla="*/ 286 h 2150"/>
                <a:gd name="T26" fmla="*/ 452 w 530"/>
                <a:gd name="T27" fmla="*/ 344 h 2150"/>
                <a:gd name="T28" fmla="*/ 474 w 530"/>
                <a:gd name="T29" fmla="*/ 407 h 2150"/>
                <a:gd name="T30" fmla="*/ 491 w 530"/>
                <a:gd name="T31" fmla="*/ 474 h 2150"/>
                <a:gd name="T32" fmla="*/ 506 w 530"/>
                <a:gd name="T33" fmla="*/ 545 h 2150"/>
                <a:gd name="T34" fmla="*/ 518 w 530"/>
                <a:gd name="T35" fmla="*/ 618 h 2150"/>
                <a:gd name="T36" fmla="*/ 525 w 530"/>
                <a:gd name="T37" fmla="*/ 694 h 2150"/>
                <a:gd name="T38" fmla="*/ 530 w 530"/>
                <a:gd name="T39" fmla="*/ 771 h 2150"/>
                <a:gd name="T40" fmla="*/ 530 w 530"/>
                <a:gd name="T41" fmla="*/ 851 h 2150"/>
                <a:gd name="T42" fmla="*/ 527 w 530"/>
                <a:gd name="T43" fmla="*/ 931 h 2150"/>
                <a:gd name="T44" fmla="*/ 520 w 530"/>
                <a:gd name="T45" fmla="*/ 1012 h 2150"/>
                <a:gd name="T46" fmla="*/ 510 w 530"/>
                <a:gd name="T47" fmla="*/ 1093 h 2150"/>
                <a:gd name="T48" fmla="*/ 497 w 530"/>
                <a:gd name="T49" fmla="*/ 1173 h 2150"/>
                <a:gd name="T50" fmla="*/ 480 w 530"/>
                <a:gd name="T51" fmla="*/ 1258 h 2150"/>
                <a:gd name="T52" fmla="*/ 460 w 530"/>
                <a:gd name="T53" fmla="*/ 1340 h 2150"/>
                <a:gd name="T54" fmla="*/ 438 w 530"/>
                <a:gd name="T55" fmla="*/ 1418 h 2150"/>
                <a:gd name="T56" fmla="*/ 414 w 530"/>
                <a:gd name="T57" fmla="*/ 1493 h 2150"/>
                <a:gd name="T58" fmla="*/ 389 w 530"/>
                <a:gd name="T59" fmla="*/ 1565 h 2150"/>
                <a:gd name="T60" fmla="*/ 363 w 530"/>
                <a:gd name="T61" fmla="*/ 1634 h 2150"/>
                <a:gd name="T62" fmla="*/ 335 w 530"/>
                <a:gd name="T63" fmla="*/ 1701 h 2150"/>
                <a:gd name="T64" fmla="*/ 307 w 530"/>
                <a:gd name="T65" fmla="*/ 1763 h 2150"/>
                <a:gd name="T66" fmla="*/ 279 w 530"/>
                <a:gd name="T67" fmla="*/ 1820 h 2150"/>
                <a:gd name="T68" fmla="*/ 250 w 530"/>
                <a:gd name="T69" fmla="*/ 1874 h 2150"/>
                <a:gd name="T70" fmla="*/ 221 w 530"/>
                <a:gd name="T71" fmla="*/ 1924 h 2150"/>
                <a:gd name="T72" fmla="*/ 193 w 530"/>
                <a:gd name="T73" fmla="*/ 1970 h 2150"/>
                <a:gd name="T74" fmla="*/ 165 w 530"/>
                <a:gd name="T75" fmla="*/ 2011 h 2150"/>
                <a:gd name="T76" fmla="*/ 138 w 530"/>
                <a:gd name="T77" fmla="*/ 2046 h 2150"/>
                <a:gd name="T78" fmla="*/ 113 w 530"/>
                <a:gd name="T79" fmla="*/ 2078 h 2150"/>
                <a:gd name="T80" fmla="*/ 88 w 530"/>
                <a:gd name="T81" fmla="*/ 2103 h 2150"/>
                <a:gd name="T82" fmla="*/ 66 w 530"/>
                <a:gd name="T83" fmla="*/ 2123 h 2150"/>
                <a:gd name="T84" fmla="*/ 45 w 530"/>
                <a:gd name="T85" fmla="*/ 2138 h 2150"/>
                <a:gd name="T86" fmla="*/ 28 w 530"/>
                <a:gd name="T87" fmla="*/ 2148 h 2150"/>
                <a:gd name="T88" fmla="*/ 12 w 530"/>
                <a:gd name="T89" fmla="*/ 2150 h 2150"/>
                <a:gd name="T90" fmla="*/ 10 w 530"/>
                <a:gd name="T91" fmla="*/ 2150 h 2150"/>
                <a:gd name="T92" fmla="*/ 0 w 530"/>
                <a:gd name="T93" fmla="*/ 21 h 2150"/>
                <a:gd name="T94" fmla="*/ 14 w 530"/>
                <a:gd name="T95" fmla="*/ 13 h 2150"/>
                <a:gd name="T96" fmla="*/ 28 w 530"/>
                <a:gd name="T97" fmla="*/ 7 h 2150"/>
                <a:gd name="T98" fmla="*/ 62 w 530"/>
                <a:gd name="T99" fmla="*/ 0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0" h="2150">
                  <a:moveTo>
                    <a:pt x="62" y="0"/>
                  </a:moveTo>
                  <a:lnTo>
                    <a:pt x="97" y="0"/>
                  </a:lnTo>
                  <a:lnTo>
                    <a:pt x="133" y="7"/>
                  </a:lnTo>
                  <a:lnTo>
                    <a:pt x="168" y="19"/>
                  </a:lnTo>
                  <a:lnTo>
                    <a:pt x="202" y="36"/>
                  </a:lnTo>
                  <a:lnTo>
                    <a:pt x="236" y="58"/>
                  </a:lnTo>
                  <a:lnTo>
                    <a:pt x="268" y="82"/>
                  </a:lnTo>
                  <a:lnTo>
                    <a:pt x="299" y="109"/>
                  </a:lnTo>
                  <a:lnTo>
                    <a:pt x="327" y="138"/>
                  </a:lnTo>
                  <a:lnTo>
                    <a:pt x="354" y="170"/>
                  </a:lnTo>
                  <a:lnTo>
                    <a:pt x="377" y="200"/>
                  </a:lnTo>
                  <a:lnTo>
                    <a:pt x="397" y="231"/>
                  </a:lnTo>
                  <a:lnTo>
                    <a:pt x="426" y="286"/>
                  </a:lnTo>
                  <a:lnTo>
                    <a:pt x="452" y="344"/>
                  </a:lnTo>
                  <a:lnTo>
                    <a:pt x="474" y="407"/>
                  </a:lnTo>
                  <a:lnTo>
                    <a:pt x="491" y="474"/>
                  </a:lnTo>
                  <a:lnTo>
                    <a:pt x="506" y="545"/>
                  </a:lnTo>
                  <a:lnTo>
                    <a:pt x="518" y="618"/>
                  </a:lnTo>
                  <a:lnTo>
                    <a:pt x="525" y="694"/>
                  </a:lnTo>
                  <a:lnTo>
                    <a:pt x="530" y="771"/>
                  </a:lnTo>
                  <a:lnTo>
                    <a:pt x="530" y="851"/>
                  </a:lnTo>
                  <a:lnTo>
                    <a:pt x="527" y="931"/>
                  </a:lnTo>
                  <a:lnTo>
                    <a:pt x="520" y="1012"/>
                  </a:lnTo>
                  <a:lnTo>
                    <a:pt x="510" y="1093"/>
                  </a:lnTo>
                  <a:lnTo>
                    <a:pt x="497" y="1173"/>
                  </a:lnTo>
                  <a:lnTo>
                    <a:pt x="480" y="1258"/>
                  </a:lnTo>
                  <a:lnTo>
                    <a:pt x="460" y="1340"/>
                  </a:lnTo>
                  <a:lnTo>
                    <a:pt x="438" y="1418"/>
                  </a:lnTo>
                  <a:lnTo>
                    <a:pt x="414" y="1493"/>
                  </a:lnTo>
                  <a:lnTo>
                    <a:pt x="389" y="1565"/>
                  </a:lnTo>
                  <a:lnTo>
                    <a:pt x="363" y="1634"/>
                  </a:lnTo>
                  <a:lnTo>
                    <a:pt x="335" y="1701"/>
                  </a:lnTo>
                  <a:lnTo>
                    <a:pt x="307" y="1763"/>
                  </a:lnTo>
                  <a:lnTo>
                    <a:pt x="279" y="1820"/>
                  </a:lnTo>
                  <a:lnTo>
                    <a:pt x="250" y="1874"/>
                  </a:lnTo>
                  <a:lnTo>
                    <a:pt x="221" y="1924"/>
                  </a:lnTo>
                  <a:lnTo>
                    <a:pt x="193" y="1970"/>
                  </a:lnTo>
                  <a:lnTo>
                    <a:pt x="165" y="2011"/>
                  </a:lnTo>
                  <a:lnTo>
                    <a:pt x="138" y="2046"/>
                  </a:lnTo>
                  <a:lnTo>
                    <a:pt x="113" y="2078"/>
                  </a:lnTo>
                  <a:lnTo>
                    <a:pt x="88" y="2103"/>
                  </a:lnTo>
                  <a:lnTo>
                    <a:pt x="66" y="2123"/>
                  </a:lnTo>
                  <a:lnTo>
                    <a:pt x="45" y="2138"/>
                  </a:lnTo>
                  <a:lnTo>
                    <a:pt x="28" y="2148"/>
                  </a:lnTo>
                  <a:lnTo>
                    <a:pt x="12" y="2150"/>
                  </a:lnTo>
                  <a:lnTo>
                    <a:pt x="10" y="2150"/>
                  </a:lnTo>
                  <a:lnTo>
                    <a:pt x="0" y="21"/>
                  </a:lnTo>
                  <a:lnTo>
                    <a:pt x="14" y="13"/>
                  </a:lnTo>
                  <a:lnTo>
                    <a:pt x="28" y="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3DCE2"/>
            </a:solidFill>
            <a:ln w="0">
              <a:solidFill>
                <a:srgbClr val="A3DCE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8"/>
            <p:cNvSpPr>
              <a:spLocks/>
            </p:cNvSpPr>
            <p:nvPr userDrawn="1"/>
          </p:nvSpPr>
          <p:spPr bwMode="auto">
            <a:xfrm rot="900000">
              <a:off x="336216" y="161239"/>
              <a:ext cx="181304" cy="729296"/>
            </a:xfrm>
            <a:custGeom>
              <a:avLst/>
              <a:gdLst>
                <a:gd name="T0" fmla="*/ 451 w 533"/>
                <a:gd name="T1" fmla="*/ 0 h 2144"/>
                <a:gd name="T2" fmla="*/ 487 w 533"/>
                <a:gd name="T3" fmla="*/ 4 h 2144"/>
                <a:gd name="T4" fmla="*/ 503 w 533"/>
                <a:gd name="T5" fmla="*/ 9 h 2144"/>
                <a:gd name="T6" fmla="*/ 521 w 533"/>
                <a:gd name="T7" fmla="*/ 16 h 2144"/>
                <a:gd name="T8" fmla="*/ 522 w 533"/>
                <a:gd name="T9" fmla="*/ 15 h 2144"/>
                <a:gd name="T10" fmla="*/ 523 w 533"/>
                <a:gd name="T11" fmla="*/ 15 h 2144"/>
                <a:gd name="T12" fmla="*/ 533 w 533"/>
                <a:gd name="T13" fmla="*/ 2144 h 2144"/>
                <a:gd name="T14" fmla="*/ 517 w 533"/>
                <a:gd name="T15" fmla="*/ 2141 h 2144"/>
                <a:gd name="T16" fmla="*/ 498 w 533"/>
                <a:gd name="T17" fmla="*/ 2131 h 2144"/>
                <a:gd name="T18" fmla="*/ 477 w 533"/>
                <a:gd name="T19" fmla="*/ 2117 h 2144"/>
                <a:gd name="T20" fmla="*/ 455 w 533"/>
                <a:gd name="T21" fmla="*/ 2096 h 2144"/>
                <a:gd name="T22" fmla="*/ 430 w 533"/>
                <a:gd name="T23" fmla="*/ 2070 h 2144"/>
                <a:gd name="T24" fmla="*/ 404 w 533"/>
                <a:gd name="T25" fmla="*/ 2040 h 2144"/>
                <a:gd name="T26" fmla="*/ 377 w 533"/>
                <a:gd name="T27" fmla="*/ 2004 h 2144"/>
                <a:gd name="T28" fmla="*/ 349 w 533"/>
                <a:gd name="T29" fmla="*/ 1964 h 2144"/>
                <a:gd name="T30" fmla="*/ 320 w 533"/>
                <a:gd name="T31" fmla="*/ 1918 h 2144"/>
                <a:gd name="T32" fmla="*/ 291 w 533"/>
                <a:gd name="T33" fmla="*/ 1869 h 2144"/>
                <a:gd name="T34" fmla="*/ 262 w 533"/>
                <a:gd name="T35" fmla="*/ 1815 h 2144"/>
                <a:gd name="T36" fmla="*/ 233 w 533"/>
                <a:gd name="T37" fmla="*/ 1758 h 2144"/>
                <a:gd name="T38" fmla="*/ 204 w 533"/>
                <a:gd name="T39" fmla="*/ 1696 h 2144"/>
                <a:gd name="T40" fmla="*/ 176 w 533"/>
                <a:gd name="T41" fmla="*/ 1632 h 2144"/>
                <a:gd name="T42" fmla="*/ 149 w 533"/>
                <a:gd name="T43" fmla="*/ 1563 h 2144"/>
                <a:gd name="T44" fmla="*/ 124 w 533"/>
                <a:gd name="T45" fmla="*/ 1490 h 2144"/>
                <a:gd name="T46" fmla="*/ 99 w 533"/>
                <a:gd name="T47" fmla="*/ 1415 h 2144"/>
                <a:gd name="T48" fmla="*/ 76 w 533"/>
                <a:gd name="T49" fmla="*/ 1338 h 2144"/>
                <a:gd name="T50" fmla="*/ 56 w 533"/>
                <a:gd name="T51" fmla="*/ 1257 h 2144"/>
                <a:gd name="T52" fmla="*/ 37 w 533"/>
                <a:gd name="T53" fmla="*/ 1174 h 2144"/>
                <a:gd name="T54" fmla="*/ 22 w 533"/>
                <a:gd name="T55" fmla="*/ 1093 h 2144"/>
                <a:gd name="T56" fmla="*/ 12 w 533"/>
                <a:gd name="T57" fmla="*/ 1011 h 2144"/>
                <a:gd name="T58" fmla="*/ 4 w 533"/>
                <a:gd name="T59" fmla="*/ 929 h 2144"/>
                <a:gd name="T60" fmla="*/ 0 w 533"/>
                <a:gd name="T61" fmla="*/ 847 h 2144"/>
                <a:gd name="T62" fmla="*/ 0 w 533"/>
                <a:gd name="T63" fmla="*/ 767 h 2144"/>
                <a:gd name="T64" fmla="*/ 4 w 533"/>
                <a:gd name="T65" fmla="*/ 689 h 2144"/>
                <a:gd name="T66" fmla="*/ 11 w 533"/>
                <a:gd name="T67" fmla="*/ 613 h 2144"/>
                <a:gd name="T68" fmla="*/ 21 w 533"/>
                <a:gd name="T69" fmla="*/ 539 h 2144"/>
                <a:gd name="T70" fmla="*/ 36 w 533"/>
                <a:gd name="T71" fmla="*/ 468 h 2144"/>
                <a:gd name="T72" fmla="*/ 54 w 533"/>
                <a:gd name="T73" fmla="*/ 400 h 2144"/>
                <a:gd name="T74" fmla="*/ 76 w 533"/>
                <a:gd name="T75" fmla="*/ 337 h 2144"/>
                <a:gd name="T76" fmla="*/ 101 w 533"/>
                <a:gd name="T77" fmla="*/ 277 h 2144"/>
                <a:gd name="T78" fmla="*/ 132 w 533"/>
                <a:gd name="T79" fmla="*/ 222 h 2144"/>
                <a:gd name="T80" fmla="*/ 154 w 533"/>
                <a:gd name="T81" fmla="*/ 188 h 2144"/>
                <a:gd name="T82" fmla="*/ 179 w 533"/>
                <a:gd name="T83" fmla="*/ 154 h 2144"/>
                <a:gd name="T84" fmla="*/ 207 w 533"/>
                <a:gd name="T85" fmla="*/ 123 h 2144"/>
                <a:gd name="T86" fmla="*/ 239 w 533"/>
                <a:gd name="T87" fmla="*/ 92 h 2144"/>
                <a:gd name="T88" fmla="*/ 271 w 533"/>
                <a:gd name="T89" fmla="*/ 67 h 2144"/>
                <a:gd name="T90" fmla="*/ 305 w 533"/>
                <a:gd name="T91" fmla="*/ 43 h 2144"/>
                <a:gd name="T92" fmla="*/ 341 w 533"/>
                <a:gd name="T93" fmla="*/ 25 h 2144"/>
                <a:gd name="T94" fmla="*/ 377 w 533"/>
                <a:gd name="T95" fmla="*/ 11 h 2144"/>
                <a:gd name="T96" fmla="*/ 413 w 533"/>
                <a:gd name="T97" fmla="*/ 2 h 2144"/>
                <a:gd name="T98" fmla="*/ 451 w 533"/>
                <a:gd name="T99" fmla="*/ 0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3" h="2144">
                  <a:moveTo>
                    <a:pt x="451" y="0"/>
                  </a:moveTo>
                  <a:lnTo>
                    <a:pt x="487" y="4"/>
                  </a:lnTo>
                  <a:lnTo>
                    <a:pt x="503" y="9"/>
                  </a:lnTo>
                  <a:lnTo>
                    <a:pt x="521" y="16"/>
                  </a:lnTo>
                  <a:lnTo>
                    <a:pt x="522" y="15"/>
                  </a:lnTo>
                  <a:lnTo>
                    <a:pt x="523" y="15"/>
                  </a:lnTo>
                  <a:lnTo>
                    <a:pt x="533" y="2144"/>
                  </a:lnTo>
                  <a:lnTo>
                    <a:pt x="517" y="2141"/>
                  </a:lnTo>
                  <a:lnTo>
                    <a:pt x="498" y="2131"/>
                  </a:lnTo>
                  <a:lnTo>
                    <a:pt x="477" y="2117"/>
                  </a:lnTo>
                  <a:lnTo>
                    <a:pt x="455" y="2096"/>
                  </a:lnTo>
                  <a:lnTo>
                    <a:pt x="430" y="2070"/>
                  </a:lnTo>
                  <a:lnTo>
                    <a:pt x="404" y="2040"/>
                  </a:lnTo>
                  <a:lnTo>
                    <a:pt x="377" y="2004"/>
                  </a:lnTo>
                  <a:lnTo>
                    <a:pt x="349" y="1964"/>
                  </a:lnTo>
                  <a:lnTo>
                    <a:pt x="320" y="1918"/>
                  </a:lnTo>
                  <a:lnTo>
                    <a:pt x="291" y="1869"/>
                  </a:lnTo>
                  <a:lnTo>
                    <a:pt x="262" y="1815"/>
                  </a:lnTo>
                  <a:lnTo>
                    <a:pt x="233" y="1758"/>
                  </a:lnTo>
                  <a:lnTo>
                    <a:pt x="204" y="1696"/>
                  </a:lnTo>
                  <a:lnTo>
                    <a:pt x="176" y="1632"/>
                  </a:lnTo>
                  <a:lnTo>
                    <a:pt x="149" y="1563"/>
                  </a:lnTo>
                  <a:lnTo>
                    <a:pt x="124" y="1490"/>
                  </a:lnTo>
                  <a:lnTo>
                    <a:pt x="99" y="1415"/>
                  </a:lnTo>
                  <a:lnTo>
                    <a:pt x="76" y="1338"/>
                  </a:lnTo>
                  <a:lnTo>
                    <a:pt x="56" y="1257"/>
                  </a:lnTo>
                  <a:lnTo>
                    <a:pt x="37" y="1174"/>
                  </a:lnTo>
                  <a:lnTo>
                    <a:pt x="22" y="1093"/>
                  </a:lnTo>
                  <a:lnTo>
                    <a:pt x="12" y="1011"/>
                  </a:lnTo>
                  <a:lnTo>
                    <a:pt x="4" y="929"/>
                  </a:lnTo>
                  <a:lnTo>
                    <a:pt x="0" y="847"/>
                  </a:lnTo>
                  <a:lnTo>
                    <a:pt x="0" y="767"/>
                  </a:lnTo>
                  <a:lnTo>
                    <a:pt x="4" y="689"/>
                  </a:lnTo>
                  <a:lnTo>
                    <a:pt x="11" y="613"/>
                  </a:lnTo>
                  <a:lnTo>
                    <a:pt x="21" y="539"/>
                  </a:lnTo>
                  <a:lnTo>
                    <a:pt x="36" y="468"/>
                  </a:lnTo>
                  <a:lnTo>
                    <a:pt x="54" y="400"/>
                  </a:lnTo>
                  <a:lnTo>
                    <a:pt x="76" y="337"/>
                  </a:lnTo>
                  <a:lnTo>
                    <a:pt x="101" y="277"/>
                  </a:lnTo>
                  <a:lnTo>
                    <a:pt x="132" y="222"/>
                  </a:lnTo>
                  <a:lnTo>
                    <a:pt x="154" y="188"/>
                  </a:lnTo>
                  <a:lnTo>
                    <a:pt x="179" y="154"/>
                  </a:lnTo>
                  <a:lnTo>
                    <a:pt x="207" y="123"/>
                  </a:lnTo>
                  <a:lnTo>
                    <a:pt x="239" y="92"/>
                  </a:lnTo>
                  <a:lnTo>
                    <a:pt x="271" y="67"/>
                  </a:lnTo>
                  <a:lnTo>
                    <a:pt x="305" y="43"/>
                  </a:lnTo>
                  <a:lnTo>
                    <a:pt x="341" y="25"/>
                  </a:lnTo>
                  <a:lnTo>
                    <a:pt x="377" y="11"/>
                  </a:lnTo>
                  <a:lnTo>
                    <a:pt x="413" y="2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BCE6EA"/>
            </a:solidFill>
            <a:ln w="0">
              <a:solidFill>
                <a:srgbClr val="BCE6EA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 rot="900000">
              <a:off x="435900" y="174023"/>
              <a:ext cx="79937" cy="729636"/>
            </a:xfrm>
            <a:custGeom>
              <a:avLst/>
              <a:gdLst>
                <a:gd name="T0" fmla="*/ 225 w 235"/>
                <a:gd name="T1" fmla="*/ 0 h 2145"/>
                <a:gd name="T2" fmla="*/ 235 w 235"/>
                <a:gd name="T3" fmla="*/ 2145 h 2145"/>
                <a:gd name="T4" fmla="*/ 227 w 235"/>
                <a:gd name="T5" fmla="*/ 2140 h 2145"/>
                <a:gd name="T6" fmla="*/ 218 w 235"/>
                <a:gd name="T7" fmla="*/ 2128 h 2145"/>
                <a:gd name="T8" fmla="*/ 207 w 235"/>
                <a:gd name="T9" fmla="*/ 2109 h 2145"/>
                <a:gd name="T10" fmla="*/ 196 w 235"/>
                <a:gd name="T11" fmla="*/ 2084 h 2145"/>
                <a:gd name="T12" fmla="*/ 184 w 235"/>
                <a:gd name="T13" fmla="*/ 2052 h 2145"/>
                <a:gd name="T14" fmla="*/ 171 w 235"/>
                <a:gd name="T15" fmla="*/ 2014 h 2145"/>
                <a:gd name="T16" fmla="*/ 157 w 235"/>
                <a:gd name="T17" fmla="*/ 1971 h 2145"/>
                <a:gd name="T18" fmla="*/ 143 w 235"/>
                <a:gd name="T19" fmla="*/ 1921 h 2145"/>
                <a:gd name="T20" fmla="*/ 129 w 235"/>
                <a:gd name="T21" fmla="*/ 1867 h 2145"/>
                <a:gd name="T22" fmla="*/ 115 w 235"/>
                <a:gd name="T23" fmla="*/ 1807 h 2145"/>
                <a:gd name="T24" fmla="*/ 101 w 235"/>
                <a:gd name="T25" fmla="*/ 1742 h 2145"/>
                <a:gd name="T26" fmla="*/ 88 w 235"/>
                <a:gd name="T27" fmla="*/ 1673 h 2145"/>
                <a:gd name="T28" fmla="*/ 74 w 235"/>
                <a:gd name="T29" fmla="*/ 1599 h 2145"/>
                <a:gd name="T30" fmla="*/ 61 w 235"/>
                <a:gd name="T31" fmla="*/ 1520 h 2145"/>
                <a:gd name="T32" fmla="*/ 49 w 235"/>
                <a:gd name="T33" fmla="*/ 1440 h 2145"/>
                <a:gd name="T34" fmla="*/ 37 w 235"/>
                <a:gd name="T35" fmla="*/ 1354 h 2145"/>
                <a:gd name="T36" fmla="*/ 27 w 235"/>
                <a:gd name="T37" fmla="*/ 1266 h 2145"/>
                <a:gd name="T38" fmla="*/ 18 w 235"/>
                <a:gd name="T39" fmla="*/ 1173 h 2145"/>
                <a:gd name="T40" fmla="*/ 12 w 235"/>
                <a:gd name="T41" fmla="*/ 1090 h 2145"/>
                <a:gd name="T42" fmla="*/ 6 w 235"/>
                <a:gd name="T43" fmla="*/ 1006 h 2145"/>
                <a:gd name="T44" fmla="*/ 3 w 235"/>
                <a:gd name="T45" fmla="*/ 923 h 2145"/>
                <a:gd name="T46" fmla="*/ 1 w 235"/>
                <a:gd name="T47" fmla="*/ 840 h 2145"/>
                <a:gd name="T48" fmla="*/ 0 w 235"/>
                <a:gd name="T49" fmla="*/ 759 h 2145"/>
                <a:gd name="T50" fmla="*/ 3 w 235"/>
                <a:gd name="T51" fmla="*/ 679 h 2145"/>
                <a:gd name="T52" fmla="*/ 5 w 235"/>
                <a:gd name="T53" fmla="*/ 601 h 2145"/>
                <a:gd name="T54" fmla="*/ 10 w 235"/>
                <a:gd name="T55" fmla="*/ 527 h 2145"/>
                <a:gd name="T56" fmla="*/ 16 w 235"/>
                <a:gd name="T57" fmla="*/ 455 h 2145"/>
                <a:gd name="T58" fmla="*/ 25 w 235"/>
                <a:gd name="T59" fmla="*/ 387 h 2145"/>
                <a:gd name="T60" fmla="*/ 35 w 235"/>
                <a:gd name="T61" fmla="*/ 323 h 2145"/>
                <a:gd name="T62" fmla="*/ 46 w 235"/>
                <a:gd name="T63" fmla="*/ 264 h 2145"/>
                <a:gd name="T64" fmla="*/ 60 w 235"/>
                <a:gd name="T65" fmla="*/ 209 h 2145"/>
                <a:gd name="T66" fmla="*/ 75 w 235"/>
                <a:gd name="T67" fmla="*/ 160 h 2145"/>
                <a:gd name="T68" fmla="*/ 91 w 235"/>
                <a:gd name="T69" fmla="*/ 118 h 2145"/>
                <a:gd name="T70" fmla="*/ 110 w 235"/>
                <a:gd name="T71" fmla="*/ 81 h 2145"/>
                <a:gd name="T72" fmla="*/ 129 w 235"/>
                <a:gd name="T73" fmla="*/ 51 h 2145"/>
                <a:gd name="T74" fmla="*/ 152 w 235"/>
                <a:gd name="T75" fmla="*/ 29 h 2145"/>
                <a:gd name="T76" fmla="*/ 176 w 235"/>
                <a:gd name="T77" fmla="*/ 13 h 2145"/>
                <a:gd name="T78" fmla="*/ 200 w 235"/>
                <a:gd name="T79" fmla="*/ 3 h 2145"/>
                <a:gd name="T80" fmla="*/ 225 w 235"/>
                <a:gd name="T81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5" h="2145">
                  <a:moveTo>
                    <a:pt x="225" y="0"/>
                  </a:moveTo>
                  <a:lnTo>
                    <a:pt x="235" y="2145"/>
                  </a:lnTo>
                  <a:lnTo>
                    <a:pt x="227" y="2140"/>
                  </a:lnTo>
                  <a:lnTo>
                    <a:pt x="218" y="2128"/>
                  </a:lnTo>
                  <a:lnTo>
                    <a:pt x="207" y="2109"/>
                  </a:lnTo>
                  <a:lnTo>
                    <a:pt x="196" y="2084"/>
                  </a:lnTo>
                  <a:lnTo>
                    <a:pt x="184" y="2052"/>
                  </a:lnTo>
                  <a:lnTo>
                    <a:pt x="171" y="2014"/>
                  </a:lnTo>
                  <a:lnTo>
                    <a:pt x="157" y="1971"/>
                  </a:lnTo>
                  <a:lnTo>
                    <a:pt x="143" y="1921"/>
                  </a:lnTo>
                  <a:lnTo>
                    <a:pt x="129" y="1867"/>
                  </a:lnTo>
                  <a:lnTo>
                    <a:pt x="115" y="1807"/>
                  </a:lnTo>
                  <a:lnTo>
                    <a:pt x="101" y="1742"/>
                  </a:lnTo>
                  <a:lnTo>
                    <a:pt x="88" y="1673"/>
                  </a:lnTo>
                  <a:lnTo>
                    <a:pt x="74" y="1599"/>
                  </a:lnTo>
                  <a:lnTo>
                    <a:pt x="61" y="1520"/>
                  </a:lnTo>
                  <a:lnTo>
                    <a:pt x="49" y="1440"/>
                  </a:lnTo>
                  <a:lnTo>
                    <a:pt x="37" y="1354"/>
                  </a:lnTo>
                  <a:lnTo>
                    <a:pt x="27" y="1266"/>
                  </a:lnTo>
                  <a:lnTo>
                    <a:pt x="18" y="1173"/>
                  </a:lnTo>
                  <a:lnTo>
                    <a:pt x="12" y="1090"/>
                  </a:lnTo>
                  <a:lnTo>
                    <a:pt x="6" y="1006"/>
                  </a:lnTo>
                  <a:lnTo>
                    <a:pt x="3" y="923"/>
                  </a:lnTo>
                  <a:lnTo>
                    <a:pt x="1" y="840"/>
                  </a:lnTo>
                  <a:lnTo>
                    <a:pt x="0" y="759"/>
                  </a:lnTo>
                  <a:lnTo>
                    <a:pt x="3" y="679"/>
                  </a:lnTo>
                  <a:lnTo>
                    <a:pt x="5" y="601"/>
                  </a:lnTo>
                  <a:lnTo>
                    <a:pt x="10" y="527"/>
                  </a:lnTo>
                  <a:lnTo>
                    <a:pt x="16" y="455"/>
                  </a:lnTo>
                  <a:lnTo>
                    <a:pt x="25" y="387"/>
                  </a:lnTo>
                  <a:lnTo>
                    <a:pt x="35" y="323"/>
                  </a:lnTo>
                  <a:lnTo>
                    <a:pt x="46" y="264"/>
                  </a:lnTo>
                  <a:lnTo>
                    <a:pt x="60" y="209"/>
                  </a:lnTo>
                  <a:lnTo>
                    <a:pt x="75" y="160"/>
                  </a:lnTo>
                  <a:lnTo>
                    <a:pt x="91" y="118"/>
                  </a:lnTo>
                  <a:lnTo>
                    <a:pt x="110" y="81"/>
                  </a:lnTo>
                  <a:lnTo>
                    <a:pt x="129" y="51"/>
                  </a:lnTo>
                  <a:lnTo>
                    <a:pt x="152" y="29"/>
                  </a:lnTo>
                  <a:lnTo>
                    <a:pt x="176" y="13"/>
                  </a:lnTo>
                  <a:lnTo>
                    <a:pt x="200" y="3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DEDED"/>
            </a:solidFill>
            <a:ln w="0">
              <a:solidFill>
                <a:srgbClr val="EDEDED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auto">
            <a:xfrm rot="900000">
              <a:off x="509845" y="193700"/>
              <a:ext cx="78916" cy="729636"/>
            </a:xfrm>
            <a:custGeom>
              <a:avLst/>
              <a:gdLst>
                <a:gd name="T0" fmla="*/ 0 w 232"/>
                <a:gd name="T1" fmla="*/ 0 h 2145"/>
                <a:gd name="T2" fmla="*/ 26 w 232"/>
                <a:gd name="T3" fmla="*/ 3 h 2145"/>
                <a:gd name="T4" fmla="*/ 50 w 232"/>
                <a:gd name="T5" fmla="*/ 13 h 2145"/>
                <a:gd name="T6" fmla="*/ 72 w 232"/>
                <a:gd name="T7" fmla="*/ 28 h 2145"/>
                <a:gd name="T8" fmla="*/ 93 w 232"/>
                <a:gd name="T9" fmla="*/ 50 h 2145"/>
                <a:gd name="T10" fmla="*/ 114 w 232"/>
                <a:gd name="T11" fmla="*/ 82 h 2145"/>
                <a:gd name="T12" fmla="*/ 133 w 232"/>
                <a:gd name="T13" fmla="*/ 119 h 2145"/>
                <a:gd name="T14" fmla="*/ 150 w 232"/>
                <a:gd name="T15" fmla="*/ 162 h 2145"/>
                <a:gd name="T16" fmla="*/ 165 w 232"/>
                <a:gd name="T17" fmla="*/ 212 h 2145"/>
                <a:gd name="T18" fmla="*/ 179 w 232"/>
                <a:gd name="T19" fmla="*/ 265 h 2145"/>
                <a:gd name="T20" fmla="*/ 191 w 232"/>
                <a:gd name="T21" fmla="*/ 325 h 2145"/>
                <a:gd name="T22" fmla="*/ 201 w 232"/>
                <a:gd name="T23" fmla="*/ 389 h 2145"/>
                <a:gd name="T24" fmla="*/ 211 w 232"/>
                <a:gd name="T25" fmla="*/ 456 h 2145"/>
                <a:gd name="T26" fmla="*/ 219 w 232"/>
                <a:gd name="T27" fmla="*/ 527 h 2145"/>
                <a:gd name="T28" fmla="*/ 223 w 232"/>
                <a:gd name="T29" fmla="*/ 602 h 2145"/>
                <a:gd name="T30" fmla="*/ 228 w 232"/>
                <a:gd name="T31" fmla="*/ 678 h 2145"/>
                <a:gd name="T32" fmla="*/ 230 w 232"/>
                <a:gd name="T33" fmla="*/ 758 h 2145"/>
                <a:gd name="T34" fmla="*/ 232 w 232"/>
                <a:gd name="T35" fmla="*/ 839 h 2145"/>
                <a:gd name="T36" fmla="*/ 230 w 232"/>
                <a:gd name="T37" fmla="*/ 920 h 2145"/>
                <a:gd name="T38" fmla="*/ 228 w 232"/>
                <a:gd name="T39" fmla="*/ 1003 h 2145"/>
                <a:gd name="T40" fmla="*/ 223 w 232"/>
                <a:gd name="T41" fmla="*/ 1088 h 2145"/>
                <a:gd name="T42" fmla="*/ 218 w 232"/>
                <a:gd name="T43" fmla="*/ 1171 h 2145"/>
                <a:gd name="T44" fmla="*/ 211 w 232"/>
                <a:gd name="T45" fmla="*/ 1263 h 2145"/>
                <a:gd name="T46" fmla="*/ 200 w 232"/>
                <a:gd name="T47" fmla="*/ 1353 h 2145"/>
                <a:gd name="T48" fmla="*/ 191 w 232"/>
                <a:gd name="T49" fmla="*/ 1440 h 2145"/>
                <a:gd name="T50" fmla="*/ 179 w 232"/>
                <a:gd name="T51" fmla="*/ 1522 h 2145"/>
                <a:gd name="T52" fmla="*/ 166 w 232"/>
                <a:gd name="T53" fmla="*/ 1601 h 2145"/>
                <a:gd name="T54" fmla="*/ 154 w 232"/>
                <a:gd name="T55" fmla="*/ 1675 h 2145"/>
                <a:gd name="T56" fmla="*/ 141 w 232"/>
                <a:gd name="T57" fmla="*/ 1745 h 2145"/>
                <a:gd name="T58" fmla="*/ 128 w 232"/>
                <a:gd name="T59" fmla="*/ 1811 h 2145"/>
                <a:gd name="T60" fmla="*/ 114 w 232"/>
                <a:gd name="T61" fmla="*/ 1870 h 2145"/>
                <a:gd name="T62" fmla="*/ 100 w 232"/>
                <a:gd name="T63" fmla="*/ 1925 h 2145"/>
                <a:gd name="T64" fmla="*/ 87 w 232"/>
                <a:gd name="T65" fmla="*/ 1974 h 2145"/>
                <a:gd name="T66" fmla="*/ 73 w 232"/>
                <a:gd name="T67" fmla="*/ 2019 h 2145"/>
                <a:gd name="T68" fmla="*/ 62 w 232"/>
                <a:gd name="T69" fmla="*/ 2056 h 2145"/>
                <a:gd name="T70" fmla="*/ 49 w 232"/>
                <a:gd name="T71" fmla="*/ 2088 h 2145"/>
                <a:gd name="T72" fmla="*/ 38 w 232"/>
                <a:gd name="T73" fmla="*/ 2112 h 2145"/>
                <a:gd name="T74" fmla="*/ 28 w 232"/>
                <a:gd name="T75" fmla="*/ 2131 h 2145"/>
                <a:gd name="T76" fmla="*/ 20 w 232"/>
                <a:gd name="T77" fmla="*/ 2142 h 2145"/>
                <a:gd name="T78" fmla="*/ 12 w 232"/>
                <a:gd name="T79" fmla="*/ 2145 h 2145"/>
                <a:gd name="T80" fmla="*/ 10 w 232"/>
                <a:gd name="T81" fmla="*/ 2145 h 2145"/>
                <a:gd name="T82" fmla="*/ 0 w 232"/>
                <a:gd name="T83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2" h="2145">
                  <a:moveTo>
                    <a:pt x="0" y="0"/>
                  </a:moveTo>
                  <a:lnTo>
                    <a:pt x="26" y="3"/>
                  </a:lnTo>
                  <a:lnTo>
                    <a:pt x="50" y="13"/>
                  </a:lnTo>
                  <a:lnTo>
                    <a:pt x="72" y="28"/>
                  </a:lnTo>
                  <a:lnTo>
                    <a:pt x="93" y="50"/>
                  </a:lnTo>
                  <a:lnTo>
                    <a:pt x="114" y="82"/>
                  </a:lnTo>
                  <a:lnTo>
                    <a:pt x="133" y="119"/>
                  </a:lnTo>
                  <a:lnTo>
                    <a:pt x="150" y="162"/>
                  </a:lnTo>
                  <a:lnTo>
                    <a:pt x="165" y="212"/>
                  </a:lnTo>
                  <a:lnTo>
                    <a:pt x="179" y="265"/>
                  </a:lnTo>
                  <a:lnTo>
                    <a:pt x="191" y="325"/>
                  </a:lnTo>
                  <a:lnTo>
                    <a:pt x="201" y="389"/>
                  </a:lnTo>
                  <a:lnTo>
                    <a:pt x="211" y="456"/>
                  </a:lnTo>
                  <a:lnTo>
                    <a:pt x="219" y="527"/>
                  </a:lnTo>
                  <a:lnTo>
                    <a:pt x="223" y="602"/>
                  </a:lnTo>
                  <a:lnTo>
                    <a:pt x="228" y="678"/>
                  </a:lnTo>
                  <a:lnTo>
                    <a:pt x="230" y="758"/>
                  </a:lnTo>
                  <a:lnTo>
                    <a:pt x="232" y="839"/>
                  </a:lnTo>
                  <a:lnTo>
                    <a:pt x="230" y="920"/>
                  </a:lnTo>
                  <a:lnTo>
                    <a:pt x="228" y="1003"/>
                  </a:lnTo>
                  <a:lnTo>
                    <a:pt x="223" y="1088"/>
                  </a:lnTo>
                  <a:lnTo>
                    <a:pt x="218" y="1171"/>
                  </a:lnTo>
                  <a:lnTo>
                    <a:pt x="211" y="1263"/>
                  </a:lnTo>
                  <a:lnTo>
                    <a:pt x="200" y="1353"/>
                  </a:lnTo>
                  <a:lnTo>
                    <a:pt x="191" y="1440"/>
                  </a:lnTo>
                  <a:lnTo>
                    <a:pt x="179" y="1522"/>
                  </a:lnTo>
                  <a:lnTo>
                    <a:pt x="166" y="1601"/>
                  </a:lnTo>
                  <a:lnTo>
                    <a:pt x="154" y="1675"/>
                  </a:lnTo>
                  <a:lnTo>
                    <a:pt x="141" y="1745"/>
                  </a:lnTo>
                  <a:lnTo>
                    <a:pt x="128" y="1811"/>
                  </a:lnTo>
                  <a:lnTo>
                    <a:pt x="114" y="1870"/>
                  </a:lnTo>
                  <a:lnTo>
                    <a:pt x="100" y="1925"/>
                  </a:lnTo>
                  <a:lnTo>
                    <a:pt x="87" y="1974"/>
                  </a:lnTo>
                  <a:lnTo>
                    <a:pt x="73" y="2019"/>
                  </a:lnTo>
                  <a:lnTo>
                    <a:pt x="62" y="2056"/>
                  </a:lnTo>
                  <a:lnTo>
                    <a:pt x="49" y="2088"/>
                  </a:lnTo>
                  <a:lnTo>
                    <a:pt x="38" y="2112"/>
                  </a:lnTo>
                  <a:lnTo>
                    <a:pt x="28" y="2131"/>
                  </a:lnTo>
                  <a:lnTo>
                    <a:pt x="20" y="2142"/>
                  </a:lnTo>
                  <a:lnTo>
                    <a:pt x="12" y="2145"/>
                  </a:lnTo>
                  <a:lnTo>
                    <a:pt x="10" y="2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 userDrawn="1"/>
          </p:nvSpPr>
          <p:spPr bwMode="auto">
            <a:xfrm rot="900000">
              <a:off x="353787" y="901288"/>
              <a:ext cx="22791" cy="98645"/>
            </a:xfrm>
            <a:custGeom>
              <a:avLst/>
              <a:gdLst>
                <a:gd name="T0" fmla="*/ 34 w 67"/>
                <a:gd name="T1" fmla="*/ 0 h 290"/>
                <a:gd name="T2" fmla="*/ 67 w 67"/>
                <a:gd name="T3" fmla="*/ 290 h 290"/>
                <a:gd name="T4" fmla="*/ 34 w 67"/>
                <a:gd name="T5" fmla="*/ 290 h 290"/>
                <a:gd name="T6" fmla="*/ 0 w 67"/>
                <a:gd name="T7" fmla="*/ 0 h 290"/>
                <a:gd name="T8" fmla="*/ 34 w 67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90">
                  <a:moveTo>
                    <a:pt x="34" y="0"/>
                  </a:moveTo>
                  <a:lnTo>
                    <a:pt x="67" y="290"/>
                  </a:lnTo>
                  <a:lnTo>
                    <a:pt x="34" y="290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 rot="900000">
              <a:off x="399513" y="910863"/>
              <a:ext cx="5442" cy="98645"/>
            </a:xfrm>
            <a:custGeom>
              <a:avLst/>
              <a:gdLst>
                <a:gd name="T0" fmla="*/ 14 w 16"/>
                <a:gd name="T1" fmla="*/ 0 h 290"/>
                <a:gd name="T2" fmla="*/ 16 w 16"/>
                <a:gd name="T3" fmla="*/ 290 h 290"/>
                <a:gd name="T4" fmla="*/ 2 w 16"/>
                <a:gd name="T5" fmla="*/ 290 h 290"/>
                <a:gd name="T6" fmla="*/ 0 w 16"/>
                <a:gd name="T7" fmla="*/ 1 h 290"/>
                <a:gd name="T8" fmla="*/ 14 w 16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90">
                  <a:moveTo>
                    <a:pt x="14" y="0"/>
                  </a:moveTo>
                  <a:lnTo>
                    <a:pt x="16" y="290"/>
                  </a:lnTo>
                  <a:lnTo>
                    <a:pt x="2" y="290"/>
                  </a:lnTo>
                  <a:lnTo>
                    <a:pt x="0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 rot="900000">
              <a:off x="435049" y="922573"/>
              <a:ext cx="21770" cy="98645"/>
            </a:xfrm>
            <a:custGeom>
              <a:avLst/>
              <a:gdLst>
                <a:gd name="T0" fmla="*/ 64 w 64"/>
                <a:gd name="T1" fmla="*/ 0 h 290"/>
                <a:gd name="T2" fmla="*/ 33 w 64"/>
                <a:gd name="T3" fmla="*/ 290 h 290"/>
                <a:gd name="T4" fmla="*/ 0 w 64"/>
                <a:gd name="T5" fmla="*/ 290 h 290"/>
                <a:gd name="T6" fmla="*/ 30 w 64"/>
                <a:gd name="T7" fmla="*/ 0 h 290"/>
                <a:gd name="T8" fmla="*/ 64 w 64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0">
                  <a:moveTo>
                    <a:pt x="64" y="0"/>
                  </a:moveTo>
                  <a:lnTo>
                    <a:pt x="33" y="290"/>
                  </a:lnTo>
                  <a:lnTo>
                    <a:pt x="0" y="290"/>
                  </a:lnTo>
                  <a:lnTo>
                    <a:pt x="3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 rot="900000">
              <a:off x="383689" y="1010491"/>
              <a:ext cx="51704" cy="65650"/>
            </a:xfrm>
            <a:custGeom>
              <a:avLst/>
              <a:gdLst>
                <a:gd name="T0" fmla="*/ 150 w 152"/>
                <a:gd name="T1" fmla="*/ 0 h 193"/>
                <a:gd name="T2" fmla="*/ 152 w 152"/>
                <a:gd name="T3" fmla="*/ 26 h 193"/>
                <a:gd name="T4" fmla="*/ 150 w 152"/>
                <a:gd name="T5" fmla="*/ 62 h 193"/>
                <a:gd name="T6" fmla="*/ 143 w 152"/>
                <a:gd name="T7" fmla="*/ 93 h 193"/>
                <a:gd name="T8" fmla="*/ 132 w 152"/>
                <a:gd name="T9" fmla="*/ 124 h 193"/>
                <a:gd name="T10" fmla="*/ 117 w 152"/>
                <a:gd name="T11" fmla="*/ 150 h 193"/>
                <a:gd name="T12" fmla="*/ 100 w 152"/>
                <a:gd name="T13" fmla="*/ 173 h 193"/>
                <a:gd name="T14" fmla="*/ 79 w 152"/>
                <a:gd name="T15" fmla="*/ 191 h 193"/>
                <a:gd name="T16" fmla="*/ 1 w 152"/>
                <a:gd name="T17" fmla="*/ 193 h 193"/>
                <a:gd name="T18" fmla="*/ 0 w 152"/>
                <a:gd name="T19" fmla="*/ 1 h 193"/>
                <a:gd name="T20" fmla="*/ 150 w 152"/>
                <a:gd name="T2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93">
                  <a:moveTo>
                    <a:pt x="150" y="0"/>
                  </a:moveTo>
                  <a:lnTo>
                    <a:pt x="152" y="26"/>
                  </a:lnTo>
                  <a:lnTo>
                    <a:pt x="150" y="62"/>
                  </a:lnTo>
                  <a:lnTo>
                    <a:pt x="143" y="93"/>
                  </a:lnTo>
                  <a:lnTo>
                    <a:pt x="132" y="124"/>
                  </a:lnTo>
                  <a:lnTo>
                    <a:pt x="117" y="150"/>
                  </a:lnTo>
                  <a:lnTo>
                    <a:pt x="100" y="173"/>
                  </a:lnTo>
                  <a:lnTo>
                    <a:pt x="79" y="191"/>
                  </a:lnTo>
                  <a:lnTo>
                    <a:pt x="1" y="193"/>
                  </a:lnTo>
                  <a:lnTo>
                    <a:pt x="0" y="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 rot="900000">
              <a:off x="339047" y="998191"/>
              <a:ext cx="46601" cy="65310"/>
            </a:xfrm>
            <a:custGeom>
              <a:avLst/>
              <a:gdLst>
                <a:gd name="T0" fmla="*/ 136 w 137"/>
                <a:gd name="T1" fmla="*/ 0 h 192"/>
                <a:gd name="T2" fmla="*/ 137 w 137"/>
                <a:gd name="T3" fmla="*/ 192 h 192"/>
                <a:gd name="T4" fmla="*/ 75 w 137"/>
                <a:gd name="T5" fmla="*/ 192 h 192"/>
                <a:gd name="T6" fmla="*/ 54 w 137"/>
                <a:gd name="T7" fmla="*/ 173 h 192"/>
                <a:gd name="T8" fmla="*/ 37 w 137"/>
                <a:gd name="T9" fmla="*/ 151 h 192"/>
                <a:gd name="T10" fmla="*/ 21 w 137"/>
                <a:gd name="T11" fmla="*/ 124 h 192"/>
                <a:gd name="T12" fmla="*/ 10 w 137"/>
                <a:gd name="T13" fmla="*/ 95 h 192"/>
                <a:gd name="T14" fmla="*/ 3 w 137"/>
                <a:gd name="T15" fmla="*/ 62 h 192"/>
                <a:gd name="T16" fmla="*/ 0 w 137"/>
                <a:gd name="T17" fmla="*/ 28 h 192"/>
                <a:gd name="T18" fmla="*/ 2 w 137"/>
                <a:gd name="T19" fmla="*/ 0 h 192"/>
                <a:gd name="T20" fmla="*/ 136 w 137"/>
                <a:gd name="T2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92">
                  <a:moveTo>
                    <a:pt x="136" y="0"/>
                  </a:moveTo>
                  <a:lnTo>
                    <a:pt x="137" y="192"/>
                  </a:lnTo>
                  <a:lnTo>
                    <a:pt x="75" y="192"/>
                  </a:lnTo>
                  <a:lnTo>
                    <a:pt x="54" y="173"/>
                  </a:lnTo>
                  <a:lnTo>
                    <a:pt x="37" y="151"/>
                  </a:lnTo>
                  <a:lnTo>
                    <a:pt x="21" y="124"/>
                  </a:lnTo>
                  <a:lnTo>
                    <a:pt x="10" y="95"/>
                  </a:lnTo>
                  <a:lnTo>
                    <a:pt x="3" y="62"/>
                  </a:lnTo>
                  <a:lnTo>
                    <a:pt x="0" y="28"/>
                  </a:lnTo>
                  <a:lnTo>
                    <a:pt x="2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"/>
            <p:cNvSpPr>
              <a:spLocks/>
            </p:cNvSpPr>
            <p:nvPr userDrawn="1"/>
          </p:nvSpPr>
          <p:spPr bwMode="auto">
            <a:xfrm rot="900000">
              <a:off x="272712" y="760739"/>
              <a:ext cx="163956" cy="136063"/>
            </a:xfrm>
            <a:custGeom>
              <a:avLst/>
              <a:gdLst>
                <a:gd name="T0" fmla="*/ 480 w 482"/>
                <a:gd name="T1" fmla="*/ 0 h 400"/>
                <a:gd name="T2" fmla="*/ 482 w 482"/>
                <a:gd name="T3" fmla="*/ 399 h 400"/>
                <a:gd name="T4" fmla="*/ 314 w 482"/>
                <a:gd name="T5" fmla="*/ 400 h 400"/>
                <a:gd name="T6" fmla="*/ 0 w 482"/>
                <a:gd name="T7" fmla="*/ 4 h 400"/>
                <a:gd name="T8" fmla="*/ 480 w 482"/>
                <a:gd name="T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400">
                  <a:moveTo>
                    <a:pt x="480" y="0"/>
                  </a:moveTo>
                  <a:lnTo>
                    <a:pt x="482" y="399"/>
                  </a:lnTo>
                  <a:lnTo>
                    <a:pt x="314" y="400"/>
                  </a:lnTo>
                  <a:lnTo>
                    <a:pt x="0" y="4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 rot="900000">
              <a:off x="430557" y="802335"/>
              <a:ext cx="163956" cy="136403"/>
            </a:xfrm>
            <a:custGeom>
              <a:avLst/>
              <a:gdLst>
                <a:gd name="T0" fmla="*/ 482 w 482"/>
                <a:gd name="T1" fmla="*/ 0 h 401"/>
                <a:gd name="T2" fmla="*/ 174 w 482"/>
                <a:gd name="T3" fmla="*/ 400 h 401"/>
                <a:gd name="T4" fmla="*/ 2 w 482"/>
                <a:gd name="T5" fmla="*/ 401 h 401"/>
                <a:gd name="T6" fmla="*/ 0 w 482"/>
                <a:gd name="T7" fmla="*/ 2 h 401"/>
                <a:gd name="T8" fmla="*/ 482 w 482"/>
                <a:gd name="T9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401">
                  <a:moveTo>
                    <a:pt x="482" y="0"/>
                  </a:moveTo>
                  <a:lnTo>
                    <a:pt x="174" y="400"/>
                  </a:lnTo>
                  <a:lnTo>
                    <a:pt x="2" y="401"/>
                  </a:lnTo>
                  <a:lnTo>
                    <a:pt x="0" y="2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04553" y="397898"/>
            <a:ext cx="5848316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선정이유</a:t>
            </a:r>
            <a:r>
              <a:rPr lang="en-US" altLang="ko-KR" sz="28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 발견</a:t>
            </a:r>
            <a:r>
              <a:rPr lang="en-US" altLang="ko-KR" sz="28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8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82107" y="2327687"/>
            <a:ext cx="331716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배너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73936" y="6323888"/>
            <a:ext cx="3076486" cy="470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830757" y="3439990"/>
            <a:ext cx="2933164" cy="147732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dirty="0"/>
              <a:t>배너 이미지에 글씨와의 조화가 부자연스러워서 </a:t>
            </a:r>
            <a:r>
              <a:rPr lang="ko-KR" altLang="en-US" dirty="0" err="1"/>
              <a:t>가독성이</a:t>
            </a:r>
            <a:r>
              <a:rPr lang="ko-KR" altLang="en-US" dirty="0"/>
              <a:t> 부자연스럽다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메인 페이지가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spc="-150" dirty="0" smtClean="0"/>
          </a:p>
        </p:txBody>
      </p:sp>
    </p:spTree>
    <p:extLst>
      <p:ext uri="{BB962C8B-B14F-4D97-AF65-F5344CB8AC3E}">
        <p14:creationId xmlns:p14="http://schemas.microsoft.com/office/powerpoint/2010/main" val="412932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214887" y="144926"/>
            <a:ext cx="595239" cy="931215"/>
            <a:chOff x="214887" y="144926"/>
            <a:chExt cx="595239" cy="931215"/>
          </a:xfrm>
        </p:grpSpPr>
        <p:sp>
          <p:nvSpPr>
            <p:cNvPr id="11" name="Freeform 8"/>
            <p:cNvSpPr>
              <a:spLocks/>
            </p:cNvSpPr>
            <p:nvPr userDrawn="1"/>
          </p:nvSpPr>
          <p:spPr bwMode="auto">
            <a:xfrm rot="900000">
              <a:off x="404079" y="912360"/>
              <a:ext cx="7483" cy="98645"/>
            </a:xfrm>
            <a:custGeom>
              <a:avLst/>
              <a:gdLst>
                <a:gd name="T0" fmla="*/ 20 w 22"/>
                <a:gd name="T1" fmla="*/ 0 h 290"/>
                <a:gd name="T2" fmla="*/ 22 w 22"/>
                <a:gd name="T3" fmla="*/ 290 h 290"/>
                <a:gd name="T4" fmla="*/ 2 w 22"/>
                <a:gd name="T5" fmla="*/ 290 h 290"/>
                <a:gd name="T6" fmla="*/ 0 w 22"/>
                <a:gd name="T7" fmla="*/ 0 h 290"/>
                <a:gd name="T8" fmla="*/ 20 w 22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90">
                  <a:moveTo>
                    <a:pt x="20" y="0"/>
                  </a:moveTo>
                  <a:lnTo>
                    <a:pt x="22" y="290"/>
                  </a:lnTo>
                  <a:lnTo>
                    <a:pt x="2" y="290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 rot="900000">
              <a:off x="214887" y="144926"/>
              <a:ext cx="304781" cy="729636"/>
            </a:xfrm>
            <a:custGeom>
              <a:avLst/>
              <a:gdLst>
                <a:gd name="T0" fmla="*/ 643 w 896"/>
                <a:gd name="T1" fmla="*/ 0 h 2145"/>
                <a:gd name="T2" fmla="*/ 694 w 896"/>
                <a:gd name="T3" fmla="*/ 1 h 2145"/>
                <a:gd name="T4" fmla="*/ 729 w 896"/>
                <a:gd name="T5" fmla="*/ 5 h 2145"/>
                <a:gd name="T6" fmla="*/ 767 w 896"/>
                <a:gd name="T7" fmla="*/ 8 h 2145"/>
                <a:gd name="T8" fmla="*/ 807 w 896"/>
                <a:gd name="T9" fmla="*/ 12 h 2145"/>
                <a:gd name="T10" fmla="*/ 845 w 896"/>
                <a:gd name="T11" fmla="*/ 19 h 2145"/>
                <a:gd name="T12" fmla="*/ 882 w 896"/>
                <a:gd name="T13" fmla="*/ 28 h 2145"/>
                <a:gd name="T14" fmla="*/ 886 w 896"/>
                <a:gd name="T15" fmla="*/ 27 h 2145"/>
                <a:gd name="T16" fmla="*/ 896 w 896"/>
                <a:gd name="T17" fmla="*/ 2145 h 2145"/>
                <a:gd name="T18" fmla="*/ 872 w 896"/>
                <a:gd name="T19" fmla="*/ 2143 h 2145"/>
                <a:gd name="T20" fmla="*/ 844 w 896"/>
                <a:gd name="T21" fmla="*/ 2136 h 2145"/>
                <a:gd name="T22" fmla="*/ 813 w 896"/>
                <a:gd name="T23" fmla="*/ 2123 h 2145"/>
                <a:gd name="T24" fmla="*/ 779 w 896"/>
                <a:gd name="T25" fmla="*/ 2107 h 2145"/>
                <a:gd name="T26" fmla="*/ 742 w 896"/>
                <a:gd name="T27" fmla="*/ 2085 h 2145"/>
                <a:gd name="T28" fmla="*/ 703 w 896"/>
                <a:gd name="T29" fmla="*/ 2060 h 2145"/>
                <a:gd name="T30" fmla="*/ 662 w 896"/>
                <a:gd name="T31" fmla="*/ 2029 h 2145"/>
                <a:gd name="T32" fmla="*/ 620 w 896"/>
                <a:gd name="T33" fmla="*/ 1997 h 2145"/>
                <a:gd name="T34" fmla="*/ 577 w 896"/>
                <a:gd name="T35" fmla="*/ 1958 h 2145"/>
                <a:gd name="T36" fmla="*/ 533 w 896"/>
                <a:gd name="T37" fmla="*/ 1917 h 2145"/>
                <a:gd name="T38" fmla="*/ 489 w 896"/>
                <a:gd name="T39" fmla="*/ 1873 h 2145"/>
                <a:gd name="T40" fmla="*/ 443 w 896"/>
                <a:gd name="T41" fmla="*/ 1823 h 2145"/>
                <a:gd name="T42" fmla="*/ 399 w 896"/>
                <a:gd name="T43" fmla="*/ 1772 h 2145"/>
                <a:gd name="T44" fmla="*/ 355 w 896"/>
                <a:gd name="T45" fmla="*/ 1717 h 2145"/>
                <a:gd name="T46" fmla="*/ 312 w 896"/>
                <a:gd name="T47" fmla="*/ 1659 h 2145"/>
                <a:gd name="T48" fmla="*/ 270 w 896"/>
                <a:gd name="T49" fmla="*/ 1598 h 2145"/>
                <a:gd name="T50" fmla="*/ 229 w 896"/>
                <a:gd name="T51" fmla="*/ 1533 h 2145"/>
                <a:gd name="T52" fmla="*/ 191 w 896"/>
                <a:gd name="T53" fmla="*/ 1467 h 2145"/>
                <a:gd name="T54" fmla="*/ 155 w 896"/>
                <a:gd name="T55" fmla="*/ 1398 h 2145"/>
                <a:gd name="T56" fmla="*/ 121 w 896"/>
                <a:gd name="T57" fmla="*/ 1326 h 2145"/>
                <a:gd name="T58" fmla="*/ 90 w 896"/>
                <a:gd name="T59" fmla="*/ 1253 h 2145"/>
                <a:gd name="T60" fmla="*/ 62 w 896"/>
                <a:gd name="T61" fmla="*/ 1177 h 2145"/>
                <a:gd name="T62" fmla="*/ 39 w 896"/>
                <a:gd name="T63" fmla="*/ 1103 h 2145"/>
                <a:gd name="T64" fmla="*/ 22 w 896"/>
                <a:gd name="T65" fmla="*/ 1029 h 2145"/>
                <a:gd name="T66" fmla="*/ 9 w 896"/>
                <a:gd name="T67" fmla="*/ 954 h 2145"/>
                <a:gd name="T68" fmla="*/ 2 w 896"/>
                <a:gd name="T69" fmla="*/ 881 h 2145"/>
                <a:gd name="T70" fmla="*/ 0 w 896"/>
                <a:gd name="T71" fmla="*/ 808 h 2145"/>
                <a:gd name="T72" fmla="*/ 2 w 896"/>
                <a:gd name="T73" fmla="*/ 736 h 2145"/>
                <a:gd name="T74" fmla="*/ 9 w 896"/>
                <a:gd name="T75" fmla="*/ 665 h 2145"/>
                <a:gd name="T76" fmla="*/ 22 w 896"/>
                <a:gd name="T77" fmla="*/ 596 h 2145"/>
                <a:gd name="T78" fmla="*/ 39 w 896"/>
                <a:gd name="T79" fmla="*/ 530 h 2145"/>
                <a:gd name="T80" fmla="*/ 63 w 896"/>
                <a:gd name="T81" fmla="*/ 465 h 2145"/>
                <a:gd name="T82" fmla="*/ 91 w 896"/>
                <a:gd name="T83" fmla="*/ 405 h 2145"/>
                <a:gd name="T84" fmla="*/ 114 w 896"/>
                <a:gd name="T85" fmla="*/ 362 h 2145"/>
                <a:gd name="T86" fmla="*/ 142 w 896"/>
                <a:gd name="T87" fmla="*/ 320 h 2145"/>
                <a:gd name="T88" fmla="*/ 176 w 896"/>
                <a:gd name="T89" fmla="*/ 277 h 2145"/>
                <a:gd name="T90" fmla="*/ 212 w 896"/>
                <a:gd name="T91" fmla="*/ 236 h 2145"/>
                <a:gd name="T92" fmla="*/ 253 w 896"/>
                <a:gd name="T93" fmla="*/ 195 h 2145"/>
                <a:gd name="T94" fmla="*/ 296 w 896"/>
                <a:gd name="T95" fmla="*/ 158 h 2145"/>
                <a:gd name="T96" fmla="*/ 341 w 896"/>
                <a:gd name="T97" fmla="*/ 122 h 2145"/>
                <a:gd name="T98" fmla="*/ 389 w 896"/>
                <a:gd name="T99" fmla="*/ 89 h 2145"/>
                <a:gd name="T100" fmla="*/ 439 w 896"/>
                <a:gd name="T101" fmla="*/ 61 h 2145"/>
                <a:gd name="T102" fmla="*/ 489 w 896"/>
                <a:gd name="T103" fmla="*/ 37 h 2145"/>
                <a:gd name="T104" fmla="*/ 540 w 896"/>
                <a:gd name="T105" fmla="*/ 19 h 2145"/>
                <a:gd name="T106" fmla="*/ 591 w 896"/>
                <a:gd name="T107" fmla="*/ 6 h 2145"/>
                <a:gd name="T108" fmla="*/ 643 w 896"/>
                <a:gd name="T10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6" h="2145">
                  <a:moveTo>
                    <a:pt x="643" y="0"/>
                  </a:moveTo>
                  <a:lnTo>
                    <a:pt x="694" y="1"/>
                  </a:lnTo>
                  <a:lnTo>
                    <a:pt x="729" y="5"/>
                  </a:lnTo>
                  <a:lnTo>
                    <a:pt x="767" y="8"/>
                  </a:lnTo>
                  <a:lnTo>
                    <a:pt x="807" y="12"/>
                  </a:lnTo>
                  <a:lnTo>
                    <a:pt x="845" y="19"/>
                  </a:lnTo>
                  <a:lnTo>
                    <a:pt x="882" y="28"/>
                  </a:lnTo>
                  <a:lnTo>
                    <a:pt x="886" y="27"/>
                  </a:lnTo>
                  <a:lnTo>
                    <a:pt x="896" y="2145"/>
                  </a:lnTo>
                  <a:lnTo>
                    <a:pt x="872" y="2143"/>
                  </a:lnTo>
                  <a:lnTo>
                    <a:pt x="844" y="2136"/>
                  </a:lnTo>
                  <a:lnTo>
                    <a:pt x="813" y="2123"/>
                  </a:lnTo>
                  <a:lnTo>
                    <a:pt x="779" y="2107"/>
                  </a:lnTo>
                  <a:lnTo>
                    <a:pt x="742" y="2085"/>
                  </a:lnTo>
                  <a:lnTo>
                    <a:pt x="703" y="2060"/>
                  </a:lnTo>
                  <a:lnTo>
                    <a:pt x="662" y="2029"/>
                  </a:lnTo>
                  <a:lnTo>
                    <a:pt x="620" y="1997"/>
                  </a:lnTo>
                  <a:lnTo>
                    <a:pt x="577" y="1958"/>
                  </a:lnTo>
                  <a:lnTo>
                    <a:pt x="533" y="1917"/>
                  </a:lnTo>
                  <a:lnTo>
                    <a:pt x="489" y="1873"/>
                  </a:lnTo>
                  <a:lnTo>
                    <a:pt x="443" y="1823"/>
                  </a:lnTo>
                  <a:lnTo>
                    <a:pt x="399" y="1772"/>
                  </a:lnTo>
                  <a:lnTo>
                    <a:pt x="355" y="1717"/>
                  </a:lnTo>
                  <a:lnTo>
                    <a:pt x="312" y="1659"/>
                  </a:lnTo>
                  <a:lnTo>
                    <a:pt x="270" y="1598"/>
                  </a:lnTo>
                  <a:lnTo>
                    <a:pt x="229" y="1533"/>
                  </a:lnTo>
                  <a:lnTo>
                    <a:pt x="191" y="1467"/>
                  </a:lnTo>
                  <a:lnTo>
                    <a:pt x="155" y="1398"/>
                  </a:lnTo>
                  <a:lnTo>
                    <a:pt x="121" y="1326"/>
                  </a:lnTo>
                  <a:lnTo>
                    <a:pt x="90" y="1253"/>
                  </a:lnTo>
                  <a:lnTo>
                    <a:pt x="62" y="1177"/>
                  </a:lnTo>
                  <a:lnTo>
                    <a:pt x="39" y="1103"/>
                  </a:lnTo>
                  <a:lnTo>
                    <a:pt x="22" y="1029"/>
                  </a:lnTo>
                  <a:lnTo>
                    <a:pt x="9" y="954"/>
                  </a:lnTo>
                  <a:lnTo>
                    <a:pt x="2" y="881"/>
                  </a:lnTo>
                  <a:lnTo>
                    <a:pt x="0" y="808"/>
                  </a:lnTo>
                  <a:lnTo>
                    <a:pt x="2" y="736"/>
                  </a:lnTo>
                  <a:lnTo>
                    <a:pt x="9" y="665"/>
                  </a:lnTo>
                  <a:lnTo>
                    <a:pt x="22" y="596"/>
                  </a:lnTo>
                  <a:lnTo>
                    <a:pt x="39" y="530"/>
                  </a:lnTo>
                  <a:lnTo>
                    <a:pt x="63" y="465"/>
                  </a:lnTo>
                  <a:lnTo>
                    <a:pt x="91" y="405"/>
                  </a:lnTo>
                  <a:lnTo>
                    <a:pt x="114" y="362"/>
                  </a:lnTo>
                  <a:lnTo>
                    <a:pt x="142" y="320"/>
                  </a:lnTo>
                  <a:lnTo>
                    <a:pt x="176" y="277"/>
                  </a:lnTo>
                  <a:lnTo>
                    <a:pt x="212" y="236"/>
                  </a:lnTo>
                  <a:lnTo>
                    <a:pt x="253" y="195"/>
                  </a:lnTo>
                  <a:lnTo>
                    <a:pt x="296" y="158"/>
                  </a:lnTo>
                  <a:lnTo>
                    <a:pt x="341" y="122"/>
                  </a:lnTo>
                  <a:lnTo>
                    <a:pt x="389" y="89"/>
                  </a:lnTo>
                  <a:lnTo>
                    <a:pt x="439" y="61"/>
                  </a:lnTo>
                  <a:lnTo>
                    <a:pt x="489" y="37"/>
                  </a:lnTo>
                  <a:lnTo>
                    <a:pt x="540" y="19"/>
                  </a:lnTo>
                  <a:lnTo>
                    <a:pt x="591" y="6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A3DCE2"/>
            </a:solidFill>
            <a:ln w="0">
              <a:solidFill>
                <a:srgbClr val="A3DCE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 rot="900000">
              <a:off x="506366" y="220122"/>
              <a:ext cx="303760" cy="732358"/>
            </a:xfrm>
            <a:custGeom>
              <a:avLst/>
              <a:gdLst>
                <a:gd name="T0" fmla="*/ 204 w 893"/>
                <a:gd name="T1" fmla="*/ 0 h 2153"/>
                <a:gd name="T2" fmla="*/ 248 w 893"/>
                <a:gd name="T3" fmla="*/ 1 h 2153"/>
                <a:gd name="T4" fmla="*/ 293 w 893"/>
                <a:gd name="T5" fmla="*/ 8 h 2153"/>
                <a:gd name="T6" fmla="*/ 339 w 893"/>
                <a:gd name="T7" fmla="*/ 21 h 2153"/>
                <a:gd name="T8" fmla="*/ 385 w 893"/>
                <a:gd name="T9" fmla="*/ 38 h 2153"/>
                <a:gd name="T10" fmla="*/ 432 w 893"/>
                <a:gd name="T11" fmla="*/ 59 h 2153"/>
                <a:gd name="T12" fmla="*/ 477 w 893"/>
                <a:gd name="T13" fmla="*/ 85 h 2153"/>
                <a:gd name="T14" fmla="*/ 521 w 893"/>
                <a:gd name="T15" fmla="*/ 113 h 2153"/>
                <a:gd name="T16" fmla="*/ 565 w 893"/>
                <a:gd name="T17" fmla="*/ 144 h 2153"/>
                <a:gd name="T18" fmla="*/ 605 w 893"/>
                <a:gd name="T19" fmla="*/ 176 h 2153"/>
                <a:gd name="T20" fmla="*/ 645 w 893"/>
                <a:gd name="T21" fmla="*/ 211 h 2153"/>
                <a:gd name="T22" fmla="*/ 681 w 893"/>
                <a:gd name="T23" fmla="*/ 247 h 2153"/>
                <a:gd name="T24" fmla="*/ 714 w 893"/>
                <a:gd name="T25" fmla="*/ 283 h 2153"/>
                <a:gd name="T26" fmla="*/ 743 w 893"/>
                <a:gd name="T27" fmla="*/ 319 h 2153"/>
                <a:gd name="T28" fmla="*/ 768 w 893"/>
                <a:gd name="T29" fmla="*/ 355 h 2153"/>
                <a:gd name="T30" fmla="*/ 789 w 893"/>
                <a:gd name="T31" fmla="*/ 389 h 2153"/>
                <a:gd name="T32" fmla="*/ 821 w 893"/>
                <a:gd name="T33" fmla="*/ 451 h 2153"/>
                <a:gd name="T34" fmla="*/ 845 w 893"/>
                <a:gd name="T35" fmla="*/ 516 h 2153"/>
                <a:gd name="T36" fmla="*/ 865 w 893"/>
                <a:gd name="T37" fmla="*/ 583 h 2153"/>
                <a:gd name="T38" fmla="*/ 880 w 893"/>
                <a:gd name="T39" fmla="*/ 652 h 2153"/>
                <a:gd name="T40" fmla="*/ 889 w 893"/>
                <a:gd name="T41" fmla="*/ 725 h 2153"/>
                <a:gd name="T42" fmla="*/ 893 w 893"/>
                <a:gd name="T43" fmla="*/ 797 h 2153"/>
                <a:gd name="T44" fmla="*/ 892 w 893"/>
                <a:gd name="T45" fmla="*/ 872 h 2153"/>
                <a:gd name="T46" fmla="*/ 886 w 893"/>
                <a:gd name="T47" fmla="*/ 947 h 2153"/>
                <a:gd name="T48" fmla="*/ 874 w 893"/>
                <a:gd name="T49" fmla="*/ 1023 h 2153"/>
                <a:gd name="T50" fmla="*/ 857 w 893"/>
                <a:gd name="T51" fmla="*/ 1099 h 2153"/>
                <a:gd name="T52" fmla="*/ 835 w 893"/>
                <a:gd name="T53" fmla="*/ 1175 h 2153"/>
                <a:gd name="T54" fmla="*/ 808 w 893"/>
                <a:gd name="T55" fmla="*/ 1251 h 2153"/>
                <a:gd name="T56" fmla="*/ 779 w 893"/>
                <a:gd name="T57" fmla="*/ 1326 h 2153"/>
                <a:gd name="T58" fmla="*/ 745 w 893"/>
                <a:gd name="T59" fmla="*/ 1397 h 2153"/>
                <a:gd name="T60" fmla="*/ 710 w 893"/>
                <a:gd name="T61" fmla="*/ 1468 h 2153"/>
                <a:gd name="T62" fmla="*/ 672 w 893"/>
                <a:gd name="T63" fmla="*/ 1534 h 2153"/>
                <a:gd name="T64" fmla="*/ 632 w 893"/>
                <a:gd name="T65" fmla="*/ 1599 h 2153"/>
                <a:gd name="T66" fmla="*/ 590 w 893"/>
                <a:gd name="T67" fmla="*/ 1661 h 2153"/>
                <a:gd name="T68" fmla="*/ 548 w 893"/>
                <a:gd name="T69" fmla="*/ 1719 h 2153"/>
                <a:gd name="T70" fmla="*/ 504 w 893"/>
                <a:gd name="T71" fmla="*/ 1775 h 2153"/>
                <a:gd name="T72" fmla="*/ 460 w 893"/>
                <a:gd name="T73" fmla="*/ 1828 h 2153"/>
                <a:gd name="T74" fmla="*/ 416 w 893"/>
                <a:gd name="T75" fmla="*/ 1877 h 2153"/>
                <a:gd name="T76" fmla="*/ 371 w 893"/>
                <a:gd name="T77" fmla="*/ 1922 h 2153"/>
                <a:gd name="T78" fmla="*/ 328 w 893"/>
                <a:gd name="T79" fmla="*/ 1964 h 2153"/>
                <a:gd name="T80" fmla="*/ 285 w 893"/>
                <a:gd name="T81" fmla="*/ 2002 h 2153"/>
                <a:gd name="T82" fmla="*/ 243 w 893"/>
                <a:gd name="T83" fmla="*/ 2036 h 2153"/>
                <a:gd name="T84" fmla="*/ 202 w 893"/>
                <a:gd name="T85" fmla="*/ 2067 h 2153"/>
                <a:gd name="T86" fmla="*/ 164 w 893"/>
                <a:gd name="T87" fmla="*/ 2092 h 2153"/>
                <a:gd name="T88" fmla="*/ 128 w 893"/>
                <a:gd name="T89" fmla="*/ 2113 h 2153"/>
                <a:gd name="T90" fmla="*/ 94 w 893"/>
                <a:gd name="T91" fmla="*/ 2131 h 2153"/>
                <a:gd name="T92" fmla="*/ 64 w 893"/>
                <a:gd name="T93" fmla="*/ 2143 h 2153"/>
                <a:gd name="T94" fmla="*/ 36 w 893"/>
                <a:gd name="T95" fmla="*/ 2151 h 2153"/>
                <a:gd name="T96" fmla="*/ 12 w 893"/>
                <a:gd name="T97" fmla="*/ 2153 h 2153"/>
                <a:gd name="T98" fmla="*/ 10 w 893"/>
                <a:gd name="T99" fmla="*/ 2153 h 2153"/>
                <a:gd name="T100" fmla="*/ 0 w 893"/>
                <a:gd name="T101" fmla="*/ 35 h 2153"/>
                <a:gd name="T102" fmla="*/ 31 w 893"/>
                <a:gd name="T103" fmla="*/ 24 h 2153"/>
                <a:gd name="T104" fmla="*/ 64 w 893"/>
                <a:gd name="T105" fmla="*/ 17 h 2153"/>
                <a:gd name="T106" fmla="*/ 99 w 893"/>
                <a:gd name="T107" fmla="*/ 13 h 2153"/>
                <a:gd name="T108" fmla="*/ 131 w 893"/>
                <a:gd name="T109" fmla="*/ 9 h 2153"/>
                <a:gd name="T110" fmla="*/ 161 w 893"/>
                <a:gd name="T111" fmla="*/ 4 h 2153"/>
                <a:gd name="T112" fmla="*/ 204 w 893"/>
                <a:gd name="T113" fmla="*/ 0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3" h="2153">
                  <a:moveTo>
                    <a:pt x="204" y="0"/>
                  </a:moveTo>
                  <a:lnTo>
                    <a:pt x="248" y="1"/>
                  </a:lnTo>
                  <a:lnTo>
                    <a:pt x="293" y="8"/>
                  </a:lnTo>
                  <a:lnTo>
                    <a:pt x="339" y="21"/>
                  </a:lnTo>
                  <a:lnTo>
                    <a:pt x="385" y="38"/>
                  </a:lnTo>
                  <a:lnTo>
                    <a:pt x="432" y="59"/>
                  </a:lnTo>
                  <a:lnTo>
                    <a:pt x="477" y="85"/>
                  </a:lnTo>
                  <a:lnTo>
                    <a:pt x="521" y="113"/>
                  </a:lnTo>
                  <a:lnTo>
                    <a:pt x="565" y="144"/>
                  </a:lnTo>
                  <a:lnTo>
                    <a:pt x="605" y="176"/>
                  </a:lnTo>
                  <a:lnTo>
                    <a:pt x="645" y="211"/>
                  </a:lnTo>
                  <a:lnTo>
                    <a:pt x="681" y="247"/>
                  </a:lnTo>
                  <a:lnTo>
                    <a:pt x="714" y="283"/>
                  </a:lnTo>
                  <a:lnTo>
                    <a:pt x="743" y="319"/>
                  </a:lnTo>
                  <a:lnTo>
                    <a:pt x="768" y="355"/>
                  </a:lnTo>
                  <a:lnTo>
                    <a:pt x="789" y="389"/>
                  </a:lnTo>
                  <a:lnTo>
                    <a:pt x="821" y="451"/>
                  </a:lnTo>
                  <a:lnTo>
                    <a:pt x="845" y="516"/>
                  </a:lnTo>
                  <a:lnTo>
                    <a:pt x="865" y="583"/>
                  </a:lnTo>
                  <a:lnTo>
                    <a:pt x="880" y="652"/>
                  </a:lnTo>
                  <a:lnTo>
                    <a:pt x="889" y="725"/>
                  </a:lnTo>
                  <a:lnTo>
                    <a:pt x="893" y="797"/>
                  </a:lnTo>
                  <a:lnTo>
                    <a:pt x="892" y="872"/>
                  </a:lnTo>
                  <a:lnTo>
                    <a:pt x="886" y="947"/>
                  </a:lnTo>
                  <a:lnTo>
                    <a:pt x="874" y="1023"/>
                  </a:lnTo>
                  <a:lnTo>
                    <a:pt x="857" y="1099"/>
                  </a:lnTo>
                  <a:lnTo>
                    <a:pt x="835" y="1175"/>
                  </a:lnTo>
                  <a:lnTo>
                    <a:pt x="808" y="1251"/>
                  </a:lnTo>
                  <a:lnTo>
                    <a:pt x="779" y="1326"/>
                  </a:lnTo>
                  <a:lnTo>
                    <a:pt x="745" y="1397"/>
                  </a:lnTo>
                  <a:lnTo>
                    <a:pt x="710" y="1468"/>
                  </a:lnTo>
                  <a:lnTo>
                    <a:pt x="672" y="1534"/>
                  </a:lnTo>
                  <a:lnTo>
                    <a:pt x="632" y="1599"/>
                  </a:lnTo>
                  <a:lnTo>
                    <a:pt x="590" y="1661"/>
                  </a:lnTo>
                  <a:lnTo>
                    <a:pt x="548" y="1719"/>
                  </a:lnTo>
                  <a:lnTo>
                    <a:pt x="504" y="1775"/>
                  </a:lnTo>
                  <a:lnTo>
                    <a:pt x="460" y="1828"/>
                  </a:lnTo>
                  <a:lnTo>
                    <a:pt x="416" y="1877"/>
                  </a:lnTo>
                  <a:lnTo>
                    <a:pt x="371" y="1922"/>
                  </a:lnTo>
                  <a:lnTo>
                    <a:pt x="328" y="1964"/>
                  </a:lnTo>
                  <a:lnTo>
                    <a:pt x="285" y="2002"/>
                  </a:lnTo>
                  <a:lnTo>
                    <a:pt x="243" y="2036"/>
                  </a:lnTo>
                  <a:lnTo>
                    <a:pt x="202" y="2067"/>
                  </a:lnTo>
                  <a:lnTo>
                    <a:pt x="164" y="2092"/>
                  </a:lnTo>
                  <a:lnTo>
                    <a:pt x="128" y="2113"/>
                  </a:lnTo>
                  <a:lnTo>
                    <a:pt x="94" y="2131"/>
                  </a:lnTo>
                  <a:lnTo>
                    <a:pt x="64" y="2143"/>
                  </a:lnTo>
                  <a:lnTo>
                    <a:pt x="36" y="2151"/>
                  </a:lnTo>
                  <a:lnTo>
                    <a:pt x="12" y="2153"/>
                  </a:lnTo>
                  <a:lnTo>
                    <a:pt x="10" y="2153"/>
                  </a:lnTo>
                  <a:lnTo>
                    <a:pt x="0" y="35"/>
                  </a:lnTo>
                  <a:lnTo>
                    <a:pt x="31" y="24"/>
                  </a:lnTo>
                  <a:lnTo>
                    <a:pt x="64" y="17"/>
                  </a:lnTo>
                  <a:lnTo>
                    <a:pt x="99" y="13"/>
                  </a:lnTo>
                  <a:lnTo>
                    <a:pt x="131" y="9"/>
                  </a:lnTo>
                  <a:lnTo>
                    <a:pt x="161" y="4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BCE6EA"/>
            </a:solidFill>
            <a:ln w="0">
              <a:solidFill>
                <a:srgbClr val="BCE6EA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 rot="900000">
              <a:off x="262991" y="151599"/>
              <a:ext cx="255798" cy="729296"/>
            </a:xfrm>
            <a:custGeom>
              <a:avLst/>
              <a:gdLst>
                <a:gd name="T0" fmla="*/ 579 w 752"/>
                <a:gd name="T1" fmla="*/ 0 h 2144"/>
                <a:gd name="T2" fmla="*/ 625 w 752"/>
                <a:gd name="T3" fmla="*/ 4 h 2144"/>
                <a:gd name="T4" fmla="*/ 653 w 752"/>
                <a:gd name="T5" fmla="*/ 7 h 2144"/>
                <a:gd name="T6" fmla="*/ 684 w 752"/>
                <a:gd name="T7" fmla="*/ 11 h 2144"/>
                <a:gd name="T8" fmla="*/ 714 w 752"/>
                <a:gd name="T9" fmla="*/ 15 h 2144"/>
                <a:gd name="T10" fmla="*/ 742 w 752"/>
                <a:gd name="T11" fmla="*/ 22 h 2144"/>
                <a:gd name="T12" fmla="*/ 742 w 752"/>
                <a:gd name="T13" fmla="*/ 22 h 2144"/>
                <a:gd name="T14" fmla="*/ 752 w 752"/>
                <a:gd name="T15" fmla="*/ 2144 h 2144"/>
                <a:gd name="T16" fmla="*/ 730 w 752"/>
                <a:gd name="T17" fmla="*/ 2142 h 2144"/>
                <a:gd name="T18" fmla="*/ 706 w 752"/>
                <a:gd name="T19" fmla="*/ 2134 h 2144"/>
                <a:gd name="T20" fmla="*/ 678 w 752"/>
                <a:gd name="T21" fmla="*/ 2120 h 2144"/>
                <a:gd name="T22" fmla="*/ 648 w 752"/>
                <a:gd name="T23" fmla="*/ 2101 h 2144"/>
                <a:gd name="T24" fmla="*/ 615 w 752"/>
                <a:gd name="T25" fmla="*/ 2077 h 2144"/>
                <a:gd name="T26" fmla="*/ 581 w 752"/>
                <a:gd name="T27" fmla="*/ 2051 h 2144"/>
                <a:gd name="T28" fmla="*/ 545 w 752"/>
                <a:gd name="T29" fmla="*/ 2018 h 2144"/>
                <a:gd name="T30" fmla="*/ 507 w 752"/>
                <a:gd name="T31" fmla="*/ 1980 h 2144"/>
                <a:gd name="T32" fmla="*/ 469 w 752"/>
                <a:gd name="T33" fmla="*/ 1939 h 2144"/>
                <a:gd name="T34" fmla="*/ 430 w 752"/>
                <a:gd name="T35" fmla="*/ 1895 h 2144"/>
                <a:gd name="T36" fmla="*/ 390 w 752"/>
                <a:gd name="T37" fmla="*/ 1846 h 2144"/>
                <a:gd name="T38" fmla="*/ 352 w 752"/>
                <a:gd name="T39" fmla="*/ 1793 h 2144"/>
                <a:gd name="T40" fmla="*/ 312 w 752"/>
                <a:gd name="T41" fmla="*/ 1736 h 2144"/>
                <a:gd name="T42" fmla="*/ 274 w 752"/>
                <a:gd name="T43" fmla="*/ 1676 h 2144"/>
                <a:gd name="T44" fmla="*/ 237 w 752"/>
                <a:gd name="T45" fmla="*/ 1613 h 2144"/>
                <a:gd name="T46" fmla="*/ 201 w 752"/>
                <a:gd name="T47" fmla="*/ 1548 h 2144"/>
                <a:gd name="T48" fmla="*/ 167 w 752"/>
                <a:gd name="T49" fmla="*/ 1479 h 2144"/>
                <a:gd name="T50" fmla="*/ 134 w 752"/>
                <a:gd name="T51" fmla="*/ 1406 h 2144"/>
                <a:gd name="T52" fmla="*/ 104 w 752"/>
                <a:gd name="T53" fmla="*/ 1331 h 2144"/>
                <a:gd name="T54" fmla="*/ 77 w 752"/>
                <a:gd name="T55" fmla="*/ 1254 h 2144"/>
                <a:gd name="T56" fmla="*/ 53 w 752"/>
                <a:gd name="T57" fmla="*/ 1176 h 2144"/>
                <a:gd name="T58" fmla="*/ 33 w 752"/>
                <a:gd name="T59" fmla="*/ 1101 h 2144"/>
                <a:gd name="T60" fmla="*/ 19 w 752"/>
                <a:gd name="T61" fmla="*/ 1026 h 2144"/>
                <a:gd name="T62" fmla="*/ 8 w 752"/>
                <a:gd name="T63" fmla="*/ 951 h 2144"/>
                <a:gd name="T64" fmla="*/ 3 w 752"/>
                <a:gd name="T65" fmla="*/ 876 h 2144"/>
                <a:gd name="T66" fmla="*/ 0 w 752"/>
                <a:gd name="T67" fmla="*/ 802 h 2144"/>
                <a:gd name="T68" fmla="*/ 3 w 752"/>
                <a:gd name="T69" fmla="*/ 731 h 2144"/>
                <a:gd name="T70" fmla="*/ 10 w 752"/>
                <a:gd name="T71" fmla="*/ 660 h 2144"/>
                <a:gd name="T72" fmla="*/ 21 w 752"/>
                <a:gd name="T73" fmla="*/ 591 h 2144"/>
                <a:gd name="T74" fmla="*/ 36 w 752"/>
                <a:gd name="T75" fmla="*/ 524 h 2144"/>
                <a:gd name="T76" fmla="*/ 56 w 752"/>
                <a:gd name="T77" fmla="*/ 460 h 2144"/>
                <a:gd name="T78" fmla="*/ 81 w 752"/>
                <a:gd name="T79" fmla="*/ 399 h 2144"/>
                <a:gd name="T80" fmla="*/ 110 w 752"/>
                <a:gd name="T81" fmla="*/ 340 h 2144"/>
                <a:gd name="T82" fmla="*/ 143 w 752"/>
                <a:gd name="T83" fmla="*/ 285 h 2144"/>
                <a:gd name="T84" fmla="*/ 181 w 752"/>
                <a:gd name="T85" fmla="*/ 235 h 2144"/>
                <a:gd name="T86" fmla="*/ 223 w 752"/>
                <a:gd name="T87" fmla="*/ 188 h 2144"/>
                <a:gd name="T88" fmla="*/ 255 w 752"/>
                <a:gd name="T89" fmla="*/ 157 h 2144"/>
                <a:gd name="T90" fmla="*/ 290 w 752"/>
                <a:gd name="T91" fmla="*/ 126 h 2144"/>
                <a:gd name="T92" fmla="*/ 326 w 752"/>
                <a:gd name="T93" fmla="*/ 97 h 2144"/>
                <a:gd name="T94" fmla="*/ 365 w 752"/>
                <a:gd name="T95" fmla="*/ 70 h 2144"/>
                <a:gd name="T96" fmla="*/ 404 w 752"/>
                <a:gd name="T97" fmla="*/ 47 h 2144"/>
                <a:gd name="T98" fmla="*/ 446 w 752"/>
                <a:gd name="T99" fmla="*/ 27 h 2144"/>
                <a:gd name="T100" fmla="*/ 489 w 752"/>
                <a:gd name="T101" fmla="*/ 12 h 2144"/>
                <a:gd name="T102" fmla="*/ 533 w 752"/>
                <a:gd name="T103" fmla="*/ 2 h 2144"/>
                <a:gd name="T104" fmla="*/ 579 w 752"/>
                <a:gd name="T105" fmla="*/ 0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2" h="2144">
                  <a:moveTo>
                    <a:pt x="579" y="0"/>
                  </a:moveTo>
                  <a:lnTo>
                    <a:pt x="625" y="4"/>
                  </a:lnTo>
                  <a:lnTo>
                    <a:pt x="653" y="7"/>
                  </a:lnTo>
                  <a:lnTo>
                    <a:pt x="684" y="11"/>
                  </a:lnTo>
                  <a:lnTo>
                    <a:pt x="714" y="15"/>
                  </a:lnTo>
                  <a:lnTo>
                    <a:pt x="742" y="22"/>
                  </a:lnTo>
                  <a:lnTo>
                    <a:pt x="742" y="22"/>
                  </a:lnTo>
                  <a:lnTo>
                    <a:pt x="752" y="2144"/>
                  </a:lnTo>
                  <a:lnTo>
                    <a:pt x="730" y="2142"/>
                  </a:lnTo>
                  <a:lnTo>
                    <a:pt x="706" y="2134"/>
                  </a:lnTo>
                  <a:lnTo>
                    <a:pt x="678" y="2120"/>
                  </a:lnTo>
                  <a:lnTo>
                    <a:pt x="648" y="2101"/>
                  </a:lnTo>
                  <a:lnTo>
                    <a:pt x="615" y="2077"/>
                  </a:lnTo>
                  <a:lnTo>
                    <a:pt x="581" y="2051"/>
                  </a:lnTo>
                  <a:lnTo>
                    <a:pt x="545" y="2018"/>
                  </a:lnTo>
                  <a:lnTo>
                    <a:pt x="507" y="1980"/>
                  </a:lnTo>
                  <a:lnTo>
                    <a:pt x="469" y="1939"/>
                  </a:lnTo>
                  <a:lnTo>
                    <a:pt x="430" y="1895"/>
                  </a:lnTo>
                  <a:lnTo>
                    <a:pt x="390" y="1846"/>
                  </a:lnTo>
                  <a:lnTo>
                    <a:pt x="352" y="1793"/>
                  </a:lnTo>
                  <a:lnTo>
                    <a:pt x="312" y="1736"/>
                  </a:lnTo>
                  <a:lnTo>
                    <a:pt x="274" y="1676"/>
                  </a:lnTo>
                  <a:lnTo>
                    <a:pt x="237" y="1613"/>
                  </a:lnTo>
                  <a:lnTo>
                    <a:pt x="201" y="1548"/>
                  </a:lnTo>
                  <a:lnTo>
                    <a:pt x="167" y="1479"/>
                  </a:lnTo>
                  <a:lnTo>
                    <a:pt x="134" y="1406"/>
                  </a:lnTo>
                  <a:lnTo>
                    <a:pt x="104" y="1331"/>
                  </a:lnTo>
                  <a:lnTo>
                    <a:pt x="77" y="1254"/>
                  </a:lnTo>
                  <a:lnTo>
                    <a:pt x="53" y="1176"/>
                  </a:lnTo>
                  <a:lnTo>
                    <a:pt x="33" y="1101"/>
                  </a:lnTo>
                  <a:lnTo>
                    <a:pt x="19" y="1026"/>
                  </a:lnTo>
                  <a:lnTo>
                    <a:pt x="8" y="951"/>
                  </a:lnTo>
                  <a:lnTo>
                    <a:pt x="3" y="876"/>
                  </a:lnTo>
                  <a:lnTo>
                    <a:pt x="0" y="802"/>
                  </a:lnTo>
                  <a:lnTo>
                    <a:pt x="3" y="731"/>
                  </a:lnTo>
                  <a:lnTo>
                    <a:pt x="10" y="660"/>
                  </a:lnTo>
                  <a:lnTo>
                    <a:pt x="21" y="591"/>
                  </a:lnTo>
                  <a:lnTo>
                    <a:pt x="36" y="524"/>
                  </a:lnTo>
                  <a:lnTo>
                    <a:pt x="56" y="460"/>
                  </a:lnTo>
                  <a:lnTo>
                    <a:pt x="81" y="399"/>
                  </a:lnTo>
                  <a:lnTo>
                    <a:pt x="110" y="340"/>
                  </a:lnTo>
                  <a:lnTo>
                    <a:pt x="143" y="285"/>
                  </a:lnTo>
                  <a:lnTo>
                    <a:pt x="181" y="235"/>
                  </a:lnTo>
                  <a:lnTo>
                    <a:pt x="223" y="188"/>
                  </a:lnTo>
                  <a:lnTo>
                    <a:pt x="255" y="157"/>
                  </a:lnTo>
                  <a:lnTo>
                    <a:pt x="290" y="126"/>
                  </a:lnTo>
                  <a:lnTo>
                    <a:pt x="326" y="97"/>
                  </a:lnTo>
                  <a:lnTo>
                    <a:pt x="365" y="70"/>
                  </a:lnTo>
                  <a:lnTo>
                    <a:pt x="404" y="47"/>
                  </a:lnTo>
                  <a:lnTo>
                    <a:pt x="446" y="27"/>
                  </a:lnTo>
                  <a:lnTo>
                    <a:pt x="489" y="12"/>
                  </a:lnTo>
                  <a:lnTo>
                    <a:pt x="533" y="2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EDEDED"/>
            </a:solidFill>
            <a:ln w="0">
              <a:solidFill>
                <a:srgbClr val="EDEDED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auto">
            <a:xfrm rot="900000">
              <a:off x="507113" y="214451"/>
              <a:ext cx="254778" cy="731678"/>
            </a:xfrm>
            <a:custGeom>
              <a:avLst/>
              <a:gdLst>
                <a:gd name="T0" fmla="*/ 148 w 749"/>
                <a:gd name="T1" fmla="*/ 0 h 2151"/>
                <a:gd name="T2" fmla="*/ 189 w 749"/>
                <a:gd name="T3" fmla="*/ 4 h 2151"/>
                <a:gd name="T4" fmla="*/ 229 w 749"/>
                <a:gd name="T5" fmla="*/ 12 h 2151"/>
                <a:gd name="T6" fmla="*/ 270 w 749"/>
                <a:gd name="T7" fmla="*/ 25 h 2151"/>
                <a:gd name="T8" fmla="*/ 310 w 749"/>
                <a:gd name="T9" fmla="*/ 41 h 2151"/>
                <a:gd name="T10" fmla="*/ 348 w 749"/>
                <a:gd name="T11" fmla="*/ 62 h 2151"/>
                <a:gd name="T12" fmla="*/ 385 w 749"/>
                <a:gd name="T13" fmla="*/ 84 h 2151"/>
                <a:gd name="T14" fmla="*/ 420 w 749"/>
                <a:gd name="T15" fmla="*/ 109 h 2151"/>
                <a:gd name="T16" fmla="*/ 453 w 749"/>
                <a:gd name="T17" fmla="*/ 133 h 2151"/>
                <a:gd name="T18" fmla="*/ 482 w 749"/>
                <a:gd name="T19" fmla="*/ 158 h 2151"/>
                <a:gd name="T20" fmla="*/ 509 w 749"/>
                <a:gd name="T21" fmla="*/ 183 h 2151"/>
                <a:gd name="T22" fmla="*/ 553 w 749"/>
                <a:gd name="T23" fmla="*/ 228 h 2151"/>
                <a:gd name="T24" fmla="*/ 593 w 749"/>
                <a:gd name="T25" fmla="*/ 278 h 2151"/>
                <a:gd name="T26" fmla="*/ 627 w 749"/>
                <a:gd name="T27" fmla="*/ 333 h 2151"/>
                <a:gd name="T28" fmla="*/ 659 w 749"/>
                <a:gd name="T29" fmla="*/ 391 h 2151"/>
                <a:gd name="T30" fmla="*/ 684 w 749"/>
                <a:gd name="T31" fmla="*/ 453 h 2151"/>
                <a:gd name="T32" fmla="*/ 707 w 749"/>
                <a:gd name="T33" fmla="*/ 517 h 2151"/>
                <a:gd name="T34" fmla="*/ 723 w 749"/>
                <a:gd name="T35" fmla="*/ 584 h 2151"/>
                <a:gd name="T36" fmla="*/ 736 w 749"/>
                <a:gd name="T37" fmla="*/ 653 h 2151"/>
                <a:gd name="T38" fmla="*/ 744 w 749"/>
                <a:gd name="T39" fmla="*/ 724 h 2151"/>
                <a:gd name="T40" fmla="*/ 749 w 749"/>
                <a:gd name="T41" fmla="*/ 797 h 2151"/>
                <a:gd name="T42" fmla="*/ 747 w 749"/>
                <a:gd name="T43" fmla="*/ 871 h 2151"/>
                <a:gd name="T44" fmla="*/ 743 w 749"/>
                <a:gd name="T45" fmla="*/ 946 h 2151"/>
                <a:gd name="T46" fmla="*/ 733 w 749"/>
                <a:gd name="T47" fmla="*/ 1022 h 2151"/>
                <a:gd name="T48" fmla="*/ 719 w 749"/>
                <a:gd name="T49" fmla="*/ 1098 h 2151"/>
                <a:gd name="T50" fmla="*/ 701 w 749"/>
                <a:gd name="T51" fmla="*/ 1174 h 2151"/>
                <a:gd name="T52" fmla="*/ 678 w 749"/>
                <a:gd name="T53" fmla="*/ 1254 h 2151"/>
                <a:gd name="T54" fmla="*/ 651 w 749"/>
                <a:gd name="T55" fmla="*/ 1331 h 2151"/>
                <a:gd name="T56" fmla="*/ 622 w 749"/>
                <a:gd name="T57" fmla="*/ 1406 h 2151"/>
                <a:gd name="T58" fmla="*/ 590 w 749"/>
                <a:gd name="T59" fmla="*/ 1479 h 2151"/>
                <a:gd name="T60" fmla="*/ 556 w 749"/>
                <a:gd name="T61" fmla="*/ 1549 h 2151"/>
                <a:gd name="T62" fmla="*/ 521 w 749"/>
                <a:gd name="T63" fmla="*/ 1615 h 2151"/>
                <a:gd name="T64" fmla="*/ 484 w 749"/>
                <a:gd name="T65" fmla="*/ 1679 h 2151"/>
                <a:gd name="T66" fmla="*/ 447 w 749"/>
                <a:gd name="T67" fmla="*/ 1739 h 2151"/>
                <a:gd name="T68" fmla="*/ 409 w 749"/>
                <a:gd name="T69" fmla="*/ 1797 h 2151"/>
                <a:gd name="T70" fmla="*/ 369 w 749"/>
                <a:gd name="T71" fmla="*/ 1849 h 2151"/>
                <a:gd name="T72" fmla="*/ 331 w 749"/>
                <a:gd name="T73" fmla="*/ 1900 h 2151"/>
                <a:gd name="T74" fmla="*/ 292 w 749"/>
                <a:gd name="T75" fmla="*/ 1945 h 2151"/>
                <a:gd name="T76" fmla="*/ 254 w 749"/>
                <a:gd name="T77" fmla="*/ 1986 h 2151"/>
                <a:gd name="T78" fmla="*/ 218 w 749"/>
                <a:gd name="T79" fmla="*/ 2024 h 2151"/>
                <a:gd name="T80" fmla="*/ 182 w 749"/>
                <a:gd name="T81" fmla="*/ 2056 h 2151"/>
                <a:gd name="T82" fmla="*/ 147 w 749"/>
                <a:gd name="T83" fmla="*/ 2084 h 2151"/>
                <a:gd name="T84" fmla="*/ 115 w 749"/>
                <a:gd name="T85" fmla="*/ 2108 h 2151"/>
                <a:gd name="T86" fmla="*/ 85 w 749"/>
                <a:gd name="T87" fmla="*/ 2127 h 2151"/>
                <a:gd name="T88" fmla="*/ 57 w 749"/>
                <a:gd name="T89" fmla="*/ 2141 h 2151"/>
                <a:gd name="T90" fmla="*/ 32 w 749"/>
                <a:gd name="T91" fmla="*/ 2149 h 2151"/>
                <a:gd name="T92" fmla="*/ 12 w 749"/>
                <a:gd name="T93" fmla="*/ 2151 h 2151"/>
                <a:gd name="T94" fmla="*/ 10 w 749"/>
                <a:gd name="T95" fmla="*/ 2151 h 2151"/>
                <a:gd name="T96" fmla="*/ 0 w 749"/>
                <a:gd name="T97" fmla="*/ 29 h 2151"/>
                <a:gd name="T98" fmla="*/ 20 w 749"/>
                <a:gd name="T99" fmla="*/ 20 h 2151"/>
                <a:gd name="T100" fmla="*/ 41 w 749"/>
                <a:gd name="T101" fmla="*/ 14 h 2151"/>
                <a:gd name="T102" fmla="*/ 64 w 749"/>
                <a:gd name="T103" fmla="*/ 11 h 2151"/>
                <a:gd name="T104" fmla="*/ 86 w 749"/>
                <a:gd name="T105" fmla="*/ 7 h 2151"/>
                <a:gd name="T106" fmla="*/ 107 w 749"/>
                <a:gd name="T107" fmla="*/ 4 h 2151"/>
                <a:gd name="T108" fmla="*/ 148 w 749"/>
                <a:gd name="T109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49" h="2151">
                  <a:moveTo>
                    <a:pt x="148" y="0"/>
                  </a:moveTo>
                  <a:lnTo>
                    <a:pt x="189" y="4"/>
                  </a:lnTo>
                  <a:lnTo>
                    <a:pt x="229" y="12"/>
                  </a:lnTo>
                  <a:lnTo>
                    <a:pt x="270" y="25"/>
                  </a:lnTo>
                  <a:lnTo>
                    <a:pt x="310" y="41"/>
                  </a:lnTo>
                  <a:lnTo>
                    <a:pt x="348" y="62"/>
                  </a:lnTo>
                  <a:lnTo>
                    <a:pt x="385" y="84"/>
                  </a:lnTo>
                  <a:lnTo>
                    <a:pt x="420" y="109"/>
                  </a:lnTo>
                  <a:lnTo>
                    <a:pt x="453" y="133"/>
                  </a:lnTo>
                  <a:lnTo>
                    <a:pt x="482" y="158"/>
                  </a:lnTo>
                  <a:lnTo>
                    <a:pt x="509" y="183"/>
                  </a:lnTo>
                  <a:lnTo>
                    <a:pt x="553" y="228"/>
                  </a:lnTo>
                  <a:lnTo>
                    <a:pt x="593" y="278"/>
                  </a:lnTo>
                  <a:lnTo>
                    <a:pt x="627" y="333"/>
                  </a:lnTo>
                  <a:lnTo>
                    <a:pt x="659" y="391"/>
                  </a:lnTo>
                  <a:lnTo>
                    <a:pt x="684" y="453"/>
                  </a:lnTo>
                  <a:lnTo>
                    <a:pt x="707" y="517"/>
                  </a:lnTo>
                  <a:lnTo>
                    <a:pt x="723" y="584"/>
                  </a:lnTo>
                  <a:lnTo>
                    <a:pt x="736" y="653"/>
                  </a:lnTo>
                  <a:lnTo>
                    <a:pt x="744" y="724"/>
                  </a:lnTo>
                  <a:lnTo>
                    <a:pt x="749" y="797"/>
                  </a:lnTo>
                  <a:lnTo>
                    <a:pt x="747" y="871"/>
                  </a:lnTo>
                  <a:lnTo>
                    <a:pt x="743" y="946"/>
                  </a:lnTo>
                  <a:lnTo>
                    <a:pt x="733" y="1022"/>
                  </a:lnTo>
                  <a:lnTo>
                    <a:pt x="719" y="1098"/>
                  </a:lnTo>
                  <a:lnTo>
                    <a:pt x="701" y="1174"/>
                  </a:lnTo>
                  <a:lnTo>
                    <a:pt x="678" y="1254"/>
                  </a:lnTo>
                  <a:lnTo>
                    <a:pt x="651" y="1331"/>
                  </a:lnTo>
                  <a:lnTo>
                    <a:pt x="622" y="1406"/>
                  </a:lnTo>
                  <a:lnTo>
                    <a:pt x="590" y="1479"/>
                  </a:lnTo>
                  <a:lnTo>
                    <a:pt x="556" y="1549"/>
                  </a:lnTo>
                  <a:lnTo>
                    <a:pt x="521" y="1615"/>
                  </a:lnTo>
                  <a:lnTo>
                    <a:pt x="484" y="1679"/>
                  </a:lnTo>
                  <a:lnTo>
                    <a:pt x="447" y="1739"/>
                  </a:lnTo>
                  <a:lnTo>
                    <a:pt x="409" y="1797"/>
                  </a:lnTo>
                  <a:lnTo>
                    <a:pt x="369" y="1849"/>
                  </a:lnTo>
                  <a:lnTo>
                    <a:pt x="331" y="1900"/>
                  </a:lnTo>
                  <a:lnTo>
                    <a:pt x="292" y="1945"/>
                  </a:lnTo>
                  <a:lnTo>
                    <a:pt x="254" y="1986"/>
                  </a:lnTo>
                  <a:lnTo>
                    <a:pt x="218" y="2024"/>
                  </a:lnTo>
                  <a:lnTo>
                    <a:pt x="182" y="2056"/>
                  </a:lnTo>
                  <a:lnTo>
                    <a:pt x="147" y="2084"/>
                  </a:lnTo>
                  <a:lnTo>
                    <a:pt x="115" y="2108"/>
                  </a:lnTo>
                  <a:lnTo>
                    <a:pt x="85" y="2127"/>
                  </a:lnTo>
                  <a:lnTo>
                    <a:pt x="57" y="2141"/>
                  </a:lnTo>
                  <a:lnTo>
                    <a:pt x="32" y="2149"/>
                  </a:lnTo>
                  <a:lnTo>
                    <a:pt x="12" y="2151"/>
                  </a:lnTo>
                  <a:lnTo>
                    <a:pt x="10" y="2151"/>
                  </a:lnTo>
                  <a:lnTo>
                    <a:pt x="0" y="29"/>
                  </a:lnTo>
                  <a:lnTo>
                    <a:pt x="20" y="20"/>
                  </a:lnTo>
                  <a:lnTo>
                    <a:pt x="41" y="14"/>
                  </a:lnTo>
                  <a:lnTo>
                    <a:pt x="64" y="11"/>
                  </a:lnTo>
                  <a:lnTo>
                    <a:pt x="86" y="7"/>
                  </a:lnTo>
                  <a:lnTo>
                    <a:pt x="107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7"/>
            <p:cNvSpPr>
              <a:spLocks/>
            </p:cNvSpPr>
            <p:nvPr userDrawn="1"/>
          </p:nvSpPr>
          <p:spPr bwMode="auto">
            <a:xfrm rot="900000">
              <a:off x="508338" y="205145"/>
              <a:ext cx="180283" cy="731337"/>
            </a:xfrm>
            <a:custGeom>
              <a:avLst/>
              <a:gdLst>
                <a:gd name="T0" fmla="*/ 62 w 530"/>
                <a:gd name="T1" fmla="*/ 0 h 2150"/>
                <a:gd name="T2" fmla="*/ 97 w 530"/>
                <a:gd name="T3" fmla="*/ 0 h 2150"/>
                <a:gd name="T4" fmla="*/ 133 w 530"/>
                <a:gd name="T5" fmla="*/ 7 h 2150"/>
                <a:gd name="T6" fmla="*/ 168 w 530"/>
                <a:gd name="T7" fmla="*/ 19 h 2150"/>
                <a:gd name="T8" fmla="*/ 202 w 530"/>
                <a:gd name="T9" fmla="*/ 36 h 2150"/>
                <a:gd name="T10" fmla="*/ 236 w 530"/>
                <a:gd name="T11" fmla="*/ 58 h 2150"/>
                <a:gd name="T12" fmla="*/ 268 w 530"/>
                <a:gd name="T13" fmla="*/ 82 h 2150"/>
                <a:gd name="T14" fmla="*/ 299 w 530"/>
                <a:gd name="T15" fmla="*/ 109 h 2150"/>
                <a:gd name="T16" fmla="*/ 327 w 530"/>
                <a:gd name="T17" fmla="*/ 138 h 2150"/>
                <a:gd name="T18" fmla="*/ 354 w 530"/>
                <a:gd name="T19" fmla="*/ 170 h 2150"/>
                <a:gd name="T20" fmla="*/ 377 w 530"/>
                <a:gd name="T21" fmla="*/ 200 h 2150"/>
                <a:gd name="T22" fmla="*/ 397 w 530"/>
                <a:gd name="T23" fmla="*/ 231 h 2150"/>
                <a:gd name="T24" fmla="*/ 426 w 530"/>
                <a:gd name="T25" fmla="*/ 286 h 2150"/>
                <a:gd name="T26" fmla="*/ 452 w 530"/>
                <a:gd name="T27" fmla="*/ 344 h 2150"/>
                <a:gd name="T28" fmla="*/ 474 w 530"/>
                <a:gd name="T29" fmla="*/ 407 h 2150"/>
                <a:gd name="T30" fmla="*/ 491 w 530"/>
                <a:gd name="T31" fmla="*/ 474 h 2150"/>
                <a:gd name="T32" fmla="*/ 506 w 530"/>
                <a:gd name="T33" fmla="*/ 545 h 2150"/>
                <a:gd name="T34" fmla="*/ 518 w 530"/>
                <a:gd name="T35" fmla="*/ 618 h 2150"/>
                <a:gd name="T36" fmla="*/ 525 w 530"/>
                <a:gd name="T37" fmla="*/ 694 h 2150"/>
                <a:gd name="T38" fmla="*/ 530 w 530"/>
                <a:gd name="T39" fmla="*/ 771 h 2150"/>
                <a:gd name="T40" fmla="*/ 530 w 530"/>
                <a:gd name="T41" fmla="*/ 851 h 2150"/>
                <a:gd name="T42" fmla="*/ 527 w 530"/>
                <a:gd name="T43" fmla="*/ 931 h 2150"/>
                <a:gd name="T44" fmla="*/ 520 w 530"/>
                <a:gd name="T45" fmla="*/ 1012 h 2150"/>
                <a:gd name="T46" fmla="*/ 510 w 530"/>
                <a:gd name="T47" fmla="*/ 1093 h 2150"/>
                <a:gd name="T48" fmla="*/ 497 w 530"/>
                <a:gd name="T49" fmla="*/ 1173 h 2150"/>
                <a:gd name="T50" fmla="*/ 480 w 530"/>
                <a:gd name="T51" fmla="*/ 1258 h 2150"/>
                <a:gd name="T52" fmla="*/ 460 w 530"/>
                <a:gd name="T53" fmla="*/ 1340 h 2150"/>
                <a:gd name="T54" fmla="*/ 438 w 530"/>
                <a:gd name="T55" fmla="*/ 1418 h 2150"/>
                <a:gd name="T56" fmla="*/ 414 w 530"/>
                <a:gd name="T57" fmla="*/ 1493 h 2150"/>
                <a:gd name="T58" fmla="*/ 389 w 530"/>
                <a:gd name="T59" fmla="*/ 1565 h 2150"/>
                <a:gd name="T60" fmla="*/ 363 w 530"/>
                <a:gd name="T61" fmla="*/ 1634 h 2150"/>
                <a:gd name="T62" fmla="*/ 335 w 530"/>
                <a:gd name="T63" fmla="*/ 1701 h 2150"/>
                <a:gd name="T64" fmla="*/ 307 w 530"/>
                <a:gd name="T65" fmla="*/ 1763 h 2150"/>
                <a:gd name="T66" fmla="*/ 279 w 530"/>
                <a:gd name="T67" fmla="*/ 1820 h 2150"/>
                <a:gd name="T68" fmla="*/ 250 w 530"/>
                <a:gd name="T69" fmla="*/ 1874 h 2150"/>
                <a:gd name="T70" fmla="*/ 221 w 530"/>
                <a:gd name="T71" fmla="*/ 1924 h 2150"/>
                <a:gd name="T72" fmla="*/ 193 w 530"/>
                <a:gd name="T73" fmla="*/ 1970 h 2150"/>
                <a:gd name="T74" fmla="*/ 165 w 530"/>
                <a:gd name="T75" fmla="*/ 2011 h 2150"/>
                <a:gd name="T76" fmla="*/ 138 w 530"/>
                <a:gd name="T77" fmla="*/ 2046 h 2150"/>
                <a:gd name="T78" fmla="*/ 113 w 530"/>
                <a:gd name="T79" fmla="*/ 2078 h 2150"/>
                <a:gd name="T80" fmla="*/ 88 w 530"/>
                <a:gd name="T81" fmla="*/ 2103 h 2150"/>
                <a:gd name="T82" fmla="*/ 66 w 530"/>
                <a:gd name="T83" fmla="*/ 2123 h 2150"/>
                <a:gd name="T84" fmla="*/ 45 w 530"/>
                <a:gd name="T85" fmla="*/ 2138 h 2150"/>
                <a:gd name="T86" fmla="*/ 28 w 530"/>
                <a:gd name="T87" fmla="*/ 2148 h 2150"/>
                <a:gd name="T88" fmla="*/ 12 w 530"/>
                <a:gd name="T89" fmla="*/ 2150 h 2150"/>
                <a:gd name="T90" fmla="*/ 10 w 530"/>
                <a:gd name="T91" fmla="*/ 2150 h 2150"/>
                <a:gd name="T92" fmla="*/ 0 w 530"/>
                <a:gd name="T93" fmla="*/ 21 h 2150"/>
                <a:gd name="T94" fmla="*/ 14 w 530"/>
                <a:gd name="T95" fmla="*/ 13 h 2150"/>
                <a:gd name="T96" fmla="*/ 28 w 530"/>
                <a:gd name="T97" fmla="*/ 7 h 2150"/>
                <a:gd name="T98" fmla="*/ 62 w 530"/>
                <a:gd name="T99" fmla="*/ 0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0" h="2150">
                  <a:moveTo>
                    <a:pt x="62" y="0"/>
                  </a:moveTo>
                  <a:lnTo>
                    <a:pt x="97" y="0"/>
                  </a:lnTo>
                  <a:lnTo>
                    <a:pt x="133" y="7"/>
                  </a:lnTo>
                  <a:lnTo>
                    <a:pt x="168" y="19"/>
                  </a:lnTo>
                  <a:lnTo>
                    <a:pt x="202" y="36"/>
                  </a:lnTo>
                  <a:lnTo>
                    <a:pt x="236" y="58"/>
                  </a:lnTo>
                  <a:lnTo>
                    <a:pt x="268" y="82"/>
                  </a:lnTo>
                  <a:lnTo>
                    <a:pt x="299" y="109"/>
                  </a:lnTo>
                  <a:lnTo>
                    <a:pt x="327" y="138"/>
                  </a:lnTo>
                  <a:lnTo>
                    <a:pt x="354" y="170"/>
                  </a:lnTo>
                  <a:lnTo>
                    <a:pt x="377" y="200"/>
                  </a:lnTo>
                  <a:lnTo>
                    <a:pt x="397" y="231"/>
                  </a:lnTo>
                  <a:lnTo>
                    <a:pt x="426" y="286"/>
                  </a:lnTo>
                  <a:lnTo>
                    <a:pt x="452" y="344"/>
                  </a:lnTo>
                  <a:lnTo>
                    <a:pt x="474" y="407"/>
                  </a:lnTo>
                  <a:lnTo>
                    <a:pt x="491" y="474"/>
                  </a:lnTo>
                  <a:lnTo>
                    <a:pt x="506" y="545"/>
                  </a:lnTo>
                  <a:lnTo>
                    <a:pt x="518" y="618"/>
                  </a:lnTo>
                  <a:lnTo>
                    <a:pt x="525" y="694"/>
                  </a:lnTo>
                  <a:lnTo>
                    <a:pt x="530" y="771"/>
                  </a:lnTo>
                  <a:lnTo>
                    <a:pt x="530" y="851"/>
                  </a:lnTo>
                  <a:lnTo>
                    <a:pt x="527" y="931"/>
                  </a:lnTo>
                  <a:lnTo>
                    <a:pt x="520" y="1012"/>
                  </a:lnTo>
                  <a:lnTo>
                    <a:pt x="510" y="1093"/>
                  </a:lnTo>
                  <a:lnTo>
                    <a:pt x="497" y="1173"/>
                  </a:lnTo>
                  <a:lnTo>
                    <a:pt x="480" y="1258"/>
                  </a:lnTo>
                  <a:lnTo>
                    <a:pt x="460" y="1340"/>
                  </a:lnTo>
                  <a:lnTo>
                    <a:pt x="438" y="1418"/>
                  </a:lnTo>
                  <a:lnTo>
                    <a:pt x="414" y="1493"/>
                  </a:lnTo>
                  <a:lnTo>
                    <a:pt x="389" y="1565"/>
                  </a:lnTo>
                  <a:lnTo>
                    <a:pt x="363" y="1634"/>
                  </a:lnTo>
                  <a:lnTo>
                    <a:pt x="335" y="1701"/>
                  </a:lnTo>
                  <a:lnTo>
                    <a:pt x="307" y="1763"/>
                  </a:lnTo>
                  <a:lnTo>
                    <a:pt x="279" y="1820"/>
                  </a:lnTo>
                  <a:lnTo>
                    <a:pt x="250" y="1874"/>
                  </a:lnTo>
                  <a:lnTo>
                    <a:pt x="221" y="1924"/>
                  </a:lnTo>
                  <a:lnTo>
                    <a:pt x="193" y="1970"/>
                  </a:lnTo>
                  <a:lnTo>
                    <a:pt x="165" y="2011"/>
                  </a:lnTo>
                  <a:lnTo>
                    <a:pt x="138" y="2046"/>
                  </a:lnTo>
                  <a:lnTo>
                    <a:pt x="113" y="2078"/>
                  </a:lnTo>
                  <a:lnTo>
                    <a:pt x="88" y="2103"/>
                  </a:lnTo>
                  <a:lnTo>
                    <a:pt x="66" y="2123"/>
                  </a:lnTo>
                  <a:lnTo>
                    <a:pt x="45" y="2138"/>
                  </a:lnTo>
                  <a:lnTo>
                    <a:pt x="28" y="2148"/>
                  </a:lnTo>
                  <a:lnTo>
                    <a:pt x="12" y="2150"/>
                  </a:lnTo>
                  <a:lnTo>
                    <a:pt x="10" y="2150"/>
                  </a:lnTo>
                  <a:lnTo>
                    <a:pt x="0" y="21"/>
                  </a:lnTo>
                  <a:lnTo>
                    <a:pt x="14" y="13"/>
                  </a:lnTo>
                  <a:lnTo>
                    <a:pt x="28" y="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3DCE2"/>
            </a:solidFill>
            <a:ln w="0">
              <a:solidFill>
                <a:srgbClr val="A3DCE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8"/>
            <p:cNvSpPr>
              <a:spLocks/>
            </p:cNvSpPr>
            <p:nvPr userDrawn="1"/>
          </p:nvSpPr>
          <p:spPr bwMode="auto">
            <a:xfrm rot="900000">
              <a:off x="336216" y="161239"/>
              <a:ext cx="181304" cy="729296"/>
            </a:xfrm>
            <a:custGeom>
              <a:avLst/>
              <a:gdLst>
                <a:gd name="T0" fmla="*/ 451 w 533"/>
                <a:gd name="T1" fmla="*/ 0 h 2144"/>
                <a:gd name="T2" fmla="*/ 487 w 533"/>
                <a:gd name="T3" fmla="*/ 4 h 2144"/>
                <a:gd name="T4" fmla="*/ 503 w 533"/>
                <a:gd name="T5" fmla="*/ 9 h 2144"/>
                <a:gd name="T6" fmla="*/ 521 w 533"/>
                <a:gd name="T7" fmla="*/ 16 h 2144"/>
                <a:gd name="T8" fmla="*/ 522 w 533"/>
                <a:gd name="T9" fmla="*/ 15 h 2144"/>
                <a:gd name="T10" fmla="*/ 523 w 533"/>
                <a:gd name="T11" fmla="*/ 15 h 2144"/>
                <a:gd name="T12" fmla="*/ 533 w 533"/>
                <a:gd name="T13" fmla="*/ 2144 h 2144"/>
                <a:gd name="T14" fmla="*/ 517 w 533"/>
                <a:gd name="T15" fmla="*/ 2141 h 2144"/>
                <a:gd name="T16" fmla="*/ 498 w 533"/>
                <a:gd name="T17" fmla="*/ 2131 h 2144"/>
                <a:gd name="T18" fmla="*/ 477 w 533"/>
                <a:gd name="T19" fmla="*/ 2117 h 2144"/>
                <a:gd name="T20" fmla="*/ 455 w 533"/>
                <a:gd name="T21" fmla="*/ 2096 h 2144"/>
                <a:gd name="T22" fmla="*/ 430 w 533"/>
                <a:gd name="T23" fmla="*/ 2070 h 2144"/>
                <a:gd name="T24" fmla="*/ 404 w 533"/>
                <a:gd name="T25" fmla="*/ 2040 h 2144"/>
                <a:gd name="T26" fmla="*/ 377 w 533"/>
                <a:gd name="T27" fmla="*/ 2004 h 2144"/>
                <a:gd name="T28" fmla="*/ 349 w 533"/>
                <a:gd name="T29" fmla="*/ 1964 h 2144"/>
                <a:gd name="T30" fmla="*/ 320 w 533"/>
                <a:gd name="T31" fmla="*/ 1918 h 2144"/>
                <a:gd name="T32" fmla="*/ 291 w 533"/>
                <a:gd name="T33" fmla="*/ 1869 h 2144"/>
                <a:gd name="T34" fmla="*/ 262 w 533"/>
                <a:gd name="T35" fmla="*/ 1815 h 2144"/>
                <a:gd name="T36" fmla="*/ 233 w 533"/>
                <a:gd name="T37" fmla="*/ 1758 h 2144"/>
                <a:gd name="T38" fmla="*/ 204 w 533"/>
                <a:gd name="T39" fmla="*/ 1696 h 2144"/>
                <a:gd name="T40" fmla="*/ 176 w 533"/>
                <a:gd name="T41" fmla="*/ 1632 h 2144"/>
                <a:gd name="T42" fmla="*/ 149 w 533"/>
                <a:gd name="T43" fmla="*/ 1563 h 2144"/>
                <a:gd name="T44" fmla="*/ 124 w 533"/>
                <a:gd name="T45" fmla="*/ 1490 h 2144"/>
                <a:gd name="T46" fmla="*/ 99 w 533"/>
                <a:gd name="T47" fmla="*/ 1415 h 2144"/>
                <a:gd name="T48" fmla="*/ 76 w 533"/>
                <a:gd name="T49" fmla="*/ 1338 h 2144"/>
                <a:gd name="T50" fmla="*/ 56 w 533"/>
                <a:gd name="T51" fmla="*/ 1257 h 2144"/>
                <a:gd name="T52" fmla="*/ 37 w 533"/>
                <a:gd name="T53" fmla="*/ 1174 h 2144"/>
                <a:gd name="T54" fmla="*/ 22 w 533"/>
                <a:gd name="T55" fmla="*/ 1093 h 2144"/>
                <a:gd name="T56" fmla="*/ 12 w 533"/>
                <a:gd name="T57" fmla="*/ 1011 h 2144"/>
                <a:gd name="T58" fmla="*/ 4 w 533"/>
                <a:gd name="T59" fmla="*/ 929 h 2144"/>
                <a:gd name="T60" fmla="*/ 0 w 533"/>
                <a:gd name="T61" fmla="*/ 847 h 2144"/>
                <a:gd name="T62" fmla="*/ 0 w 533"/>
                <a:gd name="T63" fmla="*/ 767 h 2144"/>
                <a:gd name="T64" fmla="*/ 4 w 533"/>
                <a:gd name="T65" fmla="*/ 689 h 2144"/>
                <a:gd name="T66" fmla="*/ 11 w 533"/>
                <a:gd name="T67" fmla="*/ 613 h 2144"/>
                <a:gd name="T68" fmla="*/ 21 w 533"/>
                <a:gd name="T69" fmla="*/ 539 h 2144"/>
                <a:gd name="T70" fmla="*/ 36 w 533"/>
                <a:gd name="T71" fmla="*/ 468 h 2144"/>
                <a:gd name="T72" fmla="*/ 54 w 533"/>
                <a:gd name="T73" fmla="*/ 400 h 2144"/>
                <a:gd name="T74" fmla="*/ 76 w 533"/>
                <a:gd name="T75" fmla="*/ 337 h 2144"/>
                <a:gd name="T76" fmla="*/ 101 w 533"/>
                <a:gd name="T77" fmla="*/ 277 h 2144"/>
                <a:gd name="T78" fmla="*/ 132 w 533"/>
                <a:gd name="T79" fmla="*/ 222 h 2144"/>
                <a:gd name="T80" fmla="*/ 154 w 533"/>
                <a:gd name="T81" fmla="*/ 188 h 2144"/>
                <a:gd name="T82" fmla="*/ 179 w 533"/>
                <a:gd name="T83" fmla="*/ 154 h 2144"/>
                <a:gd name="T84" fmla="*/ 207 w 533"/>
                <a:gd name="T85" fmla="*/ 123 h 2144"/>
                <a:gd name="T86" fmla="*/ 239 w 533"/>
                <a:gd name="T87" fmla="*/ 92 h 2144"/>
                <a:gd name="T88" fmla="*/ 271 w 533"/>
                <a:gd name="T89" fmla="*/ 67 h 2144"/>
                <a:gd name="T90" fmla="*/ 305 w 533"/>
                <a:gd name="T91" fmla="*/ 43 h 2144"/>
                <a:gd name="T92" fmla="*/ 341 w 533"/>
                <a:gd name="T93" fmla="*/ 25 h 2144"/>
                <a:gd name="T94" fmla="*/ 377 w 533"/>
                <a:gd name="T95" fmla="*/ 11 h 2144"/>
                <a:gd name="T96" fmla="*/ 413 w 533"/>
                <a:gd name="T97" fmla="*/ 2 h 2144"/>
                <a:gd name="T98" fmla="*/ 451 w 533"/>
                <a:gd name="T99" fmla="*/ 0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3" h="2144">
                  <a:moveTo>
                    <a:pt x="451" y="0"/>
                  </a:moveTo>
                  <a:lnTo>
                    <a:pt x="487" y="4"/>
                  </a:lnTo>
                  <a:lnTo>
                    <a:pt x="503" y="9"/>
                  </a:lnTo>
                  <a:lnTo>
                    <a:pt x="521" y="16"/>
                  </a:lnTo>
                  <a:lnTo>
                    <a:pt x="522" y="15"/>
                  </a:lnTo>
                  <a:lnTo>
                    <a:pt x="523" y="15"/>
                  </a:lnTo>
                  <a:lnTo>
                    <a:pt x="533" y="2144"/>
                  </a:lnTo>
                  <a:lnTo>
                    <a:pt x="517" y="2141"/>
                  </a:lnTo>
                  <a:lnTo>
                    <a:pt x="498" y="2131"/>
                  </a:lnTo>
                  <a:lnTo>
                    <a:pt x="477" y="2117"/>
                  </a:lnTo>
                  <a:lnTo>
                    <a:pt x="455" y="2096"/>
                  </a:lnTo>
                  <a:lnTo>
                    <a:pt x="430" y="2070"/>
                  </a:lnTo>
                  <a:lnTo>
                    <a:pt x="404" y="2040"/>
                  </a:lnTo>
                  <a:lnTo>
                    <a:pt x="377" y="2004"/>
                  </a:lnTo>
                  <a:lnTo>
                    <a:pt x="349" y="1964"/>
                  </a:lnTo>
                  <a:lnTo>
                    <a:pt x="320" y="1918"/>
                  </a:lnTo>
                  <a:lnTo>
                    <a:pt x="291" y="1869"/>
                  </a:lnTo>
                  <a:lnTo>
                    <a:pt x="262" y="1815"/>
                  </a:lnTo>
                  <a:lnTo>
                    <a:pt x="233" y="1758"/>
                  </a:lnTo>
                  <a:lnTo>
                    <a:pt x="204" y="1696"/>
                  </a:lnTo>
                  <a:lnTo>
                    <a:pt x="176" y="1632"/>
                  </a:lnTo>
                  <a:lnTo>
                    <a:pt x="149" y="1563"/>
                  </a:lnTo>
                  <a:lnTo>
                    <a:pt x="124" y="1490"/>
                  </a:lnTo>
                  <a:lnTo>
                    <a:pt x="99" y="1415"/>
                  </a:lnTo>
                  <a:lnTo>
                    <a:pt x="76" y="1338"/>
                  </a:lnTo>
                  <a:lnTo>
                    <a:pt x="56" y="1257"/>
                  </a:lnTo>
                  <a:lnTo>
                    <a:pt x="37" y="1174"/>
                  </a:lnTo>
                  <a:lnTo>
                    <a:pt x="22" y="1093"/>
                  </a:lnTo>
                  <a:lnTo>
                    <a:pt x="12" y="1011"/>
                  </a:lnTo>
                  <a:lnTo>
                    <a:pt x="4" y="929"/>
                  </a:lnTo>
                  <a:lnTo>
                    <a:pt x="0" y="847"/>
                  </a:lnTo>
                  <a:lnTo>
                    <a:pt x="0" y="767"/>
                  </a:lnTo>
                  <a:lnTo>
                    <a:pt x="4" y="689"/>
                  </a:lnTo>
                  <a:lnTo>
                    <a:pt x="11" y="613"/>
                  </a:lnTo>
                  <a:lnTo>
                    <a:pt x="21" y="539"/>
                  </a:lnTo>
                  <a:lnTo>
                    <a:pt x="36" y="468"/>
                  </a:lnTo>
                  <a:lnTo>
                    <a:pt x="54" y="400"/>
                  </a:lnTo>
                  <a:lnTo>
                    <a:pt x="76" y="337"/>
                  </a:lnTo>
                  <a:lnTo>
                    <a:pt x="101" y="277"/>
                  </a:lnTo>
                  <a:lnTo>
                    <a:pt x="132" y="222"/>
                  </a:lnTo>
                  <a:lnTo>
                    <a:pt x="154" y="188"/>
                  </a:lnTo>
                  <a:lnTo>
                    <a:pt x="179" y="154"/>
                  </a:lnTo>
                  <a:lnTo>
                    <a:pt x="207" y="123"/>
                  </a:lnTo>
                  <a:lnTo>
                    <a:pt x="239" y="92"/>
                  </a:lnTo>
                  <a:lnTo>
                    <a:pt x="271" y="67"/>
                  </a:lnTo>
                  <a:lnTo>
                    <a:pt x="305" y="43"/>
                  </a:lnTo>
                  <a:lnTo>
                    <a:pt x="341" y="25"/>
                  </a:lnTo>
                  <a:lnTo>
                    <a:pt x="377" y="11"/>
                  </a:lnTo>
                  <a:lnTo>
                    <a:pt x="413" y="2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BCE6EA"/>
            </a:solidFill>
            <a:ln w="0">
              <a:solidFill>
                <a:srgbClr val="BCE6EA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 rot="900000">
              <a:off x="435900" y="174023"/>
              <a:ext cx="79937" cy="729636"/>
            </a:xfrm>
            <a:custGeom>
              <a:avLst/>
              <a:gdLst>
                <a:gd name="T0" fmla="*/ 225 w 235"/>
                <a:gd name="T1" fmla="*/ 0 h 2145"/>
                <a:gd name="T2" fmla="*/ 235 w 235"/>
                <a:gd name="T3" fmla="*/ 2145 h 2145"/>
                <a:gd name="T4" fmla="*/ 227 w 235"/>
                <a:gd name="T5" fmla="*/ 2140 h 2145"/>
                <a:gd name="T6" fmla="*/ 218 w 235"/>
                <a:gd name="T7" fmla="*/ 2128 h 2145"/>
                <a:gd name="T8" fmla="*/ 207 w 235"/>
                <a:gd name="T9" fmla="*/ 2109 h 2145"/>
                <a:gd name="T10" fmla="*/ 196 w 235"/>
                <a:gd name="T11" fmla="*/ 2084 h 2145"/>
                <a:gd name="T12" fmla="*/ 184 w 235"/>
                <a:gd name="T13" fmla="*/ 2052 h 2145"/>
                <a:gd name="T14" fmla="*/ 171 w 235"/>
                <a:gd name="T15" fmla="*/ 2014 h 2145"/>
                <a:gd name="T16" fmla="*/ 157 w 235"/>
                <a:gd name="T17" fmla="*/ 1971 h 2145"/>
                <a:gd name="T18" fmla="*/ 143 w 235"/>
                <a:gd name="T19" fmla="*/ 1921 h 2145"/>
                <a:gd name="T20" fmla="*/ 129 w 235"/>
                <a:gd name="T21" fmla="*/ 1867 h 2145"/>
                <a:gd name="T22" fmla="*/ 115 w 235"/>
                <a:gd name="T23" fmla="*/ 1807 h 2145"/>
                <a:gd name="T24" fmla="*/ 101 w 235"/>
                <a:gd name="T25" fmla="*/ 1742 h 2145"/>
                <a:gd name="T26" fmla="*/ 88 w 235"/>
                <a:gd name="T27" fmla="*/ 1673 h 2145"/>
                <a:gd name="T28" fmla="*/ 74 w 235"/>
                <a:gd name="T29" fmla="*/ 1599 h 2145"/>
                <a:gd name="T30" fmla="*/ 61 w 235"/>
                <a:gd name="T31" fmla="*/ 1520 h 2145"/>
                <a:gd name="T32" fmla="*/ 49 w 235"/>
                <a:gd name="T33" fmla="*/ 1440 h 2145"/>
                <a:gd name="T34" fmla="*/ 37 w 235"/>
                <a:gd name="T35" fmla="*/ 1354 h 2145"/>
                <a:gd name="T36" fmla="*/ 27 w 235"/>
                <a:gd name="T37" fmla="*/ 1266 h 2145"/>
                <a:gd name="T38" fmla="*/ 18 w 235"/>
                <a:gd name="T39" fmla="*/ 1173 h 2145"/>
                <a:gd name="T40" fmla="*/ 12 w 235"/>
                <a:gd name="T41" fmla="*/ 1090 h 2145"/>
                <a:gd name="T42" fmla="*/ 6 w 235"/>
                <a:gd name="T43" fmla="*/ 1006 h 2145"/>
                <a:gd name="T44" fmla="*/ 3 w 235"/>
                <a:gd name="T45" fmla="*/ 923 h 2145"/>
                <a:gd name="T46" fmla="*/ 1 w 235"/>
                <a:gd name="T47" fmla="*/ 840 h 2145"/>
                <a:gd name="T48" fmla="*/ 0 w 235"/>
                <a:gd name="T49" fmla="*/ 759 h 2145"/>
                <a:gd name="T50" fmla="*/ 3 w 235"/>
                <a:gd name="T51" fmla="*/ 679 h 2145"/>
                <a:gd name="T52" fmla="*/ 5 w 235"/>
                <a:gd name="T53" fmla="*/ 601 h 2145"/>
                <a:gd name="T54" fmla="*/ 10 w 235"/>
                <a:gd name="T55" fmla="*/ 527 h 2145"/>
                <a:gd name="T56" fmla="*/ 16 w 235"/>
                <a:gd name="T57" fmla="*/ 455 h 2145"/>
                <a:gd name="T58" fmla="*/ 25 w 235"/>
                <a:gd name="T59" fmla="*/ 387 h 2145"/>
                <a:gd name="T60" fmla="*/ 35 w 235"/>
                <a:gd name="T61" fmla="*/ 323 h 2145"/>
                <a:gd name="T62" fmla="*/ 46 w 235"/>
                <a:gd name="T63" fmla="*/ 264 h 2145"/>
                <a:gd name="T64" fmla="*/ 60 w 235"/>
                <a:gd name="T65" fmla="*/ 209 h 2145"/>
                <a:gd name="T66" fmla="*/ 75 w 235"/>
                <a:gd name="T67" fmla="*/ 160 h 2145"/>
                <a:gd name="T68" fmla="*/ 91 w 235"/>
                <a:gd name="T69" fmla="*/ 118 h 2145"/>
                <a:gd name="T70" fmla="*/ 110 w 235"/>
                <a:gd name="T71" fmla="*/ 81 h 2145"/>
                <a:gd name="T72" fmla="*/ 129 w 235"/>
                <a:gd name="T73" fmla="*/ 51 h 2145"/>
                <a:gd name="T74" fmla="*/ 152 w 235"/>
                <a:gd name="T75" fmla="*/ 29 h 2145"/>
                <a:gd name="T76" fmla="*/ 176 w 235"/>
                <a:gd name="T77" fmla="*/ 13 h 2145"/>
                <a:gd name="T78" fmla="*/ 200 w 235"/>
                <a:gd name="T79" fmla="*/ 3 h 2145"/>
                <a:gd name="T80" fmla="*/ 225 w 235"/>
                <a:gd name="T81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5" h="2145">
                  <a:moveTo>
                    <a:pt x="225" y="0"/>
                  </a:moveTo>
                  <a:lnTo>
                    <a:pt x="235" y="2145"/>
                  </a:lnTo>
                  <a:lnTo>
                    <a:pt x="227" y="2140"/>
                  </a:lnTo>
                  <a:lnTo>
                    <a:pt x="218" y="2128"/>
                  </a:lnTo>
                  <a:lnTo>
                    <a:pt x="207" y="2109"/>
                  </a:lnTo>
                  <a:lnTo>
                    <a:pt x="196" y="2084"/>
                  </a:lnTo>
                  <a:lnTo>
                    <a:pt x="184" y="2052"/>
                  </a:lnTo>
                  <a:lnTo>
                    <a:pt x="171" y="2014"/>
                  </a:lnTo>
                  <a:lnTo>
                    <a:pt x="157" y="1971"/>
                  </a:lnTo>
                  <a:lnTo>
                    <a:pt x="143" y="1921"/>
                  </a:lnTo>
                  <a:lnTo>
                    <a:pt x="129" y="1867"/>
                  </a:lnTo>
                  <a:lnTo>
                    <a:pt x="115" y="1807"/>
                  </a:lnTo>
                  <a:lnTo>
                    <a:pt x="101" y="1742"/>
                  </a:lnTo>
                  <a:lnTo>
                    <a:pt x="88" y="1673"/>
                  </a:lnTo>
                  <a:lnTo>
                    <a:pt x="74" y="1599"/>
                  </a:lnTo>
                  <a:lnTo>
                    <a:pt x="61" y="1520"/>
                  </a:lnTo>
                  <a:lnTo>
                    <a:pt x="49" y="1440"/>
                  </a:lnTo>
                  <a:lnTo>
                    <a:pt x="37" y="1354"/>
                  </a:lnTo>
                  <a:lnTo>
                    <a:pt x="27" y="1266"/>
                  </a:lnTo>
                  <a:lnTo>
                    <a:pt x="18" y="1173"/>
                  </a:lnTo>
                  <a:lnTo>
                    <a:pt x="12" y="1090"/>
                  </a:lnTo>
                  <a:lnTo>
                    <a:pt x="6" y="1006"/>
                  </a:lnTo>
                  <a:lnTo>
                    <a:pt x="3" y="923"/>
                  </a:lnTo>
                  <a:lnTo>
                    <a:pt x="1" y="840"/>
                  </a:lnTo>
                  <a:lnTo>
                    <a:pt x="0" y="759"/>
                  </a:lnTo>
                  <a:lnTo>
                    <a:pt x="3" y="679"/>
                  </a:lnTo>
                  <a:lnTo>
                    <a:pt x="5" y="601"/>
                  </a:lnTo>
                  <a:lnTo>
                    <a:pt x="10" y="527"/>
                  </a:lnTo>
                  <a:lnTo>
                    <a:pt x="16" y="455"/>
                  </a:lnTo>
                  <a:lnTo>
                    <a:pt x="25" y="387"/>
                  </a:lnTo>
                  <a:lnTo>
                    <a:pt x="35" y="323"/>
                  </a:lnTo>
                  <a:lnTo>
                    <a:pt x="46" y="264"/>
                  </a:lnTo>
                  <a:lnTo>
                    <a:pt x="60" y="209"/>
                  </a:lnTo>
                  <a:lnTo>
                    <a:pt x="75" y="160"/>
                  </a:lnTo>
                  <a:lnTo>
                    <a:pt x="91" y="118"/>
                  </a:lnTo>
                  <a:lnTo>
                    <a:pt x="110" y="81"/>
                  </a:lnTo>
                  <a:lnTo>
                    <a:pt x="129" y="51"/>
                  </a:lnTo>
                  <a:lnTo>
                    <a:pt x="152" y="29"/>
                  </a:lnTo>
                  <a:lnTo>
                    <a:pt x="176" y="13"/>
                  </a:lnTo>
                  <a:lnTo>
                    <a:pt x="200" y="3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DEDED"/>
            </a:solidFill>
            <a:ln w="0">
              <a:solidFill>
                <a:srgbClr val="EDEDED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auto">
            <a:xfrm rot="900000">
              <a:off x="509845" y="193700"/>
              <a:ext cx="78916" cy="729636"/>
            </a:xfrm>
            <a:custGeom>
              <a:avLst/>
              <a:gdLst>
                <a:gd name="T0" fmla="*/ 0 w 232"/>
                <a:gd name="T1" fmla="*/ 0 h 2145"/>
                <a:gd name="T2" fmla="*/ 26 w 232"/>
                <a:gd name="T3" fmla="*/ 3 h 2145"/>
                <a:gd name="T4" fmla="*/ 50 w 232"/>
                <a:gd name="T5" fmla="*/ 13 h 2145"/>
                <a:gd name="T6" fmla="*/ 72 w 232"/>
                <a:gd name="T7" fmla="*/ 28 h 2145"/>
                <a:gd name="T8" fmla="*/ 93 w 232"/>
                <a:gd name="T9" fmla="*/ 50 h 2145"/>
                <a:gd name="T10" fmla="*/ 114 w 232"/>
                <a:gd name="T11" fmla="*/ 82 h 2145"/>
                <a:gd name="T12" fmla="*/ 133 w 232"/>
                <a:gd name="T13" fmla="*/ 119 h 2145"/>
                <a:gd name="T14" fmla="*/ 150 w 232"/>
                <a:gd name="T15" fmla="*/ 162 h 2145"/>
                <a:gd name="T16" fmla="*/ 165 w 232"/>
                <a:gd name="T17" fmla="*/ 212 h 2145"/>
                <a:gd name="T18" fmla="*/ 179 w 232"/>
                <a:gd name="T19" fmla="*/ 265 h 2145"/>
                <a:gd name="T20" fmla="*/ 191 w 232"/>
                <a:gd name="T21" fmla="*/ 325 h 2145"/>
                <a:gd name="T22" fmla="*/ 201 w 232"/>
                <a:gd name="T23" fmla="*/ 389 h 2145"/>
                <a:gd name="T24" fmla="*/ 211 w 232"/>
                <a:gd name="T25" fmla="*/ 456 h 2145"/>
                <a:gd name="T26" fmla="*/ 219 w 232"/>
                <a:gd name="T27" fmla="*/ 527 h 2145"/>
                <a:gd name="T28" fmla="*/ 223 w 232"/>
                <a:gd name="T29" fmla="*/ 602 h 2145"/>
                <a:gd name="T30" fmla="*/ 228 w 232"/>
                <a:gd name="T31" fmla="*/ 678 h 2145"/>
                <a:gd name="T32" fmla="*/ 230 w 232"/>
                <a:gd name="T33" fmla="*/ 758 h 2145"/>
                <a:gd name="T34" fmla="*/ 232 w 232"/>
                <a:gd name="T35" fmla="*/ 839 h 2145"/>
                <a:gd name="T36" fmla="*/ 230 w 232"/>
                <a:gd name="T37" fmla="*/ 920 h 2145"/>
                <a:gd name="T38" fmla="*/ 228 w 232"/>
                <a:gd name="T39" fmla="*/ 1003 h 2145"/>
                <a:gd name="T40" fmla="*/ 223 w 232"/>
                <a:gd name="T41" fmla="*/ 1088 h 2145"/>
                <a:gd name="T42" fmla="*/ 218 w 232"/>
                <a:gd name="T43" fmla="*/ 1171 h 2145"/>
                <a:gd name="T44" fmla="*/ 211 w 232"/>
                <a:gd name="T45" fmla="*/ 1263 h 2145"/>
                <a:gd name="T46" fmla="*/ 200 w 232"/>
                <a:gd name="T47" fmla="*/ 1353 h 2145"/>
                <a:gd name="T48" fmla="*/ 191 w 232"/>
                <a:gd name="T49" fmla="*/ 1440 h 2145"/>
                <a:gd name="T50" fmla="*/ 179 w 232"/>
                <a:gd name="T51" fmla="*/ 1522 h 2145"/>
                <a:gd name="T52" fmla="*/ 166 w 232"/>
                <a:gd name="T53" fmla="*/ 1601 h 2145"/>
                <a:gd name="T54" fmla="*/ 154 w 232"/>
                <a:gd name="T55" fmla="*/ 1675 h 2145"/>
                <a:gd name="T56" fmla="*/ 141 w 232"/>
                <a:gd name="T57" fmla="*/ 1745 h 2145"/>
                <a:gd name="T58" fmla="*/ 128 w 232"/>
                <a:gd name="T59" fmla="*/ 1811 h 2145"/>
                <a:gd name="T60" fmla="*/ 114 w 232"/>
                <a:gd name="T61" fmla="*/ 1870 h 2145"/>
                <a:gd name="T62" fmla="*/ 100 w 232"/>
                <a:gd name="T63" fmla="*/ 1925 h 2145"/>
                <a:gd name="T64" fmla="*/ 87 w 232"/>
                <a:gd name="T65" fmla="*/ 1974 h 2145"/>
                <a:gd name="T66" fmla="*/ 73 w 232"/>
                <a:gd name="T67" fmla="*/ 2019 h 2145"/>
                <a:gd name="T68" fmla="*/ 62 w 232"/>
                <a:gd name="T69" fmla="*/ 2056 h 2145"/>
                <a:gd name="T70" fmla="*/ 49 w 232"/>
                <a:gd name="T71" fmla="*/ 2088 h 2145"/>
                <a:gd name="T72" fmla="*/ 38 w 232"/>
                <a:gd name="T73" fmla="*/ 2112 h 2145"/>
                <a:gd name="T74" fmla="*/ 28 w 232"/>
                <a:gd name="T75" fmla="*/ 2131 h 2145"/>
                <a:gd name="T76" fmla="*/ 20 w 232"/>
                <a:gd name="T77" fmla="*/ 2142 h 2145"/>
                <a:gd name="T78" fmla="*/ 12 w 232"/>
                <a:gd name="T79" fmla="*/ 2145 h 2145"/>
                <a:gd name="T80" fmla="*/ 10 w 232"/>
                <a:gd name="T81" fmla="*/ 2145 h 2145"/>
                <a:gd name="T82" fmla="*/ 0 w 232"/>
                <a:gd name="T83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2" h="2145">
                  <a:moveTo>
                    <a:pt x="0" y="0"/>
                  </a:moveTo>
                  <a:lnTo>
                    <a:pt x="26" y="3"/>
                  </a:lnTo>
                  <a:lnTo>
                    <a:pt x="50" y="13"/>
                  </a:lnTo>
                  <a:lnTo>
                    <a:pt x="72" y="28"/>
                  </a:lnTo>
                  <a:lnTo>
                    <a:pt x="93" y="50"/>
                  </a:lnTo>
                  <a:lnTo>
                    <a:pt x="114" y="82"/>
                  </a:lnTo>
                  <a:lnTo>
                    <a:pt x="133" y="119"/>
                  </a:lnTo>
                  <a:lnTo>
                    <a:pt x="150" y="162"/>
                  </a:lnTo>
                  <a:lnTo>
                    <a:pt x="165" y="212"/>
                  </a:lnTo>
                  <a:lnTo>
                    <a:pt x="179" y="265"/>
                  </a:lnTo>
                  <a:lnTo>
                    <a:pt x="191" y="325"/>
                  </a:lnTo>
                  <a:lnTo>
                    <a:pt x="201" y="389"/>
                  </a:lnTo>
                  <a:lnTo>
                    <a:pt x="211" y="456"/>
                  </a:lnTo>
                  <a:lnTo>
                    <a:pt x="219" y="527"/>
                  </a:lnTo>
                  <a:lnTo>
                    <a:pt x="223" y="602"/>
                  </a:lnTo>
                  <a:lnTo>
                    <a:pt x="228" y="678"/>
                  </a:lnTo>
                  <a:lnTo>
                    <a:pt x="230" y="758"/>
                  </a:lnTo>
                  <a:lnTo>
                    <a:pt x="232" y="839"/>
                  </a:lnTo>
                  <a:lnTo>
                    <a:pt x="230" y="920"/>
                  </a:lnTo>
                  <a:lnTo>
                    <a:pt x="228" y="1003"/>
                  </a:lnTo>
                  <a:lnTo>
                    <a:pt x="223" y="1088"/>
                  </a:lnTo>
                  <a:lnTo>
                    <a:pt x="218" y="1171"/>
                  </a:lnTo>
                  <a:lnTo>
                    <a:pt x="211" y="1263"/>
                  </a:lnTo>
                  <a:lnTo>
                    <a:pt x="200" y="1353"/>
                  </a:lnTo>
                  <a:lnTo>
                    <a:pt x="191" y="1440"/>
                  </a:lnTo>
                  <a:lnTo>
                    <a:pt x="179" y="1522"/>
                  </a:lnTo>
                  <a:lnTo>
                    <a:pt x="166" y="1601"/>
                  </a:lnTo>
                  <a:lnTo>
                    <a:pt x="154" y="1675"/>
                  </a:lnTo>
                  <a:lnTo>
                    <a:pt x="141" y="1745"/>
                  </a:lnTo>
                  <a:lnTo>
                    <a:pt x="128" y="1811"/>
                  </a:lnTo>
                  <a:lnTo>
                    <a:pt x="114" y="1870"/>
                  </a:lnTo>
                  <a:lnTo>
                    <a:pt x="100" y="1925"/>
                  </a:lnTo>
                  <a:lnTo>
                    <a:pt x="87" y="1974"/>
                  </a:lnTo>
                  <a:lnTo>
                    <a:pt x="73" y="2019"/>
                  </a:lnTo>
                  <a:lnTo>
                    <a:pt x="62" y="2056"/>
                  </a:lnTo>
                  <a:lnTo>
                    <a:pt x="49" y="2088"/>
                  </a:lnTo>
                  <a:lnTo>
                    <a:pt x="38" y="2112"/>
                  </a:lnTo>
                  <a:lnTo>
                    <a:pt x="28" y="2131"/>
                  </a:lnTo>
                  <a:lnTo>
                    <a:pt x="20" y="2142"/>
                  </a:lnTo>
                  <a:lnTo>
                    <a:pt x="12" y="2145"/>
                  </a:lnTo>
                  <a:lnTo>
                    <a:pt x="10" y="2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 userDrawn="1"/>
          </p:nvSpPr>
          <p:spPr bwMode="auto">
            <a:xfrm rot="900000">
              <a:off x="353787" y="901288"/>
              <a:ext cx="22791" cy="98645"/>
            </a:xfrm>
            <a:custGeom>
              <a:avLst/>
              <a:gdLst>
                <a:gd name="T0" fmla="*/ 34 w 67"/>
                <a:gd name="T1" fmla="*/ 0 h 290"/>
                <a:gd name="T2" fmla="*/ 67 w 67"/>
                <a:gd name="T3" fmla="*/ 290 h 290"/>
                <a:gd name="T4" fmla="*/ 34 w 67"/>
                <a:gd name="T5" fmla="*/ 290 h 290"/>
                <a:gd name="T6" fmla="*/ 0 w 67"/>
                <a:gd name="T7" fmla="*/ 0 h 290"/>
                <a:gd name="T8" fmla="*/ 34 w 67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90">
                  <a:moveTo>
                    <a:pt x="34" y="0"/>
                  </a:moveTo>
                  <a:lnTo>
                    <a:pt x="67" y="290"/>
                  </a:lnTo>
                  <a:lnTo>
                    <a:pt x="34" y="290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 rot="900000">
              <a:off x="399513" y="910863"/>
              <a:ext cx="5442" cy="98645"/>
            </a:xfrm>
            <a:custGeom>
              <a:avLst/>
              <a:gdLst>
                <a:gd name="T0" fmla="*/ 14 w 16"/>
                <a:gd name="T1" fmla="*/ 0 h 290"/>
                <a:gd name="T2" fmla="*/ 16 w 16"/>
                <a:gd name="T3" fmla="*/ 290 h 290"/>
                <a:gd name="T4" fmla="*/ 2 w 16"/>
                <a:gd name="T5" fmla="*/ 290 h 290"/>
                <a:gd name="T6" fmla="*/ 0 w 16"/>
                <a:gd name="T7" fmla="*/ 1 h 290"/>
                <a:gd name="T8" fmla="*/ 14 w 16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90">
                  <a:moveTo>
                    <a:pt x="14" y="0"/>
                  </a:moveTo>
                  <a:lnTo>
                    <a:pt x="16" y="290"/>
                  </a:lnTo>
                  <a:lnTo>
                    <a:pt x="2" y="290"/>
                  </a:lnTo>
                  <a:lnTo>
                    <a:pt x="0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 rot="900000">
              <a:off x="435049" y="922573"/>
              <a:ext cx="21770" cy="98645"/>
            </a:xfrm>
            <a:custGeom>
              <a:avLst/>
              <a:gdLst>
                <a:gd name="T0" fmla="*/ 64 w 64"/>
                <a:gd name="T1" fmla="*/ 0 h 290"/>
                <a:gd name="T2" fmla="*/ 33 w 64"/>
                <a:gd name="T3" fmla="*/ 290 h 290"/>
                <a:gd name="T4" fmla="*/ 0 w 64"/>
                <a:gd name="T5" fmla="*/ 290 h 290"/>
                <a:gd name="T6" fmla="*/ 30 w 64"/>
                <a:gd name="T7" fmla="*/ 0 h 290"/>
                <a:gd name="T8" fmla="*/ 64 w 64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0">
                  <a:moveTo>
                    <a:pt x="64" y="0"/>
                  </a:moveTo>
                  <a:lnTo>
                    <a:pt x="33" y="290"/>
                  </a:lnTo>
                  <a:lnTo>
                    <a:pt x="0" y="290"/>
                  </a:lnTo>
                  <a:lnTo>
                    <a:pt x="3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 rot="900000">
              <a:off x="383689" y="1010491"/>
              <a:ext cx="51704" cy="65650"/>
            </a:xfrm>
            <a:custGeom>
              <a:avLst/>
              <a:gdLst>
                <a:gd name="T0" fmla="*/ 150 w 152"/>
                <a:gd name="T1" fmla="*/ 0 h 193"/>
                <a:gd name="T2" fmla="*/ 152 w 152"/>
                <a:gd name="T3" fmla="*/ 26 h 193"/>
                <a:gd name="T4" fmla="*/ 150 w 152"/>
                <a:gd name="T5" fmla="*/ 62 h 193"/>
                <a:gd name="T6" fmla="*/ 143 w 152"/>
                <a:gd name="T7" fmla="*/ 93 h 193"/>
                <a:gd name="T8" fmla="*/ 132 w 152"/>
                <a:gd name="T9" fmla="*/ 124 h 193"/>
                <a:gd name="T10" fmla="*/ 117 w 152"/>
                <a:gd name="T11" fmla="*/ 150 h 193"/>
                <a:gd name="T12" fmla="*/ 100 w 152"/>
                <a:gd name="T13" fmla="*/ 173 h 193"/>
                <a:gd name="T14" fmla="*/ 79 w 152"/>
                <a:gd name="T15" fmla="*/ 191 h 193"/>
                <a:gd name="T16" fmla="*/ 1 w 152"/>
                <a:gd name="T17" fmla="*/ 193 h 193"/>
                <a:gd name="T18" fmla="*/ 0 w 152"/>
                <a:gd name="T19" fmla="*/ 1 h 193"/>
                <a:gd name="T20" fmla="*/ 150 w 152"/>
                <a:gd name="T2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93">
                  <a:moveTo>
                    <a:pt x="150" y="0"/>
                  </a:moveTo>
                  <a:lnTo>
                    <a:pt x="152" y="26"/>
                  </a:lnTo>
                  <a:lnTo>
                    <a:pt x="150" y="62"/>
                  </a:lnTo>
                  <a:lnTo>
                    <a:pt x="143" y="93"/>
                  </a:lnTo>
                  <a:lnTo>
                    <a:pt x="132" y="124"/>
                  </a:lnTo>
                  <a:lnTo>
                    <a:pt x="117" y="150"/>
                  </a:lnTo>
                  <a:lnTo>
                    <a:pt x="100" y="173"/>
                  </a:lnTo>
                  <a:lnTo>
                    <a:pt x="79" y="191"/>
                  </a:lnTo>
                  <a:lnTo>
                    <a:pt x="1" y="193"/>
                  </a:lnTo>
                  <a:lnTo>
                    <a:pt x="0" y="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 rot="900000">
              <a:off x="339047" y="998191"/>
              <a:ext cx="46601" cy="65310"/>
            </a:xfrm>
            <a:custGeom>
              <a:avLst/>
              <a:gdLst>
                <a:gd name="T0" fmla="*/ 136 w 137"/>
                <a:gd name="T1" fmla="*/ 0 h 192"/>
                <a:gd name="T2" fmla="*/ 137 w 137"/>
                <a:gd name="T3" fmla="*/ 192 h 192"/>
                <a:gd name="T4" fmla="*/ 75 w 137"/>
                <a:gd name="T5" fmla="*/ 192 h 192"/>
                <a:gd name="T6" fmla="*/ 54 w 137"/>
                <a:gd name="T7" fmla="*/ 173 h 192"/>
                <a:gd name="T8" fmla="*/ 37 w 137"/>
                <a:gd name="T9" fmla="*/ 151 h 192"/>
                <a:gd name="T10" fmla="*/ 21 w 137"/>
                <a:gd name="T11" fmla="*/ 124 h 192"/>
                <a:gd name="T12" fmla="*/ 10 w 137"/>
                <a:gd name="T13" fmla="*/ 95 h 192"/>
                <a:gd name="T14" fmla="*/ 3 w 137"/>
                <a:gd name="T15" fmla="*/ 62 h 192"/>
                <a:gd name="T16" fmla="*/ 0 w 137"/>
                <a:gd name="T17" fmla="*/ 28 h 192"/>
                <a:gd name="T18" fmla="*/ 2 w 137"/>
                <a:gd name="T19" fmla="*/ 0 h 192"/>
                <a:gd name="T20" fmla="*/ 136 w 137"/>
                <a:gd name="T2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92">
                  <a:moveTo>
                    <a:pt x="136" y="0"/>
                  </a:moveTo>
                  <a:lnTo>
                    <a:pt x="137" y="192"/>
                  </a:lnTo>
                  <a:lnTo>
                    <a:pt x="75" y="192"/>
                  </a:lnTo>
                  <a:lnTo>
                    <a:pt x="54" y="173"/>
                  </a:lnTo>
                  <a:lnTo>
                    <a:pt x="37" y="151"/>
                  </a:lnTo>
                  <a:lnTo>
                    <a:pt x="21" y="124"/>
                  </a:lnTo>
                  <a:lnTo>
                    <a:pt x="10" y="95"/>
                  </a:lnTo>
                  <a:lnTo>
                    <a:pt x="3" y="62"/>
                  </a:lnTo>
                  <a:lnTo>
                    <a:pt x="0" y="28"/>
                  </a:lnTo>
                  <a:lnTo>
                    <a:pt x="2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"/>
            <p:cNvSpPr>
              <a:spLocks/>
            </p:cNvSpPr>
            <p:nvPr userDrawn="1"/>
          </p:nvSpPr>
          <p:spPr bwMode="auto">
            <a:xfrm rot="900000">
              <a:off x="272712" y="760739"/>
              <a:ext cx="163956" cy="136063"/>
            </a:xfrm>
            <a:custGeom>
              <a:avLst/>
              <a:gdLst>
                <a:gd name="T0" fmla="*/ 480 w 482"/>
                <a:gd name="T1" fmla="*/ 0 h 400"/>
                <a:gd name="T2" fmla="*/ 482 w 482"/>
                <a:gd name="T3" fmla="*/ 399 h 400"/>
                <a:gd name="T4" fmla="*/ 314 w 482"/>
                <a:gd name="T5" fmla="*/ 400 h 400"/>
                <a:gd name="T6" fmla="*/ 0 w 482"/>
                <a:gd name="T7" fmla="*/ 4 h 400"/>
                <a:gd name="T8" fmla="*/ 480 w 482"/>
                <a:gd name="T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400">
                  <a:moveTo>
                    <a:pt x="480" y="0"/>
                  </a:moveTo>
                  <a:lnTo>
                    <a:pt x="482" y="399"/>
                  </a:lnTo>
                  <a:lnTo>
                    <a:pt x="314" y="400"/>
                  </a:lnTo>
                  <a:lnTo>
                    <a:pt x="0" y="4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 rot="900000">
              <a:off x="430557" y="802335"/>
              <a:ext cx="163956" cy="136403"/>
            </a:xfrm>
            <a:custGeom>
              <a:avLst/>
              <a:gdLst>
                <a:gd name="T0" fmla="*/ 482 w 482"/>
                <a:gd name="T1" fmla="*/ 0 h 401"/>
                <a:gd name="T2" fmla="*/ 174 w 482"/>
                <a:gd name="T3" fmla="*/ 400 h 401"/>
                <a:gd name="T4" fmla="*/ 2 w 482"/>
                <a:gd name="T5" fmla="*/ 401 h 401"/>
                <a:gd name="T6" fmla="*/ 0 w 482"/>
                <a:gd name="T7" fmla="*/ 2 h 401"/>
                <a:gd name="T8" fmla="*/ 482 w 482"/>
                <a:gd name="T9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401">
                  <a:moveTo>
                    <a:pt x="482" y="0"/>
                  </a:moveTo>
                  <a:lnTo>
                    <a:pt x="174" y="400"/>
                  </a:lnTo>
                  <a:lnTo>
                    <a:pt x="2" y="401"/>
                  </a:lnTo>
                  <a:lnTo>
                    <a:pt x="0" y="2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04553" y="397898"/>
            <a:ext cx="5848316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선정이유</a:t>
            </a:r>
            <a:r>
              <a:rPr lang="en-US" altLang="ko-KR" sz="28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 발견</a:t>
            </a:r>
            <a:r>
              <a:rPr lang="en-US" altLang="ko-KR" sz="28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8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43049" y="2528727"/>
            <a:ext cx="329820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홈페이지 구성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73936" y="6323888"/>
            <a:ext cx="3076486" cy="470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708089" y="3641030"/>
            <a:ext cx="2933164" cy="175432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dirty="0"/>
              <a:t>홈페이지 구성이 너무 단조롭다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err="1"/>
              <a:t>메인페이지에</a:t>
            </a:r>
            <a:r>
              <a:rPr lang="ko-KR" altLang="en-US" dirty="0"/>
              <a:t> 기획의도가 드러나면 좋겠다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spc="-150" dirty="0" smtClean="0"/>
          </a:p>
        </p:txBody>
      </p:sp>
    </p:spTree>
    <p:extLst>
      <p:ext uri="{BB962C8B-B14F-4D97-AF65-F5344CB8AC3E}">
        <p14:creationId xmlns:p14="http://schemas.microsoft.com/office/powerpoint/2010/main" val="351254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214887" y="144926"/>
            <a:ext cx="595239" cy="931215"/>
            <a:chOff x="214887" y="144926"/>
            <a:chExt cx="595239" cy="931215"/>
          </a:xfrm>
        </p:grpSpPr>
        <p:sp>
          <p:nvSpPr>
            <p:cNvPr id="11" name="Freeform 8"/>
            <p:cNvSpPr>
              <a:spLocks/>
            </p:cNvSpPr>
            <p:nvPr userDrawn="1"/>
          </p:nvSpPr>
          <p:spPr bwMode="auto">
            <a:xfrm rot="900000">
              <a:off x="404079" y="912360"/>
              <a:ext cx="7483" cy="98645"/>
            </a:xfrm>
            <a:custGeom>
              <a:avLst/>
              <a:gdLst>
                <a:gd name="T0" fmla="*/ 20 w 22"/>
                <a:gd name="T1" fmla="*/ 0 h 290"/>
                <a:gd name="T2" fmla="*/ 22 w 22"/>
                <a:gd name="T3" fmla="*/ 290 h 290"/>
                <a:gd name="T4" fmla="*/ 2 w 22"/>
                <a:gd name="T5" fmla="*/ 290 h 290"/>
                <a:gd name="T6" fmla="*/ 0 w 22"/>
                <a:gd name="T7" fmla="*/ 0 h 290"/>
                <a:gd name="T8" fmla="*/ 20 w 22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90">
                  <a:moveTo>
                    <a:pt x="20" y="0"/>
                  </a:moveTo>
                  <a:lnTo>
                    <a:pt x="22" y="290"/>
                  </a:lnTo>
                  <a:lnTo>
                    <a:pt x="2" y="290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 rot="900000">
              <a:off x="214887" y="144926"/>
              <a:ext cx="304781" cy="729636"/>
            </a:xfrm>
            <a:custGeom>
              <a:avLst/>
              <a:gdLst>
                <a:gd name="T0" fmla="*/ 643 w 896"/>
                <a:gd name="T1" fmla="*/ 0 h 2145"/>
                <a:gd name="T2" fmla="*/ 694 w 896"/>
                <a:gd name="T3" fmla="*/ 1 h 2145"/>
                <a:gd name="T4" fmla="*/ 729 w 896"/>
                <a:gd name="T5" fmla="*/ 5 h 2145"/>
                <a:gd name="T6" fmla="*/ 767 w 896"/>
                <a:gd name="T7" fmla="*/ 8 h 2145"/>
                <a:gd name="T8" fmla="*/ 807 w 896"/>
                <a:gd name="T9" fmla="*/ 12 h 2145"/>
                <a:gd name="T10" fmla="*/ 845 w 896"/>
                <a:gd name="T11" fmla="*/ 19 h 2145"/>
                <a:gd name="T12" fmla="*/ 882 w 896"/>
                <a:gd name="T13" fmla="*/ 28 h 2145"/>
                <a:gd name="T14" fmla="*/ 886 w 896"/>
                <a:gd name="T15" fmla="*/ 27 h 2145"/>
                <a:gd name="T16" fmla="*/ 896 w 896"/>
                <a:gd name="T17" fmla="*/ 2145 h 2145"/>
                <a:gd name="T18" fmla="*/ 872 w 896"/>
                <a:gd name="T19" fmla="*/ 2143 h 2145"/>
                <a:gd name="T20" fmla="*/ 844 w 896"/>
                <a:gd name="T21" fmla="*/ 2136 h 2145"/>
                <a:gd name="T22" fmla="*/ 813 w 896"/>
                <a:gd name="T23" fmla="*/ 2123 h 2145"/>
                <a:gd name="T24" fmla="*/ 779 w 896"/>
                <a:gd name="T25" fmla="*/ 2107 h 2145"/>
                <a:gd name="T26" fmla="*/ 742 w 896"/>
                <a:gd name="T27" fmla="*/ 2085 h 2145"/>
                <a:gd name="T28" fmla="*/ 703 w 896"/>
                <a:gd name="T29" fmla="*/ 2060 h 2145"/>
                <a:gd name="T30" fmla="*/ 662 w 896"/>
                <a:gd name="T31" fmla="*/ 2029 h 2145"/>
                <a:gd name="T32" fmla="*/ 620 w 896"/>
                <a:gd name="T33" fmla="*/ 1997 h 2145"/>
                <a:gd name="T34" fmla="*/ 577 w 896"/>
                <a:gd name="T35" fmla="*/ 1958 h 2145"/>
                <a:gd name="T36" fmla="*/ 533 w 896"/>
                <a:gd name="T37" fmla="*/ 1917 h 2145"/>
                <a:gd name="T38" fmla="*/ 489 w 896"/>
                <a:gd name="T39" fmla="*/ 1873 h 2145"/>
                <a:gd name="T40" fmla="*/ 443 w 896"/>
                <a:gd name="T41" fmla="*/ 1823 h 2145"/>
                <a:gd name="T42" fmla="*/ 399 w 896"/>
                <a:gd name="T43" fmla="*/ 1772 h 2145"/>
                <a:gd name="T44" fmla="*/ 355 w 896"/>
                <a:gd name="T45" fmla="*/ 1717 h 2145"/>
                <a:gd name="T46" fmla="*/ 312 w 896"/>
                <a:gd name="T47" fmla="*/ 1659 h 2145"/>
                <a:gd name="T48" fmla="*/ 270 w 896"/>
                <a:gd name="T49" fmla="*/ 1598 h 2145"/>
                <a:gd name="T50" fmla="*/ 229 w 896"/>
                <a:gd name="T51" fmla="*/ 1533 h 2145"/>
                <a:gd name="T52" fmla="*/ 191 w 896"/>
                <a:gd name="T53" fmla="*/ 1467 h 2145"/>
                <a:gd name="T54" fmla="*/ 155 w 896"/>
                <a:gd name="T55" fmla="*/ 1398 h 2145"/>
                <a:gd name="T56" fmla="*/ 121 w 896"/>
                <a:gd name="T57" fmla="*/ 1326 h 2145"/>
                <a:gd name="T58" fmla="*/ 90 w 896"/>
                <a:gd name="T59" fmla="*/ 1253 h 2145"/>
                <a:gd name="T60" fmla="*/ 62 w 896"/>
                <a:gd name="T61" fmla="*/ 1177 h 2145"/>
                <a:gd name="T62" fmla="*/ 39 w 896"/>
                <a:gd name="T63" fmla="*/ 1103 h 2145"/>
                <a:gd name="T64" fmla="*/ 22 w 896"/>
                <a:gd name="T65" fmla="*/ 1029 h 2145"/>
                <a:gd name="T66" fmla="*/ 9 w 896"/>
                <a:gd name="T67" fmla="*/ 954 h 2145"/>
                <a:gd name="T68" fmla="*/ 2 w 896"/>
                <a:gd name="T69" fmla="*/ 881 h 2145"/>
                <a:gd name="T70" fmla="*/ 0 w 896"/>
                <a:gd name="T71" fmla="*/ 808 h 2145"/>
                <a:gd name="T72" fmla="*/ 2 w 896"/>
                <a:gd name="T73" fmla="*/ 736 h 2145"/>
                <a:gd name="T74" fmla="*/ 9 w 896"/>
                <a:gd name="T75" fmla="*/ 665 h 2145"/>
                <a:gd name="T76" fmla="*/ 22 w 896"/>
                <a:gd name="T77" fmla="*/ 596 h 2145"/>
                <a:gd name="T78" fmla="*/ 39 w 896"/>
                <a:gd name="T79" fmla="*/ 530 h 2145"/>
                <a:gd name="T80" fmla="*/ 63 w 896"/>
                <a:gd name="T81" fmla="*/ 465 h 2145"/>
                <a:gd name="T82" fmla="*/ 91 w 896"/>
                <a:gd name="T83" fmla="*/ 405 h 2145"/>
                <a:gd name="T84" fmla="*/ 114 w 896"/>
                <a:gd name="T85" fmla="*/ 362 h 2145"/>
                <a:gd name="T86" fmla="*/ 142 w 896"/>
                <a:gd name="T87" fmla="*/ 320 h 2145"/>
                <a:gd name="T88" fmla="*/ 176 w 896"/>
                <a:gd name="T89" fmla="*/ 277 h 2145"/>
                <a:gd name="T90" fmla="*/ 212 w 896"/>
                <a:gd name="T91" fmla="*/ 236 h 2145"/>
                <a:gd name="T92" fmla="*/ 253 w 896"/>
                <a:gd name="T93" fmla="*/ 195 h 2145"/>
                <a:gd name="T94" fmla="*/ 296 w 896"/>
                <a:gd name="T95" fmla="*/ 158 h 2145"/>
                <a:gd name="T96" fmla="*/ 341 w 896"/>
                <a:gd name="T97" fmla="*/ 122 h 2145"/>
                <a:gd name="T98" fmla="*/ 389 w 896"/>
                <a:gd name="T99" fmla="*/ 89 h 2145"/>
                <a:gd name="T100" fmla="*/ 439 w 896"/>
                <a:gd name="T101" fmla="*/ 61 h 2145"/>
                <a:gd name="T102" fmla="*/ 489 w 896"/>
                <a:gd name="T103" fmla="*/ 37 h 2145"/>
                <a:gd name="T104" fmla="*/ 540 w 896"/>
                <a:gd name="T105" fmla="*/ 19 h 2145"/>
                <a:gd name="T106" fmla="*/ 591 w 896"/>
                <a:gd name="T107" fmla="*/ 6 h 2145"/>
                <a:gd name="T108" fmla="*/ 643 w 896"/>
                <a:gd name="T10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6" h="2145">
                  <a:moveTo>
                    <a:pt x="643" y="0"/>
                  </a:moveTo>
                  <a:lnTo>
                    <a:pt x="694" y="1"/>
                  </a:lnTo>
                  <a:lnTo>
                    <a:pt x="729" y="5"/>
                  </a:lnTo>
                  <a:lnTo>
                    <a:pt x="767" y="8"/>
                  </a:lnTo>
                  <a:lnTo>
                    <a:pt x="807" y="12"/>
                  </a:lnTo>
                  <a:lnTo>
                    <a:pt x="845" y="19"/>
                  </a:lnTo>
                  <a:lnTo>
                    <a:pt x="882" y="28"/>
                  </a:lnTo>
                  <a:lnTo>
                    <a:pt x="886" y="27"/>
                  </a:lnTo>
                  <a:lnTo>
                    <a:pt x="896" y="2145"/>
                  </a:lnTo>
                  <a:lnTo>
                    <a:pt x="872" y="2143"/>
                  </a:lnTo>
                  <a:lnTo>
                    <a:pt x="844" y="2136"/>
                  </a:lnTo>
                  <a:lnTo>
                    <a:pt x="813" y="2123"/>
                  </a:lnTo>
                  <a:lnTo>
                    <a:pt x="779" y="2107"/>
                  </a:lnTo>
                  <a:lnTo>
                    <a:pt x="742" y="2085"/>
                  </a:lnTo>
                  <a:lnTo>
                    <a:pt x="703" y="2060"/>
                  </a:lnTo>
                  <a:lnTo>
                    <a:pt x="662" y="2029"/>
                  </a:lnTo>
                  <a:lnTo>
                    <a:pt x="620" y="1997"/>
                  </a:lnTo>
                  <a:lnTo>
                    <a:pt x="577" y="1958"/>
                  </a:lnTo>
                  <a:lnTo>
                    <a:pt x="533" y="1917"/>
                  </a:lnTo>
                  <a:lnTo>
                    <a:pt x="489" y="1873"/>
                  </a:lnTo>
                  <a:lnTo>
                    <a:pt x="443" y="1823"/>
                  </a:lnTo>
                  <a:lnTo>
                    <a:pt x="399" y="1772"/>
                  </a:lnTo>
                  <a:lnTo>
                    <a:pt x="355" y="1717"/>
                  </a:lnTo>
                  <a:lnTo>
                    <a:pt x="312" y="1659"/>
                  </a:lnTo>
                  <a:lnTo>
                    <a:pt x="270" y="1598"/>
                  </a:lnTo>
                  <a:lnTo>
                    <a:pt x="229" y="1533"/>
                  </a:lnTo>
                  <a:lnTo>
                    <a:pt x="191" y="1467"/>
                  </a:lnTo>
                  <a:lnTo>
                    <a:pt x="155" y="1398"/>
                  </a:lnTo>
                  <a:lnTo>
                    <a:pt x="121" y="1326"/>
                  </a:lnTo>
                  <a:lnTo>
                    <a:pt x="90" y="1253"/>
                  </a:lnTo>
                  <a:lnTo>
                    <a:pt x="62" y="1177"/>
                  </a:lnTo>
                  <a:lnTo>
                    <a:pt x="39" y="1103"/>
                  </a:lnTo>
                  <a:lnTo>
                    <a:pt x="22" y="1029"/>
                  </a:lnTo>
                  <a:lnTo>
                    <a:pt x="9" y="954"/>
                  </a:lnTo>
                  <a:lnTo>
                    <a:pt x="2" y="881"/>
                  </a:lnTo>
                  <a:lnTo>
                    <a:pt x="0" y="808"/>
                  </a:lnTo>
                  <a:lnTo>
                    <a:pt x="2" y="736"/>
                  </a:lnTo>
                  <a:lnTo>
                    <a:pt x="9" y="665"/>
                  </a:lnTo>
                  <a:lnTo>
                    <a:pt x="22" y="596"/>
                  </a:lnTo>
                  <a:lnTo>
                    <a:pt x="39" y="530"/>
                  </a:lnTo>
                  <a:lnTo>
                    <a:pt x="63" y="465"/>
                  </a:lnTo>
                  <a:lnTo>
                    <a:pt x="91" y="405"/>
                  </a:lnTo>
                  <a:lnTo>
                    <a:pt x="114" y="362"/>
                  </a:lnTo>
                  <a:lnTo>
                    <a:pt x="142" y="320"/>
                  </a:lnTo>
                  <a:lnTo>
                    <a:pt x="176" y="277"/>
                  </a:lnTo>
                  <a:lnTo>
                    <a:pt x="212" y="236"/>
                  </a:lnTo>
                  <a:lnTo>
                    <a:pt x="253" y="195"/>
                  </a:lnTo>
                  <a:lnTo>
                    <a:pt x="296" y="158"/>
                  </a:lnTo>
                  <a:lnTo>
                    <a:pt x="341" y="122"/>
                  </a:lnTo>
                  <a:lnTo>
                    <a:pt x="389" y="89"/>
                  </a:lnTo>
                  <a:lnTo>
                    <a:pt x="439" y="61"/>
                  </a:lnTo>
                  <a:lnTo>
                    <a:pt x="489" y="37"/>
                  </a:lnTo>
                  <a:lnTo>
                    <a:pt x="540" y="19"/>
                  </a:lnTo>
                  <a:lnTo>
                    <a:pt x="591" y="6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A3DCE2"/>
            </a:solidFill>
            <a:ln w="0">
              <a:solidFill>
                <a:srgbClr val="A3DCE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 rot="900000">
              <a:off x="506366" y="220122"/>
              <a:ext cx="303760" cy="732358"/>
            </a:xfrm>
            <a:custGeom>
              <a:avLst/>
              <a:gdLst>
                <a:gd name="T0" fmla="*/ 204 w 893"/>
                <a:gd name="T1" fmla="*/ 0 h 2153"/>
                <a:gd name="T2" fmla="*/ 248 w 893"/>
                <a:gd name="T3" fmla="*/ 1 h 2153"/>
                <a:gd name="T4" fmla="*/ 293 w 893"/>
                <a:gd name="T5" fmla="*/ 8 h 2153"/>
                <a:gd name="T6" fmla="*/ 339 w 893"/>
                <a:gd name="T7" fmla="*/ 21 h 2153"/>
                <a:gd name="T8" fmla="*/ 385 w 893"/>
                <a:gd name="T9" fmla="*/ 38 h 2153"/>
                <a:gd name="T10" fmla="*/ 432 w 893"/>
                <a:gd name="T11" fmla="*/ 59 h 2153"/>
                <a:gd name="T12" fmla="*/ 477 w 893"/>
                <a:gd name="T13" fmla="*/ 85 h 2153"/>
                <a:gd name="T14" fmla="*/ 521 w 893"/>
                <a:gd name="T15" fmla="*/ 113 h 2153"/>
                <a:gd name="T16" fmla="*/ 565 w 893"/>
                <a:gd name="T17" fmla="*/ 144 h 2153"/>
                <a:gd name="T18" fmla="*/ 605 w 893"/>
                <a:gd name="T19" fmla="*/ 176 h 2153"/>
                <a:gd name="T20" fmla="*/ 645 w 893"/>
                <a:gd name="T21" fmla="*/ 211 h 2153"/>
                <a:gd name="T22" fmla="*/ 681 w 893"/>
                <a:gd name="T23" fmla="*/ 247 h 2153"/>
                <a:gd name="T24" fmla="*/ 714 w 893"/>
                <a:gd name="T25" fmla="*/ 283 h 2153"/>
                <a:gd name="T26" fmla="*/ 743 w 893"/>
                <a:gd name="T27" fmla="*/ 319 h 2153"/>
                <a:gd name="T28" fmla="*/ 768 w 893"/>
                <a:gd name="T29" fmla="*/ 355 h 2153"/>
                <a:gd name="T30" fmla="*/ 789 w 893"/>
                <a:gd name="T31" fmla="*/ 389 h 2153"/>
                <a:gd name="T32" fmla="*/ 821 w 893"/>
                <a:gd name="T33" fmla="*/ 451 h 2153"/>
                <a:gd name="T34" fmla="*/ 845 w 893"/>
                <a:gd name="T35" fmla="*/ 516 h 2153"/>
                <a:gd name="T36" fmla="*/ 865 w 893"/>
                <a:gd name="T37" fmla="*/ 583 h 2153"/>
                <a:gd name="T38" fmla="*/ 880 w 893"/>
                <a:gd name="T39" fmla="*/ 652 h 2153"/>
                <a:gd name="T40" fmla="*/ 889 w 893"/>
                <a:gd name="T41" fmla="*/ 725 h 2153"/>
                <a:gd name="T42" fmla="*/ 893 w 893"/>
                <a:gd name="T43" fmla="*/ 797 h 2153"/>
                <a:gd name="T44" fmla="*/ 892 w 893"/>
                <a:gd name="T45" fmla="*/ 872 h 2153"/>
                <a:gd name="T46" fmla="*/ 886 w 893"/>
                <a:gd name="T47" fmla="*/ 947 h 2153"/>
                <a:gd name="T48" fmla="*/ 874 w 893"/>
                <a:gd name="T49" fmla="*/ 1023 h 2153"/>
                <a:gd name="T50" fmla="*/ 857 w 893"/>
                <a:gd name="T51" fmla="*/ 1099 h 2153"/>
                <a:gd name="T52" fmla="*/ 835 w 893"/>
                <a:gd name="T53" fmla="*/ 1175 h 2153"/>
                <a:gd name="T54" fmla="*/ 808 w 893"/>
                <a:gd name="T55" fmla="*/ 1251 h 2153"/>
                <a:gd name="T56" fmla="*/ 779 w 893"/>
                <a:gd name="T57" fmla="*/ 1326 h 2153"/>
                <a:gd name="T58" fmla="*/ 745 w 893"/>
                <a:gd name="T59" fmla="*/ 1397 h 2153"/>
                <a:gd name="T60" fmla="*/ 710 w 893"/>
                <a:gd name="T61" fmla="*/ 1468 h 2153"/>
                <a:gd name="T62" fmla="*/ 672 w 893"/>
                <a:gd name="T63" fmla="*/ 1534 h 2153"/>
                <a:gd name="T64" fmla="*/ 632 w 893"/>
                <a:gd name="T65" fmla="*/ 1599 h 2153"/>
                <a:gd name="T66" fmla="*/ 590 w 893"/>
                <a:gd name="T67" fmla="*/ 1661 h 2153"/>
                <a:gd name="T68" fmla="*/ 548 w 893"/>
                <a:gd name="T69" fmla="*/ 1719 h 2153"/>
                <a:gd name="T70" fmla="*/ 504 w 893"/>
                <a:gd name="T71" fmla="*/ 1775 h 2153"/>
                <a:gd name="T72" fmla="*/ 460 w 893"/>
                <a:gd name="T73" fmla="*/ 1828 h 2153"/>
                <a:gd name="T74" fmla="*/ 416 w 893"/>
                <a:gd name="T75" fmla="*/ 1877 h 2153"/>
                <a:gd name="T76" fmla="*/ 371 w 893"/>
                <a:gd name="T77" fmla="*/ 1922 h 2153"/>
                <a:gd name="T78" fmla="*/ 328 w 893"/>
                <a:gd name="T79" fmla="*/ 1964 h 2153"/>
                <a:gd name="T80" fmla="*/ 285 w 893"/>
                <a:gd name="T81" fmla="*/ 2002 h 2153"/>
                <a:gd name="T82" fmla="*/ 243 w 893"/>
                <a:gd name="T83" fmla="*/ 2036 h 2153"/>
                <a:gd name="T84" fmla="*/ 202 w 893"/>
                <a:gd name="T85" fmla="*/ 2067 h 2153"/>
                <a:gd name="T86" fmla="*/ 164 w 893"/>
                <a:gd name="T87" fmla="*/ 2092 h 2153"/>
                <a:gd name="T88" fmla="*/ 128 w 893"/>
                <a:gd name="T89" fmla="*/ 2113 h 2153"/>
                <a:gd name="T90" fmla="*/ 94 w 893"/>
                <a:gd name="T91" fmla="*/ 2131 h 2153"/>
                <a:gd name="T92" fmla="*/ 64 w 893"/>
                <a:gd name="T93" fmla="*/ 2143 h 2153"/>
                <a:gd name="T94" fmla="*/ 36 w 893"/>
                <a:gd name="T95" fmla="*/ 2151 h 2153"/>
                <a:gd name="T96" fmla="*/ 12 w 893"/>
                <a:gd name="T97" fmla="*/ 2153 h 2153"/>
                <a:gd name="T98" fmla="*/ 10 w 893"/>
                <a:gd name="T99" fmla="*/ 2153 h 2153"/>
                <a:gd name="T100" fmla="*/ 0 w 893"/>
                <a:gd name="T101" fmla="*/ 35 h 2153"/>
                <a:gd name="T102" fmla="*/ 31 w 893"/>
                <a:gd name="T103" fmla="*/ 24 h 2153"/>
                <a:gd name="T104" fmla="*/ 64 w 893"/>
                <a:gd name="T105" fmla="*/ 17 h 2153"/>
                <a:gd name="T106" fmla="*/ 99 w 893"/>
                <a:gd name="T107" fmla="*/ 13 h 2153"/>
                <a:gd name="T108" fmla="*/ 131 w 893"/>
                <a:gd name="T109" fmla="*/ 9 h 2153"/>
                <a:gd name="T110" fmla="*/ 161 w 893"/>
                <a:gd name="T111" fmla="*/ 4 h 2153"/>
                <a:gd name="T112" fmla="*/ 204 w 893"/>
                <a:gd name="T113" fmla="*/ 0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3" h="2153">
                  <a:moveTo>
                    <a:pt x="204" y="0"/>
                  </a:moveTo>
                  <a:lnTo>
                    <a:pt x="248" y="1"/>
                  </a:lnTo>
                  <a:lnTo>
                    <a:pt x="293" y="8"/>
                  </a:lnTo>
                  <a:lnTo>
                    <a:pt x="339" y="21"/>
                  </a:lnTo>
                  <a:lnTo>
                    <a:pt x="385" y="38"/>
                  </a:lnTo>
                  <a:lnTo>
                    <a:pt x="432" y="59"/>
                  </a:lnTo>
                  <a:lnTo>
                    <a:pt x="477" y="85"/>
                  </a:lnTo>
                  <a:lnTo>
                    <a:pt x="521" y="113"/>
                  </a:lnTo>
                  <a:lnTo>
                    <a:pt x="565" y="144"/>
                  </a:lnTo>
                  <a:lnTo>
                    <a:pt x="605" y="176"/>
                  </a:lnTo>
                  <a:lnTo>
                    <a:pt x="645" y="211"/>
                  </a:lnTo>
                  <a:lnTo>
                    <a:pt x="681" y="247"/>
                  </a:lnTo>
                  <a:lnTo>
                    <a:pt x="714" y="283"/>
                  </a:lnTo>
                  <a:lnTo>
                    <a:pt x="743" y="319"/>
                  </a:lnTo>
                  <a:lnTo>
                    <a:pt x="768" y="355"/>
                  </a:lnTo>
                  <a:lnTo>
                    <a:pt x="789" y="389"/>
                  </a:lnTo>
                  <a:lnTo>
                    <a:pt x="821" y="451"/>
                  </a:lnTo>
                  <a:lnTo>
                    <a:pt x="845" y="516"/>
                  </a:lnTo>
                  <a:lnTo>
                    <a:pt x="865" y="583"/>
                  </a:lnTo>
                  <a:lnTo>
                    <a:pt x="880" y="652"/>
                  </a:lnTo>
                  <a:lnTo>
                    <a:pt x="889" y="725"/>
                  </a:lnTo>
                  <a:lnTo>
                    <a:pt x="893" y="797"/>
                  </a:lnTo>
                  <a:lnTo>
                    <a:pt x="892" y="872"/>
                  </a:lnTo>
                  <a:lnTo>
                    <a:pt x="886" y="947"/>
                  </a:lnTo>
                  <a:lnTo>
                    <a:pt x="874" y="1023"/>
                  </a:lnTo>
                  <a:lnTo>
                    <a:pt x="857" y="1099"/>
                  </a:lnTo>
                  <a:lnTo>
                    <a:pt x="835" y="1175"/>
                  </a:lnTo>
                  <a:lnTo>
                    <a:pt x="808" y="1251"/>
                  </a:lnTo>
                  <a:lnTo>
                    <a:pt x="779" y="1326"/>
                  </a:lnTo>
                  <a:lnTo>
                    <a:pt x="745" y="1397"/>
                  </a:lnTo>
                  <a:lnTo>
                    <a:pt x="710" y="1468"/>
                  </a:lnTo>
                  <a:lnTo>
                    <a:pt x="672" y="1534"/>
                  </a:lnTo>
                  <a:lnTo>
                    <a:pt x="632" y="1599"/>
                  </a:lnTo>
                  <a:lnTo>
                    <a:pt x="590" y="1661"/>
                  </a:lnTo>
                  <a:lnTo>
                    <a:pt x="548" y="1719"/>
                  </a:lnTo>
                  <a:lnTo>
                    <a:pt x="504" y="1775"/>
                  </a:lnTo>
                  <a:lnTo>
                    <a:pt x="460" y="1828"/>
                  </a:lnTo>
                  <a:lnTo>
                    <a:pt x="416" y="1877"/>
                  </a:lnTo>
                  <a:lnTo>
                    <a:pt x="371" y="1922"/>
                  </a:lnTo>
                  <a:lnTo>
                    <a:pt x="328" y="1964"/>
                  </a:lnTo>
                  <a:lnTo>
                    <a:pt x="285" y="2002"/>
                  </a:lnTo>
                  <a:lnTo>
                    <a:pt x="243" y="2036"/>
                  </a:lnTo>
                  <a:lnTo>
                    <a:pt x="202" y="2067"/>
                  </a:lnTo>
                  <a:lnTo>
                    <a:pt x="164" y="2092"/>
                  </a:lnTo>
                  <a:lnTo>
                    <a:pt x="128" y="2113"/>
                  </a:lnTo>
                  <a:lnTo>
                    <a:pt x="94" y="2131"/>
                  </a:lnTo>
                  <a:lnTo>
                    <a:pt x="64" y="2143"/>
                  </a:lnTo>
                  <a:lnTo>
                    <a:pt x="36" y="2151"/>
                  </a:lnTo>
                  <a:lnTo>
                    <a:pt x="12" y="2153"/>
                  </a:lnTo>
                  <a:lnTo>
                    <a:pt x="10" y="2153"/>
                  </a:lnTo>
                  <a:lnTo>
                    <a:pt x="0" y="35"/>
                  </a:lnTo>
                  <a:lnTo>
                    <a:pt x="31" y="24"/>
                  </a:lnTo>
                  <a:lnTo>
                    <a:pt x="64" y="17"/>
                  </a:lnTo>
                  <a:lnTo>
                    <a:pt x="99" y="13"/>
                  </a:lnTo>
                  <a:lnTo>
                    <a:pt x="131" y="9"/>
                  </a:lnTo>
                  <a:lnTo>
                    <a:pt x="161" y="4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BCE6EA"/>
            </a:solidFill>
            <a:ln w="0">
              <a:solidFill>
                <a:srgbClr val="BCE6EA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 rot="900000">
              <a:off x="262991" y="151599"/>
              <a:ext cx="255798" cy="729296"/>
            </a:xfrm>
            <a:custGeom>
              <a:avLst/>
              <a:gdLst>
                <a:gd name="T0" fmla="*/ 579 w 752"/>
                <a:gd name="T1" fmla="*/ 0 h 2144"/>
                <a:gd name="T2" fmla="*/ 625 w 752"/>
                <a:gd name="T3" fmla="*/ 4 h 2144"/>
                <a:gd name="T4" fmla="*/ 653 w 752"/>
                <a:gd name="T5" fmla="*/ 7 h 2144"/>
                <a:gd name="T6" fmla="*/ 684 w 752"/>
                <a:gd name="T7" fmla="*/ 11 h 2144"/>
                <a:gd name="T8" fmla="*/ 714 w 752"/>
                <a:gd name="T9" fmla="*/ 15 h 2144"/>
                <a:gd name="T10" fmla="*/ 742 w 752"/>
                <a:gd name="T11" fmla="*/ 22 h 2144"/>
                <a:gd name="T12" fmla="*/ 742 w 752"/>
                <a:gd name="T13" fmla="*/ 22 h 2144"/>
                <a:gd name="T14" fmla="*/ 752 w 752"/>
                <a:gd name="T15" fmla="*/ 2144 h 2144"/>
                <a:gd name="T16" fmla="*/ 730 w 752"/>
                <a:gd name="T17" fmla="*/ 2142 h 2144"/>
                <a:gd name="T18" fmla="*/ 706 w 752"/>
                <a:gd name="T19" fmla="*/ 2134 h 2144"/>
                <a:gd name="T20" fmla="*/ 678 w 752"/>
                <a:gd name="T21" fmla="*/ 2120 h 2144"/>
                <a:gd name="T22" fmla="*/ 648 w 752"/>
                <a:gd name="T23" fmla="*/ 2101 h 2144"/>
                <a:gd name="T24" fmla="*/ 615 w 752"/>
                <a:gd name="T25" fmla="*/ 2077 h 2144"/>
                <a:gd name="T26" fmla="*/ 581 w 752"/>
                <a:gd name="T27" fmla="*/ 2051 h 2144"/>
                <a:gd name="T28" fmla="*/ 545 w 752"/>
                <a:gd name="T29" fmla="*/ 2018 h 2144"/>
                <a:gd name="T30" fmla="*/ 507 w 752"/>
                <a:gd name="T31" fmla="*/ 1980 h 2144"/>
                <a:gd name="T32" fmla="*/ 469 w 752"/>
                <a:gd name="T33" fmla="*/ 1939 h 2144"/>
                <a:gd name="T34" fmla="*/ 430 w 752"/>
                <a:gd name="T35" fmla="*/ 1895 h 2144"/>
                <a:gd name="T36" fmla="*/ 390 w 752"/>
                <a:gd name="T37" fmla="*/ 1846 h 2144"/>
                <a:gd name="T38" fmla="*/ 352 w 752"/>
                <a:gd name="T39" fmla="*/ 1793 h 2144"/>
                <a:gd name="T40" fmla="*/ 312 w 752"/>
                <a:gd name="T41" fmla="*/ 1736 h 2144"/>
                <a:gd name="T42" fmla="*/ 274 w 752"/>
                <a:gd name="T43" fmla="*/ 1676 h 2144"/>
                <a:gd name="T44" fmla="*/ 237 w 752"/>
                <a:gd name="T45" fmla="*/ 1613 h 2144"/>
                <a:gd name="T46" fmla="*/ 201 w 752"/>
                <a:gd name="T47" fmla="*/ 1548 h 2144"/>
                <a:gd name="T48" fmla="*/ 167 w 752"/>
                <a:gd name="T49" fmla="*/ 1479 h 2144"/>
                <a:gd name="T50" fmla="*/ 134 w 752"/>
                <a:gd name="T51" fmla="*/ 1406 h 2144"/>
                <a:gd name="T52" fmla="*/ 104 w 752"/>
                <a:gd name="T53" fmla="*/ 1331 h 2144"/>
                <a:gd name="T54" fmla="*/ 77 w 752"/>
                <a:gd name="T55" fmla="*/ 1254 h 2144"/>
                <a:gd name="T56" fmla="*/ 53 w 752"/>
                <a:gd name="T57" fmla="*/ 1176 h 2144"/>
                <a:gd name="T58" fmla="*/ 33 w 752"/>
                <a:gd name="T59" fmla="*/ 1101 h 2144"/>
                <a:gd name="T60" fmla="*/ 19 w 752"/>
                <a:gd name="T61" fmla="*/ 1026 h 2144"/>
                <a:gd name="T62" fmla="*/ 8 w 752"/>
                <a:gd name="T63" fmla="*/ 951 h 2144"/>
                <a:gd name="T64" fmla="*/ 3 w 752"/>
                <a:gd name="T65" fmla="*/ 876 h 2144"/>
                <a:gd name="T66" fmla="*/ 0 w 752"/>
                <a:gd name="T67" fmla="*/ 802 h 2144"/>
                <a:gd name="T68" fmla="*/ 3 w 752"/>
                <a:gd name="T69" fmla="*/ 731 h 2144"/>
                <a:gd name="T70" fmla="*/ 10 w 752"/>
                <a:gd name="T71" fmla="*/ 660 h 2144"/>
                <a:gd name="T72" fmla="*/ 21 w 752"/>
                <a:gd name="T73" fmla="*/ 591 h 2144"/>
                <a:gd name="T74" fmla="*/ 36 w 752"/>
                <a:gd name="T75" fmla="*/ 524 h 2144"/>
                <a:gd name="T76" fmla="*/ 56 w 752"/>
                <a:gd name="T77" fmla="*/ 460 h 2144"/>
                <a:gd name="T78" fmla="*/ 81 w 752"/>
                <a:gd name="T79" fmla="*/ 399 h 2144"/>
                <a:gd name="T80" fmla="*/ 110 w 752"/>
                <a:gd name="T81" fmla="*/ 340 h 2144"/>
                <a:gd name="T82" fmla="*/ 143 w 752"/>
                <a:gd name="T83" fmla="*/ 285 h 2144"/>
                <a:gd name="T84" fmla="*/ 181 w 752"/>
                <a:gd name="T85" fmla="*/ 235 h 2144"/>
                <a:gd name="T86" fmla="*/ 223 w 752"/>
                <a:gd name="T87" fmla="*/ 188 h 2144"/>
                <a:gd name="T88" fmla="*/ 255 w 752"/>
                <a:gd name="T89" fmla="*/ 157 h 2144"/>
                <a:gd name="T90" fmla="*/ 290 w 752"/>
                <a:gd name="T91" fmla="*/ 126 h 2144"/>
                <a:gd name="T92" fmla="*/ 326 w 752"/>
                <a:gd name="T93" fmla="*/ 97 h 2144"/>
                <a:gd name="T94" fmla="*/ 365 w 752"/>
                <a:gd name="T95" fmla="*/ 70 h 2144"/>
                <a:gd name="T96" fmla="*/ 404 w 752"/>
                <a:gd name="T97" fmla="*/ 47 h 2144"/>
                <a:gd name="T98" fmla="*/ 446 w 752"/>
                <a:gd name="T99" fmla="*/ 27 h 2144"/>
                <a:gd name="T100" fmla="*/ 489 w 752"/>
                <a:gd name="T101" fmla="*/ 12 h 2144"/>
                <a:gd name="T102" fmla="*/ 533 w 752"/>
                <a:gd name="T103" fmla="*/ 2 h 2144"/>
                <a:gd name="T104" fmla="*/ 579 w 752"/>
                <a:gd name="T105" fmla="*/ 0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2" h="2144">
                  <a:moveTo>
                    <a:pt x="579" y="0"/>
                  </a:moveTo>
                  <a:lnTo>
                    <a:pt x="625" y="4"/>
                  </a:lnTo>
                  <a:lnTo>
                    <a:pt x="653" y="7"/>
                  </a:lnTo>
                  <a:lnTo>
                    <a:pt x="684" y="11"/>
                  </a:lnTo>
                  <a:lnTo>
                    <a:pt x="714" y="15"/>
                  </a:lnTo>
                  <a:lnTo>
                    <a:pt x="742" y="22"/>
                  </a:lnTo>
                  <a:lnTo>
                    <a:pt x="742" y="22"/>
                  </a:lnTo>
                  <a:lnTo>
                    <a:pt x="752" y="2144"/>
                  </a:lnTo>
                  <a:lnTo>
                    <a:pt x="730" y="2142"/>
                  </a:lnTo>
                  <a:lnTo>
                    <a:pt x="706" y="2134"/>
                  </a:lnTo>
                  <a:lnTo>
                    <a:pt x="678" y="2120"/>
                  </a:lnTo>
                  <a:lnTo>
                    <a:pt x="648" y="2101"/>
                  </a:lnTo>
                  <a:lnTo>
                    <a:pt x="615" y="2077"/>
                  </a:lnTo>
                  <a:lnTo>
                    <a:pt x="581" y="2051"/>
                  </a:lnTo>
                  <a:lnTo>
                    <a:pt x="545" y="2018"/>
                  </a:lnTo>
                  <a:lnTo>
                    <a:pt x="507" y="1980"/>
                  </a:lnTo>
                  <a:lnTo>
                    <a:pt x="469" y="1939"/>
                  </a:lnTo>
                  <a:lnTo>
                    <a:pt x="430" y="1895"/>
                  </a:lnTo>
                  <a:lnTo>
                    <a:pt x="390" y="1846"/>
                  </a:lnTo>
                  <a:lnTo>
                    <a:pt x="352" y="1793"/>
                  </a:lnTo>
                  <a:lnTo>
                    <a:pt x="312" y="1736"/>
                  </a:lnTo>
                  <a:lnTo>
                    <a:pt x="274" y="1676"/>
                  </a:lnTo>
                  <a:lnTo>
                    <a:pt x="237" y="1613"/>
                  </a:lnTo>
                  <a:lnTo>
                    <a:pt x="201" y="1548"/>
                  </a:lnTo>
                  <a:lnTo>
                    <a:pt x="167" y="1479"/>
                  </a:lnTo>
                  <a:lnTo>
                    <a:pt x="134" y="1406"/>
                  </a:lnTo>
                  <a:lnTo>
                    <a:pt x="104" y="1331"/>
                  </a:lnTo>
                  <a:lnTo>
                    <a:pt x="77" y="1254"/>
                  </a:lnTo>
                  <a:lnTo>
                    <a:pt x="53" y="1176"/>
                  </a:lnTo>
                  <a:lnTo>
                    <a:pt x="33" y="1101"/>
                  </a:lnTo>
                  <a:lnTo>
                    <a:pt x="19" y="1026"/>
                  </a:lnTo>
                  <a:lnTo>
                    <a:pt x="8" y="951"/>
                  </a:lnTo>
                  <a:lnTo>
                    <a:pt x="3" y="876"/>
                  </a:lnTo>
                  <a:lnTo>
                    <a:pt x="0" y="802"/>
                  </a:lnTo>
                  <a:lnTo>
                    <a:pt x="3" y="731"/>
                  </a:lnTo>
                  <a:lnTo>
                    <a:pt x="10" y="660"/>
                  </a:lnTo>
                  <a:lnTo>
                    <a:pt x="21" y="591"/>
                  </a:lnTo>
                  <a:lnTo>
                    <a:pt x="36" y="524"/>
                  </a:lnTo>
                  <a:lnTo>
                    <a:pt x="56" y="460"/>
                  </a:lnTo>
                  <a:lnTo>
                    <a:pt x="81" y="399"/>
                  </a:lnTo>
                  <a:lnTo>
                    <a:pt x="110" y="340"/>
                  </a:lnTo>
                  <a:lnTo>
                    <a:pt x="143" y="285"/>
                  </a:lnTo>
                  <a:lnTo>
                    <a:pt x="181" y="235"/>
                  </a:lnTo>
                  <a:lnTo>
                    <a:pt x="223" y="188"/>
                  </a:lnTo>
                  <a:lnTo>
                    <a:pt x="255" y="157"/>
                  </a:lnTo>
                  <a:lnTo>
                    <a:pt x="290" y="126"/>
                  </a:lnTo>
                  <a:lnTo>
                    <a:pt x="326" y="97"/>
                  </a:lnTo>
                  <a:lnTo>
                    <a:pt x="365" y="70"/>
                  </a:lnTo>
                  <a:lnTo>
                    <a:pt x="404" y="47"/>
                  </a:lnTo>
                  <a:lnTo>
                    <a:pt x="446" y="27"/>
                  </a:lnTo>
                  <a:lnTo>
                    <a:pt x="489" y="12"/>
                  </a:lnTo>
                  <a:lnTo>
                    <a:pt x="533" y="2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EDEDED"/>
            </a:solidFill>
            <a:ln w="0">
              <a:solidFill>
                <a:srgbClr val="EDEDED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auto">
            <a:xfrm rot="900000">
              <a:off x="507113" y="214451"/>
              <a:ext cx="254778" cy="731678"/>
            </a:xfrm>
            <a:custGeom>
              <a:avLst/>
              <a:gdLst>
                <a:gd name="T0" fmla="*/ 148 w 749"/>
                <a:gd name="T1" fmla="*/ 0 h 2151"/>
                <a:gd name="T2" fmla="*/ 189 w 749"/>
                <a:gd name="T3" fmla="*/ 4 h 2151"/>
                <a:gd name="T4" fmla="*/ 229 w 749"/>
                <a:gd name="T5" fmla="*/ 12 h 2151"/>
                <a:gd name="T6" fmla="*/ 270 w 749"/>
                <a:gd name="T7" fmla="*/ 25 h 2151"/>
                <a:gd name="T8" fmla="*/ 310 w 749"/>
                <a:gd name="T9" fmla="*/ 41 h 2151"/>
                <a:gd name="T10" fmla="*/ 348 w 749"/>
                <a:gd name="T11" fmla="*/ 62 h 2151"/>
                <a:gd name="T12" fmla="*/ 385 w 749"/>
                <a:gd name="T13" fmla="*/ 84 h 2151"/>
                <a:gd name="T14" fmla="*/ 420 w 749"/>
                <a:gd name="T15" fmla="*/ 109 h 2151"/>
                <a:gd name="T16" fmla="*/ 453 w 749"/>
                <a:gd name="T17" fmla="*/ 133 h 2151"/>
                <a:gd name="T18" fmla="*/ 482 w 749"/>
                <a:gd name="T19" fmla="*/ 158 h 2151"/>
                <a:gd name="T20" fmla="*/ 509 w 749"/>
                <a:gd name="T21" fmla="*/ 183 h 2151"/>
                <a:gd name="T22" fmla="*/ 553 w 749"/>
                <a:gd name="T23" fmla="*/ 228 h 2151"/>
                <a:gd name="T24" fmla="*/ 593 w 749"/>
                <a:gd name="T25" fmla="*/ 278 h 2151"/>
                <a:gd name="T26" fmla="*/ 627 w 749"/>
                <a:gd name="T27" fmla="*/ 333 h 2151"/>
                <a:gd name="T28" fmla="*/ 659 w 749"/>
                <a:gd name="T29" fmla="*/ 391 h 2151"/>
                <a:gd name="T30" fmla="*/ 684 w 749"/>
                <a:gd name="T31" fmla="*/ 453 h 2151"/>
                <a:gd name="T32" fmla="*/ 707 w 749"/>
                <a:gd name="T33" fmla="*/ 517 h 2151"/>
                <a:gd name="T34" fmla="*/ 723 w 749"/>
                <a:gd name="T35" fmla="*/ 584 h 2151"/>
                <a:gd name="T36" fmla="*/ 736 w 749"/>
                <a:gd name="T37" fmla="*/ 653 h 2151"/>
                <a:gd name="T38" fmla="*/ 744 w 749"/>
                <a:gd name="T39" fmla="*/ 724 h 2151"/>
                <a:gd name="T40" fmla="*/ 749 w 749"/>
                <a:gd name="T41" fmla="*/ 797 h 2151"/>
                <a:gd name="T42" fmla="*/ 747 w 749"/>
                <a:gd name="T43" fmla="*/ 871 h 2151"/>
                <a:gd name="T44" fmla="*/ 743 w 749"/>
                <a:gd name="T45" fmla="*/ 946 h 2151"/>
                <a:gd name="T46" fmla="*/ 733 w 749"/>
                <a:gd name="T47" fmla="*/ 1022 h 2151"/>
                <a:gd name="T48" fmla="*/ 719 w 749"/>
                <a:gd name="T49" fmla="*/ 1098 h 2151"/>
                <a:gd name="T50" fmla="*/ 701 w 749"/>
                <a:gd name="T51" fmla="*/ 1174 h 2151"/>
                <a:gd name="T52" fmla="*/ 678 w 749"/>
                <a:gd name="T53" fmla="*/ 1254 h 2151"/>
                <a:gd name="T54" fmla="*/ 651 w 749"/>
                <a:gd name="T55" fmla="*/ 1331 h 2151"/>
                <a:gd name="T56" fmla="*/ 622 w 749"/>
                <a:gd name="T57" fmla="*/ 1406 h 2151"/>
                <a:gd name="T58" fmla="*/ 590 w 749"/>
                <a:gd name="T59" fmla="*/ 1479 h 2151"/>
                <a:gd name="T60" fmla="*/ 556 w 749"/>
                <a:gd name="T61" fmla="*/ 1549 h 2151"/>
                <a:gd name="T62" fmla="*/ 521 w 749"/>
                <a:gd name="T63" fmla="*/ 1615 h 2151"/>
                <a:gd name="T64" fmla="*/ 484 w 749"/>
                <a:gd name="T65" fmla="*/ 1679 h 2151"/>
                <a:gd name="T66" fmla="*/ 447 w 749"/>
                <a:gd name="T67" fmla="*/ 1739 h 2151"/>
                <a:gd name="T68" fmla="*/ 409 w 749"/>
                <a:gd name="T69" fmla="*/ 1797 h 2151"/>
                <a:gd name="T70" fmla="*/ 369 w 749"/>
                <a:gd name="T71" fmla="*/ 1849 h 2151"/>
                <a:gd name="T72" fmla="*/ 331 w 749"/>
                <a:gd name="T73" fmla="*/ 1900 h 2151"/>
                <a:gd name="T74" fmla="*/ 292 w 749"/>
                <a:gd name="T75" fmla="*/ 1945 h 2151"/>
                <a:gd name="T76" fmla="*/ 254 w 749"/>
                <a:gd name="T77" fmla="*/ 1986 h 2151"/>
                <a:gd name="T78" fmla="*/ 218 w 749"/>
                <a:gd name="T79" fmla="*/ 2024 h 2151"/>
                <a:gd name="T80" fmla="*/ 182 w 749"/>
                <a:gd name="T81" fmla="*/ 2056 h 2151"/>
                <a:gd name="T82" fmla="*/ 147 w 749"/>
                <a:gd name="T83" fmla="*/ 2084 h 2151"/>
                <a:gd name="T84" fmla="*/ 115 w 749"/>
                <a:gd name="T85" fmla="*/ 2108 h 2151"/>
                <a:gd name="T86" fmla="*/ 85 w 749"/>
                <a:gd name="T87" fmla="*/ 2127 h 2151"/>
                <a:gd name="T88" fmla="*/ 57 w 749"/>
                <a:gd name="T89" fmla="*/ 2141 h 2151"/>
                <a:gd name="T90" fmla="*/ 32 w 749"/>
                <a:gd name="T91" fmla="*/ 2149 h 2151"/>
                <a:gd name="T92" fmla="*/ 12 w 749"/>
                <a:gd name="T93" fmla="*/ 2151 h 2151"/>
                <a:gd name="T94" fmla="*/ 10 w 749"/>
                <a:gd name="T95" fmla="*/ 2151 h 2151"/>
                <a:gd name="T96" fmla="*/ 0 w 749"/>
                <a:gd name="T97" fmla="*/ 29 h 2151"/>
                <a:gd name="T98" fmla="*/ 20 w 749"/>
                <a:gd name="T99" fmla="*/ 20 h 2151"/>
                <a:gd name="T100" fmla="*/ 41 w 749"/>
                <a:gd name="T101" fmla="*/ 14 h 2151"/>
                <a:gd name="T102" fmla="*/ 64 w 749"/>
                <a:gd name="T103" fmla="*/ 11 h 2151"/>
                <a:gd name="T104" fmla="*/ 86 w 749"/>
                <a:gd name="T105" fmla="*/ 7 h 2151"/>
                <a:gd name="T106" fmla="*/ 107 w 749"/>
                <a:gd name="T107" fmla="*/ 4 h 2151"/>
                <a:gd name="T108" fmla="*/ 148 w 749"/>
                <a:gd name="T109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49" h="2151">
                  <a:moveTo>
                    <a:pt x="148" y="0"/>
                  </a:moveTo>
                  <a:lnTo>
                    <a:pt x="189" y="4"/>
                  </a:lnTo>
                  <a:lnTo>
                    <a:pt x="229" y="12"/>
                  </a:lnTo>
                  <a:lnTo>
                    <a:pt x="270" y="25"/>
                  </a:lnTo>
                  <a:lnTo>
                    <a:pt x="310" y="41"/>
                  </a:lnTo>
                  <a:lnTo>
                    <a:pt x="348" y="62"/>
                  </a:lnTo>
                  <a:lnTo>
                    <a:pt x="385" y="84"/>
                  </a:lnTo>
                  <a:lnTo>
                    <a:pt x="420" y="109"/>
                  </a:lnTo>
                  <a:lnTo>
                    <a:pt x="453" y="133"/>
                  </a:lnTo>
                  <a:lnTo>
                    <a:pt x="482" y="158"/>
                  </a:lnTo>
                  <a:lnTo>
                    <a:pt x="509" y="183"/>
                  </a:lnTo>
                  <a:lnTo>
                    <a:pt x="553" y="228"/>
                  </a:lnTo>
                  <a:lnTo>
                    <a:pt x="593" y="278"/>
                  </a:lnTo>
                  <a:lnTo>
                    <a:pt x="627" y="333"/>
                  </a:lnTo>
                  <a:lnTo>
                    <a:pt x="659" y="391"/>
                  </a:lnTo>
                  <a:lnTo>
                    <a:pt x="684" y="453"/>
                  </a:lnTo>
                  <a:lnTo>
                    <a:pt x="707" y="517"/>
                  </a:lnTo>
                  <a:lnTo>
                    <a:pt x="723" y="584"/>
                  </a:lnTo>
                  <a:lnTo>
                    <a:pt x="736" y="653"/>
                  </a:lnTo>
                  <a:lnTo>
                    <a:pt x="744" y="724"/>
                  </a:lnTo>
                  <a:lnTo>
                    <a:pt x="749" y="797"/>
                  </a:lnTo>
                  <a:lnTo>
                    <a:pt x="747" y="871"/>
                  </a:lnTo>
                  <a:lnTo>
                    <a:pt x="743" y="946"/>
                  </a:lnTo>
                  <a:lnTo>
                    <a:pt x="733" y="1022"/>
                  </a:lnTo>
                  <a:lnTo>
                    <a:pt x="719" y="1098"/>
                  </a:lnTo>
                  <a:lnTo>
                    <a:pt x="701" y="1174"/>
                  </a:lnTo>
                  <a:lnTo>
                    <a:pt x="678" y="1254"/>
                  </a:lnTo>
                  <a:lnTo>
                    <a:pt x="651" y="1331"/>
                  </a:lnTo>
                  <a:lnTo>
                    <a:pt x="622" y="1406"/>
                  </a:lnTo>
                  <a:lnTo>
                    <a:pt x="590" y="1479"/>
                  </a:lnTo>
                  <a:lnTo>
                    <a:pt x="556" y="1549"/>
                  </a:lnTo>
                  <a:lnTo>
                    <a:pt x="521" y="1615"/>
                  </a:lnTo>
                  <a:lnTo>
                    <a:pt x="484" y="1679"/>
                  </a:lnTo>
                  <a:lnTo>
                    <a:pt x="447" y="1739"/>
                  </a:lnTo>
                  <a:lnTo>
                    <a:pt x="409" y="1797"/>
                  </a:lnTo>
                  <a:lnTo>
                    <a:pt x="369" y="1849"/>
                  </a:lnTo>
                  <a:lnTo>
                    <a:pt x="331" y="1900"/>
                  </a:lnTo>
                  <a:lnTo>
                    <a:pt x="292" y="1945"/>
                  </a:lnTo>
                  <a:lnTo>
                    <a:pt x="254" y="1986"/>
                  </a:lnTo>
                  <a:lnTo>
                    <a:pt x="218" y="2024"/>
                  </a:lnTo>
                  <a:lnTo>
                    <a:pt x="182" y="2056"/>
                  </a:lnTo>
                  <a:lnTo>
                    <a:pt x="147" y="2084"/>
                  </a:lnTo>
                  <a:lnTo>
                    <a:pt x="115" y="2108"/>
                  </a:lnTo>
                  <a:lnTo>
                    <a:pt x="85" y="2127"/>
                  </a:lnTo>
                  <a:lnTo>
                    <a:pt x="57" y="2141"/>
                  </a:lnTo>
                  <a:lnTo>
                    <a:pt x="32" y="2149"/>
                  </a:lnTo>
                  <a:lnTo>
                    <a:pt x="12" y="2151"/>
                  </a:lnTo>
                  <a:lnTo>
                    <a:pt x="10" y="2151"/>
                  </a:lnTo>
                  <a:lnTo>
                    <a:pt x="0" y="29"/>
                  </a:lnTo>
                  <a:lnTo>
                    <a:pt x="20" y="20"/>
                  </a:lnTo>
                  <a:lnTo>
                    <a:pt x="41" y="14"/>
                  </a:lnTo>
                  <a:lnTo>
                    <a:pt x="64" y="11"/>
                  </a:lnTo>
                  <a:lnTo>
                    <a:pt x="86" y="7"/>
                  </a:lnTo>
                  <a:lnTo>
                    <a:pt x="107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7"/>
            <p:cNvSpPr>
              <a:spLocks/>
            </p:cNvSpPr>
            <p:nvPr userDrawn="1"/>
          </p:nvSpPr>
          <p:spPr bwMode="auto">
            <a:xfrm rot="900000">
              <a:off x="508338" y="205145"/>
              <a:ext cx="180283" cy="731337"/>
            </a:xfrm>
            <a:custGeom>
              <a:avLst/>
              <a:gdLst>
                <a:gd name="T0" fmla="*/ 62 w 530"/>
                <a:gd name="T1" fmla="*/ 0 h 2150"/>
                <a:gd name="T2" fmla="*/ 97 w 530"/>
                <a:gd name="T3" fmla="*/ 0 h 2150"/>
                <a:gd name="T4" fmla="*/ 133 w 530"/>
                <a:gd name="T5" fmla="*/ 7 h 2150"/>
                <a:gd name="T6" fmla="*/ 168 w 530"/>
                <a:gd name="T7" fmla="*/ 19 h 2150"/>
                <a:gd name="T8" fmla="*/ 202 w 530"/>
                <a:gd name="T9" fmla="*/ 36 h 2150"/>
                <a:gd name="T10" fmla="*/ 236 w 530"/>
                <a:gd name="T11" fmla="*/ 58 h 2150"/>
                <a:gd name="T12" fmla="*/ 268 w 530"/>
                <a:gd name="T13" fmla="*/ 82 h 2150"/>
                <a:gd name="T14" fmla="*/ 299 w 530"/>
                <a:gd name="T15" fmla="*/ 109 h 2150"/>
                <a:gd name="T16" fmla="*/ 327 w 530"/>
                <a:gd name="T17" fmla="*/ 138 h 2150"/>
                <a:gd name="T18" fmla="*/ 354 w 530"/>
                <a:gd name="T19" fmla="*/ 170 h 2150"/>
                <a:gd name="T20" fmla="*/ 377 w 530"/>
                <a:gd name="T21" fmla="*/ 200 h 2150"/>
                <a:gd name="T22" fmla="*/ 397 w 530"/>
                <a:gd name="T23" fmla="*/ 231 h 2150"/>
                <a:gd name="T24" fmla="*/ 426 w 530"/>
                <a:gd name="T25" fmla="*/ 286 h 2150"/>
                <a:gd name="T26" fmla="*/ 452 w 530"/>
                <a:gd name="T27" fmla="*/ 344 h 2150"/>
                <a:gd name="T28" fmla="*/ 474 w 530"/>
                <a:gd name="T29" fmla="*/ 407 h 2150"/>
                <a:gd name="T30" fmla="*/ 491 w 530"/>
                <a:gd name="T31" fmla="*/ 474 h 2150"/>
                <a:gd name="T32" fmla="*/ 506 w 530"/>
                <a:gd name="T33" fmla="*/ 545 h 2150"/>
                <a:gd name="T34" fmla="*/ 518 w 530"/>
                <a:gd name="T35" fmla="*/ 618 h 2150"/>
                <a:gd name="T36" fmla="*/ 525 w 530"/>
                <a:gd name="T37" fmla="*/ 694 h 2150"/>
                <a:gd name="T38" fmla="*/ 530 w 530"/>
                <a:gd name="T39" fmla="*/ 771 h 2150"/>
                <a:gd name="T40" fmla="*/ 530 w 530"/>
                <a:gd name="T41" fmla="*/ 851 h 2150"/>
                <a:gd name="T42" fmla="*/ 527 w 530"/>
                <a:gd name="T43" fmla="*/ 931 h 2150"/>
                <a:gd name="T44" fmla="*/ 520 w 530"/>
                <a:gd name="T45" fmla="*/ 1012 h 2150"/>
                <a:gd name="T46" fmla="*/ 510 w 530"/>
                <a:gd name="T47" fmla="*/ 1093 h 2150"/>
                <a:gd name="T48" fmla="*/ 497 w 530"/>
                <a:gd name="T49" fmla="*/ 1173 h 2150"/>
                <a:gd name="T50" fmla="*/ 480 w 530"/>
                <a:gd name="T51" fmla="*/ 1258 h 2150"/>
                <a:gd name="T52" fmla="*/ 460 w 530"/>
                <a:gd name="T53" fmla="*/ 1340 h 2150"/>
                <a:gd name="T54" fmla="*/ 438 w 530"/>
                <a:gd name="T55" fmla="*/ 1418 h 2150"/>
                <a:gd name="T56" fmla="*/ 414 w 530"/>
                <a:gd name="T57" fmla="*/ 1493 h 2150"/>
                <a:gd name="T58" fmla="*/ 389 w 530"/>
                <a:gd name="T59" fmla="*/ 1565 h 2150"/>
                <a:gd name="T60" fmla="*/ 363 w 530"/>
                <a:gd name="T61" fmla="*/ 1634 h 2150"/>
                <a:gd name="T62" fmla="*/ 335 w 530"/>
                <a:gd name="T63" fmla="*/ 1701 h 2150"/>
                <a:gd name="T64" fmla="*/ 307 w 530"/>
                <a:gd name="T65" fmla="*/ 1763 h 2150"/>
                <a:gd name="T66" fmla="*/ 279 w 530"/>
                <a:gd name="T67" fmla="*/ 1820 h 2150"/>
                <a:gd name="T68" fmla="*/ 250 w 530"/>
                <a:gd name="T69" fmla="*/ 1874 h 2150"/>
                <a:gd name="T70" fmla="*/ 221 w 530"/>
                <a:gd name="T71" fmla="*/ 1924 h 2150"/>
                <a:gd name="T72" fmla="*/ 193 w 530"/>
                <a:gd name="T73" fmla="*/ 1970 h 2150"/>
                <a:gd name="T74" fmla="*/ 165 w 530"/>
                <a:gd name="T75" fmla="*/ 2011 h 2150"/>
                <a:gd name="T76" fmla="*/ 138 w 530"/>
                <a:gd name="T77" fmla="*/ 2046 h 2150"/>
                <a:gd name="T78" fmla="*/ 113 w 530"/>
                <a:gd name="T79" fmla="*/ 2078 h 2150"/>
                <a:gd name="T80" fmla="*/ 88 w 530"/>
                <a:gd name="T81" fmla="*/ 2103 h 2150"/>
                <a:gd name="T82" fmla="*/ 66 w 530"/>
                <a:gd name="T83" fmla="*/ 2123 h 2150"/>
                <a:gd name="T84" fmla="*/ 45 w 530"/>
                <a:gd name="T85" fmla="*/ 2138 h 2150"/>
                <a:gd name="T86" fmla="*/ 28 w 530"/>
                <a:gd name="T87" fmla="*/ 2148 h 2150"/>
                <a:gd name="T88" fmla="*/ 12 w 530"/>
                <a:gd name="T89" fmla="*/ 2150 h 2150"/>
                <a:gd name="T90" fmla="*/ 10 w 530"/>
                <a:gd name="T91" fmla="*/ 2150 h 2150"/>
                <a:gd name="T92" fmla="*/ 0 w 530"/>
                <a:gd name="T93" fmla="*/ 21 h 2150"/>
                <a:gd name="T94" fmla="*/ 14 w 530"/>
                <a:gd name="T95" fmla="*/ 13 h 2150"/>
                <a:gd name="T96" fmla="*/ 28 w 530"/>
                <a:gd name="T97" fmla="*/ 7 h 2150"/>
                <a:gd name="T98" fmla="*/ 62 w 530"/>
                <a:gd name="T99" fmla="*/ 0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0" h="2150">
                  <a:moveTo>
                    <a:pt x="62" y="0"/>
                  </a:moveTo>
                  <a:lnTo>
                    <a:pt x="97" y="0"/>
                  </a:lnTo>
                  <a:lnTo>
                    <a:pt x="133" y="7"/>
                  </a:lnTo>
                  <a:lnTo>
                    <a:pt x="168" y="19"/>
                  </a:lnTo>
                  <a:lnTo>
                    <a:pt x="202" y="36"/>
                  </a:lnTo>
                  <a:lnTo>
                    <a:pt x="236" y="58"/>
                  </a:lnTo>
                  <a:lnTo>
                    <a:pt x="268" y="82"/>
                  </a:lnTo>
                  <a:lnTo>
                    <a:pt x="299" y="109"/>
                  </a:lnTo>
                  <a:lnTo>
                    <a:pt x="327" y="138"/>
                  </a:lnTo>
                  <a:lnTo>
                    <a:pt x="354" y="170"/>
                  </a:lnTo>
                  <a:lnTo>
                    <a:pt x="377" y="200"/>
                  </a:lnTo>
                  <a:lnTo>
                    <a:pt x="397" y="231"/>
                  </a:lnTo>
                  <a:lnTo>
                    <a:pt x="426" y="286"/>
                  </a:lnTo>
                  <a:lnTo>
                    <a:pt x="452" y="344"/>
                  </a:lnTo>
                  <a:lnTo>
                    <a:pt x="474" y="407"/>
                  </a:lnTo>
                  <a:lnTo>
                    <a:pt x="491" y="474"/>
                  </a:lnTo>
                  <a:lnTo>
                    <a:pt x="506" y="545"/>
                  </a:lnTo>
                  <a:lnTo>
                    <a:pt x="518" y="618"/>
                  </a:lnTo>
                  <a:lnTo>
                    <a:pt x="525" y="694"/>
                  </a:lnTo>
                  <a:lnTo>
                    <a:pt x="530" y="771"/>
                  </a:lnTo>
                  <a:lnTo>
                    <a:pt x="530" y="851"/>
                  </a:lnTo>
                  <a:lnTo>
                    <a:pt x="527" y="931"/>
                  </a:lnTo>
                  <a:lnTo>
                    <a:pt x="520" y="1012"/>
                  </a:lnTo>
                  <a:lnTo>
                    <a:pt x="510" y="1093"/>
                  </a:lnTo>
                  <a:lnTo>
                    <a:pt x="497" y="1173"/>
                  </a:lnTo>
                  <a:lnTo>
                    <a:pt x="480" y="1258"/>
                  </a:lnTo>
                  <a:lnTo>
                    <a:pt x="460" y="1340"/>
                  </a:lnTo>
                  <a:lnTo>
                    <a:pt x="438" y="1418"/>
                  </a:lnTo>
                  <a:lnTo>
                    <a:pt x="414" y="1493"/>
                  </a:lnTo>
                  <a:lnTo>
                    <a:pt x="389" y="1565"/>
                  </a:lnTo>
                  <a:lnTo>
                    <a:pt x="363" y="1634"/>
                  </a:lnTo>
                  <a:lnTo>
                    <a:pt x="335" y="1701"/>
                  </a:lnTo>
                  <a:lnTo>
                    <a:pt x="307" y="1763"/>
                  </a:lnTo>
                  <a:lnTo>
                    <a:pt x="279" y="1820"/>
                  </a:lnTo>
                  <a:lnTo>
                    <a:pt x="250" y="1874"/>
                  </a:lnTo>
                  <a:lnTo>
                    <a:pt x="221" y="1924"/>
                  </a:lnTo>
                  <a:lnTo>
                    <a:pt x="193" y="1970"/>
                  </a:lnTo>
                  <a:lnTo>
                    <a:pt x="165" y="2011"/>
                  </a:lnTo>
                  <a:lnTo>
                    <a:pt x="138" y="2046"/>
                  </a:lnTo>
                  <a:lnTo>
                    <a:pt x="113" y="2078"/>
                  </a:lnTo>
                  <a:lnTo>
                    <a:pt x="88" y="2103"/>
                  </a:lnTo>
                  <a:lnTo>
                    <a:pt x="66" y="2123"/>
                  </a:lnTo>
                  <a:lnTo>
                    <a:pt x="45" y="2138"/>
                  </a:lnTo>
                  <a:lnTo>
                    <a:pt x="28" y="2148"/>
                  </a:lnTo>
                  <a:lnTo>
                    <a:pt x="12" y="2150"/>
                  </a:lnTo>
                  <a:lnTo>
                    <a:pt x="10" y="2150"/>
                  </a:lnTo>
                  <a:lnTo>
                    <a:pt x="0" y="21"/>
                  </a:lnTo>
                  <a:lnTo>
                    <a:pt x="14" y="13"/>
                  </a:lnTo>
                  <a:lnTo>
                    <a:pt x="28" y="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3DCE2"/>
            </a:solidFill>
            <a:ln w="0">
              <a:solidFill>
                <a:srgbClr val="A3DCE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8"/>
            <p:cNvSpPr>
              <a:spLocks/>
            </p:cNvSpPr>
            <p:nvPr userDrawn="1"/>
          </p:nvSpPr>
          <p:spPr bwMode="auto">
            <a:xfrm rot="900000">
              <a:off x="336216" y="161239"/>
              <a:ext cx="181304" cy="729296"/>
            </a:xfrm>
            <a:custGeom>
              <a:avLst/>
              <a:gdLst>
                <a:gd name="T0" fmla="*/ 451 w 533"/>
                <a:gd name="T1" fmla="*/ 0 h 2144"/>
                <a:gd name="T2" fmla="*/ 487 w 533"/>
                <a:gd name="T3" fmla="*/ 4 h 2144"/>
                <a:gd name="T4" fmla="*/ 503 w 533"/>
                <a:gd name="T5" fmla="*/ 9 h 2144"/>
                <a:gd name="T6" fmla="*/ 521 w 533"/>
                <a:gd name="T7" fmla="*/ 16 h 2144"/>
                <a:gd name="T8" fmla="*/ 522 w 533"/>
                <a:gd name="T9" fmla="*/ 15 h 2144"/>
                <a:gd name="T10" fmla="*/ 523 w 533"/>
                <a:gd name="T11" fmla="*/ 15 h 2144"/>
                <a:gd name="T12" fmla="*/ 533 w 533"/>
                <a:gd name="T13" fmla="*/ 2144 h 2144"/>
                <a:gd name="T14" fmla="*/ 517 w 533"/>
                <a:gd name="T15" fmla="*/ 2141 h 2144"/>
                <a:gd name="T16" fmla="*/ 498 w 533"/>
                <a:gd name="T17" fmla="*/ 2131 h 2144"/>
                <a:gd name="T18" fmla="*/ 477 w 533"/>
                <a:gd name="T19" fmla="*/ 2117 h 2144"/>
                <a:gd name="T20" fmla="*/ 455 w 533"/>
                <a:gd name="T21" fmla="*/ 2096 h 2144"/>
                <a:gd name="T22" fmla="*/ 430 w 533"/>
                <a:gd name="T23" fmla="*/ 2070 h 2144"/>
                <a:gd name="T24" fmla="*/ 404 w 533"/>
                <a:gd name="T25" fmla="*/ 2040 h 2144"/>
                <a:gd name="T26" fmla="*/ 377 w 533"/>
                <a:gd name="T27" fmla="*/ 2004 h 2144"/>
                <a:gd name="T28" fmla="*/ 349 w 533"/>
                <a:gd name="T29" fmla="*/ 1964 h 2144"/>
                <a:gd name="T30" fmla="*/ 320 w 533"/>
                <a:gd name="T31" fmla="*/ 1918 h 2144"/>
                <a:gd name="T32" fmla="*/ 291 w 533"/>
                <a:gd name="T33" fmla="*/ 1869 h 2144"/>
                <a:gd name="T34" fmla="*/ 262 w 533"/>
                <a:gd name="T35" fmla="*/ 1815 h 2144"/>
                <a:gd name="T36" fmla="*/ 233 w 533"/>
                <a:gd name="T37" fmla="*/ 1758 h 2144"/>
                <a:gd name="T38" fmla="*/ 204 w 533"/>
                <a:gd name="T39" fmla="*/ 1696 h 2144"/>
                <a:gd name="T40" fmla="*/ 176 w 533"/>
                <a:gd name="T41" fmla="*/ 1632 h 2144"/>
                <a:gd name="T42" fmla="*/ 149 w 533"/>
                <a:gd name="T43" fmla="*/ 1563 h 2144"/>
                <a:gd name="T44" fmla="*/ 124 w 533"/>
                <a:gd name="T45" fmla="*/ 1490 h 2144"/>
                <a:gd name="T46" fmla="*/ 99 w 533"/>
                <a:gd name="T47" fmla="*/ 1415 h 2144"/>
                <a:gd name="T48" fmla="*/ 76 w 533"/>
                <a:gd name="T49" fmla="*/ 1338 h 2144"/>
                <a:gd name="T50" fmla="*/ 56 w 533"/>
                <a:gd name="T51" fmla="*/ 1257 h 2144"/>
                <a:gd name="T52" fmla="*/ 37 w 533"/>
                <a:gd name="T53" fmla="*/ 1174 h 2144"/>
                <a:gd name="T54" fmla="*/ 22 w 533"/>
                <a:gd name="T55" fmla="*/ 1093 h 2144"/>
                <a:gd name="T56" fmla="*/ 12 w 533"/>
                <a:gd name="T57" fmla="*/ 1011 h 2144"/>
                <a:gd name="T58" fmla="*/ 4 w 533"/>
                <a:gd name="T59" fmla="*/ 929 h 2144"/>
                <a:gd name="T60" fmla="*/ 0 w 533"/>
                <a:gd name="T61" fmla="*/ 847 h 2144"/>
                <a:gd name="T62" fmla="*/ 0 w 533"/>
                <a:gd name="T63" fmla="*/ 767 h 2144"/>
                <a:gd name="T64" fmla="*/ 4 w 533"/>
                <a:gd name="T65" fmla="*/ 689 h 2144"/>
                <a:gd name="T66" fmla="*/ 11 w 533"/>
                <a:gd name="T67" fmla="*/ 613 h 2144"/>
                <a:gd name="T68" fmla="*/ 21 w 533"/>
                <a:gd name="T69" fmla="*/ 539 h 2144"/>
                <a:gd name="T70" fmla="*/ 36 w 533"/>
                <a:gd name="T71" fmla="*/ 468 h 2144"/>
                <a:gd name="T72" fmla="*/ 54 w 533"/>
                <a:gd name="T73" fmla="*/ 400 h 2144"/>
                <a:gd name="T74" fmla="*/ 76 w 533"/>
                <a:gd name="T75" fmla="*/ 337 h 2144"/>
                <a:gd name="T76" fmla="*/ 101 w 533"/>
                <a:gd name="T77" fmla="*/ 277 h 2144"/>
                <a:gd name="T78" fmla="*/ 132 w 533"/>
                <a:gd name="T79" fmla="*/ 222 h 2144"/>
                <a:gd name="T80" fmla="*/ 154 w 533"/>
                <a:gd name="T81" fmla="*/ 188 h 2144"/>
                <a:gd name="T82" fmla="*/ 179 w 533"/>
                <a:gd name="T83" fmla="*/ 154 h 2144"/>
                <a:gd name="T84" fmla="*/ 207 w 533"/>
                <a:gd name="T85" fmla="*/ 123 h 2144"/>
                <a:gd name="T86" fmla="*/ 239 w 533"/>
                <a:gd name="T87" fmla="*/ 92 h 2144"/>
                <a:gd name="T88" fmla="*/ 271 w 533"/>
                <a:gd name="T89" fmla="*/ 67 h 2144"/>
                <a:gd name="T90" fmla="*/ 305 w 533"/>
                <a:gd name="T91" fmla="*/ 43 h 2144"/>
                <a:gd name="T92" fmla="*/ 341 w 533"/>
                <a:gd name="T93" fmla="*/ 25 h 2144"/>
                <a:gd name="T94" fmla="*/ 377 w 533"/>
                <a:gd name="T95" fmla="*/ 11 h 2144"/>
                <a:gd name="T96" fmla="*/ 413 w 533"/>
                <a:gd name="T97" fmla="*/ 2 h 2144"/>
                <a:gd name="T98" fmla="*/ 451 w 533"/>
                <a:gd name="T99" fmla="*/ 0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3" h="2144">
                  <a:moveTo>
                    <a:pt x="451" y="0"/>
                  </a:moveTo>
                  <a:lnTo>
                    <a:pt x="487" y="4"/>
                  </a:lnTo>
                  <a:lnTo>
                    <a:pt x="503" y="9"/>
                  </a:lnTo>
                  <a:lnTo>
                    <a:pt x="521" y="16"/>
                  </a:lnTo>
                  <a:lnTo>
                    <a:pt x="522" y="15"/>
                  </a:lnTo>
                  <a:lnTo>
                    <a:pt x="523" y="15"/>
                  </a:lnTo>
                  <a:lnTo>
                    <a:pt x="533" y="2144"/>
                  </a:lnTo>
                  <a:lnTo>
                    <a:pt x="517" y="2141"/>
                  </a:lnTo>
                  <a:lnTo>
                    <a:pt x="498" y="2131"/>
                  </a:lnTo>
                  <a:lnTo>
                    <a:pt x="477" y="2117"/>
                  </a:lnTo>
                  <a:lnTo>
                    <a:pt x="455" y="2096"/>
                  </a:lnTo>
                  <a:lnTo>
                    <a:pt x="430" y="2070"/>
                  </a:lnTo>
                  <a:lnTo>
                    <a:pt x="404" y="2040"/>
                  </a:lnTo>
                  <a:lnTo>
                    <a:pt x="377" y="2004"/>
                  </a:lnTo>
                  <a:lnTo>
                    <a:pt x="349" y="1964"/>
                  </a:lnTo>
                  <a:lnTo>
                    <a:pt x="320" y="1918"/>
                  </a:lnTo>
                  <a:lnTo>
                    <a:pt x="291" y="1869"/>
                  </a:lnTo>
                  <a:lnTo>
                    <a:pt x="262" y="1815"/>
                  </a:lnTo>
                  <a:lnTo>
                    <a:pt x="233" y="1758"/>
                  </a:lnTo>
                  <a:lnTo>
                    <a:pt x="204" y="1696"/>
                  </a:lnTo>
                  <a:lnTo>
                    <a:pt x="176" y="1632"/>
                  </a:lnTo>
                  <a:lnTo>
                    <a:pt x="149" y="1563"/>
                  </a:lnTo>
                  <a:lnTo>
                    <a:pt x="124" y="1490"/>
                  </a:lnTo>
                  <a:lnTo>
                    <a:pt x="99" y="1415"/>
                  </a:lnTo>
                  <a:lnTo>
                    <a:pt x="76" y="1338"/>
                  </a:lnTo>
                  <a:lnTo>
                    <a:pt x="56" y="1257"/>
                  </a:lnTo>
                  <a:lnTo>
                    <a:pt x="37" y="1174"/>
                  </a:lnTo>
                  <a:lnTo>
                    <a:pt x="22" y="1093"/>
                  </a:lnTo>
                  <a:lnTo>
                    <a:pt x="12" y="1011"/>
                  </a:lnTo>
                  <a:lnTo>
                    <a:pt x="4" y="929"/>
                  </a:lnTo>
                  <a:lnTo>
                    <a:pt x="0" y="847"/>
                  </a:lnTo>
                  <a:lnTo>
                    <a:pt x="0" y="767"/>
                  </a:lnTo>
                  <a:lnTo>
                    <a:pt x="4" y="689"/>
                  </a:lnTo>
                  <a:lnTo>
                    <a:pt x="11" y="613"/>
                  </a:lnTo>
                  <a:lnTo>
                    <a:pt x="21" y="539"/>
                  </a:lnTo>
                  <a:lnTo>
                    <a:pt x="36" y="468"/>
                  </a:lnTo>
                  <a:lnTo>
                    <a:pt x="54" y="400"/>
                  </a:lnTo>
                  <a:lnTo>
                    <a:pt x="76" y="337"/>
                  </a:lnTo>
                  <a:lnTo>
                    <a:pt x="101" y="277"/>
                  </a:lnTo>
                  <a:lnTo>
                    <a:pt x="132" y="222"/>
                  </a:lnTo>
                  <a:lnTo>
                    <a:pt x="154" y="188"/>
                  </a:lnTo>
                  <a:lnTo>
                    <a:pt x="179" y="154"/>
                  </a:lnTo>
                  <a:lnTo>
                    <a:pt x="207" y="123"/>
                  </a:lnTo>
                  <a:lnTo>
                    <a:pt x="239" y="92"/>
                  </a:lnTo>
                  <a:lnTo>
                    <a:pt x="271" y="67"/>
                  </a:lnTo>
                  <a:lnTo>
                    <a:pt x="305" y="43"/>
                  </a:lnTo>
                  <a:lnTo>
                    <a:pt x="341" y="25"/>
                  </a:lnTo>
                  <a:lnTo>
                    <a:pt x="377" y="11"/>
                  </a:lnTo>
                  <a:lnTo>
                    <a:pt x="413" y="2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BCE6EA"/>
            </a:solidFill>
            <a:ln w="0">
              <a:solidFill>
                <a:srgbClr val="BCE6EA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 rot="900000">
              <a:off x="435900" y="174023"/>
              <a:ext cx="79937" cy="729636"/>
            </a:xfrm>
            <a:custGeom>
              <a:avLst/>
              <a:gdLst>
                <a:gd name="T0" fmla="*/ 225 w 235"/>
                <a:gd name="T1" fmla="*/ 0 h 2145"/>
                <a:gd name="T2" fmla="*/ 235 w 235"/>
                <a:gd name="T3" fmla="*/ 2145 h 2145"/>
                <a:gd name="T4" fmla="*/ 227 w 235"/>
                <a:gd name="T5" fmla="*/ 2140 h 2145"/>
                <a:gd name="T6" fmla="*/ 218 w 235"/>
                <a:gd name="T7" fmla="*/ 2128 h 2145"/>
                <a:gd name="T8" fmla="*/ 207 w 235"/>
                <a:gd name="T9" fmla="*/ 2109 h 2145"/>
                <a:gd name="T10" fmla="*/ 196 w 235"/>
                <a:gd name="T11" fmla="*/ 2084 h 2145"/>
                <a:gd name="T12" fmla="*/ 184 w 235"/>
                <a:gd name="T13" fmla="*/ 2052 h 2145"/>
                <a:gd name="T14" fmla="*/ 171 w 235"/>
                <a:gd name="T15" fmla="*/ 2014 h 2145"/>
                <a:gd name="T16" fmla="*/ 157 w 235"/>
                <a:gd name="T17" fmla="*/ 1971 h 2145"/>
                <a:gd name="T18" fmla="*/ 143 w 235"/>
                <a:gd name="T19" fmla="*/ 1921 h 2145"/>
                <a:gd name="T20" fmla="*/ 129 w 235"/>
                <a:gd name="T21" fmla="*/ 1867 h 2145"/>
                <a:gd name="T22" fmla="*/ 115 w 235"/>
                <a:gd name="T23" fmla="*/ 1807 h 2145"/>
                <a:gd name="T24" fmla="*/ 101 w 235"/>
                <a:gd name="T25" fmla="*/ 1742 h 2145"/>
                <a:gd name="T26" fmla="*/ 88 w 235"/>
                <a:gd name="T27" fmla="*/ 1673 h 2145"/>
                <a:gd name="T28" fmla="*/ 74 w 235"/>
                <a:gd name="T29" fmla="*/ 1599 h 2145"/>
                <a:gd name="T30" fmla="*/ 61 w 235"/>
                <a:gd name="T31" fmla="*/ 1520 h 2145"/>
                <a:gd name="T32" fmla="*/ 49 w 235"/>
                <a:gd name="T33" fmla="*/ 1440 h 2145"/>
                <a:gd name="T34" fmla="*/ 37 w 235"/>
                <a:gd name="T35" fmla="*/ 1354 h 2145"/>
                <a:gd name="T36" fmla="*/ 27 w 235"/>
                <a:gd name="T37" fmla="*/ 1266 h 2145"/>
                <a:gd name="T38" fmla="*/ 18 w 235"/>
                <a:gd name="T39" fmla="*/ 1173 h 2145"/>
                <a:gd name="T40" fmla="*/ 12 w 235"/>
                <a:gd name="T41" fmla="*/ 1090 h 2145"/>
                <a:gd name="T42" fmla="*/ 6 w 235"/>
                <a:gd name="T43" fmla="*/ 1006 h 2145"/>
                <a:gd name="T44" fmla="*/ 3 w 235"/>
                <a:gd name="T45" fmla="*/ 923 h 2145"/>
                <a:gd name="T46" fmla="*/ 1 w 235"/>
                <a:gd name="T47" fmla="*/ 840 h 2145"/>
                <a:gd name="T48" fmla="*/ 0 w 235"/>
                <a:gd name="T49" fmla="*/ 759 h 2145"/>
                <a:gd name="T50" fmla="*/ 3 w 235"/>
                <a:gd name="T51" fmla="*/ 679 h 2145"/>
                <a:gd name="T52" fmla="*/ 5 w 235"/>
                <a:gd name="T53" fmla="*/ 601 h 2145"/>
                <a:gd name="T54" fmla="*/ 10 w 235"/>
                <a:gd name="T55" fmla="*/ 527 h 2145"/>
                <a:gd name="T56" fmla="*/ 16 w 235"/>
                <a:gd name="T57" fmla="*/ 455 h 2145"/>
                <a:gd name="T58" fmla="*/ 25 w 235"/>
                <a:gd name="T59" fmla="*/ 387 h 2145"/>
                <a:gd name="T60" fmla="*/ 35 w 235"/>
                <a:gd name="T61" fmla="*/ 323 h 2145"/>
                <a:gd name="T62" fmla="*/ 46 w 235"/>
                <a:gd name="T63" fmla="*/ 264 h 2145"/>
                <a:gd name="T64" fmla="*/ 60 w 235"/>
                <a:gd name="T65" fmla="*/ 209 h 2145"/>
                <a:gd name="T66" fmla="*/ 75 w 235"/>
                <a:gd name="T67" fmla="*/ 160 h 2145"/>
                <a:gd name="T68" fmla="*/ 91 w 235"/>
                <a:gd name="T69" fmla="*/ 118 h 2145"/>
                <a:gd name="T70" fmla="*/ 110 w 235"/>
                <a:gd name="T71" fmla="*/ 81 h 2145"/>
                <a:gd name="T72" fmla="*/ 129 w 235"/>
                <a:gd name="T73" fmla="*/ 51 h 2145"/>
                <a:gd name="T74" fmla="*/ 152 w 235"/>
                <a:gd name="T75" fmla="*/ 29 h 2145"/>
                <a:gd name="T76" fmla="*/ 176 w 235"/>
                <a:gd name="T77" fmla="*/ 13 h 2145"/>
                <a:gd name="T78" fmla="*/ 200 w 235"/>
                <a:gd name="T79" fmla="*/ 3 h 2145"/>
                <a:gd name="T80" fmla="*/ 225 w 235"/>
                <a:gd name="T81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5" h="2145">
                  <a:moveTo>
                    <a:pt x="225" y="0"/>
                  </a:moveTo>
                  <a:lnTo>
                    <a:pt x="235" y="2145"/>
                  </a:lnTo>
                  <a:lnTo>
                    <a:pt x="227" y="2140"/>
                  </a:lnTo>
                  <a:lnTo>
                    <a:pt x="218" y="2128"/>
                  </a:lnTo>
                  <a:lnTo>
                    <a:pt x="207" y="2109"/>
                  </a:lnTo>
                  <a:lnTo>
                    <a:pt x="196" y="2084"/>
                  </a:lnTo>
                  <a:lnTo>
                    <a:pt x="184" y="2052"/>
                  </a:lnTo>
                  <a:lnTo>
                    <a:pt x="171" y="2014"/>
                  </a:lnTo>
                  <a:lnTo>
                    <a:pt x="157" y="1971"/>
                  </a:lnTo>
                  <a:lnTo>
                    <a:pt x="143" y="1921"/>
                  </a:lnTo>
                  <a:lnTo>
                    <a:pt x="129" y="1867"/>
                  </a:lnTo>
                  <a:lnTo>
                    <a:pt x="115" y="1807"/>
                  </a:lnTo>
                  <a:lnTo>
                    <a:pt x="101" y="1742"/>
                  </a:lnTo>
                  <a:lnTo>
                    <a:pt x="88" y="1673"/>
                  </a:lnTo>
                  <a:lnTo>
                    <a:pt x="74" y="1599"/>
                  </a:lnTo>
                  <a:lnTo>
                    <a:pt x="61" y="1520"/>
                  </a:lnTo>
                  <a:lnTo>
                    <a:pt x="49" y="1440"/>
                  </a:lnTo>
                  <a:lnTo>
                    <a:pt x="37" y="1354"/>
                  </a:lnTo>
                  <a:lnTo>
                    <a:pt x="27" y="1266"/>
                  </a:lnTo>
                  <a:lnTo>
                    <a:pt x="18" y="1173"/>
                  </a:lnTo>
                  <a:lnTo>
                    <a:pt x="12" y="1090"/>
                  </a:lnTo>
                  <a:lnTo>
                    <a:pt x="6" y="1006"/>
                  </a:lnTo>
                  <a:lnTo>
                    <a:pt x="3" y="923"/>
                  </a:lnTo>
                  <a:lnTo>
                    <a:pt x="1" y="840"/>
                  </a:lnTo>
                  <a:lnTo>
                    <a:pt x="0" y="759"/>
                  </a:lnTo>
                  <a:lnTo>
                    <a:pt x="3" y="679"/>
                  </a:lnTo>
                  <a:lnTo>
                    <a:pt x="5" y="601"/>
                  </a:lnTo>
                  <a:lnTo>
                    <a:pt x="10" y="527"/>
                  </a:lnTo>
                  <a:lnTo>
                    <a:pt x="16" y="455"/>
                  </a:lnTo>
                  <a:lnTo>
                    <a:pt x="25" y="387"/>
                  </a:lnTo>
                  <a:lnTo>
                    <a:pt x="35" y="323"/>
                  </a:lnTo>
                  <a:lnTo>
                    <a:pt x="46" y="264"/>
                  </a:lnTo>
                  <a:lnTo>
                    <a:pt x="60" y="209"/>
                  </a:lnTo>
                  <a:lnTo>
                    <a:pt x="75" y="160"/>
                  </a:lnTo>
                  <a:lnTo>
                    <a:pt x="91" y="118"/>
                  </a:lnTo>
                  <a:lnTo>
                    <a:pt x="110" y="81"/>
                  </a:lnTo>
                  <a:lnTo>
                    <a:pt x="129" y="51"/>
                  </a:lnTo>
                  <a:lnTo>
                    <a:pt x="152" y="29"/>
                  </a:lnTo>
                  <a:lnTo>
                    <a:pt x="176" y="13"/>
                  </a:lnTo>
                  <a:lnTo>
                    <a:pt x="200" y="3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DEDED"/>
            </a:solidFill>
            <a:ln w="0">
              <a:solidFill>
                <a:srgbClr val="EDEDED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auto">
            <a:xfrm rot="900000">
              <a:off x="509845" y="193700"/>
              <a:ext cx="78916" cy="729636"/>
            </a:xfrm>
            <a:custGeom>
              <a:avLst/>
              <a:gdLst>
                <a:gd name="T0" fmla="*/ 0 w 232"/>
                <a:gd name="T1" fmla="*/ 0 h 2145"/>
                <a:gd name="T2" fmla="*/ 26 w 232"/>
                <a:gd name="T3" fmla="*/ 3 h 2145"/>
                <a:gd name="T4" fmla="*/ 50 w 232"/>
                <a:gd name="T5" fmla="*/ 13 h 2145"/>
                <a:gd name="T6" fmla="*/ 72 w 232"/>
                <a:gd name="T7" fmla="*/ 28 h 2145"/>
                <a:gd name="T8" fmla="*/ 93 w 232"/>
                <a:gd name="T9" fmla="*/ 50 h 2145"/>
                <a:gd name="T10" fmla="*/ 114 w 232"/>
                <a:gd name="T11" fmla="*/ 82 h 2145"/>
                <a:gd name="T12" fmla="*/ 133 w 232"/>
                <a:gd name="T13" fmla="*/ 119 h 2145"/>
                <a:gd name="T14" fmla="*/ 150 w 232"/>
                <a:gd name="T15" fmla="*/ 162 h 2145"/>
                <a:gd name="T16" fmla="*/ 165 w 232"/>
                <a:gd name="T17" fmla="*/ 212 h 2145"/>
                <a:gd name="T18" fmla="*/ 179 w 232"/>
                <a:gd name="T19" fmla="*/ 265 h 2145"/>
                <a:gd name="T20" fmla="*/ 191 w 232"/>
                <a:gd name="T21" fmla="*/ 325 h 2145"/>
                <a:gd name="T22" fmla="*/ 201 w 232"/>
                <a:gd name="T23" fmla="*/ 389 h 2145"/>
                <a:gd name="T24" fmla="*/ 211 w 232"/>
                <a:gd name="T25" fmla="*/ 456 h 2145"/>
                <a:gd name="T26" fmla="*/ 219 w 232"/>
                <a:gd name="T27" fmla="*/ 527 h 2145"/>
                <a:gd name="T28" fmla="*/ 223 w 232"/>
                <a:gd name="T29" fmla="*/ 602 h 2145"/>
                <a:gd name="T30" fmla="*/ 228 w 232"/>
                <a:gd name="T31" fmla="*/ 678 h 2145"/>
                <a:gd name="T32" fmla="*/ 230 w 232"/>
                <a:gd name="T33" fmla="*/ 758 h 2145"/>
                <a:gd name="T34" fmla="*/ 232 w 232"/>
                <a:gd name="T35" fmla="*/ 839 h 2145"/>
                <a:gd name="T36" fmla="*/ 230 w 232"/>
                <a:gd name="T37" fmla="*/ 920 h 2145"/>
                <a:gd name="T38" fmla="*/ 228 w 232"/>
                <a:gd name="T39" fmla="*/ 1003 h 2145"/>
                <a:gd name="T40" fmla="*/ 223 w 232"/>
                <a:gd name="T41" fmla="*/ 1088 h 2145"/>
                <a:gd name="T42" fmla="*/ 218 w 232"/>
                <a:gd name="T43" fmla="*/ 1171 h 2145"/>
                <a:gd name="T44" fmla="*/ 211 w 232"/>
                <a:gd name="T45" fmla="*/ 1263 h 2145"/>
                <a:gd name="T46" fmla="*/ 200 w 232"/>
                <a:gd name="T47" fmla="*/ 1353 h 2145"/>
                <a:gd name="T48" fmla="*/ 191 w 232"/>
                <a:gd name="T49" fmla="*/ 1440 h 2145"/>
                <a:gd name="T50" fmla="*/ 179 w 232"/>
                <a:gd name="T51" fmla="*/ 1522 h 2145"/>
                <a:gd name="T52" fmla="*/ 166 w 232"/>
                <a:gd name="T53" fmla="*/ 1601 h 2145"/>
                <a:gd name="T54" fmla="*/ 154 w 232"/>
                <a:gd name="T55" fmla="*/ 1675 h 2145"/>
                <a:gd name="T56" fmla="*/ 141 w 232"/>
                <a:gd name="T57" fmla="*/ 1745 h 2145"/>
                <a:gd name="T58" fmla="*/ 128 w 232"/>
                <a:gd name="T59" fmla="*/ 1811 h 2145"/>
                <a:gd name="T60" fmla="*/ 114 w 232"/>
                <a:gd name="T61" fmla="*/ 1870 h 2145"/>
                <a:gd name="T62" fmla="*/ 100 w 232"/>
                <a:gd name="T63" fmla="*/ 1925 h 2145"/>
                <a:gd name="T64" fmla="*/ 87 w 232"/>
                <a:gd name="T65" fmla="*/ 1974 h 2145"/>
                <a:gd name="T66" fmla="*/ 73 w 232"/>
                <a:gd name="T67" fmla="*/ 2019 h 2145"/>
                <a:gd name="T68" fmla="*/ 62 w 232"/>
                <a:gd name="T69" fmla="*/ 2056 h 2145"/>
                <a:gd name="T70" fmla="*/ 49 w 232"/>
                <a:gd name="T71" fmla="*/ 2088 h 2145"/>
                <a:gd name="T72" fmla="*/ 38 w 232"/>
                <a:gd name="T73" fmla="*/ 2112 h 2145"/>
                <a:gd name="T74" fmla="*/ 28 w 232"/>
                <a:gd name="T75" fmla="*/ 2131 h 2145"/>
                <a:gd name="T76" fmla="*/ 20 w 232"/>
                <a:gd name="T77" fmla="*/ 2142 h 2145"/>
                <a:gd name="T78" fmla="*/ 12 w 232"/>
                <a:gd name="T79" fmla="*/ 2145 h 2145"/>
                <a:gd name="T80" fmla="*/ 10 w 232"/>
                <a:gd name="T81" fmla="*/ 2145 h 2145"/>
                <a:gd name="T82" fmla="*/ 0 w 232"/>
                <a:gd name="T83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2" h="2145">
                  <a:moveTo>
                    <a:pt x="0" y="0"/>
                  </a:moveTo>
                  <a:lnTo>
                    <a:pt x="26" y="3"/>
                  </a:lnTo>
                  <a:lnTo>
                    <a:pt x="50" y="13"/>
                  </a:lnTo>
                  <a:lnTo>
                    <a:pt x="72" y="28"/>
                  </a:lnTo>
                  <a:lnTo>
                    <a:pt x="93" y="50"/>
                  </a:lnTo>
                  <a:lnTo>
                    <a:pt x="114" y="82"/>
                  </a:lnTo>
                  <a:lnTo>
                    <a:pt x="133" y="119"/>
                  </a:lnTo>
                  <a:lnTo>
                    <a:pt x="150" y="162"/>
                  </a:lnTo>
                  <a:lnTo>
                    <a:pt x="165" y="212"/>
                  </a:lnTo>
                  <a:lnTo>
                    <a:pt x="179" y="265"/>
                  </a:lnTo>
                  <a:lnTo>
                    <a:pt x="191" y="325"/>
                  </a:lnTo>
                  <a:lnTo>
                    <a:pt x="201" y="389"/>
                  </a:lnTo>
                  <a:lnTo>
                    <a:pt x="211" y="456"/>
                  </a:lnTo>
                  <a:lnTo>
                    <a:pt x="219" y="527"/>
                  </a:lnTo>
                  <a:lnTo>
                    <a:pt x="223" y="602"/>
                  </a:lnTo>
                  <a:lnTo>
                    <a:pt x="228" y="678"/>
                  </a:lnTo>
                  <a:lnTo>
                    <a:pt x="230" y="758"/>
                  </a:lnTo>
                  <a:lnTo>
                    <a:pt x="232" y="839"/>
                  </a:lnTo>
                  <a:lnTo>
                    <a:pt x="230" y="920"/>
                  </a:lnTo>
                  <a:lnTo>
                    <a:pt x="228" y="1003"/>
                  </a:lnTo>
                  <a:lnTo>
                    <a:pt x="223" y="1088"/>
                  </a:lnTo>
                  <a:lnTo>
                    <a:pt x="218" y="1171"/>
                  </a:lnTo>
                  <a:lnTo>
                    <a:pt x="211" y="1263"/>
                  </a:lnTo>
                  <a:lnTo>
                    <a:pt x="200" y="1353"/>
                  </a:lnTo>
                  <a:lnTo>
                    <a:pt x="191" y="1440"/>
                  </a:lnTo>
                  <a:lnTo>
                    <a:pt x="179" y="1522"/>
                  </a:lnTo>
                  <a:lnTo>
                    <a:pt x="166" y="1601"/>
                  </a:lnTo>
                  <a:lnTo>
                    <a:pt x="154" y="1675"/>
                  </a:lnTo>
                  <a:lnTo>
                    <a:pt x="141" y="1745"/>
                  </a:lnTo>
                  <a:lnTo>
                    <a:pt x="128" y="1811"/>
                  </a:lnTo>
                  <a:lnTo>
                    <a:pt x="114" y="1870"/>
                  </a:lnTo>
                  <a:lnTo>
                    <a:pt x="100" y="1925"/>
                  </a:lnTo>
                  <a:lnTo>
                    <a:pt x="87" y="1974"/>
                  </a:lnTo>
                  <a:lnTo>
                    <a:pt x="73" y="2019"/>
                  </a:lnTo>
                  <a:lnTo>
                    <a:pt x="62" y="2056"/>
                  </a:lnTo>
                  <a:lnTo>
                    <a:pt x="49" y="2088"/>
                  </a:lnTo>
                  <a:lnTo>
                    <a:pt x="38" y="2112"/>
                  </a:lnTo>
                  <a:lnTo>
                    <a:pt x="28" y="2131"/>
                  </a:lnTo>
                  <a:lnTo>
                    <a:pt x="20" y="2142"/>
                  </a:lnTo>
                  <a:lnTo>
                    <a:pt x="12" y="2145"/>
                  </a:lnTo>
                  <a:lnTo>
                    <a:pt x="10" y="2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 userDrawn="1"/>
          </p:nvSpPr>
          <p:spPr bwMode="auto">
            <a:xfrm rot="900000">
              <a:off x="353787" y="901288"/>
              <a:ext cx="22791" cy="98645"/>
            </a:xfrm>
            <a:custGeom>
              <a:avLst/>
              <a:gdLst>
                <a:gd name="T0" fmla="*/ 34 w 67"/>
                <a:gd name="T1" fmla="*/ 0 h 290"/>
                <a:gd name="T2" fmla="*/ 67 w 67"/>
                <a:gd name="T3" fmla="*/ 290 h 290"/>
                <a:gd name="T4" fmla="*/ 34 w 67"/>
                <a:gd name="T5" fmla="*/ 290 h 290"/>
                <a:gd name="T6" fmla="*/ 0 w 67"/>
                <a:gd name="T7" fmla="*/ 0 h 290"/>
                <a:gd name="T8" fmla="*/ 34 w 67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90">
                  <a:moveTo>
                    <a:pt x="34" y="0"/>
                  </a:moveTo>
                  <a:lnTo>
                    <a:pt x="67" y="290"/>
                  </a:lnTo>
                  <a:lnTo>
                    <a:pt x="34" y="290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 rot="900000">
              <a:off x="399513" y="910863"/>
              <a:ext cx="5442" cy="98645"/>
            </a:xfrm>
            <a:custGeom>
              <a:avLst/>
              <a:gdLst>
                <a:gd name="T0" fmla="*/ 14 w 16"/>
                <a:gd name="T1" fmla="*/ 0 h 290"/>
                <a:gd name="T2" fmla="*/ 16 w 16"/>
                <a:gd name="T3" fmla="*/ 290 h 290"/>
                <a:gd name="T4" fmla="*/ 2 w 16"/>
                <a:gd name="T5" fmla="*/ 290 h 290"/>
                <a:gd name="T6" fmla="*/ 0 w 16"/>
                <a:gd name="T7" fmla="*/ 1 h 290"/>
                <a:gd name="T8" fmla="*/ 14 w 16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90">
                  <a:moveTo>
                    <a:pt x="14" y="0"/>
                  </a:moveTo>
                  <a:lnTo>
                    <a:pt x="16" y="290"/>
                  </a:lnTo>
                  <a:lnTo>
                    <a:pt x="2" y="290"/>
                  </a:lnTo>
                  <a:lnTo>
                    <a:pt x="0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 rot="900000">
              <a:off x="435049" y="922573"/>
              <a:ext cx="21770" cy="98645"/>
            </a:xfrm>
            <a:custGeom>
              <a:avLst/>
              <a:gdLst>
                <a:gd name="T0" fmla="*/ 64 w 64"/>
                <a:gd name="T1" fmla="*/ 0 h 290"/>
                <a:gd name="T2" fmla="*/ 33 w 64"/>
                <a:gd name="T3" fmla="*/ 290 h 290"/>
                <a:gd name="T4" fmla="*/ 0 w 64"/>
                <a:gd name="T5" fmla="*/ 290 h 290"/>
                <a:gd name="T6" fmla="*/ 30 w 64"/>
                <a:gd name="T7" fmla="*/ 0 h 290"/>
                <a:gd name="T8" fmla="*/ 64 w 64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0">
                  <a:moveTo>
                    <a:pt x="64" y="0"/>
                  </a:moveTo>
                  <a:lnTo>
                    <a:pt x="33" y="290"/>
                  </a:lnTo>
                  <a:lnTo>
                    <a:pt x="0" y="290"/>
                  </a:lnTo>
                  <a:lnTo>
                    <a:pt x="3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 rot="900000">
              <a:off x="383689" y="1010491"/>
              <a:ext cx="51704" cy="65650"/>
            </a:xfrm>
            <a:custGeom>
              <a:avLst/>
              <a:gdLst>
                <a:gd name="T0" fmla="*/ 150 w 152"/>
                <a:gd name="T1" fmla="*/ 0 h 193"/>
                <a:gd name="T2" fmla="*/ 152 w 152"/>
                <a:gd name="T3" fmla="*/ 26 h 193"/>
                <a:gd name="T4" fmla="*/ 150 w 152"/>
                <a:gd name="T5" fmla="*/ 62 h 193"/>
                <a:gd name="T6" fmla="*/ 143 w 152"/>
                <a:gd name="T7" fmla="*/ 93 h 193"/>
                <a:gd name="T8" fmla="*/ 132 w 152"/>
                <a:gd name="T9" fmla="*/ 124 h 193"/>
                <a:gd name="T10" fmla="*/ 117 w 152"/>
                <a:gd name="T11" fmla="*/ 150 h 193"/>
                <a:gd name="T12" fmla="*/ 100 w 152"/>
                <a:gd name="T13" fmla="*/ 173 h 193"/>
                <a:gd name="T14" fmla="*/ 79 w 152"/>
                <a:gd name="T15" fmla="*/ 191 h 193"/>
                <a:gd name="T16" fmla="*/ 1 w 152"/>
                <a:gd name="T17" fmla="*/ 193 h 193"/>
                <a:gd name="T18" fmla="*/ 0 w 152"/>
                <a:gd name="T19" fmla="*/ 1 h 193"/>
                <a:gd name="T20" fmla="*/ 150 w 152"/>
                <a:gd name="T2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93">
                  <a:moveTo>
                    <a:pt x="150" y="0"/>
                  </a:moveTo>
                  <a:lnTo>
                    <a:pt x="152" y="26"/>
                  </a:lnTo>
                  <a:lnTo>
                    <a:pt x="150" y="62"/>
                  </a:lnTo>
                  <a:lnTo>
                    <a:pt x="143" y="93"/>
                  </a:lnTo>
                  <a:lnTo>
                    <a:pt x="132" y="124"/>
                  </a:lnTo>
                  <a:lnTo>
                    <a:pt x="117" y="150"/>
                  </a:lnTo>
                  <a:lnTo>
                    <a:pt x="100" y="173"/>
                  </a:lnTo>
                  <a:lnTo>
                    <a:pt x="79" y="191"/>
                  </a:lnTo>
                  <a:lnTo>
                    <a:pt x="1" y="193"/>
                  </a:lnTo>
                  <a:lnTo>
                    <a:pt x="0" y="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 rot="900000">
              <a:off x="339047" y="998191"/>
              <a:ext cx="46601" cy="65310"/>
            </a:xfrm>
            <a:custGeom>
              <a:avLst/>
              <a:gdLst>
                <a:gd name="T0" fmla="*/ 136 w 137"/>
                <a:gd name="T1" fmla="*/ 0 h 192"/>
                <a:gd name="T2" fmla="*/ 137 w 137"/>
                <a:gd name="T3" fmla="*/ 192 h 192"/>
                <a:gd name="T4" fmla="*/ 75 w 137"/>
                <a:gd name="T5" fmla="*/ 192 h 192"/>
                <a:gd name="T6" fmla="*/ 54 w 137"/>
                <a:gd name="T7" fmla="*/ 173 h 192"/>
                <a:gd name="T8" fmla="*/ 37 w 137"/>
                <a:gd name="T9" fmla="*/ 151 h 192"/>
                <a:gd name="T10" fmla="*/ 21 w 137"/>
                <a:gd name="T11" fmla="*/ 124 h 192"/>
                <a:gd name="T12" fmla="*/ 10 w 137"/>
                <a:gd name="T13" fmla="*/ 95 h 192"/>
                <a:gd name="T14" fmla="*/ 3 w 137"/>
                <a:gd name="T15" fmla="*/ 62 h 192"/>
                <a:gd name="T16" fmla="*/ 0 w 137"/>
                <a:gd name="T17" fmla="*/ 28 h 192"/>
                <a:gd name="T18" fmla="*/ 2 w 137"/>
                <a:gd name="T19" fmla="*/ 0 h 192"/>
                <a:gd name="T20" fmla="*/ 136 w 137"/>
                <a:gd name="T2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92">
                  <a:moveTo>
                    <a:pt x="136" y="0"/>
                  </a:moveTo>
                  <a:lnTo>
                    <a:pt x="137" y="192"/>
                  </a:lnTo>
                  <a:lnTo>
                    <a:pt x="75" y="192"/>
                  </a:lnTo>
                  <a:lnTo>
                    <a:pt x="54" y="173"/>
                  </a:lnTo>
                  <a:lnTo>
                    <a:pt x="37" y="151"/>
                  </a:lnTo>
                  <a:lnTo>
                    <a:pt x="21" y="124"/>
                  </a:lnTo>
                  <a:lnTo>
                    <a:pt x="10" y="95"/>
                  </a:lnTo>
                  <a:lnTo>
                    <a:pt x="3" y="62"/>
                  </a:lnTo>
                  <a:lnTo>
                    <a:pt x="0" y="28"/>
                  </a:lnTo>
                  <a:lnTo>
                    <a:pt x="2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"/>
            <p:cNvSpPr>
              <a:spLocks/>
            </p:cNvSpPr>
            <p:nvPr userDrawn="1"/>
          </p:nvSpPr>
          <p:spPr bwMode="auto">
            <a:xfrm rot="900000">
              <a:off x="272712" y="760739"/>
              <a:ext cx="163956" cy="136063"/>
            </a:xfrm>
            <a:custGeom>
              <a:avLst/>
              <a:gdLst>
                <a:gd name="T0" fmla="*/ 480 w 482"/>
                <a:gd name="T1" fmla="*/ 0 h 400"/>
                <a:gd name="T2" fmla="*/ 482 w 482"/>
                <a:gd name="T3" fmla="*/ 399 h 400"/>
                <a:gd name="T4" fmla="*/ 314 w 482"/>
                <a:gd name="T5" fmla="*/ 400 h 400"/>
                <a:gd name="T6" fmla="*/ 0 w 482"/>
                <a:gd name="T7" fmla="*/ 4 h 400"/>
                <a:gd name="T8" fmla="*/ 480 w 482"/>
                <a:gd name="T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400">
                  <a:moveTo>
                    <a:pt x="480" y="0"/>
                  </a:moveTo>
                  <a:lnTo>
                    <a:pt x="482" y="399"/>
                  </a:lnTo>
                  <a:lnTo>
                    <a:pt x="314" y="400"/>
                  </a:lnTo>
                  <a:lnTo>
                    <a:pt x="0" y="4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 rot="900000">
              <a:off x="430557" y="802335"/>
              <a:ext cx="163956" cy="136403"/>
            </a:xfrm>
            <a:custGeom>
              <a:avLst/>
              <a:gdLst>
                <a:gd name="T0" fmla="*/ 482 w 482"/>
                <a:gd name="T1" fmla="*/ 0 h 401"/>
                <a:gd name="T2" fmla="*/ 174 w 482"/>
                <a:gd name="T3" fmla="*/ 400 h 401"/>
                <a:gd name="T4" fmla="*/ 2 w 482"/>
                <a:gd name="T5" fmla="*/ 401 h 401"/>
                <a:gd name="T6" fmla="*/ 0 w 482"/>
                <a:gd name="T7" fmla="*/ 2 h 401"/>
                <a:gd name="T8" fmla="*/ 482 w 482"/>
                <a:gd name="T9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401">
                  <a:moveTo>
                    <a:pt x="482" y="0"/>
                  </a:moveTo>
                  <a:lnTo>
                    <a:pt x="174" y="400"/>
                  </a:lnTo>
                  <a:lnTo>
                    <a:pt x="2" y="401"/>
                  </a:lnTo>
                  <a:lnTo>
                    <a:pt x="0" y="2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04553" y="397898"/>
            <a:ext cx="5848316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선정이유</a:t>
            </a:r>
            <a:r>
              <a:rPr lang="en-US" altLang="ko-KR" sz="28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흥미</a:t>
            </a:r>
            <a:r>
              <a:rPr lang="en-US" altLang="ko-KR" sz="28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8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63797" y="3084203"/>
            <a:ext cx="331716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러ㅏㄴ론ㅇㄹ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73936" y="6323888"/>
            <a:ext cx="3076486" cy="470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0761" y="3729302"/>
            <a:ext cx="5843239" cy="120032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자체가  한국인의 호기심을 끌어내기에 충분한 흥미요소를 갖추고 있다고 생각했고</a:t>
            </a:r>
            <a:r>
              <a:rPr lang="en-US" altLang="ko-KR" dirty="0"/>
              <a:t>,</a:t>
            </a:r>
            <a:endParaRPr lang="ko-KR" altLang="en-US" dirty="0"/>
          </a:p>
          <a:p>
            <a:r>
              <a:rPr lang="en-US" altLang="ko-KR" dirty="0" err="1"/>
              <a:t>tv</a:t>
            </a:r>
            <a:r>
              <a:rPr lang="en-US" altLang="ko-KR" dirty="0"/>
              <a:t> </a:t>
            </a:r>
            <a:r>
              <a:rPr lang="ko-KR" altLang="en-US" dirty="0"/>
              <a:t>프로그램에 비해 </a:t>
            </a:r>
            <a:r>
              <a:rPr lang="ko-KR" altLang="en-US" dirty="0" err="1"/>
              <a:t>웹페이지가</a:t>
            </a:r>
            <a:r>
              <a:rPr lang="ko-KR" altLang="en-US" dirty="0"/>
              <a:t> 흥미요소를 </a:t>
            </a:r>
            <a:r>
              <a:rPr lang="ko-KR" altLang="en-US" dirty="0" err="1"/>
              <a:t>끌어낼수</a:t>
            </a:r>
            <a:r>
              <a:rPr lang="ko-KR" altLang="en-US" dirty="0"/>
              <a:t> 있는 부분이 부족해서 </a:t>
            </a:r>
            <a:r>
              <a:rPr lang="ko-KR" altLang="en-US" dirty="0" err="1"/>
              <a:t>넣었으면좋겠다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84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214887" y="144926"/>
            <a:ext cx="595239" cy="931215"/>
            <a:chOff x="214887" y="144926"/>
            <a:chExt cx="595239" cy="931215"/>
          </a:xfrm>
        </p:grpSpPr>
        <p:sp>
          <p:nvSpPr>
            <p:cNvPr id="11" name="Freeform 8"/>
            <p:cNvSpPr>
              <a:spLocks/>
            </p:cNvSpPr>
            <p:nvPr userDrawn="1"/>
          </p:nvSpPr>
          <p:spPr bwMode="auto">
            <a:xfrm rot="900000">
              <a:off x="404079" y="912360"/>
              <a:ext cx="7483" cy="98645"/>
            </a:xfrm>
            <a:custGeom>
              <a:avLst/>
              <a:gdLst>
                <a:gd name="T0" fmla="*/ 20 w 22"/>
                <a:gd name="T1" fmla="*/ 0 h 290"/>
                <a:gd name="T2" fmla="*/ 22 w 22"/>
                <a:gd name="T3" fmla="*/ 290 h 290"/>
                <a:gd name="T4" fmla="*/ 2 w 22"/>
                <a:gd name="T5" fmla="*/ 290 h 290"/>
                <a:gd name="T6" fmla="*/ 0 w 22"/>
                <a:gd name="T7" fmla="*/ 0 h 290"/>
                <a:gd name="T8" fmla="*/ 20 w 22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90">
                  <a:moveTo>
                    <a:pt x="20" y="0"/>
                  </a:moveTo>
                  <a:lnTo>
                    <a:pt x="22" y="290"/>
                  </a:lnTo>
                  <a:lnTo>
                    <a:pt x="2" y="290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 rot="900000">
              <a:off x="214887" y="144926"/>
              <a:ext cx="304781" cy="729636"/>
            </a:xfrm>
            <a:custGeom>
              <a:avLst/>
              <a:gdLst>
                <a:gd name="T0" fmla="*/ 643 w 896"/>
                <a:gd name="T1" fmla="*/ 0 h 2145"/>
                <a:gd name="T2" fmla="*/ 694 w 896"/>
                <a:gd name="T3" fmla="*/ 1 h 2145"/>
                <a:gd name="T4" fmla="*/ 729 w 896"/>
                <a:gd name="T5" fmla="*/ 5 h 2145"/>
                <a:gd name="T6" fmla="*/ 767 w 896"/>
                <a:gd name="T7" fmla="*/ 8 h 2145"/>
                <a:gd name="T8" fmla="*/ 807 w 896"/>
                <a:gd name="T9" fmla="*/ 12 h 2145"/>
                <a:gd name="T10" fmla="*/ 845 w 896"/>
                <a:gd name="T11" fmla="*/ 19 h 2145"/>
                <a:gd name="T12" fmla="*/ 882 w 896"/>
                <a:gd name="T13" fmla="*/ 28 h 2145"/>
                <a:gd name="T14" fmla="*/ 886 w 896"/>
                <a:gd name="T15" fmla="*/ 27 h 2145"/>
                <a:gd name="T16" fmla="*/ 896 w 896"/>
                <a:gd name="T17" fmla="*/ 2145 h 2145"/>
                <a:gd name="T18" fmla="*/ 872 w 896"/>
                <a:gd name="T19" fmla="*/ 2143 h 2145"/>
                <a:gd name="T20" fmla="*/ 844 w 896"/>
                <a:gd name="T21" fmla="*/ 2136 h 2145"/>
                <a:gd name="T22" fmla="*/ 813 w 896"/>
                <a:gd name="T23" fmla="*/ 2123 h 2145"/>
                <a:gd name="T24" fmla="*/ 779 w 896"/>
                <a:gd name="T25" fmla="*/ 2107 h 2145"/>
                <a:gd name="T26" fmla="*/ 742 w 896"/>
                <a:gd name="T27" fmla="*/ 2085 h 2145"/>
                <a:gd name="T28" fmla="*/ 703 w 896"/>
                <a:gd name="T29" fmla="*/ 2060 h 2145"/>
                <a:gd name="T30" fmla="*/ 662 w 896"/>
                <a:gd name="T31" fmla="*/ 2029 h 2145"/>
                <a:gd name="T32" fmla="*/ 620 w 896"/>
                <a:gd name="T33" fmla="*/ 1997 h 2145"/>
                <a:gd name="T34" fmla="*/ 577 w 896"/>
                <a:gd name="T35" fmla="*/ 1958 h 2145"/>
                <a:gd name="T36" fmla="*/ 533 w 896"/>
                <a:gd name="T37" fmla="*/ 1917 h 2145"/>
                <a:gd name="T38" fmla="*/ 489 w 896"/>
                <a:gd name="T39" fmla="*/ 1873 h 2145"/>
                <a:gd name="T40" fmla="*/ 443 w 896"/>
                <a:gd name="T41" fmla="*/ 1823 h 2145"/>
                <a:gd name="T42" fmla="*/ 399 w 896"/>
                <a:gd name="T43" fmla="*/ 1772 h 2145"/>
                <a:gd name="T44" fmla="*/ 355 w 896"/>
                <a:gd name="T45" fmla="*/ 1717 h 2145"/>
                <a:gd name="T46" fmla="*/ 312 w 896"/>
                <a:gd name="T47" fmla="*/ 1659 h 2145"/>
                <a:gd name="T48" fmla="*/ 270 w 896"/>
                <a:gd name="T49" fmla="*/ 1598 h 2145"/>
                <a:gd name="T50" fmla="*/ 229 w 896"/>
                <a:gd name="T51" fmla="*/ 1533 h 2145"/>
                <a:gd name="T52" fmla="*/ 191 w 896"/>
                <a:gd name="T53" fmla="*/ 1467 h 2145"/>
                <a:gd name="T54" fmla="*/ 155 w 896"/>
                <a:gd name="T55" fmla="*/ 1398 h 2145"/>
                <a:gd name="T56" fmla="*/ 121 w 896"/>
                <a:gd name="T57" fmla="*/ 1326 h 2145"/>
                <a:gd name="T58" fmla="*/ 90 w 896"/>
                <a:gd name="T59" fmla="*/ 1253 h 2145"/>
                <a:gd name="T60" fmla="*/ 62 w 896"/>
                <a:gd name="T61" fmla="*/ 1177 h 2145"/>
                <a:gd name="T62" fmla="*/ 39 w 896"/>
                <a:gd name="T63" fmla="*/ 1103 h 2145"/>
                <a:gd name="T64" fmla="*/ 22 w 896"/>
                <a:gd name="T65" fmla="*/ 1029 h 2145"/>
                <a:gd name="T66" fmla="*/ 9 w 896"/>
                <a:gd name="T67" fmla="*/ 954 h 2145"/>
                <a:gd name="T68" fmla="*/ 2 w 896"/>
                <a:gd name="T69" fmla="*/ 881 h 2145"/>
                <a:gd name="T70" fmla="*/ 0 w 896"/>
                <a:gd name="T71" fmla="*/ 808 h 2145"/>
                <a:gd name="T72" fmla="*/ 2 w 896"/>
                <a:gd name="T73" fmla="*/ 736 h 2145"/>
                <a:gd name="T74" fmla="*/ 9 w 896"/>
                <a:gd name="T75" fmla="*/ 665 h 2145"/>
                <a:gd name="T76" fmla="*/ 22 w 896"/>
                <a:gd name="T77" fmla="*/ 596 h 2145"/>
                <a:gd name="T78" fmla="*/ 39 w 896"/>
                <a:gd name="T79" fmla="*/ 530 h 2145"/>
                <a:gd name="T80" fmla="*/ 63 w 896"/>
                <a:gd name="T81" fmla="*/ 465 h 2145"/>
                <a:gd name="T82" fmla="*/ 91 w 896"/>
                <a:gd name="T83" fmla="*/ 405 h 2145"/>
                <a:gd name="T84" fmla="*/ 114 w 896"/>
                <a:gd name="T85" fmla="*/ 362 h 2145"/>
                <a:gd name="T86" fmla="*/ 142 w 896"/>
                <a:gd name="T87" fmla="*/ 320 h 2145"/>
                <a:gd name="T88" fmla="*/ 176 w 896"/>
                <a:gd name="T89" fmla="*/ 277 h 2145"/>
                <a:gd name="T90" fmla="*/ 212 w 896"/>
                <a:gd name="T91" fmla="*/ 236 h 2145"/>
                <a:gd name="T92" fmla="*/ 253 w 896"/>
                <a:gd name="T93" fmla="*/ 195 h 2145"/>
                <a:gd name="T94" fmla="*/ 296 w 896"/>
                <a:gd name="T95" fmla="*/ 158 h 2145"/>
                <a:gd name="T96" fmla="*/ 341 w 896"/>
                <a:gd name="T97" fmla="*/ 122 h 2145"/>
                <a:gd name="T98" fmla="*/ 389 w 896"/>
                <a:gd name="T99" fmla="*/ 89 h 2145"/>
                <a:gd name="T100" fmla="*/ 439 w 896"/>
                <a:gd name="T101" fmla="*/ 61 h 2145"/>
                <a:gd name="T102" fmla="*/ 489 w 896"/>
                <a:gd name="T103" fmla="*/ 37 h 2145"/>
                <a:gd name="T104" fmla="*/ 540 w 896"/>
                <a:gd name="T105" fmla="*/ 19 h 2145"/>
                <a:gd name="T106" fmla="*/ 591 w 896"/>
                <a:gd name="T107" fmla="*/ 6 h 2145"/>
                <a:gd name="T108" fmla="*/ 643 w 896"/>
                <a:gd name="T10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6" h="2145">
                  <a:moveTo>
                    <a:pt x="643" y="0"/>
                  </a:moveTo>
                  <a:lnTo>
                    <a:pt x="694" y="1"/>
                  </a:lnTo>
                  <a:lnTo>
                    <a:pt x="729" y="5"/>
                  </a:lnTo>
                  <a:lnTo>
                    <a:pt x="767" y="8"/>
                  </a:lnTo>
                  <a:lnTo>
                    <a:pt x="807" y="12"/>
                  </a:lnTo>
                  <a:lnTo>
                    <a:pt x="845" y="19"/>
                  </a:lnTo>
                  <a:lnTo>
                    <a:pt x="882" y="28"/>
                  </a:lnTo>
                  <a:lnTo>
                    <a:pt x="886" y="27"/>
                  </a:lnTo>
                  <a:lnTo>
                    <a:pt x="896" y="2145"/>
                  </a:lnTo>
                  <a:lnTo>
                    <a:pt x="872" y="2143"/>
                  </a:lnTo>
                  <a:lnTo>
                    <a:pt x="844" y="2136"/>
                  </a:lnTo>
                  <a:lnTo>
                    <a:pt x="813" y="2123"/>
                  </a:lnTo>
                  <a:lnTo>
                    <a:pt x="779" y="2107"/>
                  </a:lnTo>
                  <a:lnTo>
                    <a:pt x="742" y="2085"/>
                  </a:lnTo>
                  <a:lnTo>
                    <a:pt x="703" y="2060"/>
                  </a:lnTo>
                  <a:lnTo>
                    <a:pt x="662" y="2029"/>
                  </a:lnTo>
                  <a:lnTo>
                    <a:pt x="620" y="1997"/>
                  </a:lnTo>
                  <a:lnTo>
                    <a:pt x="577" y="1958"/>
                  </a:lnTo>
                  <a:lnTo>
                    <a:pt x="533" y="1917"/>
                  </a:lnTo>
                  <a:lnTo>
                    <a:pt x="489" y="1873"/>
                  </a:lnTo>
                  <a:lnTo>
                    <a:pt x="443" y="1823"/>
                  </a:lnTo>
                  <a:lnTo>
                    <a:pt x="399" y="1772"/>
                  </a:lnTo>
                  <a:lnTo>
                    <a:pt x="355" y="1717"/>
                  </a:lnTo>
                  <a:lnTo>
                    <a:pt x="312" y="1659"/>
                  </a:lnTo>
                  <a:lnTo>
                    <a:pt x="270" y="1598"/>
                  </a:lnTo>
                  <a:lnTo>
                    <a:pt x="229" y="1533"/>
                  </a:lnTo>
                  <a:lnTo>
                    <a:pt x="191" y="1467"/>
                  </a:lnTo>
                  <a:lnTo>
                    <a:pt x="155" y="1398"/>
                  </a:lnTo>
                  <a:lnTo>
                    <a:pt x="121" y="1326"/>
                  </a:lnTo>
                  <a:lnTo>
                    <a:pt x="90" y="1253"/>
                  </a:lnTo>
                  <a:lnTo>
                    <a:pt x="62" y="1177"/>
                  </a:lnTo>
                  <a:lnTo>
                    <a:pt x="39" y="1103"/>
                  </a:lnTo>
                  <a:lnTo>
                    <a:pt x="22" y="1029"/>
                  </a:lnTo>
                  <a:lnTo>
                    <a:pt x="9" y="954"/>
                  </a:lnTo>
                  <a:lnTo>
                    <a:pt x="2" y="881"/>
                  </a:lnTo>
                  <a:lnTo>
                    <a:pt x="0" y="808"/>
                  </a:lnTo>
                  <a:lnTo>
                    <a:pt x="2" y="736"/>
                  </a:lnTo>
                  <a:lnTo>
                    <a:pt x="9" y="665"/>
                  </a:lnTo>
                  <a:lnTo>
                    <a:pt x="22" y="596"/>
                  </a:lnTo>
                  <a:lnTo>
                    <a:pt x="39" y="530"/>
                  </a:lnTo>
                  <a:lnTo>
                    <a:pt x="63" y="465"/>
                  </a:lnTo>
                  <a:lnTo>
                    <a:pt x="91" y="405"/>
                  </a:lnTo>
                  <a:lnTo>
                    <a:pt x="114" y="362"/>
                  </a:lnTo>
                  <a:lnTo>
                    <a:pt x="142" y="320"/>
                  </a:lnTo>
                  <a:lnTo>
                    <a:pt x="176" y="277"/>
                  </a:lnTo>
                  <a:lnTo>
                    <a:pt x="212" y="236"/>
                  </a:lnTo>
                  <a:lnTo>
                    <a:pt x="253" y="195"/>
                  </a:lnTo>
                  <a:lnTo>
                    <a:pt x="296" y="158"/>
                  </a:lnTo>
                  <a:lnTo>
                    <a:pt x="341" y="122"/>
                  </a:lnTo>
                  <a:lnTo>
                    <a:pt x="389" y="89"/>
                  </a:lnTo>
                  <a:lnTo>
                    <a:pt x="439" y="61"/>
                  </a:lnTo>
                  <a:lnTo>
                    <a:pt x="489" y="37"/>
                  </a:lnTo>
                  <a:lnTo>
                    <a:pt x="540" y="19"/>
                  </a:lnTo>
                  <a:lnTo>
                    <a:pt x="591" y="6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A3DCE2"/>
            </a:solidFill>
            <a:ln w="0">
              <a:solidFill>
                <a:srgbClr val="A3DCE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 rot="900000">
              <a:off x="506366" y="220122"/>
              <a:ext cx="303760" cy="732358"/>
            </a:xfrm>
            <a:custGeom>
              <a:avLst/>
              <a:gdLst>
                <a:gd name="T0" fmla="*/ 204 w 893"/>
                <a:gd name="T1" fmla="*/ 0 h 2153"/>
                <a:gd name="T2" fmla="*/ 248 w 893"/>
                <a:gd name="T3" fmla="*/ 1 h 2153"/>
                <a:gd name="T4" fmla="*/ 293 w 893"/>
                <a:gd name="T5" fmla="*/ 8 h 2153"/>
                <a:gd name="T6" fmla="*/ 339 w 893"/>
                <a:gd name="T7" fmla="*/ 21 h 2153"/>
                <a:gd name="T8" fmla="*/ 385 w 893"/>
                <a:gd name="T9" fmla="*/ 38 h 2153"/>
                <a:gd name="T10" fmla="*/ 432 w 893"/>
                <a:gd name="T11" fmla="*/ 59 h 2153"/>
                <a:gd name="T12" fmla="*/ 477 w 893"/>
                <a:gd name="T13" fmla="*/ 85 h 2153"/>
                <a:gd name="T14" fmla="*/ 521 w 893"/>
                <a:gd name="T15" fmla="*/ 113 h 2153"/>
                <a:gd name="T16" fmla="*/ 565 w 893"/>
                <a:gd name="T17" fmla="*/ 144 h 2153"/>
                <a:gd name="T18" fmla="*/ 605 w 893"/>
                <a:gd name="T19" fmla="*/ 176 h 2153"/>
                <a:gd name="T20" fmla="*/ 645 w 893"/>
                <a:gd name="T21" fmla="*/ 211 h 2153"/>
                <a:gd name="T22" fmla="*/ 681 w 893"/>
                <a:gd name="T23" fmla="*/ 247 h 2153"/>
                <a:gd name="T24" fmla="*/ 714 w 893"/>
                <a:gd name="T25" fmla="*/ 283 h 2153"/>
                <a:gd name="T26" fmla="*/ 743 w 893"/>
                <a:gd name="T27" fmla="*/ 319 h 2153"/>
                <a:gd name="T28" fmla="*/ 768 w 893"/>
                <a:gd name="T29" fmla="*/ 355 h 2153"/>
                <a:gd name="T30" fmla="*/ 789 w 893"/>
                <a:gd name="T31" fmla="*/ 389 h 2153"/>
                <a:gd name="T32" fmla="*/ 821 w 893"/>
                <a:gd name="T33" fmla="*/ 451 h 2153"/>
                <a:gd name="T34" fmla="*/ 845 w 893"/>
                <a:gd name="T35" fmla="*/ 516 h 2153"/>
                <a:gd name="T36" fmla="*/ 865 w 893"/>
                <a:gd name="T37" fmla="*/ 583 h 2153"/>
                <a:gd name="T38" fmla="*/ 880 w 893"/>
                <a:gd name="T39" fmla="*/ 652 h 2153"/>
                <a:gd name="T40" fmla="*/ 889 w 893"/>
                <a:gd name="T41" fmla="*/ 725 h 2153"/>
                <a:gd name="T42" fmla="*/ 893 w 893"/>
                <a:gd name="T43" fmla="*/ 797 h 2153"/>
                <a:gd name="T44" fmla="*/ 892 w 893"/>
                <a:gd name="T45" fmla="*/ 872 h 2153"/>
                <a:gd name="T46" fmla="*/ 886 w 893"/>
                <a:gd name="T47" fmla="*/ 947 h 2153"/>
                <a:gd name="T48" fmla="*/ 874 w 893"/>
                <a:gd name="T49" fmla="*/ 1023 h 2153"/>
                <a:gd name="T50" fmla="*/ 857 w 893"/>
                <a:gd name="T51" fmla="*/ 1099 h 2153"/>
                <a:gd name="T52" fmla="*/ 835 w 893"/>
                <a:gd name="T53" fmla="*/ 1175 h 2153"/>
                <a:gd name="T54" fmla="*/ 808 w 893"/>
                <a:gd name="T55" fmla="*/ 1251 h 2153"/>
                <a:gd name="T56" fmla="*/ 779 w 893"/>
                <a:gd name="T57" fmla="*/ 1326 h 2153"/>
                <a:gd name="T58" fmla="*/ 745 w 893"/>
                <a:gd name="T59" fmla="*/ 1397 h 2153"/>
                <a:gd name="T60" fmla="*/ 710 w 893"/>
                <a:gd name="T61" fmla="*/ 1468 h 2153"/>
                <a:gd name="T62" fmla="*/ 672 w 893"/>
                <a:gd name="T63" fmla="*/ 1534 h 2153"/>
                <a:gd name="T64" fmla="*/ 632 w 893"/>
                <a:gd name="T65" fmla="*/ 1599 h 2153"/>
                <a:gd name="T66" fmla="*/ 590 w 893"/>
                <a:gd name="T67" fmla="*/ 1661 h 2153"/>
                <a:gd name="T68" fmla="*/ 548 w 893"/>
                <a:gd name="T69" fmla="*/ 1719 h 2153"/>
                <a:gd name="T70" fmla="*/ 504 w 893"/>
                <a:gd name="T71" fmla="*/ 1775 h 2153"/>
                <a:gd name="T72" fmla="*/ 460 w 893"/>
                <a:gd name="T73" fmla="*/ 1828 h 2153"/>
                <a:gd name="T74" fmla="*/ 416 w 893"/>
                <a:gd name="T75" fmla="*/ 1877 h 2153"/>
                <a:gd name="T76" fmla="*/ 371 w 893"/>
                <a:gd name="T77" fmla="*/ 1922 h 2153"/>
                <a:gd name="T78" fmla="*/ 328 w 893"/>
                <a:gd name="T79" fmla="*/ 1964 h 2153"/>
                <a:gd name="T80" fmla="*/ 285 w 893"/>
                <a:gd name="T81" fmla="*/ 2002 h 2153"/>
                <a:gd name="T82" fmla="*/ 243 w 893"/>
                <a:gd name="T83" fmla="*/ 2036 h 2153"/>
                <a:gd name="T84" fmla="*/ 202 w 893"/>
                <a:gd name="T85" fmla="*/ 2067 h 2153"/>
                <a:gd name="T86" fmla="*/ 164 w 893"/>
                <a:gd name="T87" fmla="*/ 2092 h 2153"/>
                <a:gd name="T88" fmla="*/ 128 w 893"/>
                <a:gd name="T89" fmla="*/ 2113 h 2153"/>
                <a:gd name="T90" fmla="*/ 94 w 893"/>
                <a:gd name="T91" fmla="*/ 2131 h 2153"/>
                <a:gd name="T92" fmla="*/ 64 w 893"/>
                <a:gd name="T93" fmla="*/ 2143 h 2153"/>
                <a:gd name="T94" fmla="*/ 36 w 893"/>
                <a:gd name="T95" fmla="*/ 2151 h 2153"/>
                <a:gd name="T96" fmla="*/ 12 w 893"/>
                <a:gd name="T97" fmla="*/ 2153 h 2153"/>
                <a:gd name="T98" fmla="*/ 10 w 893"/>
                <a:gd name="T99" fmla="*/ 2153 h 2153"/>
                <a:gd name="T100" fmla="*/ 0 w 893"/>
                <a:gd name="T101" fmla="*/ 35 h 2153"/>
                <a:gd name="T102" fmla="*/ 31 w 893"/>
                <a:gd name="T103" fmla="*/ 24 h 2153"/>
                <a:gd name="T104" fmla="*/ 64 w 893"/>
                <a:gd name="T105" fmla="*/ 17 h 2153"/>
                <a:gd name="T106" fmla="*/ 99 w 893"/>
                <a:gd name="T107" fmla="*/ 13 h 2153"/>
                <a:gd name="T108" fmla="*/ 131 w 893"/>
                <a:gd name="T109" fmla="*/ 9 h 2153"/>
                <a:gd name="T110" fmla="*/ 161 w 893"/>
                <a:gd name="T111" fmla="*/ 4 h 2153"/>
                <a:gd name="T112" fmla="*/ 204 w 893"/>
                <a:gd name="T113" fmla="*/ 0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3" h="2153">
                  <a:moveTo>
                    <a:pt x="204" y="0"/>
                  </a:moveTo>
                  <a:lnTo>
                    <a:pt x="248" y="1"/>
                  </a:lnTo>
                  <a:lnTo>
                    <a:pt x="293" y="8"/>
                  </a:lnTo>
                  <a:lnTo>
                    <a:pt x="339" y="21"/>
                  </a:lnTo>
                  <a:lnTo>
                    <a:pt x="385" y="38"/>
                  </a:lnTo>
                  <a:lnTo>
                    <a:pt x="432" y="59"/>
                  </a:lnTo>
                  <a:lnTo>
                    <a:pt x="477" y="85"/>
                  </a:lnTo>
                  <a:lnTo>
                    <a:pt x="521" y="113"/>
                  </a:lnTo>
                  <a:lnTo>
                    <a:pt x="565" y="144"/>
                  </a:lnTo>
                  <a:lnTo>
                    <a:pt x="605" y="176"/>
                  </a:lnTo>
                  <a:lnTo>
                    <a:pt x="645" y="211"/>
                  </a:lnTo>
                  <a:lnTo>
                    <a:pt x="681" y="247"/>
                  </a:lnTo>
                  <a:lnTo>
                    <a:pt x="714" y="283"/>
                  </a:lnTo>
                  <a:lnTo>
                    <a:pt x="743" y="319"/>
                  </a:lnTo>
                  <a:lnTo>
                    <a:pt x="768" y="355"/>
                  </a:lnTo>
                  <a:lnTo>
                    <a:pt x="789" y="389"/>
                  </a:lnTo>
                  <a:lnTo>
                    <a:pt x="821" y="451"/>
                  </a:lnTo>
                  <a:lnTo>
                    <a:pt x="845" y="516"/>
                  </a:lnTo>
                  <a:lnTo>
                    <a:pt x="865" y="583"/>
                  </a:lnTo>
                  <a:lnTo>
                    <a:pt x="880" y="652"/>
                  </a:lnTo>
                  <a:lnTo>
                    <a:pt x="889" y="725"/>
                  </a:lnTo>
                  <a:lnTo>
                    <a:pt x="893" y="797"/>
                  </a:lnTo>
                  <a:lnTo>
                    <a:pt x="892" y="872"/>
                  </a:lnTo>
                  <a:lnTo>
                    <a:pt x="886" y="947"/>
                  </a:lnTo>
                  <a:lnTo>
                    <a:pt x="874" y="1023"/>
                  </a:lnTo>
                  <a:lnTo>
                    <a:pt x="857" y="1099"/>
                  </a:lnTo>
                  <a:lnTo>
                    <a:pt x="835" y="1175"/>
                  </a:lnTo>
                  <a:lnTo>
                    <a:pt x="808" y="1251"/>
                  </a:lnTo>
                  <a:lnTo>
                    <a:pt x="779" y="1326"/>
                  </a:lnTo>
                  <a:lnTo>
                    <a:pt x="745" y="1397"/>
                  </a:lnTo>
                  <a:lnTo>
                    <a:pt x="710" y="1468"/>
                  </a:lnTo>
                  <a:lnTo>
                    <a:pt x="672" y="1534"/>
                  </a:lnTo>
                  <a:lnTo>
                    <a:pt x="632" y="1599"/>
                  </a:lnTo>
                  <a:lnTo>
                    <a:pt x="590" y="1661"/>
                  </a:lnTo>
                  <a:lnTo>
                    <a:pt x="548" y="1719"/>
                  </a:lnTo>
                  <a:lnTo>
                    <a:pt x="504" y="1775"/>
                  </a:lnTo>
                  <a:lnTo>
                    <a:pt x="460" y="1828"/>
                  </a:lnTo>
                  <a:lnTo>
                    <a:pt x="416" y="1877"/>
                  </a:lnTo>
                  <a:lnTo>
                    <a:pt x="371" y="1922"/>
                  </a:lnTo>
                  <a:lnTo>
                    <a:pt x="328" y="1964"/>
                  </a:lnTo>
                  <a:lnTo>
                    <a:pt x="285" y="2002"/>
                  </a:lnTo>
                  <a:lnTo>
                    <a:pt x="243" y="2036"/>
                  </a:lnTo>
                  <a:lnTo>
                    <a:pt x="202" y="2067"/>
                  </a:lnTo>
                  <a:lnTo>
                    <a:pt x="164" y="2092"/>
                  </a:lnTo>
                  <a:lnTo>
                    <a:pt x="128" y="2113"/>
                  </a:lnTo>
                  <a:lnTo>
                    <a:pt x="94" y="2131"/>
                  </a:lnTo>
                  <a:lnTo>
                    <a:pt x="64" y="2143"/>
                  </a:lnTo>
                  <a:lnTo>
                    <a:pt x="36" y="2151"/>
                  </a:lnTo>
                  <a:lnTo>
                    <a:pt x="12" y="2153"/>
                  </a:lnTo>
                  <a:lnTo>
                    <a:pt x="10" y="2153"/>
                  </a:lnTo>
                  <a:lnTo>
                    <a:pt x="0" y="35"/>
                  </a:lnTo>
                  <a:lnTo>
                    <a:pt x="31" y="24"/>
                  </a:lnTo>
                  <a:lnTo>
                    <a:pt x="64" y="17"/>
                  </a:lnTo>
                  <a:lnTo>
                    <a:pt x="99" y="13"/>
                  </a:lnTo>
                  <a:lnTo>
                    <a:pt x="131" y="9"/>
                  </a:lnTo>
                  <a:lnTo>
                    <a:pt x="161" y="4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BCE6EA"/>
            </a:solidFill>
            <a:ln w="0">
              <a:solidFill>
                <a:srgbClr val="BCE6EA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 rot="900000">
              <a:off x="262991" y="151599"/>
              <a:ext cx="255798" cy="729296"/>
            </a:xfrm>
            <a:custGeom>
              <a:avLst/>
              <a:gdLst>
                <a:gd name="T0" fmla="*/ 579 w 752"/>
                <a:gd name="T1" fmla="*/ 0 h 2144"/>
                <a:gd name="T2" fmla="*/ 625 w 752"/>
                <a:gd name="T3" fmla="*/ 4 h 2144"/>
                <a:gd name="T4" fmla="*/ 653 w 752"/>
                <a:gd name="T5" fmla="*/ 7 h 2144"/>
                <a:gd name="T6" fmla="*/ 684 w 752"/>
                <a:gd name="T7" fmla="*/ 11 h 2144"/>
                <a:gd name="T8" fmla="*/ 714 w 752"/>
                <a:gd name="T9" fmla="*/ 15 h 2144"/>
                <a:gd name="T10" fmla="*/ 742 w 752"/>
                <a:gd name="T11" fmla="*/ 22 h 2144"/>
                <a:gd name="T12" fmla="*/ 742 w 752"/>
                <a:gd name="T13" fmla="*/ 22 h 2144"/>
                <a:gd name="T14" fmla="*/ 752 w 752"/>
                <a:gd name="T15" fmla="*/ 2144 h 2144"/>
                <a:gd name="T16" fmla="*/ 730 w 752"/>
                <a:gd name="T17" fmla="*/ 2142 h 2144"/>
                <a:gd name="T18" fmla="*/ 706 w 752"/>
                <a:gd name="T19" fmla="*/ 2134 h 2144"/>
                <a:gd name="T20" fmla="*/ 678 w 752"/>
                <a:gd name="T21" fmla="*/ 2120 h 2144"/>
                <a:gd name="T22" fmla="*/ 648 w 752"/>
                <a:gd name="T23" fmla="*/ 2101 h 2144"/>
                <a:gd name="T24" fmla="*/ 615 w 752"/>
                <a:gd name="T25" fmla="*/ 2077 h 2144"/>
                <a:gd name="T26" fmla="*/ 581 w 752"/>
                <a:gd name="T27" fmla="*/ 2051 h 2144"/>
                <a:gd name="T28" fmla="*/ 545 w 752"/>
                <a:gd name="T29" fmla="*/ 2018 h 2144"/>
                <a:gd name="T30" fmla="*/ 507 w 752"/>
                <a:gd name="T31" fmla="*/ 1980 h 2144"/>
                <a:gd name="T32" fmla="*/ 469 w 752"/>
                <a:gd name="T33" fmla="*/ 1939 h 2144"/>
                <a:gd name="T34" fmla="*/ 430 w 752"/>
                <a:gd name="T35" fmla="*/ 1895 h 2144"/>
                <a:gd name="T36" fmla="*/ 390 w 752"/>
                <a:gd name="T37" fmla="*/ 1846 h 2144"/>
                <a:gd name="T38" fmla="*/ 352 w 752"/>
                <a:gd name="T39" fmla="*/ 1793 h 2144"/>
                <a:gd name="T40" fmla="*/ 312 w 752"/>
                <a:gd name="T41" fmla="*/ 1736 h 2144"/>
                <a:gd name="T42" fmla="*/ 274 w 752"/>
                <a:gd name="T43" fmla="*/ 1676 h 2144"/>
                <a:gd name="T44" fmla="*/ 237 w 752"/>
                <a:gd name="T45" fmla="*/ 1613 h 2144"/>
                <a:gd name="T46" fmla="*/ 201 w 752"/>
                <a:gd name="T47" fmla="*/ 1548 h 2144"/>
                <a:gd name="T48" fmla="*/ 167 w 752"/>
                <a:gd name="T49" fmla="*/ 1479 h 2144"/>
                <a:gd name="T50" fmla="*/ 134 w 752"/>
                <a:gd name="T51" fmla="*/ 1406 h 2144"/>
                <a:gd name="T52" fmla="*/ 104 w 752"/>
                <a:gd name="T53" fmla="*/ 1331 h 2144"/>
                <a:gd name="T54" fmla="*/ 77 w 752"/>
                <a:gd name="T55" fmla="*/ 1254 h 2144"/>
                <a:gd name="T56" fmla="*/ 53 w 752"/>
                <a:gd name="T57" fmla="*/ 1176 h 2144"/>
                <a:gd name="T58" fmla="*/ 33 w 752"/>
                <a:gd name="T59" fmla="*/ 1101 h 2144"/>
                <a:gd name="T60" fmla="*/ 19 w 752"/>
                <a:gd name="T61" fmla="*/ 1026 h 2144"/>
                <a:gd name="T62" fmla="*/ 8 w 752"/>
                <a:gd name="T63" fmla="*/ 951 h 2144"/>
                <a:gd name="T64" fmla="*/ 3 w 752"/>
                <a:gd name="T65" fmla="*/ 876 h 2144"/>
                <a:gd name="T66" fmla="*/ 0 w 752"/>
                <a:gd name="T67" fmla="*/ 802 h 2144"/>
                <a:gd name="T68" fmla="*/ 3 w 752"/>
                <a:gd name="T69" fmla="*/ 731 h 2144"/>
                <a:gd name="T70" fmla="*/ 10 w 752"/>
                <a:gd name="T71" fmla="*/ 660 h 2144"/>
                <a:gd name="T72" fmla="*/ 21 w 752"/>
                <a:gd name="T73" fmla="*/ 591 h 2144"/>
                <a:gd name="T74" fmla="*/ 36 w 752"/>
                <a:gd name="T75" fmla="*/ 524 h 2144"/>
                <a:gd name="T76" fmla="*/ 56 w 752"/>
                <a:gd name="T77" fmla="*/ 460 h 2144"/>
                <a:gd name="T78" fmla="*/ 81 w 752"/>
                <a:gd name="T79" fmla="*/ 399 h 2144"/>
                <a:gd name="T80" fmla="*/ 110 w 752"/>
                <a:gd name="T81" fmla="*/ 340 h 2144"/>
                <a:gd name="T82" fmla="*/ 143 w 752"/>
                <a:gd name="T83" fmla="*/ 285 h 2144"/>
                <a:gd name="T84" fmla="*/ 181 w 752"/>
                <a:gd name="T85" fmla="*/ 235 h 2144"/>
                <a:gd name="T86" fmla="*/ 223 w 752"/>
                <a:gd name="T87" fmla="*/ 188 h 2144"/>
                <a:gd name="T88" fmla="*/ 255 w 752"/>
                <a:gd name="T89" fmla="*/ 157 h 2144"/>
                <a:gd name="T90" fmla="*/ 290 w 752"/>
                <a:gd name="T91" fmla="*/ 126 h 2144"/>
                <a:gd name="T92" fmla="*/ 326 w 752"/>
                <a:gd name="T93" fmla="*/ 97 h 2144"/>
                <a:gd name="T94" fmla="*/ 365 w 752"/>
                <a:gd name="T95" fmla="*/ 70 h 2144"/>
                <a:gd name="T96" fmla="*/ 404 w 752"/>
                <a:gd name="T97" fmla="*/ 47 h 2144"/>
                <a:gd name="T98" fmla="*/ 446 w 752"/>
                <a:gd name="T99" fmla="*/ 27 h 2144"/>
                <a:gd name="T100" fmla="*/ 489 w 752"/>
                <a:gd name="T101" fmla="*/ 12 h 2144"/>
                <a:gd name="T102" fmla="*/ 533 w 752"/>
                <a:gd name="T103" fmla="*/ 2 h 2144"/>
                <a:gd name="T104" fmla="*/ 579 w 752"/>
                <a:gd name="T105" fmla="*/ 0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2" h="2144">
                  <a:moveTo>
                    <a:pt x="579" y="0"/>
                  </a:moveTo>
                  <a:lnTo>
                    <a:pt x="625" y="4"/>
                  </a:lnTo>
                  <a:lnTo>
                    <a:pt x="653" y="7"/>
                  </a:lnTo>
                  <a:lnTo>
                    <a:pt x="684" y="11"/>
                  </a:lnTo>
                  <a:lnTo>
                    <a:pt x="714" y="15"/>
                  </a:lnTo>
                  <a:lnTo>
                    <a:pt x="742" y="22"/>
                  </a:lnTo>
                  <a:lnTo>
                    <a:pt x="742" y="22"/>
                  </a:lnTo>
                  <a:lnTo>
                    <a:pt x="752" y="2144"/>
                  </a:lnTo>
                  <a:lnTo>
                    <a:pt x="730" y="2142"/>
                  </a:lnTo>
                  <a:lnTo>
                    <a:pt x="706" y="2134"/>
                  </a:lnTo>
                  <a:lnTo>
                    <a:pt x="678" y="2120"/>
                  </a:lnTo>
                  <a:lnTo>
                    <a:pt x="648" y="2101"/>
                  </a:lnTo>
                  <a:lnTo>
                    <a:pt x="615" y="2077"/>
                  </a:lnTo>
                  <a:lnTo>
                    <a:pt x="581" y="2051"/>
                  </a:lnTo>
                  <a:lnTo>
                    <a:pt x="545" y="2018"/>
                  </a:lnTo>
                  <a:lnTo>
                    <a:pt x="507" y="1980"/>
                  </a:lnTo>
                  <a:lnTo>
                    <a:pt x="469" y="1939"/>
                  </a:lnTo>
                  <a:lnTo>
                    <a:pt x="430" y="1895"/>
                  </a:lnTo>
                  <a:lnTo>
                    <a:pt x="390" y="1846"/>
                  </a:lnTo>
                  <a:lnTo>
                    <a:pt x="352" y="1793"/>
                  </a:lnTo>
                  <a:lnTo>
                    <a:pt x="312" y="1736"/>
                  </a:lnTo>
                  <a:lnTo>
                    <a:pt x="274" y="1676"/>
                  </a:lnTo>
                  <a:lnTo>
                    <a:pt x="237" y="1613"/>
                  </a:lnTo>
                  <a:lnTo>
                    <a:pt x="201" y="1548"/>
                  </a:lnTo>
                  <a:lnTo>
                    <a:pt x="167" y="1479"/>
                  </a:lnTo>
                  <a:lnTo>
                    <a:pt x="134" y="1406"/>
                  </a:lnTo>
                  <a:lnTo>
                    <a:pt x="104" y="1331"/>
                  </a:lnTo>
                  <a:lnTo>
                    <a:pt x="77" y="1254"/>
                  </a:lnTo>
                  <a:lnTo>
                    <a:pt x="53" y="1176"/>
                  </a:lnTo>
                  <a:lnTo>
                    <a:pt x="33" y="1101"/>
                  </a:lnTo>
                  <a:lnTo>
                    <a:pt x="19" y="1026"/>
                  </a:lnTo>
                  <a:lnTo>
                    <a:pt x="8" y="951"/>
                  </a:lnTo>
                  <a:lnTo>
                    <a:pt x="3" y="876"/>
                  </a:lnTo>
                  <a:lnTo>
                    <a:pt x="0" y="802"/>
                  </a:lnTo>
                  <a:lnTo>
                    <a:pt x="3" y="731"/>
                  </a:lnTo>
                  <a:lnTo>
                    <a:pt x="10" y="660"/>
                  </a:lnTo>
                  <a:lnTo>
                    <a:pt x="21" y="591"/>
                  </a:lnTo>
                  <a:lnTo>
                    <a:pt x="36" y="524"/>
                  </a:lnTo>
                  <a:lnTo>
                    <a:pt x="56" y="460"/>
                  </a:lnTo>
                  <a:lnTo>
                    <a:pt x="81" y="399"/>
                  </a:lnTo>
                  <a:lnTo>
                    <a:pt x="110" y="340"/>
                  </a:lnTo>
                  <a:lnTo>
                    <a:pt x="143" y="285"/>
                  </a:lnTo>
                  <a:lnTo>
                    <a:pt x="181" y="235"/>
                  </a:lnTo>
                  <a:lnTo>
                    <a:pt x="223" y="188"/>
                  </a:lnTo>
                  <a:lnTo>
                    <a:pt x="255" y="157"/>
                  </a:lnTo>
                  <a:lnTo>
                    <a:pt x="290" y="126"/>
                  </a:lnTo>
                  <a:lnTo>
                    <a:pt x="326" y="97"/>
                  </a:lnTo>
                  <a:lnTo>
                    <a:pt x="365" y="70"/>
                  </a:lnTo>
                  <a:lnTo>
                    <a:pt x="404" y="47"/>
                  </a:lnTo>
                  <a:lnTo>
                    <a:pt x="446" y="27"/>
                  </a:lnTo>
                  <a:lnTo>
                    <a:pt x="489" y="12"/>
                  </a:lnTo>
                  <a:lnTo>
                    <a:pt x="533" y="2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EDEDED"/>
            </a:solidFill>
            <a:ln w="0">
              <a:solidFill>
                <a:srgbClr val="EDEDED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auto">
            <a:xfrm rot="900000">
              <a:off x="507113" y="214451"/>
              <a:ext cx="254778" cy="731678"/>
            </a:xfrm>
            <a:custGeom>
              <a:avLst/>
              <a:gdLst>
                <a:gd name="T0" fmla="*/ 148 w 749"/>
                <a:gd name="T1" fmla="*/ 0 h 2151"/>
                <a:gd name="T2" fmla="*/ 189 w 749"/>
                <a:gd name="T3" fmla="*/ 4 h 2151"/>
                <a:gd name="T4" fmla="*/ 229 w 749"/>
                <a:gd name="T5" fmla="*/ 12 h 2151"/>
                <a:gd name="T6" fmla="*/ 270 w 749"/>
                <a:gd name="T7" fmla="*/ 25 h 2151"/>
                <a:gd name="T8" fmla="*/ 310 w 749"/>
                <a:gd name="T9" fmla="*/ 41 h 2151"/>
                <a:gd name="T10" fmla="*/ 348 w 749"/>
                <a:gd name="T11" fmla="*/ 62 h 2151"/>
                <a:gd name="T12" fmla="*/ 385 w 749"/>
                <a:gd name="T13" fmla="*/ 84 h 2151"/>
                <a:gd name="T14" fmla="*/ 420 w 749"/>
                <a:gd name="T15" fmla="*/ 109 h 2151"/>
                <a:gd name="T16" fmla="*/ 453 w 749"/>
                <a:gd name="T17" fmla="*/ 133 h 2151"/>
                <a:gd name="T18" fmla="*/ 482 w 749"/>
                <a:gd name="T19" fmla="*/ 158 h 2151"/>
                <a:gd name="T20" fmla="*/ 509 w 749"/>
                <a:gd name="T21" fmla="*/ 183 h 2151"/>
                <a:gd name="T22" fmla="*/ 553 w 749"/>
                <a:gd name="T23" fmla="*/ 228 h 2151"/>
                <a:gd name="T24" fmla="*/ 593 w 749"/>
                <a:gd name="T25" fmla="*/ 278 h 2151"/>
                <a:gd name="T26" fmla="*/ 627 w 749"/>
                <a:gd name="T27" fmla="*/ 333 h 2151"/>
                <a:gd name="T28" fmla="*/ 659 w 749"/>
                <a:gd name="T29" fmla="*/ 391 h 2151"/>
                <a:gd name="T30" fmla="*/ 684 w 749"/>
                <a:gd name="T31" fmla="*/ 453 h 2151"/>
                <a:gd name="T32" fmla="*/ 707 w 749"/>
                <a:gd name="T33" fmla="*/ 517 h 2151"/>
                <a:gd name="T34" fmla="*/ 723 w 749"/>
                <a:gd name="T35" fmla="*/ 584 h 2151"/>
                <a:gd name="T36" fmla="*/ 736 w 749"/>
                <a:gd name="T37" fmla="*/ 653 h 2151"/>
                <a:gd name="T38" fmla="*/ 744 w 749"/>
                <a:gd name="T39" fmla="*/ 724 h 2151"/>
                <a:gd name="T40" fmla="*/ 749 w 749"/>
                <a:gd name="T41" fmla="*/ 797 h 2151"/>
                <a:gd name="T42" fmla="*/ 747 w 749"/>
                <a:gd name="T43" fmla="*/ 871 h 2151"/>
                <a:gd name="T44" fmla="*/ 743 w 749"/>
                <a:gd name="T45" fmla="*/ 946 h 2151"/>
                <a:gd name="T46" fmla="*/ 733 w 749"/>
                <a:gd name="T47" fmla="*/ 1022 h 2151"/>
                <a:gd name="T48" fmla="*/ 719 w 749"/>
                <a:gd name="T49" fmla="*/ 1098 h 2151"/>
                <a:gd name="T50" fmla="*/ 701 w 749"/>
                <a:gd name="T51" fmla="*/ 1174 h 2151"/>
                <a:gd name="T52" fmla="*/ 678 w 749"/>
                <a:gd name="T53" fmla="*/ 1254 h 2151"/>
                <a:gd name="T54" fmla="*/ 651 w 749"/>
                <a:gd name="T55" fmla="*/ 1331 h 2151"/>
                <a:gd name="T56" fmla="*/ 622 w 749"/>
                <a:gd name="T57" fmla="*/ 1406 h 2151"/>
                <a:gd name="T58" fmla="*/ 590 w 749"/>
                <a:gd name="T59" fmla="*/ 1479 h 2151"/>
                <a:gd name="T60" fmla="*/ 556 w 749"/>
                <a:gd name="T61" fmla="*/ 1549 h 2151"/>
                <a:gd name="T62" fmla="*/ 521 w 749"/>
                <a:gd name="T63" fmla="*/ 1615 h 2151"/>
                <a:gd name="T64" fmla="*/ 484 w 749"/>
                <a:gd name="T65" fmla="*/ 1679 h 2151"/>
                <a:gd name="T66" fmla="*/ 447 w 749"/>
                <a:gd name="T67" fmla="*/ 1739 h 2151"/>
                <a:gd name="T68" fmla="*/ 409 w 749"/>
                <a:gd name="T69" fmla="*/ 1797 h 2151"/>
                <a:gd name="T70" fmla="*/ 369 w 749"/>
                <a:gd name="T71" fmla="*/ 1849 h 2151"/>
                <a:gd name="T72" fmla="*/ 331 w 749"/>
                <a:gd name="T73" fmla="*/ 1900 h 2151"/>
                <a:gd name="T74" fmla="*/ 292 w 749"/>
                <a:gd name="T75" fmla="*/ 1945 h 2151"/>
                <a:gd name="T76" fmla="*/ 254 w 749"/>
                <a:gd name="T77" fmla="*/ 1986 h 2151"/>
                <a:gd name="T78" fmla="*/ 218 w 749"/>
                <a:gd name="T79" fmla="*/ 2024 h 2151"/>
                <a:gd name="T80" fmla="*/ 182 w 749"/>
                <a:gd name="T81" fmla="*/ 2056 h 2151"/>
                <a:gd name="T82" fmla="*/ 147 w 749"/>
                <a:gd name="T83" fmla="*/ 2084 h 2151"/>
                <a:gd name="T84" fmla="*/ 115 w 749"/>
                <a:gd name="T85" fmla="*/ 2108 h 2151"/>
                <a:gd name="T86" fmla="*/ 85 w 749"/>
                <a:gd name="T87" fmla="*/ 2127 h 2151"/>
                <a:gd name="T88" fmla="*/ 57 w 749"/>
                <a:gd name="T89" fmla="*/ 2141 h 2151"/>
                <a:gd name="T90" fmla="*/ 32 w 749"/>
                <a:gd name="T91" fmla="*/ 2149 h 2151"/>
                <a:gd name="T92" fmla="*/ 12 w 749"/>
                <a:gd name="T93" fmla="*/ 2151 h 2151"/>
                <a:gd name="T94" fmla="*/ 10 w 749"/>
                <a:gd name="T95" fmla="*/ 2151 h 2151"/>
                <a:gd name="T96" fmla="*/ 0 w 749"/>
                <a:gd name="T97" fmla="*/ 29 h 2151"/>
                <a:gd name="T98" fmla="*/ 20 w 749"/>
                <a:gd name="T99" fmla="*/ 20 h 2151"/>
                <a:gd name="T100" fmla="*/ 41 w 749"/>
                <a:gd name="T101" fmla="*/ 14 h 2151"/>
                <a:gd name="T102" fmla="*/ 64 w 749"/>
                <a:gd name="T103" fmla="*/ 11 h 2151"/>
                <a:gd name="T104" fmla="*/ 86 w 749"/>
                <a:gd name="T105" fmla="*/ 7 h 2151"/>
                <a:gd name="T106" fmla="*/ 107 w 749"/>
                <a:gd name="T107" fmla="*/ 4 h 2151"/>
                <a:gd name="T108" fmla="*/ 148 w 749"/>
                <a:gd name="T109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49" h="2151">
                  <a:moveTo>
                    <a:pt x="148" y="0"/>
                  </a:moveTo>
                  <a:lnTo>
                    <a:pt x="189" y="4"/>
                  </a:lnTo>
                  <a:lnTo>
                    <a:pt x="229" y="12"/>
                  </a:lnTo>
                  <a:lnTo>
                    <a:pt x="270" y="25"/>
                  </a:lnTo>
                  <a:lnTo>
                    <a:pt x="310" y="41"/>
                  </a:lnTo>
                  <a:lnTo>
                    <a:pt x="348" y="62"/>
                  </a:lnTo>
                  <a:lnTo>
                    <a:pt x="385" y="84"/>
                  </a:lnTo>
                  <a:lnTo>
                    <a:pt x="420" y="109"/>
                  </a:lnTo>
                  <a:lnTo>
                    <a:pt x="453" y="133"/>
                  </a:lnTo>
                  <a:lnTo>
                    <a:pt x="482" y="158"/>
                  </a:lnTo>
                  <a:lnTo>
                    <a:pt x="509" y="183"/>
                  </a:lnTo>
                  <a:lnTo>
                    <a:pt x="553" y="228"/>
                  </a:lnTo>
                  <a:lnTo>
                    <a:pt x="593" y="278"/>
                  </a:lnTo>
                  <a:lnTo>
                    <a:pt x="627" y="333"/>
                  </a:lnTo>
                  <a:lnTo>
                    <a:pt x="659" y="391"/>
                  </a:lnTo>
                  <a:lnTo>
                    <a:pt x="684" y="453"/>
                  </a:lnTo>
                  <a:lnTo>
                    <a:pt x="707" y="517"/>
                  </a:lnTo>
                  <a:lnTo>
                    <a:pt x="723" y="584"/>
                  </a:lnTo>
                  <a:lnTo>
                    <a:pt x="736" y="653"/>
                  </a:lnTo>
                  <a:lnTo>
                    <a:pt x="744" y="724"/>
                  </a:lnTo>
                  <a:lnTo>
                    <a:pt x="749" y="797"/>
                  </a:lnTo>
                  <a:lnTo>
                    <a:pt x="747" y="871"/>
                  </a:lnTo>
                  <a:lnTo>
                    <a:pt x="743" y="946"/>
                  </a:lnTo>
                  <a:lnTo>
                    <a:pt x="733" y="1022"/>
                  </a:lnTo>
                  <a:lnTo>
                    <a:pt x="719" y="1098"/>
                  </a:lnTo>
                  <a:lnTo>
                    <a:pt x="701" y="1174"/>
                  </a:lnTo>
                  <a:lnTo>
                    <a:pt x="678" y="1254"/>
                  </a:lnTo>
                  <a:lnTo>
                    <a:pt x="651" y="1331"/>
                  </a:lnTo>
                  <a:lnTo>
                    <a:pt x="622" y="1406"/>
                  </a:lnTo>
                  <a:lnTo>
                    <a:pt x="590" y="1479"/>
                  </a:lnTo>
                  <a:lnTo>
                    <a:pt x="556" y="1549"/>
                  </a:lnTo>
                  <a:lnTo>
                    <a:pt x="521" y="1615"/>
                  </a:lnTo>
                  <a:lnTo>
                    <a:pt x="484" y="1679"/>
                  </a:lnTo>
                  <a:lnTo>
                    <a:pt x="447" y="1739"/>
                  </a:lnTo>
                  <a:lnTo>
                    <a:pt x="409" y="1797"/>
                  </a:lnTo>
                  <a:lnTo>
                    <a:pt x="369" y="1849"/>
                  </a:lnTo>
                  <a:lnTo>
                    <a:pt x="331" y="1900"/>
                  </a:lnTo>
                  <a:lnTo>
                    <a:pt x="292" y="1945"/>
                  </a:lnTo>
                  <a:lnTo>
                    <a:pt x="254" y="1986"/>
                  </a:lnTo>
                  <a:lnTo>
                    <a:pt x="218" y="2024"/>
                  </a:lnTo>
                  <a:lnTo>
                    <a:pt x="182" y="2056"/>
                  </a:lnTo>
                  <a:lnTo>
                    <a:pt x="147" y="2084"/>
                  </a:lnTo>
                  <a:lnTo>
                    <a:pt x="115" y="2108"/>
                  </a:lnTo>
                  <a:lnTo>
                    <a:pt x="85" y="2127"/>
                  </a:lnTo>
                  <a:lnTo>
                    <a:pt x="57" y="2141"/>
                  </a:lnTo>
                  <a:lnTo>
                    <a:pt x="32" y="2149"/>
                  </a:lnTo>
                  <a:lnTo>
                    <a:pt x="12" y="2151"/>
                  </a:lnTo>
                  <a:lnTo>
                    <a:pt x="10" y="2151"/>
                  </a:lnTo>
                  <a:lnTo>
                    <a:pt x="0" y="29"/>
                  </a:lnTo>
                  <a:lnTo>
                    <a:pt x="20" y="20"/>
                  </a:lnTo>
                  <a:lnTo>
                    <a:pt x="41" y="14"/>
                  </a:lnTo>
                  <a:lnTo>
                    <a:pt x="64" y="11"/>
                  </a:lnTo>
                  <a:lnTo>
                    <a:pt x="86" y="7"/>
                  </a:lnTo>
                  <a:lnTo>
                    <a:pt x="107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7"/>
            <p:cNvSpPr>
              <a:spLocks/>
            </p:cNvSpPr>
            <p:nvPr userDrawn="1"/>
          </p:nvSpPr>
          <p:spPr bwMode="auto">
            <a:xfrm rot="900000">
              <a:off x="508338" y="205145"/>
              <a:ext cx="180283" cy="731337"/>
            </a:xfrm>
            <a:custGeom>
              <a:avLst/>
              <a:gdLst>
                <a:gd name="T0" fmla="*/ 62 w 530"/>
                <a:gd name="T1" fmla="*/ 0 h 2150"/>
                <a:gd name="T2" fmla="*/ 97 w 530"/>
                <a:gd name="T3" fmla="*/ 0 h 2150"/>
                <a:gd name="T4" fmla="*/ 133 w 530"/>
                <a:gd name="T5" fmla="*/ 7 h 2150"/>
                <a:gd name="T6" fmla="*/ 168 w 530"/>
                <a:gd name="T7" fmla="*/ 19 h 2150"/>
                <a:gd name="T8" fmla="*/ 202 w 530"/>
                <a:gd name="T9" fmla="*/ 36 h 2150"/>
                <a:gd name="T10" fmla="*/ 236 w 530"/>
                <a:gd name="T11" fmla="*/ 58 h 2150"/>
                <a:gd name="T12" fmla="*/ 268 w 530"/>
                <a:gd name="T13" fmla="*/ 82 h 2150"/>
                <a:gd name="T14" fmla="*/ 299 w 530"/>
                <a:gd name="T15" fmla="*/ 109 h 2150"/>
                <a:gd name="T16" fmla="*/ 327 w 530"/>
                <a:gd name="T17" fmla="*/ 138 h 2150"/>
                <a:gd name="T18" fmla="*/ 354 w 530"/>
                <a:gd name="T19" fmla="*/ 170 h 2150"/>
                <a:gd name="T20" fmla="*/ 377 w 530"/>
                <a:gd name="T21" fmla="*/ 200 h 2150"/>
                <a:gd name="T22" fmla="*/ 397 w 530"/>
                <a:gd name="T23" fmla="*/ 231 h 2150"/>
                <a:gd name="T24" fmla="*/ 426 w 530"/>
                <a:gd name="T25" fmla="*/ 286 h 2150"/>
                <a:gd name="T26" fmla="*/ 452 w 530"/>
                <a:gd name="T27" fmla="*/ 344 h 2150"/>
                <a:gd name="T28" fmla="*/ 474 w 530"/>
                <a:gd name="T29" fmla="*/ 407 h 2150"/>
                <a:gd name="T30" fmla="*/ 491 w 530"/>
                <a:gd name="T31" fmla="*/ 474 h 2150"/>
                <a:gd name="T32" fmla="*/ 506 w 530"/>
                <a:gd name="T33" fmla="*/ 545 h 2150"/>
                <a:gd name="T34" fmla="*/ 518 w 530"/>
                <a:gd name="T35" fmla="*/ 618 h 2150"/>
                <a:gd name="T36" fmla="*/ 525 w 530"/>
                <a:gd name="T37" fmla="*/ 694 h 2150"/>
                <a:gd name="T38" fmla="*/ 530 w 530"/>
                <a:gd name="T39" fmla="*/ 771 h 2150"/>
                <a:gd name="T40" fmla="*/ 530 w 530"/>
                <a:gd name="T41" fmla="*/ 851 h 2150"/>
                <a:gd name="T42" fmla="*/ 527 w 530"/>
                <a:gd name="T43" fmla="*/ 931 h 2150"/>
                <a:gd name="T44" fmla="*/ 520 w 530"/>
                <a:gd name="T45" fmla="*/ 1012 h 2150"/>
                <a:gd name="T46" fmla="*/ 510 w 530"/>
                <a:gd name="T47" fmla="*/ 1093 h 2150"/>
                <a:gd name="T48" fmla="*/ 497 w 530"/>
                <a:gd name="T49" fmla="*/ 1173 h 2150"/>
                <a:gd name="T50" fmla="*/ 480 w 530"/>
                <a:gd name="T51" fmla="*/ 1258 h 2150"/>
                <a:gd name="T52" fmla="*/ 460 w 530"/>
                <a:gd name="T53" fmla="*/ 1340 h 2150"/>
                <a:gd name="T54" fmla="*/ 438 w 530"/>
                <a:gd name="T55" fmla="*/ 1418 h 2150"/>
                <a:gd name="T56" fmla="*/ 414 w 530"/>
                <a:gd name="T57" fmla="*/ 1493 h 2150"/>
                <a:gd name="T58" fmla="*/ 389 w 530"/>
                <a:gd name="T59" fmla="*/ 1565 h 2150"/>
                <a:gd name="T60" fmla="*/ 363 w 530"/>
                <a:gd name="T61" fmla="*/ 1634 h 2150"/>
                <a:gd name="T62" fmla="*/ 335 w 530"/>
                <a:gd name="T63" fmla="*/ 1701 h 2150"/>
                <a:gd name="T64" fmla="*/ 307 w 530"/>
                <a:gd name="T65" fmla="*/ 1763 h 2150"/>
                <a:gd name="T66" fmla="*/ 279 w 530"/>
                <a:gd name="T67" fmla="*/ 1820 h 2150"/>
                <a:gd name="T68" fmla="*/ 250 w 530"/>
                <a:gd name="T69" fmla="*/ 1874 h 2150"/>
                <a:gd name="T70" fmla="*/ 221 w 530"/>
                <a:gd name="T71" fmla="*/ 1924 h 2150"/>
                <a:gd name="T72" fmla="*/ 193 w 530"/>
                <a:gd name="T73" fmla="*/ 1970 h 2150"/>
                <a:gd name="T74" fmla="*/ 165 w 530"/>
                <a:gd name="T75" fmla="*/ 2011 h 2150"/>
                <a:gd name="T76" fmla="*/ 138 w 530"/>
                <a:gd name="T77" fmla="*/ 2046 h 2150"/>
                <a:gd name="T78" fmla="*/ 113 w 530"/>
                <a:gd name="T79" fmla="*/ 2078 h 2150"/>
                <a:gd name="T80" fmla="*/ 88 w 530"/>
                <a:gd name="T81" fmla="*/ 2103 h 2150"/>
                <a:gd name="T82" fmla="*/ 66 w 530"/>
                <a:gd name="T83" fmla="*/ 2123 h 2150"/>
                <a:gd name="T84" fmla="*/ 45 w 530"/>
                <a:gd name="T85" fmla="*/ 2138 h 2150"/>
                <a:gd name="T86" fmla="*/ 28 w 530"/>
                <a:gd name="T87" fmla="*/ 2148 h 2150"/>
                <a:gd name="T88" fmla="*/ 12 w 530"/>
                <a:gd name="T89" fmla="*/ 2150 h 2150"/>
                <a:gd name="T90" fmla="*/ 10 w 530"/>
                <a:gd name="T91" fmla="*/ 2150 h 2150"/>
                <a:gd name="T92" fmla="*/ 0 w 530"/>
                <a:gd name="T93" fmla="*/ 21 h 2150"/>
                <a:gd name="T94" fmla="*/ 14 w 530"/>
                <a:gd name="T95" fmla="*/ 13 h 2150"/>
                <a:gd name="T96" fmla="*/ 28 w 530"/>
                <a:gd name="T97" fmla="*/ 7 h 2150"/>
                <a:gd name="T98" fmla="*/ 62 w 530"/>
                <a:gd name="T99" fmla="*/ 0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0" h="2150">
                  <a:moveTo>
                    <a:pt x="62" y="0"/>
                  </a:moveTo>
                  <a:lnTo>
                    <a:pt x="97" y="0"/>
                  </a:lnTo>
                  <a:lnTo>
                    <a:pt x="133" y="7"/>
                  </a:lnTo>
                  <a:lnTo>
                    <a:pt x="168" y="19"/>
                  </a:lnTo>
                  <a:lnTo>
                    <a:pt x="202" y="36"/>
                  </a:lnTo>
                  <a:lnTo>
                    <a:pt x="236" y="58"/>
                  </a:lnTo>
                  <a:lnTo>
                    <a:pt x="268" y="82"/>
                  </a:lnTo>
                  <a:lnTo>
                    <a:pt x="299" y="109"/>
                  </a:lnTo>
                  <a:lnTo>
                    <a:pt x="327" y="138"/>
                  </a:lnTo>
                  <a:lnTo>
                    <a:pt x="354" y="170"/>
                  </a:lnTo>
                  <a:lnTo>
                    <a:pt x="377" y="200"/>
                  </a:lnTo>
                  <a:lnTo>
                    <a:pt x="397" y="231"/>
                  </a:lnTo>
                  <a:lnTo>
                    <a:pt x="426" y="286"/>
                  </a:lnTo>
                  <a:lnTo>
                    <a:pt x="452" y="344"/>
                  </a:lnTo>
                  <a:lnTo>
                    <a:pt x="474" y="407"/>
                  </a:lnTo>
                  <a:lnTo>
                    <a:pt x="491" y="474"/>
                  </a:lnTo>
                  <a:lnTo>
                    <a:pt x="506" y="545"/>
                  </a:lnTo>
                  <a:lnTo>
                    <a:pt x="518" y="618"/>
                  </a:lnTo>
                  <a:lnTo>
                    <a:pt x="525" y="694"/>
                  </a:lnTo>
                  <a:lnTo>
                    <a:pt x="530" y="771"/>
                  </a:lnTo>
                  <a:lnTo>
                    <a:pt x="530" y="851"/>
                  </a:lnTo>
                  <a:lnTo>
                    <a:pt x="527" y="931"/>
                  </a:lnTo>
                  <a:lnTo>
                    <a:pt x="520" y="1012"/>
                  </a:lnTo>
                  <a:lnTo>
                    <a:pt x="510" y="1093"/>
                  </a:lnTo>
                  <a:lnTo>
                    <a:pt x="497" y="1173"/>
                  </a:lnTo>
                  <a:lnTo>
                    <a:pt x="480" y="1258"/>
                  </a:lnTo>
                  <a:lnTo>
                    <a:pt x="460" y="1340"/>
                  </a:lnTo>
                  <a:lnTo>
                    <a:pt x="438" y="1418"/>
                  </a:lnTo>
                  <a:lnTo>
                    <a:pt x="414" y="1493"/>
                  </a:lnTo>
                  <a:lnTo>
                    <a:pt x="389" y="1565"/>
                  </a:lnTo>
                  <a:lnTo>
                    <a:pt x="363" y="1634"/>
                  </a:lnTo>
                  <a:lnTo>
                    <a:pt x="335" y="1701"/>
                  </a:lnTo>
                  <a:lnTo>
                    <a:pt x="307" y="1763"/>
                  </a:lnTo>
                  <a:lnTo>
                    <a:pt x="279" y="1820"/>
                  </a:lnTo>
                  <a:lnTo>
                    <a:pt x="250" y="1874"/>
                  </a:lnTo>
                  <a:lnTo>
                    <a:pt x="221" y="1924"/>
                  </a:lnTo>
                  <a:lnTo>
                    <a:pt x="193" y="1970"/>
                  </a:lnTo>
                  <a:lnTo>
                    <a:pt x="165" y="2011"/>
                  </a:lnTo>
                  <a:lnTo>
                    <a:pt x="138" y="2046"/>
                  </a:lnTo>
                  <a:lnTo>
                    <a:pt x="113" y="2078"/>
                  </a:lnTo>
                  <a:lnTo>
                    <a:pt x="88" y="2103"/>
                  </a:lnTo>
                  <a:lnTo>
                    <a:pt x="66" y="2123"/>
                  </a:lnTo>
                  <a:lnTo>
                    <a:pt x="45" y="2138"/>
                  </a:lnTo>
                  <a:lnTo>
                    <a:pt x="28" y="2148"/>
                  </a:lnTo>
                  <a:lnTo>
                    <a:pt x="12" y="2150"/>
                  </a:lnTo>
                  <a:lnTo>
                    <a:pt x="10" y="2150"/>
                  </a:lnTo>
                  <a:lnTo>
                    <a:pt x="0" y="21"/>
                  </a:lnTo>
                  <a:lnTo>
                    <a:pt x="14" y="13"/>
                  </a:lnTo>
                  <a:lnTo>
                    <a:pt x="28" y="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3DCE2"/>
            </a:solidFill>
            <a:ln w="0">
              <a:solidFill>
                <a:srgbClr val="A3DCE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8"/>
            <p:cNvSpPr>
              <a:spLocks/>
            </p:cNvSpPr>
            <p:nvPr userDrawn="1"/>
          </p:nvSpPr>
          <p:spPr bwMode="auto">
            <a:xfrm rot="900000">
              <a:off x="336216" y="161239"/>
              <a:ext cx="181304" cy="729296"/>
            </a:xfrm>
            <a:custGeom>
              <a:avLst/>
              <a:gdLst>
                <a:gd name="T0" fmla="*/ 451 w 533"/>
                <a:gd name="T1" fmla="*/ 0 h 2144"/>
                <a:gd name="T2" fmla="*/ 487 w 533"/>
                <a:gd name="T3" fmla="*/ 4 h 2144"/>
                <a:gd name="T4" fmla="*/ 503 w 533"/>
                <a:gd name="T5" fmla="*/ 9 h 2144"/>
                <a:gd name="T6" fmla="*/ 521 w 533"/>
                <a:gd name="T7" fmla="*/ 16 h 2144"/>
                <a:gd name="T8" fmla="*/ 522 w 533"/>
                <a:gd name="T9" fmla="*/ 15 h 2144"/>
                <a:gd name="T10" fmla="*/ 523 w 533"/>
                <a:gd name="T11" fmla="*/ 15 h 2144"/>
                <a:gd name="T12" fmla="*/ 533 w 533"/>
                <a:gd name="T13" fmla="*/ 2144 h 2144"/>
                <a:gd name="T14" fmla="*/ 517 w 533"/>
                <a:gd name="T15" fmla="*/ 2141 h 2144"/>
                <a:gd name="T16" fmla="*/ 498 w 533"/>
                <a:gd name="T17" fmla="*/ 2131 h 2144"/>
                <a:gd name="T18" fmla="*/ 477 w 533"/>
                <a:gd name="T19" fmla="*/ 2117 h 2144"/>
                <a:gd name="T20" fmla="*/ 455 w 533"/>
                <a:gd name="T21" fmla="*/ 2096 h 2144"/>
                <a:gd name="T22" fmla="*/ 430 w 533"/>
                <a:gd name="T23" fmla="*/ 2070 h 2144"/>
                <a:gd name="T24" fmla="*/ 404 w 533"/>
                <a:gd name="T25" fmla="*/ 2040 h 2144"/>
                <a:gd name="T26" fmla="*/ 377 w 533"/>
                <a:gd name="T27" fmla="*/ 2004 h 2144"/>
                <a:gd name="T28" fmla="*/ 349 w 533"/>
                <a:gd name="T29" fmla="*/ 1964 h 2144"/>
                <a:gd name="T30" fmla="*/ 320 w 533"/>
                <a:gd name="T31" fmla="*/ 1918 h 2144"/>
                <a:gd name="T32" fmla="*/ 291 w 533"/>
                <a:gd name="T33" fmla="*/ 1869 h 2144"/>
                <a:gd name="T34" fmla="*/ 262 w 533"/>
                <a:gd name="T35" fmla="*/ 1815 h 2144"/>
                <a:gd name="T36" fmla="*/ 233 w 533"/>
                <a:gd name="T37" fmla="*/ 1758 h 2144"/>
                <a:gd name="T38" fmla="*/ 204 w 533"/>
                <a:gd name="T39" fmla="*/ 1696 h 2144"/>
                <a:gd name="T40" fmla="*/ 176 w 533"/>
                <a:gd name="T41" fmla="*/ 1632 h 2144"/>
                <a:gd name="T42" fmla="*/ 149 w 533"/>
                <a:gd name="T43" fmla="*/ 1563 h 2144"/>
                <a:gd name="T44" fmla="*/ 124 w 533"/>
                <a:gd name="T45" fmla="*/ 1490 h 2144"/>
                <a:gd name="T46" fmla="*/ 99 w 533"/>
                <a:gd name="T47" fmla="*/ 1415 h 2144"/>
                <a:gd name="T48" fmla="*/ 76 w 533"/>
                <a:gd name="T49" fmla="*/ 1338 h 2144"/>
                <a:gd name="T50" fmla="*/ 56 w 533"/>
                <a:gd name="T51" fmla="*/ 1257 h 2144"/>
                <a:gd name="T52" fmla="*/ 37 w 533"/>
                <a:gd name="T53" fmla="*/ 1174 h 2144"/>
                <a:gd name="T54" fmla="*/ 22 w 533"/>
                <a:gd name="T55" fmla="*/ 1093 h 2144"/>
                <a:gd name="T56" fmla="*/ 12 w 533"/>
                <a:gd name="T57" fmla="*/ 1011 h 2144"/>
                <a:gd name="T58" fmla="*/ 4 w 533"/>
                <a:gd name="T59" fmla="*/ 929 h 2144"/>
                <a:gd name="T60" fmla="*/ 0 w 533"/>
                <a:gd name="T61" fmla="*/ 847 h 2144"/>
                <a:gd name="T62" fmla="*/ 0 w 533"/>
                <a:gd name="T63" fmla="*/ 767 h 2144"/>
                <a:gd name="T64" fmla="*/ 4 w 533"/>
                <a:gd name="T65" fmla="*/ 689 h 2144"/>
                <a:gd name="T66" fmla="*/ 11 w 533"/>
                <a:gd name="T67" fmla="*/ 613 h 2144"/>
                <a:gd name="T68" fmla="*/ 21 w 533"/>
                <a:gd name="T69" fmla="*/ 539 h 2144"/>
                <a:gd name="T70" fmla="*/ 36 w 533"/>
                <a:gd name="T71" fmla="*/ 468 h 2144"/>
                <a:gd name="T72" fmla="*/ 54 w 533"/>
                <a:gd name="T73" fmla="*/ 400 h 2144"/>
                <a:gd name="T74" fmla="*/ 76 w 533"/>
                <a:gd name="T75" fmla="*/ 337 h 2144"/>
                <a:gd name="T76" fmla="*/ 101 w 533"/>
                <a:gd name="T77" fmla="*/ 277 h 2144"/>
                <a:gd name="T78" fmla="*/ 132 w 533"/>
                <a:gd name="T79" fmla="*/ 222 h 2144"/>
                <a:gd name="T80" fmla="*/ 154 w 533"/>
                <a:gd name="T81" fmla="*/ 188 h 2144"/>
                <a:gd name="T82" fmla="*/ 179 w 533"/>
                <a:gd name="T83" fmla="*/ 154 h 2144"/>
                <a:gd name="T84" fmla="*/ 207 w 533"/>
                <a:gd name="T85" fmla="*/ 123 h 2144"/>
                <a:gd name="T86" fmla="*/ 239 w 533"/>
                <a:gd name="T87" fmla="*/ 92 h 2144"/>
                <a:gd name="T88" fmla="*/ 271 w 533"/>
                <a:gd name="T89" fmla="*/ 67 h 2144"/>
                <a:gd name="T90" fmla="*/ 305 w 533"/>
                <a:gd name="T91" fmla="*/ 43 h 2144"/>
                <a:gd name="T92" fmla="*/ 341 w 533"/>
                <a:gd name="T93" fmla="*/ 25 h 2144"/>
                <a:gd name="T94" fmla="*/ 377 w 533"/>
                <a:gd name="T95" fmla="*/ 11 h 2144"/>
                <a:gd name="T96" fmla="*/ 413 w 533"/>
                <a:gd name="T97" fmla="*/ 2 h 2144"/>
                <a:gd name="T98" fmla="*/ 451 w 533"/>
                <a:gd name="T99" fmla="*/ 0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3" h="2144">
                  <a:moveTo>
                    <a:pt x="451" y="0"/>
                  </a:moveTo>
                  <a:lnTo>
                    <a:pt x="487" y="4"/>
                  </a:lnTo>
                  <a:lnTo>
                    <a:pt x="503" y="9"/>
                  </a:lnTo>
                  <a:lnTo>
                    <a:pt x="521" y="16"/>
                  </a:lnTo>
                  <a:lnTo>
                    <a:pt x="522" y="15"/>
                  </a:lnTo>
                  <a:lnTo>
                    <a:pt x="523" y="15"/>
                  </a:lnTo>
                  <a:lnTo>
                    <a:pt x="533" y="2144"/>
                  </a:lnTo>
                  <a:lnTo>
                    <a:pt x="517" y="2141"/>
                  </a:lnTo>
                  <a:lnTo>
                    <a:pt x="498" y="2131"/>
                  </a:lnTo>
                  <a:lnTo>
                    <a:pt x="477" y="2117"/>
                  </a:lnTo>
                  <a:lnTo>
                    <a:pt x="455" y="2096"/>
                  </a:lnTo>
                  <a:lnTo>
                    <a:pt x="430" y="2070"/>
                  </a:lnTo>
                  <a:lnTo>
                    <a:pt x="404" y="2040"/>
                  </a:lnTo>
                  <a:lnTo>
                    <a:pt x="377" y="2004"/>
                  </a:lnTo>
                  <a:lnTo>
                    <a:pt x="349" y="1964"/>
                  </a:lnTo>
                  <a:lnTo>
                    <a:pt x="320" y="1918"/>
                  </a:lnTo>
                  <a:lnTo>
                    <a:pt x="291" y="1869"/>
                  </a:lnTo>
                  <a:lnTo>
                    <a:pt x="262" y="1815"/>
                  </a:lnTo>
                  <a:lnTo>
                    <a:pt x="233" y="1758"/>
                  </a:lnTo>
                  <a:lnTo>
                    <a:pt x="204" y="1696"/>
                  </a:lnTo>
                  <a:lnTo>
                    <a:pt x="176" y="1632"/>
                  </a:lnTo>
                  <a:lnTo>
                    <a:pt x="149" y="1563"/>
                  </a:lnTo>
                  <a:lnTo>
                    <a:pt x="124" y="1490"/>
                  </a:lnTo>
                  <a:lnTo>
                    <a:pt x="99" y="1415"/>
                  </a:lnTo>
                  <a:lnTo>
                    <a:pt x="76" y="1338"/>
                  </a:lnTo>
                  <a:lnTo>
                    <a:pt x="56" y="1257"/>
                  </a:lnTo>
                  <a:lnTo>
                    <a:pt x="37" y="1174"/>
                  </a:lnTo>
                  <a:lnTo>
                    <a:pt x="22" y="1093"/>
                  </a:lnTo>
                  <a:lnTo>
                    <a:pt x="12" y="1011"/>
                  </a:lnTo>
                  <a:lnTo>
                    <a:pt x="4" y="929"/>
                  </a:lnTo>
                  <a:lnTo>
                    <a:pt x="0" y="847"/>
                  </a:lnTo>
                  <a:lnTo>
                    <a:pt x="0" y="767"/>
                  </a:lnTo>
                  <a:lnTo>
                    <a:pt x="4" y="689"/>
                  </a:lnTo>
                  <a:lnTo>
                    <a:pt x="11" y="613"/>
                  </a:lnTo>
                  <a:lnTo>
                    <a:pt x="21" y="539"/>
                  </a:lnTo>
                  <a:lnTo>
                    <a:pt x="36" y="468"/>
                  </a:lnTo>
                  <a:lnTo>
                    <a:pt x="54" y="400"/>
                  </a:lnTo>
                  <a:lnTo>
                    <a:pt x="76" y="337"/>
                  </a:lnTo>
                  <a:lnTo>
                    <a:pt x="101" y="277"/>
                  </a:lnTo>
                  <a:lnTo>
                    <a:pt x="132" y="222"/>
                  </a:lnTo>
                  <a:lnTo>
                    <a:pt x="154" y="188"/>
                  </a:lnTo>
                  <a:lnTo>
                    <a:pt x="179" y="154"/>
                  </a:lnTo>
                  <a:lnTo>
                    <a:pt x="207" y="123"/>
                  </a:lnTo>
                  <a:lnTo>
                    <a:pt x="239" y="92"/>
                  </a:lnTo>
                  <a:lnTo>
                    <a:pt x="271" y="67"/>
                  </a:lnTo>
                  <a:lnTo>
                    <a:pt x="305" y="43"/>
                  </a:lnTo>
                  <a:lnTo>
                    <a:pt x="341" y="25"/>
                  </a:lnTo>
                  <a:lnTo>
                    <a:pt x="377" y="11"/>
                  </a:lnTo>
                  <a:lnTo>
                    <a:pt x="413" y="2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BCE6EA"/>
            </a:solidFill>
            <a:ln w="0">
              <a:solidFill>
                <a:srgbClr val="BCE6EA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 rot="900000">
              <a:off x="435900" y="174023"/>
              <a:ext cx="79937" cy="729636"/>
            </a:xfrm>
            <a:custGeom>
              <a:avLst/>
              <a:gdLst>
                <a:gd name="T0" fmla="*/ 225 w 235"/>
                <a:gd name="T1" fmla="*/ 0 h 2145"/>
                <a:gd name="T2" fmla="*/ 235 w 235"/>
                <a:gd name="T3" fmla="*/ 2145 h 2145"/>
                <a:gd name="T4" fmla="*/ 227 w 235"/>
                <a:gd name="T5" fmla="*/ 2140 h 2145"/>
                <a:gd name="T6" fmla="*/ 218 w 235"/>
                <a:gd name="T7" fmla="*/ 2128 h 2145"/>
                <a:gd name="T8" fmla="*/ 207 w 235"/>
                <a:gd name="T9" fmla="*/ 2109 h 2145"/>
                <a:gd name="T10" fmla="*/ 196 w 235"/>
                <a:gd name="T11" fmla="*/ 2084 h 2145"/>
                <a:gd name="T12" fmla="*/ 184 w 235"/>
                <a:gd name="T13" fmla="*/ 2052 h 2145"/>
                <a:gd name="T14" fmla="*/ 171 w 235"/>
                <a:gd name="T15" fmla="*/ 2014 h 2145"/>
                <a:gd name="T16" fmla="*/ 157 w 235"/>
                <a:gd name="T17" fmla="*/ 1971 h 2145"/>
                <a:gd name="T18" fmla="*/ 143 w 235"/>
                <a:gd name="T19" fmla="*/ 1921 h 2145"/>
                <a:gd name="T20" fmla="*/ 129 w 235"/>
                <a:gd name="T21" fmla="*/ 1867 h 2145"/>
                <a:gd name="T22" fmla="*/ 115 w 235"/>
                <a:gd name="T23" fmla="*/ 1807 h 2145"/>
                <a:gd name="T24" fmla="*/ 101 w 235"/>
                <a:gd name="T25" fmla="*/ 1742 h 2145"/>
                <a:gd name="T26" fmla="*/ 88 w 235"/>
                <a:gd name="T27" fmla="*/ 1673 h 2145"/>
                <a:gd name="T28" fmla="*/ 74 w 235"/>
                <a:gd name="T29" fmla="*/ 1599 h 2145"/>
                <a:gd name="T30" fmla="*/ 61 w 235"/>
                <a:gd name="T31" fmla="*/ 1520 h 2145"/>
                <a:gd name="T32" fmla="*/ 49 w 235"/>
                <a:gd name="T33" fmla="*/ 1440 h 2145"/>
                <a:gd name="T34" fmla="*/ 37 w 235"/>
                <a:gd name="T35" fmla="*/ 1354 h 2145"/>
                <a:gd name="T36" fmla="*/ 27 w 235"/>
                <a:gd name="T37" fmla="*/ 1266 h 2145"/>
                <a:gd name="T38" fmla="*/ 18 w 235"/>
                <a:gd name="T39" fmla="*/ 1173 h 2145"/>
                <a:gd name="T40" fmla="*/ 12 w 235"/>
                <a:gd name="T41" fmla="*/ 1090 h 2145"/>
                <a:gd name="T42" fmla="*/ 6 w 235"/>
                <a:gd name="T43" fmla="*/ 1006 h 2145"/>
                <a:gd name="T44" fmla="*/ 3 w 235"/>
                <a:gd name="T45" fmla="*/ 923 h 2145"/>
                <a:gd name="T46" fmla="*/ 1 w 235"/>
                <a:gd name="T47" fmla="*/ 840 h 2145"/>
                <a:gd name="T48" fmla="*/ 0 w 235"/>
                <a:gd name="T49" fmla="*/ 759 h 2145"/>
                <a:gd name="T50" fmla="*/ 3 w 235"/>
                <a:gd name="T51" fmla="*/ 679 h 2145"/>
                <a:gd name="T52" fmla="*/ 5 w 235"/>
                <a:gd name="T53" fmla="*/ 601 h 2145"/>
                <a:gd name="T54" fmla="*/ 10 w 235"/>
                <a:gd name="T55" fmla="*/ 527 h 2145"/>
                <a:gd name="T56" fmla="*/ 16 w 235"/>
                <a:gd name="T57" fmla="*/ 455 h 2145"/>
                <a:gd name="T58" fmla="*/ 25 w 235"/>
                <a:gd name="T59" fmla="*/ 387 h 2145"/>
                <a:gd name="T60" fmla="*/ 35 w 235"/>
                <a:gd name="T61" fmla="*/ 323 h 2145"/>
                <a:gd name="T62" fmla="*/ 46 w 235"/>
                <a:gd name="T63" fmla="*/ 264 h 2145"/>
                <a:gd name="T64" fmla="*/ 60 w 235"/>
                <a:gd name="T65" fmla="*/ 209 h 2145"/>
                <a:gd name="T66" fmla="*/ 75 w 235"/>
                <a:gd name="T67" fmla="*/ 160 h 2145"/>
                <a:gd name="T68" fmla="*/ 91 w 235"/>
                <a:gd name="T69" fmla="*/ 118 h 2145"/>
                <a:gd name="T70" fmla="*/ 110 w 235"/>
                <a:gd name="T71" fmla="*/ 81 h 2145"/>
                <a:gd name="T72" fmla="*/ 129 w 235"/>
                <a:gd name="T73" fmla="*/ 51 h 2145"/>
                <a:gd name="T74" fmla="*/ 152 w 235"/>
                <a:gd name="T75" fmla="*/ 29 h 2145"/>
                <a:gd name="T76" fmla="*/ 176 w 235"/>
                <a:gd name="T77" fmla="*/ 13 h 2145"/>
                <a:gd name="T78" fmla="*/ 200 w 235"/>
                <a:gd name="T79" fmla="*/ 3 h 2145"/>
                <a:gd name="T80" fmla="*/ 225 w 235"/>
                <a:gd name="T81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5" h="2145">
                  <a:moveTo>
                    <a:pt x="225" y="0"/>
                  </a:moveTo>
                  <a:lnTo>
                    <a:pt x="235" y="2145"/>
                  </a:lnTo>
                  <a:lnTo>
                    <a:pt x="227" y="2140"/>
                  </a:lnTo>
                  <a:lnTo>
                    <a:pt x="218" y="2128"/>
                  </a:lnTo>
                  <a:lnTo>
                    <a:pt x="207" y="2109"/>
                  </a:lnTo>
                  <a:lnTo>
                    <a:pt x="196" y="2084"/>
                  </a:lnTo>
                  <a:lnTo>
                    <a:pt x="184" y="2052"/>
                  </a:lnTo>
                  <a:lnTo>
                    <a:pt x="171" y="2014"/>
                  </a:lnTo>
                  <a:lnTo>
                    <a:pt x="157" y="1971"/>
                  </a:lnTo>
                  <a:lnTo>
                    <a:pt x="143" y="1921"/>
                  </a:lnTo>
                  <a:lnTo>
                    <a:pt x="129" y="1867"/>
                  </a:lnTo>
                  <a:lnTo>
                    <a:pt x="115" y="1807"/>
                  </a:lnTo>
                  <a:lnTo>
                    <a:pt x="101" y="1742"/>
                  </a:lnTo>
                  <a:lnTo>
                    <a:pt x="88" y="1673"/>
                  </a:lnTo>
                  <a:lnTo>
                    <a:pt x="74" y="1599"/>
                  </a:lnTo>
                  <a:lnTo>
                    <a:pt x="61" y="1520"/>
                  </a:lnTo>
                  <a:lnTo>
                    <a:pt x="49" y="1440"/>
                  </a:lnTo>
                  <a:lnTo>
                    <a:pt x="37" y="1354"/>
                  </a:lnTo>
                  <a:lnTo>
                    <a:pt x="27" y="1266"/>
                  </a:lnTo>
                  <a:lnTo>
                    <a:pt x="18" y="1173"/>
                  </a:lnTo>
                  <a:lnTo>
                    <a:pt x="12" y="1090"/>
                  </a:lnTo>
                  <a:lnTo>
                    <a:pt x="6" y="1006"/>
                  </a:lnTo>
                  <a:lnTo>
                    <a:pt x="3" y="923"/>
                  </a:lnTo>
                  <a:lnTo>
                    <a:pt x="1" y="840"/>
                  </a:lnTo>
                  <a:lnTo>
                    <a:pt x="0" y="759"/>
                  </a:lnTo>
                  <a:lnTo>
                    <a:pt x="3" y="679"/>
                  </a:lnTo>
                  <a:lnTo>
                    <a:pt x="5" y="601"/>
                  </a:lnTo>
                  <a:lnTo>
                    <a:pt x="10" y="527"/>
                  </a:lnTo>
                  <a:lnTo>
                    <a:pt x="16" y="455"/>
                  </a:lnTo>
                  <a:lnTo>
                    <a:pt x="25" y="387"/>
                  </a:lnTo>
                  <a:lnTo>
                    <a:pt x="35" y="323"/>
                  </a:lnTo>
                  <a:lnTo>
                    <a:pt x="46" y="264"/>
                  </a:lnTo>
                  <a:lnTo>
                    <a:pt x="60" y="209"/>
                  </a:lnTo>
                  <a:lnTo>
                    <a:pt x="75" y="160"/>
                  </a:lnTo>
                  <a:lnTo>
                    <a:pt x="91" y="118"/>
                  </a:lnTo>
                  <a:lnTo>
                    <a:pt x="110" y="81"/>
                  </a:lnTo>
                  <a:lnTo>
                    <a:pt x="129" y="51"/>
                  </a:lnTo>
                  <a:lnTo>
                    <a:pt x="152" y="29"/>
                  </a:lnTo>
                  <a:lnTo>
                    <a:pt x="176" y="13"/>
                  </a:lnTo>
                  <a:lnTo>
                    <a:pt x="200" y="3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DEDED"/>
            </a:solidFill>
            <a:ln w="0">
              <a:solidFill>
                <a:srgbClr val="EDEDED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auto">
            <a:xfrm rot="900000">
              <a:off x="509845" y="193700"/>
              <a:ext cx="78916" cy="729636"/>
            </a:xfrm>
            <a:custGeom>
              <a:avLst/>
              <a:gdLst>
                <a:gd name="T0" fmla="*/ 0 w 232"/>
                <a:gd name="T1" fmla="*/ 0 h 2145"/>
                <a:gd name="T2" fmla="*/ 26 w 232"/>
                <a:gd name="T3" fmla="*/ 3 h 2145"/>
                <a:gd name="T4" fmla="*/ 50 w 232"/>
                <a:gd name="T5" fmla="*/ 13 h 2145"/>
                <a:gd name="T6" fmla="*/ 72 w 232"/>
                <a:gd name="T7" fmla="*/ 28 h 2145"/>
                <a:gd name="T8" fmla="*/ 93 w 232"/>
                <a:gd name="T9" fmla="*/ 50 h 2145"/>
                <a:gd name="T10" fmla="*/ 114 w 232"/>
                <a:gd name="T11" fmla="*/ 82 h 2145"/>
                <a:gd name="T12" fmla="*/ 133 w 232"/>
                <a:gd name="T13" fmla="*/ 119 h 2145"/>
                <a:gd name="T14" fmla="*/ 150 w 232"/>
                <a:gd name="T15" fmla="*/ 162 h 2145"/>
                <a:gd name="T16" fmla="*/ 165 w 232"/>
                <a:gd name="T17" fmla="*/ 212 h 2145"/>
                <a:gd name="T18" fmla="*/ 179 w 232"/>
                <a:gd name="T19" fmla="*/ 265 h 2145"/>
                <a:gd name="T20" fmla="*/ 191 w 232"/>
                <a:gd name="T21" fmla="*/ 325 h 2145"/>
                <a:gd name="T22" fmla="*/ 201 w 232"/>
                <a:gd name="T23" fmla="*/ 389 h 2145"/>
                <a:gd name="T24" fmla="*/ 211 w 232"/>
                <a:gd name="T25" fmla="*/ 456 h 2145"/>
                <a:gd name="T26" fmla="*/ 219 w 232"/>
                <a:gd name="T27" fmla="*/ 527 h 2145"/>
                <a:gd name="T28" fmla="*/ 223 w 232"/>
                <a:gd name="T29" fmla="*/ 602 h 2145"/>
                <a:gd name="T30" fmla="*/ 228 w 232"/>
                <a:gd name="T31" fmla="*/ 678 h 2145"/>
                <a:gd name="T32" fmla="*/ 230 w 232"/>
                <a:gd name="T33" fmla="*/ 758 h 2145"/>
                <a:gd name="T34" fmla="*/ 232 w 232"/>
                <a:gd name="T35" fmla="*/ 839 h 2145"/>
                <a:gd name="T36" fmla="*/ 230 w 232"/>
                <a:gd name="T37" fmla="*/ 920 h 2145"/>
                <a:gd name="T38" fmla="*/ 228 w 232"/>
                <a:gd name="T39" fmla="*/ 1003 h 2145"/>
                <a:gd name="T40" fmla="*/ 223 w 232"/>
                <a:gd name="T41" fmla="*/ 1088 h 2145"/>
                <a:gd name="T42" fmla="*/ 218 w 232"/>
                <a:gd name="T43" fmla="*/ 1171 h 2145"/>
                <a:gd name="T44" fmla="*/ 211 w 232"/>
                <a:gd name="T45" fmla="*/ 1263 h 2145"/>
                <a:gd name="T46" fmla="*/ 200 w 232"/>
                <a:gd name="T47" fmla="*/ 1353 h 2145"/>
                <a:gd name="T48" fmla="*/ 191 w 232"/>
                <a:gd name="T49" fmla="*/ 1440 h 2145"/>
                <a:gd name="T50" fmla="*/ 179 w 232"/>
                <a:gd name="T51" fmla="*/ 1522 h 2145"/>
                <a:gd name="T52" fmla="*/ 166 w 232"/>
                <a:gd name="T53" fmla="*/ 1601 h 2145"/>
                <a:gd name="T54" fmla="*/ 154 w 232"/>
                <a:gd name="T55" fmla="*/ 1675 h 2145"/>
                <a:gd name="T56" fmla="*/ 141 w 232"/>
                <a:gd name="T57" fmla="*/ 1745 h 2145"/>
                <a:gd name="T58" fmla="*/ 128 w 232"/>
                <a:gd name="T59" fmla="*/ 1811 h 2145"/>
                <a:gd name="T60" fmla="*/ 114 w 232"/>
                <a:gd name="T61" fmla="*/ 1870 h 2145"/>
                <a:gd name="T62" fmla="*/ 100 w 232"/>
                <a:gd name="T63" fmla="*/ 1925 h 2145"/>
                <a:gd name="T64" fmla="*/ 87 w 232"/>
                <a:gd name="T65" fmla="*/ 1974 h 2145"/>
                <a:gd name="T66" fmla="*/ 73 w 232"/>
                <a:gd name="T67" fmla="*/ 2019 h 2145"/>
                <a:gd name="T68" fmla="*/ 62 w 232"/>
                <a:gd name="T69" fmla="*/ 2056 h 2145"/>
                <a:gd name="T70" fmla="*/ 49 w 232"/>
                <a:gd name="T71" fmla="*/ 2088 h 2145"/>
                <a:gd name="T72" fmla="*/ 38 w 232"/>
                <a:gd name="T73" fmla="*/ 2112 h 2145"/>
                <a:gd name="T74" fmla="*/ 28 w 232"/>
                <a:gd name="T75" fmla="*/ 2131 h 2145"/>
                <a:gd name="T76" fmla="*/ 20 w 232"/>
                <a:gd name="T77" fmla="*/ 2142 h 2145"/>
                <a:gd name="T78" fmla="*/ 12 w 232"/>
                <a:gd name="T79" fmla="*/ 2145 h 2145"/>
                <a:gd name="T80" fmla="*/ 10 w 232"/>
                <a:gd name="T81" fmla="*/ 2145 h 2145"/>
                <a:gd name="T82" fmla="*/ 0 w 232"/>
                <a:gd name="T83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2" h="2145">
                  <a:moveTo>
                    <a:pt x="0" y="0"/>
                  </a:moveTo>
                  <a:lnTo>
                    <a:pt x="26" y="3"/>
                  </a:lnTo>
                  <a:lnTo>
                    <a:pt x="50" y="13"/>
                  </a:lnTo>
                  <a:lnTo>
                    <a:pt x="72" y="28"/>
                  </a:lnTo>
                  <a:lnTo>
                    <a:pt x="93" y="50"/>
                  </a:lnTo>
                  <a:lnTo>
                    <a:pt x="114" y="82"/>
                  </a:lnTo>
                  <a:lnTo>
                    <a:pt x="133" y="119"/>
                  </a:lnTo>
                  <a:lnTo>
                    <a:pt x="150" y="162"/>
                  </a:lnTo>
                  <a:lnTo>
                    <a:pt x="165" y="212"/>
                  </a:lnTo>
                  <a:lnTo>
                    <a:pt x="179" y="265"/>
                  </a:lnTo>
                  <a:lnTo>
                    <a:pt x="191" y="325"/>
                  </a:lnTo>
                  <a:lnTo>
                    <a:pt x="201" y="389"/>
                  </a:lnTo>
                  <a:lnTo>
                    <a:pt x="211" y="456"/>
                  </a:lnTo>
                  <a:lnTo>
                    <a:pt x="219" y="527"/>
                  </a:lnTo>
                  <a:lnTo>
                    <a:pt x="223" y="602"/>
                  </a:lnTo>
                  <a:lnTo>
                    <a:pt x="228" y="678"/>
                  </a:lnTo>
                  <a:lnTo>
                    <a:pt x="230" y="758"/>
                  </a:lnTo>
                  <a:lnTo>
                    <a:pt x="232" y="839"/>
                  </a:lnTo>
                  <a:lnTo>
                    <a:pt x="230" y="920"/>
                  </a:lnTo>
                  <a:lnTo>
                    <a:pt x="228" y="1003"/>
                  </a:lnTo>
                  <a:lnTo>
                    <a:pt x="223" y="1088"/>
                  </a:lnTo>
                  <a:lnTo>
                    <a:pt x="218" y="1171"/>
                  </a:lnTo>
                  <a:lnTo>
                    <a:pt x="211" y="1263"/>
                  </a:lnTo>
                  <a:lnTo>
                    <a:pt x="200" y="1353"/>
                  </a:lnTo>
                  <a:lnTo>
                    <a:pt x="191" y="1440"/>
                  </a:lnTo>
                  <a:lnTo>
                    <a:pt x="179" y="1522"/>
                  </a:lnTo>
                  <a:lnTo>
                    <a:pt x="166" y="1601"/>
                  </a:lnTo>
                  <a:lnTo>
                    <a:pt x="154" y="1675"/>
                  </a:lnTo>
                  <a:lnTo>
                    <a:pt x="141" y="1745"/>
                  </a:lnTo>
                  <a:lnTo>
                    <a:pt x="128" y="1811"/>
                  </a:lnTo>
                  <a:lnTo>
                    <a:pt x="114" y="1870"/>
                  </a:lnTo>
                  <a:lnTo>
                    <a:pt x="100" y="1925"/>
                  </a:lnTo>
                  <a:lnTo>
                    <a:pt x="87" y="1974"/>
                  </a:lnTo>
                  <a:lnTo>
                    <a:pt x="73" y="2019"/>
                  </a:lnTo>
                  <a:lnTo>
                    <a:pt x="62" y="2056"/>
                  </a:lnTo>
                  <a:lnTo>
                    <a:pt x="49" y="2088"/>
                  </a:lnTo>
                  <a:lnTo>
                    <a:pt x="38" y="2112"/>
                  </a:lnTo>
                  <a:lnTo>
                    <a:pt x="28" y="2131"/>
                  </a:lnTo>
                  <a:lnTo>
                    <a:pt x="20" y="2142"/>
                  </a:lnTo>
                  <a:lnTo>
                    <a:pt x="12" y="2145"/>
                  </a:lnTo>
                  <a:lnTo>
                    <a:pt x="10" y="2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 userDrawn="1"/>
          </p:nvSpPr>
          <p:spPr bwMode="auto">
            <a:xfrm rot="900000">
              <a:off x="353787" y="901288"/>
              <a:ext cx="22791" cy="98645"/>
            </a:xfrm>
            <a:custGeom>
              <a:avLst/>
              <a:gdLst>
                <a:gd name="T0" fmla="*/ 34 w 67"/>
                <a:gd name="T1" fmla="*/ 0 h 290"/>
                <a:gd name="T2" fmla="*/ 67 w 67"/>
                <a:gd name="T3" fmla="*/ 290 h 290"/>
                <a:gd name="T4" fmla="*/ 34 w 67"/>
                <a:gd name="T5" fmla="*/ 290 h 290"/>
                <a:gd name="T6" fmla="*/ 0 w 67"/>
                <a:gd name="T7" fmla="*/ 0 h 290"/>
                <a:gd name="T8" fmla="*/ 34 w 67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90">
                  <a:moveTo>
                    <a:pt x="34" y="0"/>
                  </a:moveTo>
                  <a:lnTo>
                    <a:pt x="67" y="290"/>
                  </a:lnTo>
                  <a:lnTo>
                    <a:pt x="34" y="290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 rot="900000">
              <a:off x="399513" y="910863"/>
              <a:ext cx="5442" cy="98645"/>
            </a:xfrm>
            <a:custGeom>
              <a:avLst/>
              <a:gdLst>
                <a:gd name="T0" fmla="*/ 14 w 16"/>
                <a:gd name="T1" fmla="*/ 0 h 290"/>
                <a:gd name="T2" fmla="*/ 16 w 16"/>
                <a:gd name="T3" fmla="*/ 290 h 290"/>
                <a:gd name="T4" fmla="*/ 2 w 16"/>
                <a:gd name="T5" fmla="*/ 290 h 290"/>
                <a:gd name="T6" fmla="*/ 0 w 16"/>
                <a:gd name="T7" fmla="*/ 1 h 290"/>
                <a:gd name="T8" fmla="*/ 14 w 16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90">
                  <a:moveTo>
                    <a:pt x="14" y="0"/>
                  </a:moveTo>
                  <a:lnTo>
                    <a:pt x="16" y="290"/>
                  </a:lnTo>
                  <a:lnTo>
                    <a:pt x="2" y="290"/>
                  </a:lnTo>
                  <a:lnTo>
                    <a:pt x="0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 rot="900000">
              <a:off x="435049" y="922573"/>
              <a:ext cx="21770" cy="98645"/>
            </a:xfrm>
            <a:custGeom>
              <a:avLst/>
              <a:gdLst>
                <a:gd name="T0" fmla="*/ 64 w 64"/>
                <a:gd name="T1" fmla="*/ 0 h 290"/>
                <a:gd name="T2" fmla="*/ 33 w 64"/>
                <a:gd name="T3" fmla="*/ 290 h 290"/>
                <a:gd name="T4" fmla="*/ 0 w 64"/>
                <a:gd name="T5" fmla="*/ 290 h 290"/>
                <a:gd name="T6" fmla="*/ 30 w 64"/>
                <a:gd name="T7" fmla="*/ 0 h 290"/>
                <a:gd name="T8" fmla="*/ 64 w 64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0">
                  <a:moveTo>
                    <a:pt x="64" y="0"/>
                  </a:moveTo>
                  <a:lnTo>
                    <a:pt x="33" y="290"/>
                  </a:lnTo>
                  <a:lnTo>
                    <a:pt x="0" y="290"/>
                  </a:lnTo>
                  <a:lnTo>
                    <a:pt x="3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 rot="900000">
              <a:off x="383689" y="1010491"/>
              <a:ext cx="51704" cy="65650"/>
            </a:xfrm>
            <a:custGeom>
              <a:avLst/>
              <a:gdLst>
                <a:gd name="T0" fmla="*/ 150 w 152"/>
                <a:gd name="T1" fmla="*/ 0 h 193"/>
                <a:gd name="T2" fmla="*/ 152 w 152"/>
                <a:gd name="T3" fmla="*/ 26 h 193"/>
                <a:gd name="T4" fmla="*/ 150 w 152"/>
                <a:gd name="T5" fmla="*/ 62 h 193"/>
                <a:gd name="T6" fmla="*/ 143 w 152"/>
                <a:gd name="T7" fmla="*/ 93 h 193"/>
                <a:gd name="T8" fmla="*/ 132 w 152"/>
                <a:gd name="T9" fmla="*/ 124 h 193"/>
                <a:gd name="T10" fmla="*/ 117 w 152"/>
                <a:gd name="T11" fmla="*/ 150 h 193"/>
                <a:gd name="T12" fmla="*/ 100 w 152"/>
                <a:gd name="T13" fmla="*/ 173 h 193"/>
                <a:gd name="T14" fmla="*/ 79 w 152"/>
                <a:gd name="T15" fmla="*/ 191 h 193"/>
                <a:gd name="T16" fmla="*/ 1 w 152"/>
                <a:gd name="T17" fmla="*/ 193 h 193"/>
                <a:gd name="T18" fmla="*/ 0 w 152"/>
                <a:gd name="T19" fmla="*/ 1 h 193"/>
                <a:gd name="T20" fmla="*/ 150 w 152"/>
                <a:gd name="T2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93">
                  <a:moveTo>
                    <a:pt x="150" y="0"/>
                  </a:moveTo>
                  <a:lnTo>
                    <a:pt x="152" y="26"/>
                  </a:lnTo>
                  <a:lnTo>
                    <a:pt x="150" y="62"/>
                  </a:lnTo>
                  <a:lnTo>
                    <a:pt x="143" y="93"/>
                  </a:lnTo>
                  <a:lnTo>
                    <a:pt x="132" y="124"/>
                  </a:lnTo>
                  <a:lnTo>
                    <a:pt x="117" y="150"/>
                  </a:lnTo>
                  <a:lnTo>
                    <a:pt x="100" y="173"/>
                  </a:lnTo>
                  <a:lnTo>
                    <a:pt x="79" y="191"/>
                  </a:lnTo>
                  <a:lnTo>
                    <a:pt x="1" y="193"/>
                  </a:lnTo>
                  <a:lnTo>
                    <a:pt x="0" y="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 rot="900000">
              <a:off x="339047" y="998191"/>
              <a:ext cx="46601" cy="65310"/>
            </a:xfrm>
            <a:custGeom>
              <a:avLst/>
              <a:gdLst>
                <a:gd name="T0" fmla="*/ 136 w 137"/>
                <a:gd name="T1" fmla="*/ 0 h 192"/>
                <a:gd name="T2" fmla="*/ 137 w 137"/>
                <a:gd name="T3" fmla="*/ 192 h 192"/>
                <a:gd name="T4" fmla="*/ 75 w 137"/>
                <a:gd name="T5" fmla="*/ 192 h 192"/>
                <a:gd name="T6" fmla="*/ 54 w 137"/>
                <a:gd name="T7" fmla="*/ 173 h 192"/>
                <a:gd name="T8" fmla="*/ 37 w 137"/>
                <a:gd name="T9" fmla="*/ 151 h 192"/>
                <a:gd name="T10" fmla="*/ 21 w 137"/>
                <a:gd name="T11" fmla="*/ 124 h 192"/>
                <a:gd name="T12" fmla="*/ 10 w 137"/>
                <a:gd name="T13" fmla="*/ 95 h 192"/>
                <a:gd name="T14" fmla="*/ 3 w 137"/>
                <a:gd name="T15" fmla="*/ 62 h 192"/>
                <a:gd name="T16" fmla="*/ 0 w 137"/>
                <a:gd name="T17" fmla="*/ 28 h 192"/>
                <a:gd name="T18" fmla="*/ 2 w 137"/>
                <a:gd name="T19" fmla="*/ 0 h 192"/>
                <a:gd name="T20" fmla="*/ 136 w 137"/>
                <a:gd name="T2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92">
                  <a:moveTo>
                    <a:pt x="136" y="0"/>
                  </a:moveTo>
                  <a:lnTo>
                    <a:pt x="137" y="192"/>
                  </a:lnTo>
                  <a:lnTo>
                    <a:pt x="75" y="192"/>
                  </a:lnTo>
                  <a:lnTo>
                    <a:pt x="54" y="173"/>
                  </a:lnTo>
                  <a:lnTo>
                    <a:pt x="37" y="151"/>
                  </a:lnTo>
                  <a:lnTo>
                    <a:pt x="21" y="124"/>
                  </a:lnTo>
                  <a:lnTo>
                    <a:pt x="10" y="95"/>
                  </a:lnTo>
                  <a:lnTo>
                    <a:pt x="3" y="62"/>
                  </a:lnTo>
                  <a:lnTo>
                    <a:pt x="0" y="28"/>
                  </a:lnTo>
                  <a:lnTo>
                    <a:pt x="2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"/>
            <p:cNvSpPr>
              <a:spLocks/>
            </p:cNvSpPr>
            <p:nvPr userDrawn="1"/>
          </p:nvSpPr>
          <p:spPr bwMode="auto">
            <a:xfrm rot="900000">
              <a:off x="272712" y="760739"/>
              <a:ext cx="163956" cy="136063"/>
            </a:xfrm>
            <a:custGeom>
              <a:avLst/>
              <a:gdLst>
                <a:gd name="T0" fmla="*/ 480 w 482"/>
                <a:gd name="T1" fmla="*/ 0 h 400"/>
                <a:gd name="T2" fmla="*/ 482 w 482"/>
                <a:gd name="T3" fmla="*/ 399 h 400"/>
                <a:gd name="T4" fmla="*/ 314 w 482"/>
                <a:gd name="T5" fmla="*/ 400 h 400"/>
                <a:gd name="T6" fmla="*/ 0 w 482"/>
                <a:gd name="T7" fmla="*/ 4 h 400"/>
                <a:gd name="T8" fmla="*/ 480 w 482"/>
                <a:gd name="T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400">
                  <a:moveTo>
                    <a:pt x="480" y="0"/>
                  </a:moveTo>
                  <a:lnTo>
                    <a:pt x="482" y="399"/>
                  </a:lnTo>
                  <a:lnTo>
                    <a:pt x="314" y="400"/>
                  </a:lnTo>
                  <a:lnTo>
                    <a:pt x="0" y="4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 rot="900000">
              <a:off x="430557" y="802335"/>
              <a:ext cx="163956" cy="136403"/>
            </a:xfrm>
            <a:custGeom>
              <a:avLst/>
              <a:gdLst>
                <a:gd name="T0" fmla="*/ 482 w 482"/>
                <a:gd name="T1" fmla="*/ 0 h 401"/>
                <a:gd name="T2" fmla="*/ 174 w 482"/>
                <a:gd name="T3" fmla="*/ 400 h 401"/>
                <a:gd name="T4" fmla="*/ 2 w 482"/>
                <a:gd name="T5" fmla="*/ 401 h 401"/>
                <a:gd name="T6" fmla="*/ 0 w 482"/>
                <a:gd name="T7" fmla="*/ 2 h 401"/>
                <a:gd name="T8" fmla="*/ 482 w 482"/>
                <a:gd name="T9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401">
                  <a:moveTo>
                    <a:pt x="482" y="0"/>
                  </a:moveTo>
                  <a:lnTo>
                    <a:pt x="174" y="400"/>
                  </a:lnTo>
                  <a:lnTo>
                    <a:pt x="2" y="401"/>
                  </a:lnTo>
                  <a:lnTo>
                    <a:pt x="0" y="2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04553" y="397898"/>
            <a:ext cx="5848316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2 .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b="1" spc="-15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타겟선정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ko-KR" altLang="en-US" sz="28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ko-KR" altLang="en-US" sz="2800" b="1" spc="-15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니즈분석</a:t>
            </a:r>
            <a:endParaRPr lang="ko-KR" altLang="en-US" sz="28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1483" y="1990613"/>
            <a:ext cx="331716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13689" y="1874173"/>
            <a:ext cx="329820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dirty="0" err="1"/>
              <a:t>sns</a:t>
            </a:r>
            <a:r>
              <a:rPr lang="ko-KR" altLang="en-US" dirty="0"/>
              <a:t>세대</a:t>
            </a:r>
            <a:r>
              <a:rPr lang="en-US" altLang="ko-KR" dirty="0"/>
              <a:t>(10~30</a:t>
            </a:r>
            <a:r>
              <a:rPr lang="en-US" altLang="ko-KR" dirty="0" smtClean="0"/>
              <a:t>)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73936" y="6323888"/>
            <a:ext cx="3076486" cy="470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80192" y="3111190"/>
            <a:ext cx="2933164" cy="147732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dirty="0"/>
              <a:t>배너 이미지에 글씨와의 조화가 부자연스러워서 </a:t>
            </a:r>
            <a:r>
              <a:rPr lang="ko-KR" altLang="en-US" dirty="0" err="1"/>
              <a:t>가독성이</a:t>
            </a:r>
            <a:r>
              <a:rPr lang="ko-KR" altLang="en-US" dirty="0"/>
              <a:t> 부자연스럽다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메인 페이지가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spc="-15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5361048" y="2464859"/>
            <a:ext cx="2933164" cy="175432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sns</a:t>
            </a:r>
            <a:r>
              <a:rPr lang="ko-KR" altLang="en-US" dirty="0"/>
              <a:t>에 </a:t>
            </a:r>
            <a:r>
              <a:rPr lang="ko-KR" altLang="en-US" dirty="0" err="1"/>
              <a:t>포스팅을</a:t>
            </a:r>
            <a:r>
              <a:rPr lang="ko-KR" altLang="en-US" dirty="0"/>
              <a:t> 하기 </a:t>
            </a:r>
            <a:r>
              <a:rPr lang="ko-KR" altLang="en-US" dirty="0" smtClean="0"/>
              <a:t>위해 필요한 </a:t>
            </a:r>
            <a:r>
              <a:rPr lang="ko-KR" altLang="en-US" dirty="0"/>
              <a:t>정보를 </a:t>
            </a:r>
            <a:r>
              <a:rPr lang="ko-KR" altLang="en-US" dirty="0" smtClean="0"/>
              <a:t>얻으려고 </a:t>
            </a:r>
            <a:r>
              <a:rPr lang="ko-KR" altLang="en-US" dirty="0"/>
              <a:t>방문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spc="-150" dirty="0" smtClean="0"/>
          </a:p>
        </p:txBody>
      </p:sp>
    </p:spTree>
    <p:extLst>
      <p:ext uri="{BB962C8B-B14F-4D97-AF65-F5344CB8AC3E}">
        <p14:creationId xmlns:p14="http://schemas.microsoft.com/office/powerpoint/2010/main" val="300574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214887" y="144926"/>
            <a:ext cx="595239" cy="931215"/>
            <a:chOff x="214887" y="144926"/>
            <a:chExt cx="595239" cy="931215"/>
          </a:xfrm>
        </p:grpSpPr>
        <p:sp>
          <p:nvSpPr>
            <p:cNvPr id="11" name="Freeform 8"/>
            <p:cNvSpPr>
              <a:spLocks/>
            </p:cNvSpPr>
            <p:nvPr userDrawn="1"/>
          </p:nvSpPr>
          <p:spPr bwMode="auto">
            <a:xfrm rot="900000">
              <a:off x="404079" y="912360"/>
              <a:ext cx="7483" cy="98645"/>
            </a:xfrm>
            <a:custGeom>
              <a:avLst/>
              <a:gdLst>
                <a:gd name="T0" fmla="*/ 20 w 22"/>
                <a:gd name="T1" fmla="*/ 0 h 290"/>
                <a:gd name="T2" fmla="*/ 22 w 22"/>
                <a:gd name="T3" fmla="*/ 290 h 290"/>
                <a:gd name="T4" fmla="*/ 2 w 22"/>
                <a:gd name="T5" fmla="*/ 290 h 290"/>
                <a:gd name="T6" fmla="*/ 0 w 22"/>
                <a:gd name="T7" fmla="*/ 0 h 290"/>
                <a:gd name="T8" fmla="*/ 20 w 22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90">
                  <a:moveTo>
                    <a:pt x="20" y="0"/>
                  </a:moveTo>
                  <a:lnTo>
                    <a:pt x="22" y="290"/>
                  </a:lnTo>
                  <a:lnTo>
                    <a:pt x="2" y="290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 rot="900000">
              <a:off x="214887" y="144926"/>
              <a:ext cx="304781" cy="729636"/>
            </a:xfrm>
            <a:custGeom>
              <a:avLst/>
              <a:gdLst>
                <a:gd name="T0" fmla="*/ 643 w 896"/>
                <a:gd name="T1" fmla="*/ 0 h 2145"/>
                <a:gd name="T2" fmla="*/ 694 w 896"/>
                <a:gd name="T3" fmla="*/ 1 h 2145"/>
                <a:gd name="T4" fmla="*/ 729 w 896"/>
                <a:gd name="T5" fmla="*/ 5 h 2145"/>
                <a:gd name="T6" fmla="*/ 767 w 896"/>
                <a:gd name="T7" fmla="*/ 8 h 2145"/>
                <a:gd name="T8" fmla="*/ 807 w 896"/>
                <a:gd name="T9" fmla="*/ 12 h 2145"/>
                <a:gd name="T10" fmla="*/ 845 w 896"/>
                <a:gd name="T11" fmla="*/ 19 h 2145"/>
                <a:gd name="T12" fmla="*/ 882 w 896"/>
                <a:gd name="T13" fmla="*/ 28 h 2145"/>
                <a:gd name="T14" fmla="*/ 886 w 896"/>
                <a:gd name="T15" fmla="*/ 27 h 2145"/>
                <a:gd name="T16" fmla="*/ 896 w 896"/>
                <a:gd name="T17" fmla="*/ 2145 h 2145"/>
                <a:gd name="T18" fmla="*/ 872 w 896"/>
                <a:gd name="T19" fmla="*/ 2143 h 2145"/>
                <a:gd name="T20" fmla="*/ 844 w 896"/>
                <a:gd name="T21" fmla="*/ 2136 h 2145"/>
                <a:gd name="T22" fmla="*/ 813 w 896"/>
                <a:gd name="T23" fmla="*/ 2123 h 2145"/>
                <a:gd name="T24" fmla="*/ 779 w 896"/>
                <a:gd name="T25" fmla="*/ 2107 h 2145"/>
                <a:gd name="T26" fmla="*/ 742 w 896"/>
                <a:gd name="T27" fmla="*/ 2085 h 2145"/>
                <a:gd name="T28" fmla="*/ 703 w 896"/>
                <a:gd name="T29" fmla="*/ 2060 h 2145"/>
                <a:gd name="T30" fmla="*/ 662 w 896"/>
                <a:gd name="T31" fmla="*/ 2029 h 2145"/>
                <a:gd name="T32" fmla="*/ 620 w 896"/>
                <a:gd name="T33" fmla="*/ 1997 h 2145"/>
                <a:gd name="T34" fmla="*/ 577 w 896"/>
                <a:gd name="T35" fmla="*/ 1958 h 2145"/>
                <a:gd name="T36" fmla="*/ 533 w 896"/>
                <a:gd name="T37" fmla="*/ 1917 h 2145"/>
                <a:gd name="T38" fmla="*/ 489 w 896"/>
                <a:gd name="T39" fmla="*/ 1873 h 2145"/>
                <a:gd name="T40" fmla="*/ 443 w 896"/>
                <a:gd name="T41" fmla="*/ 1823 h 2145"/>
                <a:gd name="T42" fmla="*/ 399 w 896"/>
                <a:gd name="T43" fmla="*/ 1772 h 2145"/>
                <a:gd name="T44" fmla="*/ 355 w 896"/>
                <a:gd name="T45" fmla="*/ 1717 h 2145"/>
                <a:gd name="T46" fmla="*/ 312 w 896"/>
                <a:gd name="T47" fmla="*/ 1659 h 2145"/>
                <a:gd name="T48" fmla="*/ 270 w 896"/>
                <a:gd name="T49" fmla="*/ 1598 h 2145"/>
                <a:gd name="T50" fmla="*/ 229 w 896"/>
                <a:gd name="T51" fmla="*/ 1533 h 2145"/>
                <a:gd name="T52" fmla="*/ 191 w 896"/>
                <a:gd name="T53" fmla="*/ 1467 h 2145"/>
                <a:gd name="T54" fmla="*/ 155 w 896"/>
                <a:gd name="T55" fmla="*/ 1398 h 2145"/>
                <a:gd name="T56" fmla="*/ 121 w 896"/>
                <a:gd name="T57" fmla="*/ 1326 h 2145"/>
                <a:gd name="T58" fmla="*/ 90 w 896"/>
                <a:gd name="T59" fmla="*/ 1253 h 2145"/>
                <a:gd name="T60" fmla="*/ 62 w 896"/>
                <a:gd name="T61" fmla="*/ 1177 h 2145"/>
                <a:gd name="T62" fmla="*/ 39 w 896"/>
                <a:gd name="T63" fmla="*/ 1103 h 2145"/>
                <a:gd name="T64" fmla="*/ 22 w 896"/>
                <a:gd name="T65" fmla="*/ 1029 h 2145"/>
                <a:gd name="T66" fmla="*/ 9 w 896"/>
                <a:gd name="T67" fmla="*/ 954 h 2145"/>
                <a:gd name="T68" fmla="*/ 2 w 896"/>
                <a:gd name="T69" fmla="*/ 881 h 2145"/>
                <a:gd name="T70" fmla="*/ 0 w 896"/>
                <a:gd name="T71" fmla="*/ 808 h 2145"/>
                <a:gd name="T72" fmla="*/ 2 w 896"/>
                <a:gd name="T73" fmla="*/ 736 h 2145"/>
                <a:gd name="T74" fmla="*/ 9 w 896"/>
                <a:gd name="T75" fmla="*/ 665 h 2145"/>
                <a:gd name="T76" fmla="*/ 22 w 896"/>
                <a:gd name="T77" fmla="*/ 596 h 2145"/>
                <a:gd name="T78" fmla="*/ 39 w 896"/>
                <a:gd name="T79" fmla="*/ 530 h 2145"/>
                <a:gd name="T80" fmla="*/ 63 w 896"/>
                <a:gd name="T81" fmla="*/ 465 h 2145"/>
                <a:gd name="T82" fmla="*/ 91 w 896"/>
                <a:gd name="T83" fmla="*/ 405 h 2145"/>
                <a:gd name="T84" fmla="*/ 114 w 896"/>
                <a:gd name="T85" fmla="*/ 362 h 2145"/>
                <a:gd name="T86" fmla="*/ 142 w 896"/>
                <a:gd name="T87" fmla="*/ 320 h 2145"/>
                <a:gd name="T88" fmla="*/ 176 w 896"/>
                <a:gd name="T89" fmla="*/ 277 h 2145"/>
                <a:gd name="T90" fmla="*/ 212 w 896"/>
                <a:gd name="T91" fmla="*/ 236 h 2145"/>
                <a:gd name="T92" fmla="*/ 253 w 896"/>
                <a:gd name="T93" fmla="*/ 195 h 2145"/>
                <a:gd name="T94" fmla="*/ 296 w 896"/>
                <a:gd name="T95" fmla="*/ 158 h 2145"/>
                <a:gd name="T96" fmla="*/ 341 w 896"/>
                <a:gd name="T97" fmla="*/ 122 h 2145"/>
                <a:gd name="T98" fmla="*/ 389 w 896"/>
                <a:gd name="T99" fmla="*/ 89 h 2145"/>
                <a:gd name="T100" fmla="*/ 439 w 896"/>
                <a:gd name="T101" fmla="*/ 61 h 2145"/>
                <a:gd name="T102" fmla="*/ 489 w 896"/>
                <a:gd name="T103" fmla="*/ 37 h 2145"/>
                <a:gd name="T104" fmla="*/ 540 w 896"/>
                <a:gd name="T105" fmla="*/ 19 h 2145"/>
                <a:gd name="T106" fmla="*/ 591 w 896"/>
                <a:gd name="T107" fmla="*/ 6 h 2145"/>
                <a:gd name="T108" fmla="*/ 643 w 896"/>
                <a:gd name="T10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6" h="2145">
                  <a:moveTo>
                    <a:pt x="643" y="0"/>
                  </a:moveTo>
                  <a:lnTo>
                    <a:pt x="694" y="1"/>
                  </a:lnTo>
                  <a:lnTo>
                    <a:pt x="729" y="5"/>
                  </a:lnTo>
                  <a:lnTo>
                    <a:pt x="767" y="8"/>
                  </a:lnTo>
                  <a:lnTo>
                    <a:pt x="807" y="12"/>
                  </a:lnTo>
                  <a:lnTo>
                    <a:pt x="845" y="19"/>
                  </a:lnTo>
                  <a:lnTo>
                    <a:pt x="882" y="28"/>
                  </a:lnTo>
                  <a:lnTo>
                    <a:pt x="886" y="27"/>
                  </a:lnTo>
                  <a:lnTo>
                    <a:pt x="896" y="2145"/>
                  </a:lnTo>
                  <a:lnTo>
                    <a:pt x="872" y="2143"/>
                  </a:lnTo>
                  <a:lnTo>
                    <a:pt x="844" y="2136"/>
                  </a:lnTo>
                  <a:lnTo>
                    <a:pt x="813" y="2123"/>
                  </a:lnTo>
                  <a:lnTo>
                    <a:pt x="779" y="2107"/>
                  </a:lnTo>
                  <a:lnTo>
                    <a:pt x="742" y="2085"/>
                  </a:lnTo>
                  <a:lnTo>
                    <a:pt x="703" y="2060"/>
                  </a:lnTo>
                  <a:lnTo>
                    <a:pt x="662" y="2029"/>
                  </a:lnTo>
                  <a:lnTo>
                    <a:pt x="620" y="1997"/>
                  </a:lnTo>
                  <a:lnTo>
                    <a:pt x="577" y="1958"/>
                  </a:lnTo>
                  <a:lnTo>
                    <a:pt x="533" y="1917"/>
                  </a:lnTo>
                  <a:lnTo>
                    <a:pt x="489" y="1873"/>
                  </a:lnTo>
                  <a:lnTo>
                    <a:pt x="443" y="1823"/>
                  </a:lnTo>
                  <a:lnTo>
                    <a:pt x="399" y="1772"/>
                  </a:lnTo>
                  <a:lnTo>
                    <a:pt x="355" y="1717"/>
                  </a:lnTo>
                  <a:lnTo>
                    <a:pt x="312" y="1659"/>
                  </a:lnTo>
                  <a:lnTo>
                    <a:pt x="270" y="1598"/>
                  </a:lnTo>
                  <a:lnTo>
                    <a:pt x="229" y="1533"/>
                  </a:lnTo>
                  <a:lnTo>
                    <a:pt x="191" y="1467"/>
                  </a:lnTo>
                  <a:lnTo>
                    <a:pt x="155" y="1398"/>
                  </a:lnTo>
                  <a:lnTo>
                    <a:pt x="121" y="1326"/>
                  </a:lnTo>
                  <a:lnTo>
                    <a:pt x="90" y="1253"/>
                  </a:lnTo>
                  <a:lnTo>
                    <a:pt x="62" y="1177"/>
                  </a:lnTo>
                  <a:lnTo>
                    <a:pt x="39" y="1103"/>
                  </a:lnTo>
                  <a:lnTo>
                    <a:pt x="22" y="1029"/>
                  </a:lnTo>
                  <a:lnTo>
                    <a:pt x="9" y="954"/>
                  </a:lnTo>
                  <a:lnTo>
                    <a:pt x="2" y="881"/>
                  </a:lnTo>
                  <a:lnTo>
                    <a:pt x="0" y="808"/>
                  </a:lnTo>
                  <a:lnTo>
                    <a:pt x="2" y="736"/>
                  </a:lnTo>
                  <a:lnTo>
                    <a:pt x="9" y="665"/>
                  </a:lnTo>
                  <a:lnTo>
                    <a:pt x="22" y="596"/>
                  </a:lnTo>
                  <a:lnTo>
                    <a:pt x="39" y="530"/>
                  </a:lnTo>
                  <a:lnTo>
                    <a:pt x="63" y="465"/>
                  </a:lnTo>
                  <a:lnTo>
                    <a:pt x="91" y="405"/>
                  </a:lnTo>
                  <a:lnTo>
                    <a:pt x="114" y="362"/>
                  </a:lnTo>
                  <a:lnTo>
                    <a:pt x="142" y="320"/>
                  </a:lnTo>
                  <a:lnTo>
                    <a:pt x="176" y="277"/>
                  </a:lnTo>
                  <a:lnTo>
                    <a:pt x="212" y="236"/>
                  </a:lnTo>
                  <a:lnTo>
                    <a:pt x="253" y="195"/>
                  </a:lnTo>
                  <a:lnTo>
                    <a:pt x="296" y="158"/>
                  </a:lnTo>
                  <a:lnTo>
                    <a:pt x="341" y="122"/>
                  </a:lnTo>
                  <a:lnTo>
                    <a:pt x="389" y="89"/>
                  </a:lnTo>
                  <a:lnTo>
                    <a:pt x="439" y="61"/>
                  </a:lnTo>
                  <a:lnTo>
                    <a:pt x="489" y="37"/>
                  </a:lnTo>
                  <a:lnTo>
                    <a:pt x="540" y="19"/>
                  </a:lnTo>
                  <a:lnTo>
                    <a:pt x="591" y="6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A3DCE2"/>
            </a:solidFill>
            <a:ln w="0">
              <a:solidFill>
                <a:srgbClr val="A3DCE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 rot="900000">
              <a:off x="506366" y="220122"/>
              <a:ext cx="303760" cy="732358"/>
            </a:xfrm>
            <a:custGeom>
              <a:avLst/>
              <a:gdLst>
                <a:gd name="T0" fmla="*/ 204 w 893"/>
                <a:gd name="T1" fmla="*/ 0 h 2153"/>
                <a:gd name="T2" fmla="*/ 248 w 893"/>
                <a:gd name="T3" fmla="*/ 1 h 2153"/>
                <a:gd name="T4" fmla="*/ 293 w 893"/>
                <a:gd name="T5" fmla="*/ 8 h 2153"/>
                <a:gd name="T6" fmla="*/ 339 w 893"/>
                <a:gd name="T7" fmla="*/ 21 h 2153"/>
                <a:gd name="T8" fmla="*/ 385 w 893"/>
                <a:gd name="T9" fmla="*/ 38 h 2153"/>
                <a:gd name="T10" fmla="*/ 432 w 893"/>
                <a:gd name="T11" fmla="*/ 59 h 2153"/>
                <a:gd name="T12" fmla="*/ 477 w 893"/>
                <a:gd name="T13" fmla="*/ 85 h 2153"/>
                <a:gd name="T14" fmla="*/ 521 w 893"/>
                <a:gd name="T15" fmla="*/ 113 h 2153"/>
                <a:gd name="T16" fmla="*/ 565 w 893"/>
                <a:gd name="T17" fmla="*/ 144 h 2153"/>
                <a:gd name="T18" fmla="*/ 605 w 893"/>
                <a:gd name="T19" fmla="*/ 176 h 2153"/>
                <a:gd name="T20" fmla="*/ 645 w 893"/>
                <a:gd name="T21" fmla="*/ 211 h 2153"/>
                <a:gd name="T22" fmla="*/ 681 w 893"/>
                <a:gd name="T23" fmla="*/ 247 h 2153"/>
                <a:gd name="T24" fmla="*/ 714 w 893"/>
                <a:gd name="T25" fmla="*/ 283 h 2153"/>
                <a:gd name="T26" fmla="*/ 743 w 893"/>
                <a:gd name="T27" fmla="*/ 319 h 2153"/>
                <a:gd name="T28" fmla="*/ 768 w 893"/>
                <a:gd name="T29" fmla="*/ 355 h 2153"/>
                <a:gd name="T30" fmla="*/ 789 w 893"/>
                <a:gd name="T31" fmla="*/ 389 h 2153"/>
                <a:gd name="T32" fmla="*/ 821 w 893"/>
                <a:gd name="T33" fmla="*/ 451 h 2153"/>
                <a:gd name="T34" fmla="*/ 845 w 893"/>
                <a:gd name="T35" fmla="*/ 516 h 2153"/>
                <a:gd name="T36" fmla="*/ 865 w 893"/>
                <a:gd name="T37" fmla="*/ 583 h 2153"/>
                <a:gd name="T38" fmla="*/ 880 w 893"/>
                <a:gd name="T39" fmla="*/ 652 h 2153"/>
                <a:gd name="T40" fmla="*/ 889 w 893"/>
                <a:gd name="T41" fmla="*/ 725 h 2153"/>
                <a:gd name="T42" fmla="*/ 893 w 893"/>
                <a:gd name="T43" fmla="*/ 797 h 2153"/>
                <a:gd name="T44" fmla="*/ 892 w 893"/>
                <a:gd name="T45" fmla="*/ 872 h 2153"/>
                <a:gd name="T46" fmla="*/ 886 w 893"/>
                <a:gd name="T47" fmla="*/ 947 h 2153"/>
                <a:gd name="T48" fmla="*/ 874 w 893"/>
                <a:gd name="T49" fmla="*/ 1023 h 2153"/>
                <a:gd name="T50" fmla="*/ 857 w 893"/>
                <a:gd name="T51" fmla="*/ 1099 h 2153"/>
                <a:gd name="T52" fmla="*/ 835 w 893"/>
                <a:gd name="T53" fmla="*/ 1175 h 2153"/>
                <a:gd name="T54" fmla="*/ 808 w 893"/>
                <a:gd name="T55" fmla="*/ 1251 h 2153"/>
                <a:gd name="T56" fmla="*/ 779 w 893"/>
                <a:gd name="T57" fmla="*/ 1326 h 2153"/>
                <a:gd name="T58" fmla="*/ 745 w 893"/>
                <a:gd name="T59" fmla="*/ 1397 h 2153"/>
                <a:gd name="T60" fmla="*/ 710 w 893"/>
                <a:gd name="T61" fmla="*/ 1468 h 2153"/>
                <a:gd name="T62" fmla="*/ 672 w 893"/>
                <a:gd name="T63" fmla="*/ 1534 h 2153"/>
                <a:gd name="T64" fmla="*/ 632 w 893"/>
                <a:gd name="T65" fmla="*/ 1599 h 2153"/>
                <a:gd name="T66" fmla="*/ 590 w 893"/>
                <a:gd name="T67" fmla="*/ 1661 h 2153"/>
                <a:gd name="T68" fmla="*/ 548 w 893"/>
                <a:gd name="T69" fmla="*/ 1719 h 2153"/>
                <a:gd name="T70" fmla="*/ 504 w 893"/>
                <a:gd name="T71" fmla="*/ 1775 h 2153"/>
                <a:gd name="T72" fmla="*/ 460 w 893"/>
                <a:gd name="T73" fmla="*/ 1828 h 2153"/>
                <a:gd name="T74" fmla="*/ 416 w 893"/>
                <a:gd name="T75" fmla="*/ 1877 h 2153"/>
                <a:gd name="T76" fmla="*/ 371 w 893"/>
                <a:gd name="T77" fmla="*/ 1922 h 2153"/>
                <a:gd name="T78" fmla="*/ 328 w 893"/>
                <a:gd name="T79" fmla="*/ 1964 h 2153"/>
                <a:gd name="T80" fmla="*/ 285 w 893"/>
                <a:gd name="T81" fmla="*/ 2002 h 2153"/>
                <a:gd name="T82" fmla="*/ 243 w 893"/>
                <a:gd name="T83" fmla="*/ 2036 h 2153"/>
                <a:gd name="T84" fmla="*/ 202 w 893"/>
                <a:gd name="T85" fmla="*/ 2067 h 2153"/>
                <a:gd name="T86" fmla="*/ 164 w 893"/>
                <a:gd name="T87" fmla="*/ 2092 h 2153"/>
                <a:gd name="T88" fmla="*/ 128 w 893"/>
                <a:gd name="T89" fmla="*/ 2113 h 2153"/>
                <a:gd name="T90" fmla="*/ 94 w 893"/>
                <a:gd name="T91" fmla="*/ 2131 h 2153"/>
                <a:gd name="T92" fmla="*/ 64 w 893"/>
                <a:gd name="T93" fmla="*/ 2143 h 2153"/>
                <a:gd name="T94" fmla="*/ 36 w 893"/>
                <a:gd name="T95" fmla="*/ 2151 h 2153"/>
                <a:gd name="T96" fmla="*/ 12 w 893"/>
                <a:gd name="T97" fmla="*/ 2153 h 2153"/>
                <a:gd name="T98" fmla="*/ 10 w 893"/>
                <a:gd name="T99" fmla="*/ 2153 h 2153"/>
                <a:gd name="T100" fmla="*/ 0 w 893"/>
                <a:gd name="T101" fmla="*/ 35 h 2153"/>
                <a:gd name="T102" fmla="*/ 31 w 893"/>
                <a:gd name="T103" fmla="*/ 24 h 2153"/>
                <a:gd name="T104" fmla="*/ 64 w 893"/>
                <a:gd name="T105" fmla="*/ 17 h 2153"/>
                <a:gd name="T106" fmla="*/ 99 w 893"/>
                <a:gd name="T107" fmla="*/ 13 h 2153"/>
                <a:gd name="T108" fmla="*/ 131 w 893"/>
                <a:gd name="T109" fmla="*/ 9 h 2153"/>
                <a:gd name="T110" fmla="*/ 161 w 893"/>
                <a:gd name="T111" fmla="*/ 4 h 2153"/>
                <a:gd name="T112" fmla="*/ 204 w 893"/>
                <a:gd name="T113" fmla="*/ 0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3" h="2153">
                  <a:moveTo>
                    <a:pt x="204" y="0"/>
                  </a:moveTo>
                  <a:lnTo>
                    <a:pt x="248" y="1"/>
                  </a:lnTo>
                  <a:lnTo>
                    <a:pt x="293" y="8"/>
                  </a:lnTo>
                  <a:lnTo>
                    <a:pt x="339" y="21"/>
                  </a:lnTo>
                  <a:lnTo>
                    <a:pt x="385" y="38"/>
                  </a:lnTo>
                  <a:lnTo>
                    <a:pt x="432" y="59"/>
                  </a:lnTo>
                  <a:lnTo>
                    <a:pt x="477" y="85"/>
                  </a:lnTo>
                  <a:lnTo>
                    <a:pt x="521" y="113"/>
                  </a:lnTo>
                  <a:lnTo>
                    <a:pt x="565" y="144"/>
                  </a:lnTo>
                  <a:lnTo>
                    <a:pt x="605" y="176"/>
                  </a:lnTo>
                  <a:lnTo>
                    <a:pt x="645" y="211"/>
                  </a:lnTo>
                  <a:lnTo>
                    <a:pt x="681" y="247"/>
                  </a:lnTo>
                  <a:lnTo>
                    <a:pt x="714" y="283"/>
                  </a:lnTo>
                  <a:lnTo>
                    <a:pt x="743" y="319"/>
                  </a:lnTo>
                  <a:lnTo>
                    <a:pt x="768" y="355"/>
                  </a:lnTo>
                  <a:lnTo>
                    <a:pt x="789" y="389"/>
                  </a:lnTo>
                  <a:lnTo>
                    <a:pt x="821" y="451"/>
                  </a:lnTo>
                  <a:lnTo>
                    <a:pt x="845" y="516"/>
                  </a:lnTo>
                  <a:lnTo>
                    <a:pt x="865" y="583"/>
                  </a:lnTo>
                  <a:lnTo>
                    <a:pt x="880" y="652"/>
                  </a:lnTo>
                  <a:lnTo>
                    <a:pt x="889" y="725"/>
                  </a:lnTo>
                  <a:lnTo>
                    <a:pt x="893" y="797"/>
                  </a:lnTo>
                  <a:lnTo>
                    <a:pt x="892" y="872"/>
                  </a:lnTo>
                  <a:lnTo>
                    <a:pt x="886" y="947"/>
                  </a:lnTo>
                  <a:lnTo>
                    <a:pt x="874" y="1023"/>
                  </a:lnTo>
                  <a:lnTo>
                    <a:pt x="857" y="1099"/>
                  </a:lnTo>
                  <a:lnTo>
                    <a:pt x="835" y="1175"/>
                  </a:lnTo>
                  <a:lnTo>
                    <a:pt x="808" y="1251"/>
                  </a:lnTo>
                  <a:lnTo>
                    <a:pt x="779" y="1326"/>
                  </a:lnTo>
                  <a:lnTo>
                    <a:pt x="745" y="1397"/>
                  </a:lnTo>
                  <a:lnTo>
                    <a:pt x="710" y="1468"/>
                  </a:lnTo>
                  <a:lnTo>
                    <a:pt x="672" y="1534"/>
                  </a:lnTo>
                  <a:lnTo>
                    <a:pt x="632" y="1599"/>
                  </a:lnTo>
                  <a:lnTo>
                    <a:pt x="590" y="1661"/>
                  </a:lnTo>
                  <a:lnTo>
                    <a:pt x="548" y="1719"/>
                  </a:lnTo>
                  <a:lnTo>
                    <a:pt x="504" y="1775"/>
                  </a:lnTo>
                  <a:lnTo>
                    <a:pt x="460" y="1828"/>
                  </a:lnTo>
                  <a:lnTo>
                    <a:pt x="416" y="1877"/>
                  </a:lnTo>
                  <a:lnTo>
                    <a:pt x="371" y="1922"/>
                  </a:lnTo>
                  <a:lnTo>
                    <a:pt x="328" y="1964"/>
                  </a:lnTo>
                  <a:lnTo>
                    <a:pt x="285" y="2002"/>
                  </a:lnTo>
                  <a:lnTo>
                    <a:pt x="243" y="2036"/>
                  </a:lnTo>
                  <a:lnTo>
                    <a:pt x="202" y="2067"/>
                  </a:lnTo>
                  <a:lnTo>
                    <a:pt x="164" y="2092"/>
                  </a:lnTo>
                  <a:lnTo>
                    <a:pt x="128" y="2113"/>
                  </a:lnTo>
                  <a:lnTo>
                    <a:pt x="94" y="2131"/>
                  </a:lnTo>
                  <a:lnTo>
                    <a:pt x="64" y="2143"/>
                  </a:lnTo>
                  <a:lnTo>
                    <a:pt x="36" y="2151"/>
                  </a:lnTo>
                  <a:lnTo>
                    <a:pt x="12" y="2153"/>
                  </a:lnTo>
                  <a:lnTo>
                    <a:pt x="10" y="2153"/>
                  </a:lnTo>
                  <a:lnTo>
                    <a:pt x="0" y="35"/>
                  </a:lnTo>
                  <a:lnTo>
                    <a:pt x="31" y="24"/>
                  </a:lnTo>
                  <a:lnTo>
                    <a:pt x="64" y="17"/>
                  </a:lnTo>
                  <a:lnTo>
                    <a:pt x="99" y="13"/>
                  </a:lnTo>
                  <a:lnTo>
                    <a:pt x="131" y="9"/>
                  </a:lnTo>
                  <a:lnTo>
                    <a:pt x="161" y="4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BCE6EA"/>
            </a:solidFill>
            <a:ln w="0">
              <a:solidFill>
                <a:srgbClr val="BCE6EA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 rot="900000">
              <a:off x="262991" y="151599"/>
              <a:ext cx="255798" cy="729296"/>
            </a:xfrm>
            <a:custGeom>
              <a:avLst/>
              <a:gdLst>
                <a:gd name="T0" fmla="*/ 579 w 752"/>
                <a:gd name="T1" fmla="*/ 0 h 2144"/>
                <a:gd name="T2" fmla="*/ 625 w 752"/>
                <a:gd name="T3" fmla="*/ 4 h 2144"/>
                <a:gd name="T4" fmla="*/ 653 w 752"/>
                <a:gd name="T5" fmla="*/ 7 h 2144"/>
                <a:gd name="T6" fmla="*/ 684 w 752"/>
                <a:gd name="T7" fmla="*/ 11 h 2144"/>
                <a:gd name="T8" fmla="*/ 714 w 752"/>
                <a:gd name="T9" fmla="*/ 15 h 2144"/>
                <a:gd name="T10" fmla="*/ 742 w 752"/>
                <a:gd name="T11" fmla="*/ 22 h 2144"/>
                <a:gd name="T12" fmla="*/ 742 w 752"/>
                <a:gd name="T13" fmla="*/ 22 h 2144"/>
                <a:gd name="T14" fmla="*/ 752 w 752"/>
                <a:gd name="T15" fmla="*/ 2144 h 2144"/>
                <a:gd name="T16" fmla="*/ 730 w 752"/>
                <a:gd name="T17" fmla="*/ 2142 h 2144"/>
                <a:gd name="T18" fmla="*/ 706 w 752"/>
                <a:gd name="T19" fmla="*/ 2134 h 2144"/>
                <a:gd name="T20" fmla="*/ 678 w 752"/>
                <a:gd name="T21" fmla="*/ 2120 h 2144"/>
                <a:gd name="T22" fmla="*/ 648 w 752"/>
                <a:gd name="T23" fmla="*/ 2101 h 2144"/>
                <a:gd name="T24" fmla="*/ 615 w 752"/>
                <a:gd name="T25" fmla="*/ 2077 h 2144"/>
                <a:gd name="T26" fmla="*/ 581 w 752"/>
                <a:gd name="T27" fmla="*/ 2051 h 2144"/>
                <a:gd name="T28" fmla="*/ 545 w 752"/>
                <a:gd name="T29" fmla="*/ 2018 h 2144"/>
                <a:gd name="T30" fmla="*/ 507 w 752"/>
                <a:gd name="T31" fmla="*/ 1980 h 2144"/>
                <a:gd name="T32" fmla="*/ 469 w 752"/>
                <a:gd name="T33" fmla="*/ 1939 h 2144"/>
                <a:gd name="T34" fmla="*/ 430 w 752"/>
                <a:gd name="T35" fmla="*/ 1895 h 2144"/>
                <a:gd name="T36" fmla="*/ 390 w 752"/>
                <a:gd name="T37" fmla="*/ 1846 h 2144"/>
                <a:gd name="T38" fmla="*/ 352 w 752"/>
                <a:gd name="T39" fmla="*/ 1793 h 2144"/>
                <a:gd name="T40" fmla="*/ 312 w 752"/>
                <a:gd name="T41" fmla="*/ 1736 h 2144"/>
                <a:gd name="T42" fmla="*/ 274 w 752"/>
                <a:gd name="T43" fmla="*/ 1676 h 2144"/>
                <a:gd name="T44" fmla="*/ 237 w 752"/>
                <a:gd name="T45" fmla="*/ 1613 h 2144"/>
                <a:gd name="T46" fmla="*/ 201 w 752"/>
                <a:gd name="T47" fmla="*/ 1548 h 2144"/>
                <a:gd name="T48" fmla="*/ 167 w 752"/>
                <a:gd name="T49" fmla="*/ 1479 h 2144"/>
                <a:gd name="T50" fmla="*/ 134 w 752"/>
                <a:gd name="T51" fmla="*/ 1406 h 2144"/>
                <a:gd name="T52" fmla="*/ 104 w 752"/>
                <a:gd name="T53" fmla="*/ 1331 h 2144"/>
                <a:gd name="T54" fmla="*/ 77 w 752"/>
                <a:gd name="T55" fmla="*/ 1254 h 2144"/>
                <a:gd name="T56" fmla="*/ 53 w 752"/>
                <a:gd name="T57" fmla="*/ 1176 h 2144"/>
                <a:gd name="T58" fmla="*/ 33 w 752"/>
                <a:gd name="T59" fmla="*/ 1101 h 2144"/>
                <a:gd name="T60" fmla="*/ 19 w 752"/>
                <a:gd name="T61" fmla="*/ 1026 h 2144"/>
                <a:gd name="T62" fmla="*/ 8 w 752"/>
                <a:gd name="T63" fmla="*/ 951 h 2144"/>
                <a:gd name="T64" fmla="*/ 3 w 752"/>
                <a:gd name="T65" fmla="*/ 876 h 2144"/>
                <a:gd name="T66" fmla="*/ 0 w 752"/>
                <a:gd name="T67" fmla="*/ 802 h 2144"/>
                <a:gd name="T68" fmla="*/ 3 w 752"/>
                <a:gd name="T69" fmla="*/ 731 h 2144"/>
                <a:gd name="T70" fmla="*/ 10 w 752"/>
                <a:gd name="T71" fmla="*/ 660 h 2144"/>
                <a:gd name="T72" fmla="*/ 21 w 752"/>
                <a:gd name="T73" fmla="*/ 591 h 2144"/>
                <a:gd name="T74" fmla="*/ 36 w 752"/>
                <a:gd name="T75" fmla="*/ 524 h 2144"/>
                <a:gd name="T76" fmla="*/ 56 w 752"/>
                <a:gd name="T77" fmla="*/ 460 h 2144"/>
                <a:gd name="T78" fmla="*/ 81 w 752"/>
                <a:gd name="T79" fmla="*/ 399 h 2144"/>
                <a:gd name="T80" fmla="*/ 110 w 752"/>
                <a:gd name="T81" fmla="*/ 340 h 2144"/>
                <a:gd name="T82" fmla="*/ 143 w 752"/>
                <a:gd name="T83" fmla="*/ 285 h 2144"/>
                <a:gd name="T84" fmla="*/ 181 w 752"/>
                <a:gd name="T85" fmla="*/ 235 h 2144"/>
                <a:gd name="T86" fmla="*/ 223 w 752"/>
                <a:gd name="T87" fmla="*/ 188 h 2144"/>
                <a:gd name="T88" fmla="*/ 255 w 752"/>
                <a:gd name="T89" fmla="*/ 157 h 2144"/>
                <a:gd name="T90" fmla="*/ 290 w 752"/>
                <a:gd name="T91" fmla="*/ 126 h 2144"/>
                <a:gd name="T92" fmla="*/ 326 w 752"/>
                <a:gd name="T93" fmla="*/ 97 h 2144"/>
                <a:gd name="T94" fmla="*/ 365 w 752"/>
                <a:gd name="T95" fmla="*/ 70 h 2144"/>
                <a:gd name="T96" fmla="*/ 404 w 752"/>
                <a:gd name="T97" fmla="*/ 47 h 2144"/>
                <a:gd name="T98" fmla="*/ 446 w 752"/>
                <a:gd name="T99" fmla="*/ 27 h 2144"/>
                <a:gd name="T100" fmla="*/ 489 w 752"/>
                <a:gd name="T101" fmla="*/ 12 h 2144"/>
                <a:gd name="T102" fmla="*/ 533 w 752"/>
                <a:gd name="T103" fmla="*/ 2 h 2144"/>
                <a:gd name="T104" fmla="*/ 579 w 752"/>
                <a:gd name="T105" fmla="*/ 0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2" h="2144">
                  <a:moveTo>
                    <a:pt x="579" y="0"/>
                  </a:moveTo>
                  <a:lnTo>
                    <a:pt x="625" y="4"/>
                  </a:lnTo>
                  <a:lnTo>
                    <a:pt x="653" y="7"/>
                  </a:lnTo>
                  <a:lnTo>
                    <a:pt x="684" y="11"/>
                  </a:lnTo>
                  <a:lnTo>
                    <a:pt x="714" y="15"/>
                  </a:lnTo>
                  <a:lnTo>
                    <a:pt x="742" y="22"/>
                  </a:lnTo>
                  <a:lnTo>
                    <a:pt x="742" y="22"/>
                  </a:lnTo>
                  <a:lnTo>
                    <a:pt x="752" y="2144"/>
                  </a:lnTo>
                  <a:lnTo>
                    <a:pt x="730" y="2142"/>
                  </a:lnTo>
                  <a:lnTo>
                    <a:pt x="706" y="2134"/>
                  </a:lnTo>
                  <a:lnTo>
                    <a:pt x="678" y="2120"/>
                  </a:lnTo>
                  <a:lnTo>
                    <a:pt x="648" y="2101"/>
                  </a:lnTo>
                  <a:lnTo>
                    <a:pt x="615" y="2077"/>
                  </a:lnTo>
                  <a:lnTo>
                    <a:pt x="581" y="2051"/>
                  </a:lnTo>
                  <a:lnTo>
                    <a:pt x="545" y="2018"/>
                  </a:lnTo>
                  <a:lnTo>
                    <a:pt x="507" y="1980"/>
                  </a:lnTo>
                  <a:lnTo>
                    <a:pt x="469" y="1939"/>
                  </a:lnTo>
                  <a:lnTo>
                    <a:pt x="430" y="1895"/>
                  </a:lnTo>
                  <a:lnTo>
                    <a:pt x="390" y="1846"/>
                  </a:lnTo>
                  <a:lnTo>
                    <a:pt x="352" y="1793"/>
                  </a:lnTo>
                  <a:lnTo>
                    <a:pt x="312" y="1736"/>
                  </a:lnTo>
                  <a:lnTo>
                    <a:pt x="274" y="1676"/>
                  </a:lnTo>
                  <a:lnTo>
                    <a:pt x="237" y="1613"/>
                  </a:lnTo>
                  <a:lnTo>
                    <a:pt x="201" y="1548"/>
                  </a:lnTo>
                  <a:lnTo>
                    <a:pt x="167" y="1479"/>
                  </a:lnTo>
                  <a:lnTo>
                    <a:pt x="134" y="1406"/>
                  </a:lnTo>
                  <a:lnTo>
                    <a:pt x="104" y="1331"/>
                  </a:lnTo>
                  <a:lnTo>
                    <a:pt x="77" y="1254"/>
                  </a:lnTo>
                  <a:lnTo>
                    <a:pt x="53" y="1176"/>
                  </a:lnTo>
                  <a:lnTo>
                    <a:pt x="33" y="1101"/>
                  </a:lnTo>
                  <a:lnTo>
                    <a:pt x="19" y="1026"/>
                  </a:lnTo>
                  <a:lnTo>
                    <a:pt x="8" y="951"/>
                  </a:lnTo>
                  <a:lnTo>
                    <a:pt x="3" y="876"/>
                  </a:lnTo>
                  <a:lnTo>
                    <a:pt x="0" y="802"/>
                  </a:lnTo>
                  <a:lnTo>
                    <a:pt x="3" y="731"/>
                  </a:lnTo>
                  <a:lnTo>
                    <a:pt x="10" y="660"/>
                  </a:lnTo>
                  <a:lnTo>
                    <a:pt x="21" y="591"/>
                  </a:lnTo>
                  <a:lnTo>
                    <a:pt x="36" y="524"/>
                  </a:lnTo>
                  <a:lnTo>
                    <a:pt x="56" y="460"/>
                  </a:lnTo>
                  <a:lnTo>
                    <a:pt x="81" y="399"/>
                  </a:lnTo>
                  <a:lnTo>
                    <a:pt x="110" y="340"/>
                  </a:lnTo>
                  <a:lnTo>
                    <a:pt x="143" y="285"/>
                  </a:lnTo>
                  <a:lnTo>
                    <a:pt x="181" y="235"/>
                  </a:lnTo>
                  <a:lnTo>
                    <a:pt x="223" y="188"/>
                  </a:lnTo>
                  <a:lnTo>
                    <a:pt x="255" y="157"/>
                  </a:lnTo>
                  <a:lnTo>
                    <a:pt x="290" y="126"/>
                  </a:lnTo>
                  <a:lnTo>
                    <a:pt x="326" y="97"/>
                  </a:lnTo>
                  <a:lnTo>
                    <a:pt x="365" y="70"/>
                  </a:lnTo>
                  <a:lnTo>
                    <a:pt x="404" y="47"/>
                  </a:lnTo>
                  <a:lnTo>
                    <a:pt x="446" y="27"/>
                  </a:lnTo>
                  <a:lnTo>
                    <a:pt x="489" y="12"/>
                  </a:lnTo>
                  <a:lnTo>
                    <a:pt x="533" y="2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EDEDED"/>
            </a:solidFill>
            <a:ln w="0">
              <a:solidFill>
                <a:srgbClr val="EDEDED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auto">
            <a:xfrm rot="900000">
              <a:off x="507113" y="214451"/>
              <a:ext cx="254778" cy="731678"/>
            </a:xfrm>
            <a:custGeom>
              <a:avLst/>
              <a:gdLst>
                <a:gd name="T0" fmla="*/ 148 w 749"/>
                <a:gd name="T1" fmla="*/ 0 h 2151"/>
                <a:gd name="T2" fmla="*/ 189 w 749"/>
                <a:gd name="T3" fmla="*/ 4 h 2151"/>
                <a:gd name="T4" fmla="*/ 229 w 749"/>
                <a:gd name="T5" fmla="*/ 12 h 2151"/>
                <a:gd name="T6" fmla="*/ 270 w 749"/>
                <a:gd name="T7" fmla="*/ 25 h 2151"/>
                <a:gd name="T8" fmla="*/ 310 w 749"/>
                <a:gd name="T9" fmla="*/ 41 h 2151"/>
                <a:gd name="T10" fmla="*/ 348 w 749"/>
                <a:gd name="T11" fmla="*/ 62 h 2151"/>
                <a:gd name="T12" fmla="*/ 385 w 749"/>
                <a:gd name="T13" fmla="*/ 84 h 2151"/>
                <a:gd name="T14" fmla="*/ 420 w 749"/>
                <a:gd name="T15" fmla="*/ 109 h 2151"/>
                <a:gd name="T16" fmla="*/ 453 w 749"/>
                <a:gd name="T17" fmla="*/ 133 h 2151"/>
                <a:gd name="T18" fmla="*/ 482 w 749"/>
                <a:gd name="T19" fmla="*/ 158 h 2151"/>
                <a:gd name="T20" fmla="*/ 509 w 749"/>
                <a:gd name="T21" fmla="*/ 183 h 2151"/>
                <a:gd name="T22" fmla="*/ 553 w 749"/>
                <a:gd name="T23" fmla="*/ 228 h 2151"/>
                <a:gd name="T24" fmla="*/ 593 w 749"/>
                <a:gd name="T25" fmla="*/ 278 h 2151"/>
                <a:gd name="T26" fmla="*/ 627 w 749"/>
                <a:gd name="T27" fmla="*/ 333 h 2151"/>
                <a:gd name="T28" fmla="*/ 659 w 749"/>
                <a:gd name="T29" fmla="*/ 391 h 2151"/>
                <a:gd name="T30" fmla="*/ 684 w 749"/>
                <a:gd name="T31" fmla="*/ 453 h 2151"/>
                <a:gd name="T32" fmla="*/ 707 w 749"/>
                <a:gd name="T33" fmla="*/ 517 h 2151"/>
                <a:gd name="T34" fmla="*/ 723 w 749"/>
                <a:gd name="T35" fmla="*/ 584 h 2151"/>
                <a:gd name="T36" fmla="*/ 736 w 749"/>
                <a:gd name="T37" fmla="*/ 653 h 2151"/>
                <a:gd name="T38" fmla="*/ 744 w 749"/>
                <a:gd name="T39" fmla="*/ 724 h 2151"/>
                <a:gd name="T40" fmla="*/ 749 w 749"/>
                <a:gd name="T41" fmla="*/ 797 h 2151"/>
                <a:gd name="T42" fmla="*/ 747 w 749"/>
                <a:gd name="T43" fmla="*/ 871 h 2151"/>
                <a:gd name="T44" fmla="*/ 743 w 749"/>
                <a:gd name="T45" fmla="*/ 946 h 2151"/>
                <a:gd name="T46" fmla="*/ 733 w 749"/>
                <a:gd name="T47" fmla="*/ 1022 h 2151"/>
                <a:gd name="T48" fmla="*/ 719 w 749"/>
                <a:gd name="T49" fmla="*/ 1098 h 2151"/>
                <a:gd name="T50" fmla="*/ 701 w 749"/>
                <a:gd name="T51" fmla="*/ 1174 h 2151"/>
                <a:gd name="T52" fmla="*/ 678 w 749"/>
                <a:gd name="T53" fmla="*/ 1254 h 2151"/>
                <a:gd name="T54" fmla="*/ 651 w 749"/>
                <a:gd name="T55" fmla="*/ 1331 h 2151"/>
                <a:gd name="T56" fmla="*/ 622 w 749"/>
                <a:gd name="T57" fmla="*/ 1406 h 2151"/>
                <a:gd name="T58" fmla="*/ 590 w 749"/>
                <a:gd name="T59" fmla="*/ 1479 h 2151"/>
                <a:gd name="T60" fmla="*/ 556 w 749"/>
                <a:gd name="T61" fmla="*/ 1549 h 2151"/>
                <a:gd name="T62" fmla="*/ 521 w 749"/>
                <a:gd name="T63" fmla="*/ 1615 h 2151"/>
                <a:gd name="T64" fmla="*/ 484 w 749"/>
                <a:gd name="T65" fmla="*/ 1679 h 2151"/>
                <a:gd name="T66" fmla="*/ 447 w 749"/>
                <a:gd name="T67" fmla="*/ 1739 h 2151"/>
                <a:gd name="T68" fmla="*/ 409 w 749"/>
                <a:gd name="T69" fmla="*/ 1797 h 2151"/>
                <a:gd name="T70" fmla="*/ 369 w 749"/>
                <a:gd name="T71" fmla="*/ 1849 h 2151"/>
                <a:gd name="T72" fmla="*/ 331 w 749"/>
                <a:gd name="T73" fmla="*/ 1900 h 2151"/>
                <a:gd name="T74" fmla="*/ 292 w 749"/>
                <a:gd name="T75" fmla="*/ 1945 h 2151"/>
                <a:gd name="T76" fmla="*/ 254 w 749"/>
                <a:gd name="T77" fmla="*/ 1986 h 2151"/>
                <a:gd name="T78" fmla="*/ 218 w 749"/>
                <a:gd name="T79" fmla="*/ 2024 h 2151"/>
                <a:gd name="T80" fmla="*/ 182 w 749"/>
                <a:gd name="T81" fmla="*/ 2056 h 2151"/>
                <a:gd name="T82" fmla="*/ 147 w 749"/>
                <a:gd name="T83" fmla="*/ 2084 h 2151"/>
                <a:gd name="T84" fmla="*/ 115 w 749"/>
                <a:gd name="T85" fmla="*/ 2108 h 2151"/>
                <a:gd name="T86" fmla="*/ 85 w 749"/>
                <a:gd name="T87" fmla="*/ 2127 h 2151"/>
                <a:gd name="T88" fmla="*/ 57 w 749"/>
                <a:gd name="T89" fmla="*/ 2141 h 2151"/>
                <a:gd name="T90" fmla="*/ 32 w 749"/>
                <a:gd name="T91" fmla="*/ 2149 h 2151"/>
                <a:gd name="T92" fmla="*/ 12 w 749"/>
                <a:gd name="T93" fmla="*/ 2151 h 2151"/>
                <a:gd name="T94" fmla="*/ 10 w 749"/>
                <a:gd name="T95" fmla="*/ 2151 h 2151"/>
                <a:gd name="T96" fmla="*/ 0 w 749"/>
                <a:gd name="T97" fmla="*/ 29 h 2151"/>
                <a:gd name="T98" fmla="*/ 20 w 749"/>
                <a:gd name="T99" fmla="*/ 20 h 2151"/>
                <a:gd name="T100" fmla="*/ 41 w 749"/>
                <a:gd name="T101" fmla="*/ 14 h 2151"/>
                <a:gd name="T102" fmla="*/ 64 w 749"/>
                <a:gd name="T103" fmla="*/ 11 h 2151"/>
                <a:gd name="T104" fmla="*/ 86 w 749"/>
                <a:gd name="T105" fmla="*/ 7 h 2151"/>
                <a:gd name="T106" fmla="*/ 107 w 749"/>
                <a:gd name="T107" fmla="*/ 4 h 2151"/>
                <a:gd name="T108" fmla="*/ 148 w 749"/>
                <a:gd name="T109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49" h="2151">
                  <a:moveTo>
                    <a:pt x="148" y="0"/>
                  </a:moveTo>
                  <a:lnTo>
                    <a:pt x="189" y="4"/>
                  </a:lnTo>
                  <a:lnTo>
                    <a:pt x="229" y="12"/>
                  </a:lnTo>
                  <a:lnTo>
                    <a:pt x="270" y="25"/>
                  </a:lnTo>
                  <a:lnTo>
                    <a:pt x="310" y="41"/>
                  </a:lnTo>
                  <a:lnTo>
                    <a:pt x="348" y="62"/>
                  </a:lnTo>
                  <a:lnTo>
                    <a:pt x="385" y="84"/>
                  </a:lnTo>
                  <a:lnTo>
                    <a:pt x="420" y="109"/>
                  </a:lnTo>
                  <a:lnTo>
                    <a:pt x="453" y="133"/>
                  </a:lnTo>
                  <a:lnTo>
                    <a:pt x="482" y="158"/>
                  </a:lnTo>
                  <a:lnTo>
                    <a:pt x="509" y="183"/>
                  </a:lnTo>
                  <a:lnTo>
                    <a:pt x="553" y="228"/>
                  </a:lnTo>
                  <a:lnTo>
                    <a:pt x="593" y="278"/>
                  </a:lnTo>
                  <a:lnTo>
                    <a:pt x="627" y="333"/>
                  </a:lnTo>
                  <a:lnTo>
                    <a:pt x="659" y="391"/>
                  </a:lnTo>
                  <a:lnTo>
                    <a:pt x="684" y="453"/>
                  </a:lnTo>
                  <a:lnTo>
                    <a:pt x="707" y="517"/>
                  </a:lnTo>
                  <a:lnTo>
                    <a:pt x="723" y="584"/>
                  </a:lnTo>
                  <a:lnTo>
                    <a:pt x="736" y="653"/>
                  </a:lnTo>
                  <a:lnTo>
                    <a:pt x="744" y="724"/>
                  </a:lnTo>
                  <a:lnTo>
                    <a:pt x="749" y="797"/>
                  </a:lnTo>
                  <a:lnTo>
                    <a:pt x="747" y="871"/>
                  </a:lnTo>
                  <a:lnTo>
                    <a:pt x="743" y="946"/>
                  </a:lnTo>
                  <a:lnTo>
                    <a:pt x="733" y="1022"/>
                  </a:lnTo>
                  <a:lnTo>
                    <a:pt x="719" y="1098"/>
                  </a:lnTo>
                  <a:lnTo>
                    <a:pt x="701" y="1174"/>
                  </a:lnTo>
                  <a:lnTo>
                    <a:pt x="678" y="1254"/>
                  </a:lnTo>
                  <a:lnTo>
                    <a:pt x="651" y="1331"/>
                  </a:lnTo>
                  <a:lnTo>
                    <a:pt x="622" y="1406"/>
                  </a:lnTo>
                  <a:lnTo>
                    <a:pt x="590" y="1479"/>
                  </a:lnTo>
                  <a:lnTo>
                    <a:pt x="556" y="1549"/>
                  </a:lnTo>
                  <a:lnTo>
                    <a:pt x="521" y="1615"/>
                  </a:lnTo>
                  <a:lnTo>
                    <a:pt x="484" y="1679"/>
                  </a:lnTo>
                  <a:lnTo>
                    <a:pt x="447" y="1739"/>
                  </a:lnTo>
                  <a:lnTo>
                    <a:pt x="409" y="1797"/>
                  </a:lnTo>
                  <a:lnTo>
                    <a:pt x="369" y="1849"/>
                  </a:lnTo>
                  <a:lnTo>
                    <a:pt x="331" y="1900"/>
                  </a:lnTo>
                  <a:lnTo>
                    <a:pt x="292" y="1945"/>
                  </a:lnTo>
                  <a:lnTo>
                    <a:pt x="254" y="1986"/>
                  </a:lnTo>
                  <a:lnTo>
                    <a:pt x="218" y="2024"/>
                  </a:lnTo>
                  <a:lnTo>
                    <a:pt x="182" y="2056"/>
                  </a:lnTo>
                  <a:lnTo>
                    <a:pt x="147" y="2084"/>
                  </a:lnTo>
                  <a:lnTo>
                    <a:pt x="115" y="2108"/>
                  </a:lnTo>
                  <a:lnTo>
                    <a:pt x="85" y="2127"/>
                  </a:lnTo>
                  <a:lnTo>
                    <a:pt x="57" y="2141"/>
                  </a:lnTo>
                  <a:lnTo>
                    <a:pt x="32" y="2149"/>
                  </a:lnTo>
                  <a:lnTo>
                    <a:pt x="12" y="2151"/>
                  </a:lnTo>
                  <a:lnTo>
                    <a:pt x="10" y="2151"/>
                  </a:lnTo>
                  <a:lnTo>
                    <a:pt x="0" y="29"/>
                  </a:lnTo>
                  <a:lnTo>
                    <a:pt x="20" y="20"/>
                  </a:lnTo>
                  <a:lnTo>
                    <a:pt x="41" y="14"/>
                  </a:lnTo>
                  <a:lnTo>
                    <a:pt x="64" y="11"/>
                  </a:lnTo>
                  <a:lnTo>
                    <a:pt x="86" y="7"/>
                  </a:lnTo>
                  <a:lnTo>
                    <a:pt x="107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7"/>
            <p:cNvSpPr>
              <a:spLocks/>
            </p:cNvSpPr>
            <p:nvPr userDrawn="1"/>
          </p:nvSpPr>
          <p:spPr bwMode="auto">
            <a:xfrm rot="900000">
              <a:off x="508338" y="205145"/>
              <a:ext cx="180283" cy="731337"/>
            </a:xfrm>
            <a:custGeom>
              <a:avLst/>
              <a:gdLst>
                <a:gd name="T0" fmla="*/ 62 w 530"/>
                <a:gd name="T1" fmla="*/ 0 h 2150"/>
                <a:gd name="T2" fmla="*/ 97 w 530"/>
                <a:gd name="T3" fmla="*/ 0 h 2150"/>
                <a:gd name="T4" fmla="*/ 133 w 530"/>
                <a:gd name="T5" fmla="*/ 7 h 2150"/>
                <a:gd name="T6" fmla="*/ 168 w 530"/>
                <a:gd name="T7" fmla="*/ 19 h 2150"/>
                <a:gd name="T8" fmla="*/ 202 w 530"/>
                <a:gd name="T9" fmla="*/ 36 h 2150"/>
                <a:gd name="T10" fmla="*/ 236 w 530"/>
                <a:gd name="T11" fmla="*/ 58 h 2150"/>
                <a:gd name="T12" fmla="*/ 268 w 530"/>
                <a:gd name="T13" fmla="*/ 82 h 2150"/>
                <a:gd name="T14" fmla="*/ 299 w 530"/>
                <a:gd name="T15" fmla="*/ 109 h 2150"/>
                <a:gd name="T16" fmla="*/ 327 w 530"/>
                <a:gd name="T17" fmla="*/ 138 h 2150"/>
                <a:gd name="T18" fmla="*/ 354 w 530"/>
                <a:gd name="T19" fmla="*/ 170 h 2150"/>
                <a:gd name="T20" fmla="*/ 377 w 530"/>
                <a:gd name="T21" fmla="*/ 200 h 2150"/>
                <a:gd name="T22" fmla="*/ 397 w 530"/>
                <a:gd name="T23" fmla="*/ 231 h 2150"/>
                <a:gd name="T24" fmla="*/ 426 w 530"/>
                <a:gd name="T25" fmla="*/ 286 h 2150"/>
                <a:gd name="T26" fmla="*/ 452 w 530"/>
                <a:gd name="T27" fmla="*/ 344 h 2150"/>
                <a:gd name="T28" fmla="*/ 474 w 530"/>
                <a:gd name="T29" fmla="*/ 407 h 2150"/>
                <a:gd name="T30" fmla="*/ 491 w 530"/>
                <a:gd name="T31" fmla="*/ 474 h 2150"/>
                <a:gd name="T32" fmla="*/ 506 w 530"/>
                <a:gd name="T33" fmla="*/ 545 h 2150"/>
                <a:gd name="T34" fmla="*/ 518 w 530"/>
                <a:gd name="T35" fmla="*/ 618 h 2150"/>
                <a:gd name="T36" fmla="*/ 525 w 530"/>
                <a:gd name="T37" fmla="*/ 694 h 2150"/>
                <a:gd name="T38" fmla="*/ 530 w 530"/>
                <a:gd name="T39" fmla="*/ 771 h 2150"/>
                <a:gd name="T40" fmla="*/ 530 w 530"/>
                <a:gd name="T41" fmla="*/ 851 h 2150"/>
                <a:gd name="T42" fmla="*/ 527 w 530"/>
                <a:gd name="T43" fmla="*/ 931 h 2150"/>
                <a:gd name="T44" fmla="*/ 520 w 530"/>
                <a:gd name="T45" fmla="*/ 1012 h 2150"/>
                <a:gd name="T46" fmla="*/ 510 w 530"/>
                <a:gd name="T47" fmla="*/ 1093 h 2150"/>
                <a:gd name="T48" fmla="*/ 497 w 530"/>
                <a:gd name="T49" fmla="*/ 1173 h 2150"/>
                <a:gd name="T50" fmla="*/ 480 w 530"/>
                <a:gd name="T51" fmla="*/ 1258 h 2150"/>
                <a:gd name="T52" fmla="*/ 460 w 530"/>
                <a:gd name="T53" fmla="*/ 1340 h 2150"/>
                <a:gd name="T54" fmla="*/ 438 w 530"/>
                <a:gd name="T55" fmla="*/ 1418 h 2150"/>
                <a:gd name="T56" fmla="*/ 414 w 530"/>
                <a:gd name="T57" fmla="*/ 1493 h 2150"/>
                <a:gd name="T58" fmla="*/ 389 w 530"/>
                <a:gd name="T59" fmla="*/ 1565 h 2150"/>
                <a:gd name="T60" fmla="*/ 363 w 530"/>
                <a:gd name="T61" fmla="*/ 1634 h 2150"/>
                <a:gd name="T62" fmla="*/ 335 w 530"/>
                <a:gd name="T63" fmla="*/ 1701 h 2150"/>
                <a:gd name="T64" fmla="*/ 307 w 530"/>
                <a:gd name="T65" fmla="*/ 1763 h 2150"/>
                <a:gd name="T66" fmla="*/ 279 w 530"/>
                <a:gd name="T67" fmla="*/ 1820 h 2150"/>
                <a:gd name="T68" fmla="*/ 250 w 530"/>
                <a:gd name="T69" fmla="*/ 1874 h 2150"/>
                <a:gd name="T70" fmla="*/ 221 w 530"/>
                <a:gd name="T71" fmla="*/ 1924 h 2150"/>
                <a:gd name="T72" fmla="*/ 193 w 530"/>
                <a:gd name="T73" fmla="*/ 1970 h 2150"/>
                <a:gd name="T74" fmla="*/ 165 w 530"/>
                <a:gd name="T75" fmla="*/ 2011 h 2150"/>
                <a:gd name="T76" fmla="*/ 138 w 530"/>
                <a:gd name="T77" fmla="*/ 2046 h 2150"/>
                <a:gd name="T78" fmla="*/ 113 w 530"/>
                <a:gd name="T79" fmla="*/ 2078 h 2150"/>
                <a:gd name="T80" fmla="*/ 88 w 530"/>
                <a:gd name="T81" fmla="*/ 2103 h 2150"/>
                <a:gd name="T82" fmla="*/ 66 w 530"/>
                <a:gd name="T83" fmla="*/ 2123 h 2150"/>
                <a:gd name="T84" fmla="*/ 45 w 530"/>
                <a:gd name="T85" fmla="*/ 2138 h 2150"/>
                <a:gd name="T86" fmla="*/ 28 w 530"/>
                <a:gd name="T87" fmla="*/ 2148 h 2150"/>
                <a:gd name="T88" fmla="*/ 12 w 530"/>
                <a:gd name="T89" fmla="*/ 2150 h 2150"/>
                <a:gd name="T90" fmla="*/ 10 w 530"/>
                <a:gd name="T91" fmla="*/ 2150 h 2150"/>
                <a:gd name="T92" fmla="*/ 0 w 530"/>
                <a:gd name="T93" fmla="*/ 21 h 2150"/>
                <a:gd name="T94" fmla="*/ 14 w 530"/>
                <a:gd name="T95" fmla="*/ 13 h 2150"/>
                <a:gd name="T96" fmla="*/ 28 w 530"/>
                <a:gd name="T97" fmla="*/ 7 h 2150"/>
                <a:gd name="T98" fmla="*/ 62 w 530"/>
                <a:gd name="T99" fmla="*/ 0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0" h="2150">
                  <a:moveTo>
                    <a:pt x="62" y="0"/>
                  </a:moveTo>
                  <a:lnTo>
                    <a:pt x="97" y="0"/>
                  </a:lnTo>
                  <a:lnTo>
                    <a:pt x="133" y="7"/>
                  </a:lnTo>
                  <a:lnTo>
                    <a:pt x="168" y="19"/>
                  </a:lnTo>
                  <a:lnTo>
                    <a:pt x="202" y="36"/>
                  </a:lnTo>
                  <a:lnTo>
                    <a:pt x="236" y="58"/>
                  </a:lnTo>
                  <a:lnTo>
                    <a:pt x="268" y="82"/>
                  </a:lnTo>
                  <a:lnTo>
                    <a:pt x="299" y="109"/>
                  </a:lnTo>
                  <a:lnTo>
                    <a:pt x="327" y="138"/>
                  </a:lnTo>
                  <a:lnTo>
                    <a:pt x="354" y="170"/>
                  </a:lnTo>
                  <a:lnTo>
                    <a:pt x="377" y="200"/>
                  </a:lnTo>
                  <a:lnTo>
                    <a:pt x="397" y="231"/>
                  </a:lnTo>
                  <a:lnTo>
                    <a:pt x="426" y="286"/>
                  </a:lnTo>
                  <a:lnTo>
                    <a:pt x="452" y="344"/>
                  </a:lnTo>
                  <a:lnTo>
                    <a:pt x="474" y="407"/>
                  </a:lnTo>
                  <a:lnTo>
                    <a:pt x="491" y="474"/>
                  </a:lnTo>
                  <a:lnTo>
                    <a:pt x="506" y="545"/>
                  </a:lnTo>
                  <a:lnTo>
                    <a:pt x="518" y="618"/>
                  </a:lnTo>
                  <a:lnTo>
                    <a:pt x="525" y="694"/>
                  </a:lnTo>
                  <a:lnTo>
                    <a:pt x="530" y="771"/>
                  </a:lnTo>
                  <a:lnTo>
                    <a:pt x="530" y="851"/>
                  </a:lnTo>
                  <a:lnTo>
                    <a:pt x="527" y="931"/>
                  </a:lnTo>
                  <a:lnTo>
                    <a:pt x="520" y="1012"/>
                  </a:lnTo>
                  <a:lnTo>
                    <a:pt x="510" y="1093"/>
                  </a:lnTo>
                  <a:lnTo>
                    <a:pt x="497" y="1173"/>
                  </a:lnTo>
                  <a:lnTo>
                    <a:pt x="480" y="1258"/>
                  </a:lnTo>
                  <a:lnTo>
                    <a:pt x="460" y="1340"/>
                  </a:lnTo>
                  <a:lnTo>
                    <a:pt x="438" y="1418"/>
                  </a:lnTo>
                  <a:lnTo>
                    <a:pt x="414" y="1493"/>
                  </a:lnTo>
                  <a:lnTo>
                    <a:pt x="389" y="1565"/>
                  </a:lnTo>
                  <a:lnTo>
                    <a:pt x="363" y="1634"/>
                  </a:lnTo>
                  <a:lnTo>
                    <a:pt x="335" y="1701"/>
                  </a:lnTo>
                  <a:lnTo>
                    <a:pt x="307" y="1763"/>
                  </a:lnTo>
                  <a:lnTo>
                    <a:pt x="279" y="1820"/>
                  </a:lnTo>
                  <a:lnTo>
                    <a:pt x="250" y="1874"/>
                  </a:lnTo>
                  <a:lnTo>
                    <a:pt x="221" y="1924"/>
                  </a:lnTo>
                  <a:lnTo>
                    <a:pt x="193" y="1970"/>
                  </a:lnTo>
                  <a:lnTo>
                    <a:pt x="165" y="2011"/>
                  </a:lnTo>
                  <a:lnTo>
                    <a:pt x="138" y="2046"/>
                  </a:lnTo>
                  <a:lnTo>
                    <a:pt x="113" y="2078"/>
                  </a:lnTo>
                  <a:lnTo>
                    <a:pt x="88" y="2103"/>
                  </a:lnTo>
                  <a:lnTo>
                    <a:pt x="66" y="2123"/>
                  </a:lnTo>
                  <a:lnTo>
                    <a:pt x="45" y="2138"/>
                  </a:lnTo>
                  <a:lnTo>
                    <a:pt x="28" y="2148"/>
                  </a:lnTo>
                  <a:lnTo>
                    <a:pt x="12" y="2150"/>
                  </a:lnTo>
                  <a:lnTo>
                    <a:pt x="10" y="2150"/>
                  </a:lnTo>
                  <a:lnTo>
                    <a:pt x="0" y="21"/>
                  </a:lnTo>
                  <a:lnTo>
                    <a:pt x="14" y="13"/>
                  </a:lnTo>
                  <a:lnTo>
                    <a:pt x="28" y="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3DCE2"/>
            </a:solidFill>
            <a:ln w="0">
              <a:solidFill>
                <a:srgbClr val="A3DCE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8"/>
            <p:cNvSpPr>
              <a:spLocks/>
            </p:cNvSpPr>
            <p:nvPr userDrawn="1"/>
          </p:nvSpPr>
          <p:spPr bwMode="auto">
            <a:xfrm rot="900000">
              <a:off x="336216" y="161239"/>
              <a:ext cx="181304" cy="729296"/>
            </a:xfrm>
            <a:custGeom>
              <a:avLst/>
              <a:gdLst>
                <a:gd name="T0" fmla="*/ 451 w 533"/>
                <a:gd name="T1" fmla="*/ 0 h 2144"/>
                <a:gd name="T2" fmla="*/ 487 w 533"/>
                <a:gd name="T3" fmla="*/ 4 h 2144"/>
                <a:gd name="T4" fmla="*/ 503 w 533"/>
                <a:gd name="T5" fmla="*/ 9 h 2144"/>
                <a:gd name="T6" fmla="*/ 521 w 533"/>
                <a:gd name="T7" fmla="*/ 16 h 2144"/>
                <a:gd name="T8" fmla="*/ 522 w 533"/>
                <a:gd name="T9" fmla="*/ 15 h 2144"/>
                <a:gd name="T10" fmla="*/ 523 w 533"/>
                <a:gd name="T11" fmla="*/ 15 h 2144"/>
                <a:gd name="T12" fmla="*/ 533 w 533"/>
                <a:gd name="T13" fmla="*/ 2144 h 2144"/>
                <a:gd name="T14" fmla="*/ 517 w 533"/>
                <a:gd name="T15" fmla="*/ 2141 h 2144"/>
                <a:gd name="T16" fmla="*/ 498 w 533"/>
                <a:gd name="T17" fmla="*/ 2131 h 2144"/>
                <a:gd name="T18" fmla="*/ 477 w 533"/>
                <a:gd name="T19" fmla="*/ 2117 h 2144"/>
                <a:gd name="T20" fmla="*/ 455 w 533"/>
                <a:gd name="T21" fmla="*/ 2096 h 2144"/>
                <a:gd name="T22" fmla="*/ 430 w 533"/>
                <a:gd name="T23" fmla="*/ 2070 h 2144"/>
                <a:gd name="T24" fmla="*/ 404 w 533"/>
                <a:gd name="T25" fmla="*/ 2040 h 2144"/>
                <a:gd name="T26" fmla="*/ 377 w 533"/>
                <a:gd name="T27" fmla="*/ 2004 h 2144"/>
                <a:gd name="T28" fmla="*/ 349 w 533"/>
                <a:gd name="T29" fmla="*/ 1964 h 2144"/>
                <a:gd name="T30" fmla="*/ 320 w 533"/>
                <a:gd name="T31" fmla="*/ 1918 h 2144"/>
                <a:gd name="T32" fmla="*/ 291 w 533"/>
                <a:gd name="T33" fmla="*/ 1869 h 2144"/>
                <a:gd name="T34" fmla="*/ 262 w 533"/>
                <a:gd name="T35" fmla="*/ 1815 h 2144"/>
                <a:gd name="T36" fmla="*/ 233 w 533"/>
                <a:gd name="T37" fmla="*/ 1758 h 2144"/>
                <a:gd name="T38" fmla="*/ 204 w 533"/>
                <a:gd name="T39" fmla="*/ 1696 h 2144"/>
                <a:gd name="T40" fmla="*/ 176 w 533"/>
                <a:gd name="T41" fmla="*/ 1632 h 2144"/>
                <a:gd name="T42" fmla="*/ 149 w 533"/>
                <a:gd name="T43" fmla="*/ 1563 h 2144"/>
                <a:gd name="T44" fmla="*/ 124 w 533"/>
                <a:gd name="T45" fmla="*/ 1490 h 2144"/>
                <a:gd name="T46" fmla="*/ 99 w 533"/>
                <a:gd name="T47" fmla="*/ 1415 h 2144"/>
                <a:gd name="T48" fmla="*/ 76 w 533"/>
                <a:gd name="T49" fmla="*/ 1338 h 2144"/>
                <a:gd name="T50" fmla="*/ 56 w 533"/>
                <a:gd name="T51" fmla="*/ 1257 h 2144"/>
                <a:gd name="T52" fmla="*/ 37 w 533"/>
                <a:gd name="T53" fmla="*/ 1174 h 2144"/>
                <a:gd name="T54" fmla="*/ 22 w 533"/>
                <a:gd name="T55" fmla="*/ 1093 h 2144"/>
                <a:gd name="T56" fmla="*/ 12 w 533"/>
                <a:gd name="T57" fmla="*/ 1011 h 2144"/>
                <a:gd name="T58" fmla="*/ 4 w 533"/>
                <a:gd name="T59" fmla="*/ 929 h 2144"/>
                <a:gd name="T60" fmla="*/ 0 w 533"/>
                <a:gd name="T61" fmla="*/ 847 h 2144"/>
                <a:gd name="T62" fmla="*/ 0 w 533"/>
                <a:gd name="T63" fmla="*/ 767 h 2144"/>
                <a:gd name="T64" fmla="*/ 4 w 533"/>
                <a:gd name="T65" fmla="*/ 689 h 2144"/>
                <a:gd name="T66" fmla="*/ 11 w 533"/>
                <a:gd name="T67" fmla="*/ 613 h 2144"/>
                <a:gd name="T68" fmla="*/ 21 w 533"/>
                <a:gd name="T69" fmla="*/ 539 h 2144"/>
                <a:gd name="T70" fmla="*/ 36 w 533"/>
                <a:gd name="T71" fmla="*/ 468 h 2144"/>
                <a:gd name="T72" fmla="*/ 54 w 533"/>
                <a:gd name="T73" fmla="*/ 400 h 2144"/>
                <a:gd name="T74" fmla="*/ 76 w 533"/>
                <a:gd name="T75" fmla="*/ 337 h 2144"/>
                <a:gd name="T76" fmla="*/ 101 w 533"/>
                <a:gd name="T77" fmla="*/ 277 h 2144"/>
                <a:gd name="T78" fmla="*/ 132 w 533"/>
                <a:gd name="T79" fmla="*/ 222 h 2144"/>
                <a:gd name="T80" fmla="*/ 154 w 533"/>
                <a:gd name="T81" fmla="*/ 188 h 2144"/>
                <a:gd name="T82" fmla="*/ 179 w 533"/>
                <a:gd name="T83" fmla="*/ 154 h 2144"/>
                <a:gd name="T84" fmla="*/ 207 w 533"/>
                <a:gd name="T85" fmla="*/ 123 h 2144"/>
                <a:gd name="T86" fmla="*/ 239 w 533"/>
                <a:gd name="T87" fmla="*/ 92 h 2144"/>
                <a:gd name="T88" fmla="*/ 271 w 533"/>
                <a:gd name="T89" fmla="*/ 67 h 2144"/>
                <a:gd name="T90" fmla="*/ 305 w 533"/>
                <a:gd name="T91" fmla="*/ 43 h 2144"/>
                <a:gd name="T92" fmla="*/ 341 w 533"/>
                <a:gd name="T93" fmla="*/ 25 h 2144"/>
                <a:gd name="T94" fmla="*/ 377 w 533"/>
                <a:gd name="T95" fmla="*/ 11 h 2144"/>
                <a:gd name="T96" fmla="*/ 413 w 533"/>
                <a:gd name="T97" fmla="*/ 2 h 2144"/>
                <a:gd name="T98" fmla="*/ 451 w 533"/>
                <a:gd name="T99" fmla="*/ 0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3" h="2144">
                  <a:moveTo>
                    <a:pt x="451" y="0"/>
                  </a:moveTo>
                  <a:lnTo>
                    <a:pt x="487" y="4"/>
                  </a:lnTo>
                  <a:lnTo>
                    <a:pt x="503" y="9"/>
                  </a:lnTo>
                  <a:lnTo>
                    <a:pt x="521" y="16"/>
                  </a:lnTo>
                  <a:lnTo>
                    <a:pt x="522" y="15"/>
                  </a:lnTo>
                  <a:lnTo>
                    <a:pt x="523" y="15"/>
                  </a:lnTo>
                  <a:lnTo>
                    <a:pt x="533" y="2144"/>
                  </a:lnTo>
                  <a:lnTo>
                    <a:pt x="517" y="2141"/>
                  </a:lnTo>
                  <a:lnTo>
                    <a:pt x="498" y="2131"/>
                  </a:lnTo>
                  <a:lnTo>
                    <a:pt x="477" y="2117"/>
                  </a:lnTo>
                  <a:lnTo>
                    <a:pt x="455" y="2096"/>
                  </a:lnTo>
                  <a:lnTo>
                    <a:pt x="430" y="2070"/>
                  </a:lnTo>
                  <a:lnTo>
                    <a:pt x="404" y="2040"/>
                  </a:lnTo>
                  <a:lnTo>
                    <a:pt x="377" y="2004"/>
                  </a:lnTo>
                  <a:lnTo>
                    <a:pt x="349" y="1964"/>
                  </a:lnTo>
                  <a:lnTo>
                    <a:pt x="320" y="1918"/>
                  </a:lnTo>
                  <a:lnTo>
                    <a:pt x="291" y="1869"/>
                  </a:lnTo>
                  <a:lnTo>
                    <a:pt x="262" y="1815"/>
                  </a:lnTo>
                  <a:lnTo>
                    <a:pt x="233" y="1758"/>
                  </a:lnTo>
                  <a:lnTo>
                    <a:pt x="204" y="1696"/>
                  </a:lnTo>
                  <a:lnTo>
                    <a:pt x="176" y="1632"/>
                  </a:lnTo>
                  <a:lnTo>
                    <a:pt x="149" y="1563"/>
                  </a:lnTo>
                  <a:lnTo>
                    <a:pt x="124" y="1490"/>
                  </a:lnTo>
                  <a:lnTo>
                    <a:pt x="99" y="1415"/>
                  </a:lnTo>
                  <a:lnTo>
                    <a:pt x="76" y="1338"/>
                  </a:lnTo>
                  <a:lnTo>
                    <a:pt x="56" y="1257"/>
                  </a:lnTo>
                  <a:lnTo>
                    <a:pt x="37" y="1174"/>
                  </a:lnTo>
                  <a:lnTo>
                    <a:pt x="22" y="1093"/>
                  </a:lnTo>
                  <a:lnTo>
                    <a:pt x="12" y="1011"/>
                  </a:lnTo>
                  <a:lnTo>
                    <a:pt x="4" y="929"/>
                  </a:lnTo>
                  <a:lnTo>
                    <a:pt x="0" y="847"/>
                  </a:lnTo>
                  <a:lnTo>
                    <a:pt x="0" y="767"/>
                  </a:lnTo>
                  <a:lnTo>
                    <a:pt x="4" y="689"/>
                  </a:lnTo>
                  <a:lnTo>
                    <a:pt x="11" y="613"/>
                  </a:lnTo>
                  <a:lnTo>
                    <a:pt x="21" y="539"/>
                  </a:lnTo>
                  <a:lnTo>
                    <a:pt x="36" y="468"/>
                  </a:lnTo>
                  <a:lnTo>
                    <a:pt x="54" y="400"/>
                  </a:lnTo>
                  <a:lnTo>
                    <a:pt x="76" y="337"/>
                  </a:lnTo>
                  <a:lnTo>
                    <a:pt x="101" y="277"/>
                  </a:lnTo>
                  <a:lnTo>
                    <a:pt x="132" y="222"/>
                  </a:lnTo>
                  <a:lnTo>
                    <a:pt x="154" y="188"/>
                  </a:lnTo>
                  <a:lnTo>
                    <a:pt x="179" y="154"/>
                  </a:lnTo>
                  <a:lnTo>
                    <a:pt x="207" y="123"/>
                  </a:lnTo>
                  <a:lnTo>
                    <a:pt x="239" y="92"/>
                  </a:lnTo>
                  <a:lnTo>
                    <a:pt x="271" y="67"/>
                  </a:lnTo>
                  <a:lnTo>
                    <a:pt x="305" y="43"/>
                  </a:lnTo>
                  <a:lnTo>
                    <a:pt x="341" y="25"/>
                  </a:lnTo>
                  <a:lnTo>
                    <a:pt x="377" y="11"/>
                  </a:lnTo>
                  <a:lnTo>
                    <a:pt x="413" y="2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BCE6EA"/>
            </a:solidFill>
            <a:ln w="0">
              <a:solidFill>
                <a:srgbClr val="BCE6EA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 rot="900000">
              <a:off x="435900" y="174023"/>
              <a:ext cx="79937" cy="729636"/>
            </a:xfrm>
            <a:custGeom>
              <a:avLst/>
              <a:gdLst>
                <a:gd name="T0" fmla="*/ 225 w 235"/>
                <a:gd name="T1" fmla="*/ 0 h 2145"/>
                <a:gd name="T2" fmla="*/ 235 w 235"/>
                <a:gd name="T3" fmla="*/ 2145 h 2145"/>
                <a:gd name="T4" fmla="*/ 227 w 235"/>
                <a:gd name="T5" fmla="*/ 2140 h 2145"/>
                <a:gd name="T6" fmla="*/ 218 w 235"/>
                <a:gd name="T7" fmla="*/ 2128 h 2145"/>
                <a:gd name="T8" fmla="*/ 207 w 235"/>
                <a:gd name="T9" fmla="*/ 2109 h 2145"/>
                <a:gd name="T10" fmla="*/ 196 w 235"/>
                <a:gd name="T11" fmla="*/ 2084 h 2145"/>
                <a:gd name="T12" fmla="*/ 184 w 235"/>
                <a:gd name="T13" fmla="*/ 2052 h 2145"/>
                <a:gd name="T14" fmla="*/ 171 w 235"/>
                <a:gd name="T15" fmla="*/ 2014 h 2145"/>
                <a:gd name="T16" fmla="*/ 157 w 235"/>
                <a:gd name="T17" fmla="*/ 1971 h 2145"/>
                <a:gd name="T18" fmla="*/ 143 w 235"/>
                <a:gd name="T19" fmla="*/ 1921 h 2145"/>
                <a:gd name="T20" fmla="*/ 129 w 235"/>
                <a:gd name="T21" fmla="*/ 1867 h 2145"/>
                <a:gd name="T22" fmla="*/ 115 w 235"/>
                <a:gd name="T23" fmla="*/ 1807 h 2145"/>
                <a:gd name="T24" fmla="*/ 101 w 235"/>
                <a:gd name="T25" fmla="*/ 1742 h 2145"/>
                <a:gd name="T26" fmla="*/ 88 w 235"/>
                <a:gd name="T27" fmla="*/ 1673 h 2145"/>
                <a:gd name="T28" fmla="*/ 74 w 235"/>
                <a:gd name="T29" fmla="*/ 1599 h 2145"/>
                <a:gd name="T30" fmla="*/ 61 w 235"/>
                <a:gd name="T31" fmla="*/ 1520 h 2145"/>
                <a:gd name="T32" fmla="*/ 49 w 235"/>
                <a:gd name="T33" fmla="*/ 1440 h 2145"/>
                <a:gd name="T34" fmla="*/ 37 w 235"/>
                <a:gd name="T35" fmla="*/ 1354 h 2145"/>
                <a:gd name="T36" fmla="*/ 27 w 235"/>
                <a:gd name="T37" fmla="*/ 1266 h 2145"/>
                <a:gd name="T38" fmla="*/ 18 w 235"/>
                <a:gd name="T39" fmla="*/ 1173 h 2145"/>
                <a:gd name="T40" fmla="*/ 12 w 235"/>
                <a:gd name="T41" fmla="*/ 1090 h 2145"/>
                <a:gd name="T42" fmla="*/ 6 w 235"/>
                <a:gd name="T43" fmla="*/ 1006 h 2145"/>
                <a:gd name="T44" fmla="*/ 3 w 235"/>
                <a:gd name="T45" fmla="*/ 923 h 2145"/>
                <a:gd name="T46" fmla="*/ 1 w 235"/>
                <a:gd name="T47" fmla="*/ 840 h 2145"/>
                <a:gd name="T48" fmla="*/ 0 w 235"/>
                <a:gd name="T49" fmla="*/ 759 h 2145"/>
                <a:gd name="T50" fmla="*/ 3 w 235"/>
                <a:gd name="T51" fmla="*/ 679 h 2145"/>
                <a:gd name="T52" fmla="*/ 5 w 235"/>
                <a:gd name="T53" fmla="*/ 601 h 2145"/>
                <a:gd name="T54" fmla="*/ 10 w 235"/>
                <a:gd name="T55" fmla="*/ 527 h 2145"/>
                <a:gd name="T56" fmla="*/ 16 w 235"/>
                <a:gd name="T57" fmla="*/ 455 h 2145"/>
                <a:gd name="T58" fmla="*/ 25 w 235"/>
                <a:gd name="T59" fmla="*/ 387 h 2145"/>
                <a:gd name="T60" fmla="*/ 35 w 235"/>
                <a:gd name="T61" fmla="*/ 323 h 2145"/>
                <a:gd name="T62" fmla="*/ 46 w 235"/>
                <a:gd name="T63" fmla="*/ 264 h 2145"/>
                <a:gd name="T64" fmla="*/ 60 w 235"/>
                <a:gd name="T65" fmla="*/ 209 h 2145"/>
                <a:gd name="T66" fmla="*/ 75 w 235"/>
                <a:gd name="T67" fmla="*/ 160 h 2145"/>
                <a:gd name="T68" fmla="*/ 91 w 235"/>
                <a:gd name="T69" fmla="*/ 118 h 2145"/>
                <a:gd name="T70" fmla="*/ 110 w 235"/>
                <a:gd name="T71" fmla="*/ 81 h 2145"/>
                <a:gd name="T72" fmla="*/ 129 w 235"/>
                <a:gd name="T73" fmla="*/ 51 h 2145"/>
                <a:gd name="T74" fmla="*/ 152 w 235"/>
                <a:gd name="T75" fmla="*/ 29 h 2145"/>
                <a:gd name="T76" fmla="*/ 176 w 235"/>
                <a:gd name="T77" fmla="*/ 13 h 2145"/>
                <a:gd name="T78" fmla="*/ 200 w 235"/>
                <a:gd name="T79" fmla="*/ 3 h 2145"/>
                <a:gd name="T80" fmla="*/ 225 w 235"/>
                <a:gd name="T81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5" h="2145">
                  <a:moveTo>
                    <a:pt x="225" y="0"/>
                  </a:moveTo>
                  <a:lnTo>
                    <a:pt x="235" y="2145"/>
                  </a:lnTo>
                  <a:lnTo>
                    <a:pt x="227" y="2140"/>
                  </a:lnTo>
                  <a:lnTo>
                    <a:pt x="218" y="2128"/>
                  </a:lnTo>
                  <a:lnTo>
                    <a:pt x="207" y="2109"/>
                  </a:lnTo>
                  <a:lnTo>
                    <a:pt x="196" y="2084"/>
                  </a:lnTo>
                  <a:lnTo>
                    <a:pt x="184" y="2052"/>
                  </a:lnTo>
                  <a:lnTo>
                    <a:pt x="171" y="2014"/>
                  </a:lnTo>
                  <a:lnTo>
                    <a:pt x="157" y="1971"/>
                  </a:lnTo>
                  <a:lnTo>
                    <a:pt x="143" y="1921"/>
                  </a:lnTo>
                  <a:lnTo>
                    <a:pt x="129" y="1867"/>
                  </a:lnTo>
                  <a:lnTo>
                    <a:pt x="115" y="1807"/>
                  </a:lnTo>
                  <a:lnTo>
                    <a:pt x="101" y="1742"/>
                  </a:lnTo>
                  <a:lnTo>
                    <a:pt x="88" y="1673"/>
                  </a:lnTo>
                  <a:lnTo>
                    <a:pt x="74" y="1599"/>
                  </a:lnTo>
                  <a:lnTo>
                    <a:pt x="61" y="1520"/>
                  </a:lnTo>
                  <a:lnTo>
                    <a:pt x="49" y="1440"/>
                  </a:lnTo>
                  <a:lnTo>
                    <a:pt x="37" y="1354"/>
                  </a:lnTo>
                  <a:lnTo>
                    <a:pt x="27" y="1266"/>
                  </a:lnTo>
                  <a:lnTo>
                    <a:pt x="18" y="1173"/>
                  </a:lnTo>
                  <a:lnTo>
                    <a:pt x="12" y="1090"/>
                  </a:lnTo>
                  <a:lnTo>
                    <a:pt x="6" y="1006"/>
                  </a:lnTo>
                  <a:lnTo>
                    <a:pt x="3" y="923"/>
                  </a:lnTo>
                  <a:lnTo>
                    <a:pt x="1" y="840"/>
                  </a:lnTo>
                  <a:lnTo>
                    <a:pt x="0" y="759"/>
                  </a:lnTo>
                  <a:lnTo>
                    <a:pt x="3" y="679"/>
                  </a:lnTo>
                  <a:lnTo>
                    <a:pt x="5" y="601"/>
                  </a:lnTo>
                  <a:lnTo>
                    <a:pt x="10" y="527"/>
                  </a:lnTo>
                  <a:lnTo>
                    <a:pt x="16" y="455"/>
                  </a:lnTo>
                  <a:lnTo>
                    <a:pt x="25" y="387"/>
                  </a:lnTo>
                  <a:lnTo>
                    <a:pt x="35" y="323"/>
                  </a:lnTo>
                  <a:lnTo>
                    <a:pt x="46" y="264"/>
                  </a:lnTo>
                  <a:lnTo>
                    <a:pt x="60" y="209"/>
                  </a:lnTo>
                  <a:lnTo>
                    <a:pt x="75" y="160"/>
                  </a:lnTo>
                  <a:lnTo>
                    <a:pt x="91" y="118"/>
                  </a:lnTo>
                  <a:lnTo>
                    <a:pt x="110" y="81"/>
                  </a:lnTo>
                  <a:lnTo>
                    <a:pt x="129" y="51"/>
                  </a:lnTo>
                  <a:lnTo>
                    <a:pt x="152" y="29"/>
                  </a:lnTo>
                  <a:lnTo>
                    <a:pt x="176" y="13"/>
                  </a:lnTo>
                  <a:lnTo>
                    <a:pt x="200" y="3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DEDED"/>
            </a:solidFill>
            <a:ln w="0">
              <a:solidFill>
                <a:srgbClr val="EDEDED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auto">
            <a:xfrm rot="900000">
              <a:off x="509845" y="193700"/>
              <a:ext cx="78916" cy="729636"/>
            </a:xfrm>
            <a:custGeom>
              <a:avLst/>
              <a:gdLst>
                <a:gd name="T0" fmla="*/ 0 w 232"/>
                <a:gd name="T1" fmla="*/ 0 h 2145"/>
                <a:gd name="T2" fmla="*/ 26 w 232"/>
                <a:gd name="T3" fmla="*/ 3 h 2145"/>
                <a:gd name="T4" fmla="*/ 50 w 232"/>
                <a:gd name="T5" fmla="*/ 13 h 2145"/>
                <a:gd name="T6" fmla="*/ 72 w 232"/>
                <a:gd name="T7" fmla="*/ 28 h 2145"/>
                <a:gd name="T8" fmla="*/ 93 w 232"/>
                <a:gd name="T9" fmla="*/ 50 h 2145"/>
                <a:gd name="T10" fmla="*/ 114 w 232"/>
                <a:gd name="T11" fmla="*/ 82 h 2145"/>
                <a:gd name="T12" fmla="*/ 133 w 232"/>
                <a:gd name="T13" fmla="*/ 119 h 2145"/>
                <a:gd name="T14" fmla="*/ 150 w 232"/>
                <a:gd name="T15" fmla="*/ 162 h 2145"/>
                <a:gd name="T16" fmla="*/ 165 w 232"/>
                <a:gd name="T17" fmla="*/ 212 h 2145"/>
                <a:gd name="T18" fmla="*/ 179 w 232"/>
                <a:gd name="T19" fmla="*/ 265 h 2145"/>
                <a:gd name="T20" fmla="*/ 191 w 232"/>
                <a:gd name="T21" fmla="*/ 325 h 2145"/>
                <a:gd name="T22" fmla="*/ 201 w 232"/>
                <a:gd name="T23" fmla="*/ 389 h 2145"/>
                <a:gd name="T24" fmla="*/ 211 w 232"/>
                <a:gd name="T25" fmla="*/ 456 h 2145"/>
                <a:gd name="T26" fmla="*/ 219 w 232"/>
                <a:gd name="T27" fmla="*/ 527 h 2145"/>
                <a:gd name="T28" fmla="*/ 223 w 232"/>
                <a:gd name="T29" fmla="*/ 602 h 2145"/>
                <a:gd name="T30" fmla="*/ 228 w 232"/>
                <a:gd name="T31" fmla="*/ 678 h 2145"/>
                <a:gd name="T32" fmla="*/ 230 w 232"/>
                <a:gd name="T33" fmla="*/ 758 h 2145"/>
                <a:gd name="T34" fmla="*/ 232 w 232"/>
                <a:gd name="T35" fmla="*/ 839 h 2145"/>
                <a:gd name="T36" fmla="*/ 230 w 232"/>
                <a:gd name="T37" fmla="*/ 920 h 2145"/>
                <a:gd name="T38" fmla="*/ 228 w 232"/>
                <a:gd name="T39" fmla="*/ 1003 h 2145"/>
                <a:gd name="T40" fmla="*/ 223 w 232"/>
                <a:gd name="T41" fmla="*/ 1088 h 2145"/>
                <a:gd name="T42" fmla="*/ 218 w 232"/>
                <a:gd name="T43" fmla="*/ 1171 h 2145"/>
                <a:gd name="T44" fmla="*/ 211 w 232"/>
                <a:gd name="T45" fmla="*/ 1263 h 2145"/>
                <a:gd name="T46" fmla="*/ 200 w 232"/>
                <a:gd name="T47" fmla="*/ 1353 h 2145"/>
                <a:gd name="T48" fmla="*/ 191 w 232"/>
                <a:gd name="T49" fmla="*/ 1440 h 2145"/>
                <a:gd name="T50" fmla="*/ 179 w 232"/>
                <a:gd name="T51" fmla="*/ 1522 h 2145"/>
                <a:gd name="T52" fmla="*/ 166 w 232"/>
                <a:gd name="T53" fmla="*/ 1601 h 2145"/>
                <a:gd name="T54" fmla="*/ 154 w 232"/>
                <a:gd name="T55" fmla="*/ 1675 h 2145"/>
                <a:gd name="T56" fmla="*/ 141 w 232"/>
                <a:gd name="T57" fmla="*/ 1745 h 2145"/>
                <a:gd name="T58" fmla="*/ 128 w 232"/>
                <a:gd name="T59" fmla="*/ 1811 h 2145"/>
                <a:gd name="T60" fmla="*/ 114 w 232"/>
                <a:gd name="T61" fmla="*/ 1870 h 2145"/>
                <a:gd name="T62" fmla="*/ 100 w 232"/>
                <a:gd name="T63" fmla="*/ 1925 h 2145"/>
                <a:gd name="T64" fmla="*/ 87 w 232"/>
                <a:gd name="T65" fmla="*/ 1974 h 2145"/>
                <a:gd name="T66" fmla="*/ 73 w 232"/>
                <a:gd name="T67" fmla="*/ 2019 h 2145"/>
                <a:gd name="T68" fmla="*/ 62 w 232"/>
                <a:gd name="T69" fmla="*/ 2056 h 2145"/>
                <a:gd name="T70" fmla="*/ 49 w 232"/>
                <a:gd name="T71" fmla="*/ 2088 h 2145"/>
                <a:gd name="T72" fmla="*/ 38 w 232"/>
                <a:gd name="T73" fmla="*/ 2112 h 2145"/>
                <a:gd name="T74" fmla="*/ 28 w 232"/>
                <a:gd name="T75" fmla="*/ 2131 h 2145"/>
                <a:gd name="T76" fmla="*/ 20 w 232"/>
                <a:gd name="T77" fmla="*/ 2142 h 2145"/>
                <a:gd name="T78" fmla="*/ 12 w 232"/>
                <a:gd name="T79" fmla="*/ 2145 h 2145"/>
                <a:gd name="T80" fmla="*/ 10 w 232"/>
                <a:gd name="T81" fmla="*/ 2145 h 2145"/>
                <a:gd name="T82" fmla="*/ 0 w 232"/>
                <a:gd name="T83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2" h="2145">
                  <a:moveTo>
                    <a:pt x="0" y="0"/>
                  </a:moveTo>
                  <a:lnTo>
                    <a:pt x="26" y="3"/>
                  </a:lnTo>
                  <a:lnTo>
                    <a:pt x="50" y="13"/>
                  </a:lnTo>
                  <a:lnTo>
                    <a:pt x="72" y="28"/>
                  </a:lnTo>
                  <a:lnTo>
                    <a:pt x="93" y="50"/>
                  </a:lnTo>
                  <a:lnTo>
                    <a:pt x="114" y="82"/>
                  </a:lnTo>
                  <a:lnTo>
                    <a:pt x="133" y="119"/>
                  </a:lnTo>
                  <a:lnTo>
                    <a:pt x="150" y="162"/>
                  </a:lnTo>
                  <a:lnTo>
                    <a:pt x="165" y="212"/>
                  </a:lnTo>
                  <a:lnTo>
                    <a:pt x="179" y="265"/>
                  </a:lnTo>
                  <a:lnTo>
                    <a:pt x="191" y="325"/>
                  </a:lnTo>
                  <a:lnTo>
                    <a:pt x="201" y="389"/>
                  </a:lnTo>
                  <a:lnTo>
                    <a:pt x="211" y="456"/>
                  </a:lnTo>
                  <a:lnTo>
                    <a:pt x="219" y="527"/>
                  </a:lnTo>
                  <a:lnTo>
                    <a:pt x="223" y="602"/>
                  </a:lnTo>
                  <a:lnTo>
                    <a:pt x="228" y="678"/>
                  </a:lnTo>
                  <a:lnTo>
                    <a:pt x="230" y="758"/>
                  </a:lnTo>
                  <a:lnTo>
                    <a:pt x="232" y="839"/>
                  </a:lnTo>
                  <a:lnTo>
                    <a:pt x="230" y="920"/>
                  </a:lnTo>
                  <a:lnTo>
                    <a:pt x="228" y="1003"/>
                  </a:lnTo>
                  <a:lnTo>
                    <a:pt x="223" y="1088"/>
                  </a:lnTo>
                  <a:lnTo>
                    <a:pt x="218" y="1171"/>
                  </a:lnTo>
                  <a:lnTo>
                    <a:pt x="211" y="1263"/>
                  </a:lnTo>
                  <a:lnTo>
                    <a:pt x="200" y="1353"/>
                  </a:lnTo>
                  <a:lnTo>
                    <a:pt x="191" y="1440"/>
                  </a:lnTo>
                  <a:lnTo>
                    <a:pt x="179" y="1522"/>
                  </a:lnTo>
                  <a:lnTo>
                    <a:pt x="166" y="1601"/>
                  </a:lnTo>
                  <a:lnTo>
                    <a:pt x="154" y="1675"/>
                  </a:lnTo>
                  <a:lnTo>
                    <a:pt x="141" y="1745"/>
                  </a:lnTo>
                  <a:lnTo>
                    <a:pt x="128" y="1811"/>
                  </a:lnTo>
                  <a:lnTo>
                    <a:pt x="114" y="1870"/>
                  </a:lnTo>
                  <a:lnTo>
                    <a:pt x="100" y="1925"/>
                  </a:lnTo>
                  <a:lnTo>
                    <a:pt x="87" y="1974"/>
                  </a:lnTo>
                  <a:lnTo>
                    <a:pt x="73" y="2019"/>
                  </a:lnTo>
                  <a:lnTo>
                    <a:pt x="62" y="2056"/>
                  </a:lnTo>
                  <a:lnTo>
                    <a:pt x="49" y="2088"/>
                  </a:lnTo>
                  <a:lnTo>
                    <a:pt x="38" y="2112"/>
                  </a:lnTo>
                  <a:lnTo>
                    <a:pt x="28" y="2131"/>
                  </a:lnTo>
                  <a:lnTo>
                    <a:pt x="20" y="2142"/>
                  </a:lnTo>
                  <a:lnTo>
                    <a:pt x="12" y="2145"/>
                  </a:lnTo>
                  <a:lnTo>
                    <a:pt x="10" y="2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 userDrawn="1"/>
          </p:nvSpPr>
          <p:spPr bwMode="auto">
            <a:xfrm rot="900000">
              <a:off x="353787" y="901288"/>
              <a:ext cx="22791" cy="98645"/>
            </a:xfrm>
            <a:custGeom>
              <a:avLst/>
              <a:gdLst>
                <a:gd name="T0" fmla="*/ 34 w 67"/>
                <a:gd name="T1" fmla="*/ 0 h 290"/>
                <a:gd name="T2" fmla="*/ 67 w 67"/>
                <a:gd name="T3" fmla="*/ 290 h 290"/>
                <a:gd name="T4" fmla="*/ 34 w 67"/>
                <a:gd name="T5" fmla="*/ 290 h 290"/>
                <a:gd name="T6" fmla="*/ 0 w 67"/>
                <a:gd name="T7" fmla="*/ 0 h 290"/>
                <a:gd name="T8" fmla="*/ 34 w 67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90">
                  <a:moveTo>
                    <a:pt x="34" y="0"/>
                  </a:moveTo>
                  <a:lnTo>
                    <a:pt x="67" y="290"/>
                  </a:lnTo>
                  <a:lnTo>
                    <a:pt x="34" y="290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 rot="900000">
              <a:off x="399513" y="910863"/>
              <a:ext cx="5442" cy="98645"/>
            </a:xfrm>
            <a:custGeom>
              <a:avLst/>
              <a:gdLst>
                <a:gd name="T0" fmla="*/ 14 w 16"/>
                <a:gd name="T1" fmla="*/ 0 h 290"/>
                <a:gd name="T2" fmla="*/ 16 w 16"/>
                <a:gd name="T3" fmla="*/ 290 h 290"/>
                <a:gd name="T4" fmla="*/ 2 w 16"/>
                <a:gd name="T5" fmla="*/ 290 h 290"/>
                <a:gd name="T6" fmla="*/ 0 w 16"/>
                <a:gd name="T7" fmla="*/ 1 h 290"/>
                <a:gd name="T8" fmla="*/ 14 w 16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90">
                  <a:moveTo>
                    <a:pt x="14" y="0"/>
                  </a:moveTo>
                  <a:lnTo>
                    <a:pt x="16" y="290"/>
                  </a:lnTo>
                  <a:lnTo>
                    <a:pt x="2" y="290"/>
                  </a:lnTo>
                  <a:lnTo>
                    <a:pt x="0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 rot="900000">
              <a:off x="435049" y="922573"/>
              <a:ext cx="21770" cy="98645"/>
            </a:xfrm>
            <a:custGeom>
              <a:avLst/>
              <a:gdLst>
                <a:gd name="T0" fmla="*/ 64 w 64"/>
                <a:gd name="T1" fmla="*/ 0 h 290"/>
                <a:gd name="T2" fmla="*/ 33 w 64"/>
                <a:gd name="T3" fmla="*/ 290 h 290"/>
                <a:gd name="T4" fmla="*/ 0 w 64"/>
                <a:gd name="T5" fmla="*/ 290 h 290"/>
                <a:gd name="T6" fmla="*/ 30 w 64"/>
                <a:gd name="T7" fmla="*/ 0 h 290"/>
                <a:gd name="T8" fmla="*/ 64 w 64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0">
                  <a:moveTo>
                    <a:pt x="64" y="0"/>
                  </a:moveTo>
                  <a:lnTo>
                    <a:pt x="33" y="290"/>
                  </a:lnTo>
                  <a:lnTo>
                    <a:pt x="0" y="290"/>
                  </a:lnTo>
                  <a:lnTo>
                    <a:pt x="3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 rot="900000">
              <a:off x="383689" y="1010491"/>
              <a:ext cx="51704" cy="65650"/>
            </a:xfrm>
            <a:custGeom>
              <a:avLst/>
              <a:gdLst>
                <a:gd name="T0" fmla="*/ 150 w 152"/>
                <a:gd name="T1" fmla="*/ 0 h 193"/>
                <a:gd name="T2" fmla="*/ 152 w 152"/>
                <a:gd name="T3" fmla="*/ 26 h 193"/>
                <a:gd name="T4" fmla="*/ 150 w 152"/>
                <a:gd name="T5" fmla="*/ 62 h 193"/>
                <a:gd name="T6" fmla="*/ 143 w 152"/>
                <a:gd name="T7" fmla="*/ 93 h 193"/>
                <a:gd name="T8" fmla="*/ 132 w 152"/>
                <a:gd name="T9" fmla="*/ 124 h 193"/>
                <a:gd name="T10" fmla="*/ 117 w 152"/>
                <a:gd name="T11" fmla="*/ 150 h 193"/>
                <a:gd name="T12" fmla="*/ 100 w 152"/>
                <a:gd name="T13" fmla="*/ 173 h 193"/>
                <a:gd name="T14" fmla="*/ 79 w 152"/>
                <a:gd name="T15" fmla="*/ 191 h 193"/>
                <a:gd name="T16" fmla="*/ 1 w 152"/>
                <a:gd name="T17" fmla="*/ 193 h 193"/>
                <a:gd name="T18" fmla="*/ 0 w 152"/>
                <a:gd name="T19" fmla="*/ 1 h 193"/>
                <a:gd name="T20" fmla="*/ 150 w 152"/>
                <a:gd name="T2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93">
                  <a:moveTo>
                    <a:pt x="150" y="0"/>
                  </a:moveTo>
                  <a:lnTo>
                    <a:pt x="152" y="26"/>
                  </a:lnTo>
                  <a:lnTo>
                    <a:pt x="150" y="62"/>
                  </a:lnTo>
                  <a:lnTo>
                    <a:pt x="143" y="93"/>
                  </a:lnTo>
                  <a:lnTo>
                    <a:pt x="132" y="124"/>
                  </a:lnTo>
                  <a:lnTo>
                    <a:pt x="117" y="150"/>
                  </a:lnTo>
                  <a:lnTo>
                    <a:pt x="100" y="173"/>
                  </a:lnTo>
                  <a:lnTo>
                    <a:pt x="79" y="191"/>
                  </a:lnTo>
                  <a:lnTo>
                    <a:pt x="1" y="193"/>
                  </a:lnTo>
                  <a:lnTo>
                    <a:pt x="0" y="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 rot="900000">
              <a:off x="339047" y="998191"/>
              <a:ext cx="46601" cy="65310"/>
            </a:xfrm>
            <a:custGeom>
              <a:avLst/>
              <a:gdLst>
                <a:gd name="T0" fmla="*/ 136 w 137"/>
                <a:gd name="T1" fmla="*/ 0 h 192"/>
                <a:gd name="T2" fmla="*/ 137 w 137"/>
                <a:gd name="T3" fmla="*/ 192 h 192"/>
                <a:gd name="T4" fmla="*/ 75 w 137"/>
                <a:gd name="T5" fmla="*/ 192 h 192"/>
                <a:gd name="T6" fmla="*/ 54 w 137"/>
                <a:gd name="T7" fmla="*/ 173 h 192"/>
                <a:gd name="T8" fmla="*/ 37 w 137"/>
                <a:gd name="T9" fmla="*/ 151 h 192"/>
                <a:gd name="T10" fmla="*/ 21 w 137"/>
                <a:gd name="T11" fmla="*/ 124 h 192"/>
                <a:gd name="T12" fmla="*/ 10 w 137"/>
                <a:gd name="T13" fmla="*/ 95 h 192"/>
                <a:gd name="T14" fmla="*/ 3 w 137"/>
                <a:gd name="T15" fmla="*/ 62 h 192"/>
                <a:gd name="T16" fmla="*/ 0 w 137"/>
                <a:gd name="T17" fmla="*/ 28 h 192"/>
                <a:gd name="T18" fmla="*/ 2 w 137"/>
                <a:gd name="T19" fmla="*/ 0 h 192"/>
                <a:gd name="T20" fmla="*/ 136 w 137"/>
                <a:gd name="T2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92">
                  <a:moveTo>
                    <a:pt x="136" y="0"/>
                  </a:moveTo>
                  <a:lnTo>
                    <a:pt x="137" y="192"/>
                  </a:lnTo>
                  <a:lnTo>
                    <a:pt x="75" y="192"/>
                  </a:lnTo>
                  <a:lnTo>
                    <a:pt x="54" y="173"/>
                  </a:lnTo>
                  <a:lnTo>
                    <a:pt x="37" y="151"/>
                  </a:lnTo>
                  <a:lnTo>
                    <a:pt x="21" y="124"/>
                  </a:lnTo>
                  <a:lnTo>
                    <a:pt x="10" y="95"/>
                  </a:lnTo>
                  <a:lnTo>
                    <a:pt x="3" y="62"/>
                  </a:lnTo>
                  <a:lnTo>
                    <a:pt x="0" y="28"/>
                  </a:lnTo>
                  <a:lnTo>
                    <a:pt x="2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"/>
            <p:cNvSpPr>
              <a:spLocks/>
            </p:cNvSpPr>
            <p:nvPr userDrawn="1"/>
          </p:nvSpPr>
          <p:spPr bwMode="auto">
            <a:xfrm rot="900000">
              <a:off x="272712" y="760739"/>
              <a:ext cx="163956" cy="136063"/>
            </a:xfrm>
            <a:custGeom>
              <a:avLst/>
              <a:gdLst>
                <a:gd name="T0" fmla="*/ 480 w 482"/>
                <a:gd name="T1" fmla="*/ 0 h 400"/>
                <a:gd name="T2" fmla="*/ 482 w 482"/>
                <a:gd name="T3" fmla="*/ 399 h 400"/>
                <a:gd name="T4" fmla="*/ 314 w 482"/>
                <a:gd name="T5" fmla="*/ 400 h 400"/>
                <a:gd name="T6" fmla="*/ 0 w 482"/>
                <a:gd name="T7" fmla="*/ 4 h 400"/>
                <a:gd name="T8" fmla="*/ 480 w 482"/>
                <a:gd name="T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400">
                  <a:moveTo>
                    <a:pt x="480" y="0"/>
                  </a:moveTo>
                  <a:lnTo>
                    <a:pt x="482" y="399"/>
                  </a:lnTo>
                  <a:lnTo>
                    <a:pt x="314" y="400"/>
                  </a:lnTo>
                  <a:lnTo>
                    <a:pt x="0" y="4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 rot="900000">
              <a:off x="430557" y="802335"/>
              <a:ext cx="163956" cy="136403"/>
            </a:xfrm>
            <a:custGeom>
              <a:avLst/>
              <a:gdLst>
                <a:gd name="T0" fmla="*/ 482 w 482"/>
                <a:gd name="T1" fmla="*/ 0 h 401"/>
                <a:gd name="T2" fmla="*/ 174 w 482"/>
                <a:gd name="T3" fmla="*/ 400 h 401"/>
                <a:gd name="T4" fmla="*/ 2 w 482"/>
                <a:gd name="T5" fmla="*/ 401 h 401"/>
                <a:gd name="T6" fmla="*/ 0 w 482"/>
                <a:gd name="T7" fmla="*/ 2 h 401"/>
                <a:gd name="T8" fmla="*/ 482 w 482"/>
                <a:gd name="T9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401">
                  <a:moveTo>
                    <a:pt x="482" y="0"/>
                  </a:moveTo>
                  <a:lnTo>
                    <a:pt x="174" y="400"/>
                  </a:lnTo>
                  <a:lnTo>
                    <a:pt x="2" y="401"/>
                  </a:lnTo>
                  <a:lnTo>
                    <a:pt x="0" y="2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04553" y="397898"/>
            <a:ext cx="5848316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2 .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b="1" spc="-15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타겟선정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ko-KR" altLang="en-US" sz="28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ko-KR" altLang="en-US" sz="2800" b="1" spc="-15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니즈분석</a:t>
            </a:r>
            <a:endParaRPr lang="ko-KR" altLang="en-US" sz="28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542" y="1998887"/>
            <a:ext cx="331716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75469" y="1998887"/>
            <a:ext cx="329820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외국인에  관심이 많은 사람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73936" y="6323888"/>
            <a:ext cx="3076486" cy="470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80192" y="3111190"/>
            <a:ext cx="2933164" cy="147732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dirty="0"/>
              <a:t>배너 이미지에 글씨와의 조화가 부자연스러워서 </a:t>
            </a:r>
            <a:r>
              <a:rPr lang="ko-KR" altLang="en-US" dirty="0" err="1"/>
              <a:t>가독성이</a:t>
            </a:r>
            <a:r>
              <a:rPr lang="ko-KR" altLang="en-US" dirty="0"/>
              <a:t> 부자연스럽다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메인 페이지가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spc="-15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5540509" y="3111190"/>
            <a:ext cx="2933164" cy="203132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외국인의 행동이나 문화에 대해 관심을 가지는 사람이 </a:t>
            </a:r>
            <a:r>
              <a:rPr lang="ko-KR" altLang="en-US" dirty="0" err="1" smtClean="0"/>
              <a:t>다시보기나</a:t>
            </a:r>
            <a:r>
              <a:rPr lang="ko-KR" altLang="en-US" dirty="0" smtClean="0"/>
              <a:t> 외국의 문화를 알기 위해 방문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spc="-150" dirty="0" smtClean="0"/>
          </a:p>
        </p:txBody>
      </p:sp>
    </p:spTree>
    <p:extLst>
      <p:ext uri="{BB962C8B-B14F-4D97-AF65-F5344CB8AC3E}">
        <p14:creationId xmlns:p14="http://schemas.microsoft.com/office/powerpoint/2010/main" val="27855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214887" y="144926"/>
            <a:ext cx="595239" cy="931215"/>
            <a:chOff x="214887" y="144926"/>
            <a:chExt cx="595239" cy="931215"/>
          </a:xfrm>
        </p:grpSpPr>
        <p:sp>
          <p:nvSpPr>
            <p:cNvPr id="11" name="Freeform 8"/>
            <p:cNvSpPr>
              <a:spLocks/>
            </p:cNvSpPr>
            <p:nvPr userDrawn="1"/>
          </p:nvSpPr>
          <p:spPr bwMode="auto">
            <a:xfrm rot="900000">
              <a:off x="404079" y="912360"/>
              <a:ext cx="7483" cy="98645"/>
            </a:xfrm>
            <a:custGeom>
              <a:avLst/>
              <a:gdLst>
                <a:gd name="T0" fmla="*/ 20 w 22"/>
                <a:gd name="T1" fmla="*/ 0 h 290"/>
                <a:gd name="T2" fmla="*/ 22 w 22"/>
                <a:gd name="T3" fmla="*/ 290 h 290"/>
                <a:gd name="T4" fmla="*/ 2 w 22"/>
                <a:gd name="T5" fmla="*/ 290 h 290"/>
                <a:gd name="T6" fmla="*/ 0 w 22"/>
                <a:gd name="T7" fmla="*/ 0 h 290"/>
                <a:gd name="T8" fmla="*/ 20 w 22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90">
                  <a:moveTo>
                    <a:pt x="20" y="0"/>
                  </a:moveTo>
                  <a:lnTo>
                    <a:pt x="22" y="290"/>
                  </a:lnTo>
                  <a:lnTo>
                    <a:pt x="2" y="290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 rot="900000">
              <a:off x="214887" y="144926"/>
              <a:ext cx="304781" cy="729636"/>
            </a:xfrm>
            <a:custGeom>
              <a:avLst/>
              <a:gdLst>
                <a:gd name="T0" fmla="*/ 643 w 896"/>
                <a:gd name="T1" fmla="*/ 0 h 2145"/>
                <a:gd name="T2" fmla="*/ 694 w 896"/>
                <a:gd name="T3" fmla="*/ 1 h 2145"/>
                <a:gd name="T4" fmla="*/ 729 w 896"/>
                <a:gd name="T5" fmla="*/ 5 h 2145"/>
                <a:gd name="T6" fmla="*/ 767 w 896"/>
                <a:gd name="T7" fmla="*/ 8 h 2145"/>
                <a:gd name="T8" fmla="*/ 807 w 896"/>
                <a:gd name="T9" fmla="*/ 12 h 2145"/>
                <a:gd name="T10" fmla="*/ 845 w 896"/>
                <a:gd name="T11" fmla="*/ 19 h 2145"/>
                <a:gd name="T12" fmla="*/ 882 w 896"/>
                <a:gd name="T13" fmla="*/ 28 h 2145"/>
                <a:gd name="T14" fmla="*/ 886 w 896"/>
                <a:gd name="T15" fmla="*/ 27 h 2145"/>
                <a:gd name="T16" fmla="*/ 896 w 896"/>
                <a:gd name="T17" fmla="*/ 2145 h 2145"/>
                <a:gd name="T18" fmla="*/ 872 w 896"/>
                <a:gd name="T19" fmla="*/ 2143 h 2145"/>
                <a:gd name="T20" fmla="*/ 844 w 896"/>
                <a:gd name="T21" fmla="*/ 2136 h 2145"/>
                <a:gd name="T22" fmla="*/ 813 w 896"/>
                <a:gd name="T23" fmla="*/ 2123 h 2145"/>
                <a:gd name="T24" fmla="*/ 779 w 896"/>
                <a:gd name="T25" fmla="*/ 2107 h 2145"/>
                <a:gd name="T26" fmla="*/ 742 w 896"/>
                <a:gd name="T27" fmla="*/ 2085 h 2145"/>
                <a:gd name="T28" fmla="*/ 703 w 896"/>
                <a:gd name="T29" fmla="*/ 2060 h 2145"/>
                <a:gd name="T30" fmla="*/ 662 w 896"/>
                <a:gd name="T31" fmla="*/ 2029 h 2145"/>
                <a:gd name="T32" fmla="*/ 620 w 896"/>
                <a:gd name="T33" fmla="*/ 1997 h 2145"/>
                <a:gd name="T34" fmla="*/ 577 w 896"/>
                <a:gd name="T35" fmla="*/ 1958 h 2145"/>
                <a:gd name="T36" fmla="*/ 533 w 896"/>
                <a:gd name="T37" fmla="*/ 1917 h 2145"/>
                <a:gd name="T38" fmla="*/ 489 w 896"/>
                <a:gd name="T39" fmla="*/ 1873 h 2145"/>
                <a:gd name="T40" fmla="*/ 443 w 896"/>
                <a:gd name="T41" fmla="*/ 1823 h 2145"/>
                <a:gd name="T42" fmla="*/ 399 w 896"/>
                <a:gd name="T43" fmla="*/ 1772 h 2145"/>
                <a:gd name="T44" fmla="*/ 355 w 896"/>
                <a:gd name="T45" fmla="*/ 1717 h 2145"/>
                <a:gd name="T46" fmla="*/ 312 w 896"/>
                <a:gd name="T47" fmla="*/ 1659 h 2145"/>
                <a:gd name="T48" fmla="*/ 270 w 896"/>
                <a:gd name="T49" fmla="*/ 1598 h 2145"/>
                <a:gd name="T50" fmla="*/ 229 w 896"/>
                <a:gd name="T51" fmla="*/ 1533 h 2145"/>
                <a:gd name="T52" fmla="*/ 191 w 896"/>
                <a:gd name="T53" fmla="*/ 1467 h 2145"/>
                <a:gd name="T54" fmla="*/ 155 w 896"/>
                <a:gd name="T55" fmla="*/ 1398 h 2145"/>
                <a:gd name="T56" fmla="*/ 121 w 896"/>
                <a:gd name="T57" fmla="*/ 1326 h 2145"/>
                <a:gd name="T58" fmla="*/ 90 w 896"/>
                <a:gd name="T59" fmla="*/ 1253 h 2145"/>
                <a:gd name="T60" fmla="*/ 62 w 896"/>
                <a:gd name="T61" fmla="*/ 1177 h 2145"/>
                <a:gd name="T62" fmla="*/ 39 w 896"/>
                <a:gd name="T63" fmla="*/ 1103 h 2145"/>
                <a:gd name="T64" fmla="*/ 22 w 896"/>
                <a:gd name="T65" fmla="*/ 1029 h 2145"/>
                <a:gd name="T66" fmla="*/ 9 w 896"/>
                <a:gd name="T67" fmla="*/ 954 h 2145"/>
                <a:gd name="T68" fmla="*/ 2 w 896"/>
                <a:gd name="T69" fmla="*/ 881 h 2145"/>
                <a:gd name="T70" fmla="*/ 0 w 896"/>
                <a:gd name="T71" fmla="*/ 808 h 2145"/>
                <a:gd name="T72" fmla="*/ 2 w 896"/>
                <a:gd name="T73" fmla="*/ 736 h 2145"/>
                <a:gd name="T74" fmla="*/ 9 w 896"/>
                <a:gd name="T75" fmla="*/ 665 h 2145"/>
                <a:gd name="T76" fmla="*/ 22 w 896"/>
                <a:gd name="T77" fmla="*/ 596 h 2145"/>
                <a:gd name="T78" fmla="*/ 39 w 896"/>
                <a:gd name="T79" fmla="*/ 530 h 2145"/>
                <a:gd name="T80" fmla="*/ 63 w 896"/>
                <a:gd name="T81" fmla="*/ 465 h 2145"/>
                <a:gd name="T82" fmla="*/ 91 w 896"/>
                <a:gd name="T83" fmla="*/ 405 h 2145"/>
                <a:gd name="T84" fmla="*/ 114 w 896"/>
                <a:gd name="T85" fmla="*/ 362 h 2145"/>
                <a:gd name="T86" fmla="*/ 142 w 896"/>
                <a:gd name="T87" fmla="*/ 320 h 2145"/>
                <a:gd name="T88" fmla="*/ 176 w 896"/>
                <a:gd name="T89" fmla="*/ 277 h 2145"/>
                <a:gd name="T90" fmla="*/ 212 w 896"/>
                <a:gd name="T91" fmla="*/ 236 h 2145"/>
                <a:gd name="T92" fmla="*/ 253 w 896"/>
                <a:gd name="T93" fmla="*/ 195 h 2145"/>
                <a:gd name="T94" fmla="*/ 296 w 896"/>
                <a:gd name="T95" fmla="*/ 158 h 2145"/>
                <a:gd name="T96" fmla="*/ 341 w 896"/>
                <a:gd name="T97" fmla="*/ 122 h 2145"/>
                <a:gd name="T98" fmla="*/ 389 w 896"/>
                <a:gd name="T99" fmla="*/ 89 h 2145"/>
                <a:gd name="T100" fmla="*/ 439 w 896"/>
                <a:gd name="T101" fmla="*/ 61 h 2145"/>
                <a:gd name="T102" fmla="*/ 489 w 896"/>
                <a:gd name="T103" fmla="*/ 37 h 2145"/>
                <a:gd name="T104" fmla="*/ 540 w 896"/>
                <a:gd name="T105" fmla="*/ 19 h 2145"/>
                <a:gd name="T106" fmla="*/ 591 w 896"/>
                <a:gd name="T107" fmla="*/ 6 h 2145"/>
                <a:gd name="T108" fmla="*/ 643 w 896"/>
                <a:gd name="T10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6" h="2145">
                  <a:moveTo>
                    <a:pt x="643" y="0"/>
                  </a:moveTo>
                  <a:lnTo>
                    <a:pt x="694" y="1"/>
                  </a:lnTo>
                  <a:lnTo>
                    <a:pt x="729" y="5"/>
                  </a:lnTo>
                  <a:lnTo>
                    <a:pt x="767" y="8"/>
                  </a:lnTo>
                  <a:lnTo>
                    <a:pt x="807" y="12"/>
                  </a:lnTo>
                  <a:lnTo>
                    <a:pt x="845" y="19"/>
                  </a:lnTo>
                  <a:lnTo>
                    <a:pt x="882" y="28"/>
                  </a:lnTo>
                  <a:lnTo>
                    <a:pt x="886" y="27"/>
                  </a:lnTo>
                  <a:lnTo>
                    <a:pt x="896" y="2145"/>
                  </a:lnTo>
                  <a:lnTo>
                    <a:pt x="872" y="2143"/>
                  </a:lnTo>
                  <a:lnTo>
                    <a:pt x="844" y="2136"/>
                  </a:lnTo>
                  <a:lnTo>
                    <a:pt x="813" y="2123"/>
                  </a:lnTo>
                  <a:lnTo>
                    <a:pt x="779" y="2107"/>
                  </a:lnTo>
                  <a:lnTo>
                    <a:pt x="742" y="2085"/>
                  </a:lnTo>
                  <a:lnTo>
                    <a:pt x="703" y="2060"/>
                  </a:lnTo>
                  <a:lnTo>
                    <a:pt x="662" y="2029"/>
                  </a:lnTo>
                  <a:lnTo>
                    <a:pt x="620" y="1997"/>
                  </a:lnTo>
                  <a:lnTo>
                    <a:pt x="577" y="1958"/>
                  </a:lnTo>
                  <a:lnTo>
                    <a:pt x="533" y="1917"/>
                  </a:lnTo>
                  <a:lnTo>
                    <a:pt x="489" y="1873"/>
                  </a:lnTo>
                  <a:lnTo>
                    <a:pt x="443" y="1823"/>
                  </a:lnTo>
                  <a:lnTo>
                    <a:pt x="399" y="1772"/>
                  </a:lnTo>
                  <a:lnTo>
                    <a:pt x="355" y="1717"/>
                  </a:lnTo>
                  <a:lnTo>
                    <a:pt x="312" y="1659"/>
                  </a:lnTo>
                  <a:lnTo>
                    <a:pt x="270" y="1598"/>
                  </a:lnTo>
                  <a:lnTo>
                    <a:pt x="229" y="1533"/>
                  </a:lnTo>
                  <a:lnTo>
                    <a:pt x="191" y="1467"/>
                  </a:lnTo>
                  <a:lnTo>
                    <a:pt x="155" y="1398"/>
                  </a:lnTo>
                  <a:lnTo>
                    <a:pt x="121" y="1326"/>
                  </a:lnTo>
                  <a:lnTo>
                    <a:pt x="90" y="1253"/>
                  </a:lnTo>
                  <a:lnTo>
                    <a:pt x="62" y="1177"/>
                  </a:lnTo>
                  <a:lnTo>
                    <a:pt x="39" y="1103"/>
                  </a:lnTo>
                  <a:lnTo>
                    <a:pt x="22" y="1029"/>
                  </a:lnTo>
                  <a:lnTo>
                    <a:pt x="9" y="954"/>
                  </a:lnTo>
                  <a:lnTo>
                    <a:pt x="2" y="881"/>
                  </a:lnTo>
                  <a:lnTo>
                    <a:pt x="0" y="808"/>
                  </a:lnTo>
                  <a:lnTo>
                    <a:pt x="2" y="736"/>
                  </a:lnTo>
                  <a:lnTo>
                    <a:pt x="9" y="665"/>
                  </a:lnTo>
                  <a:lnTo>
                    <a:pt x="22" y="596"/>
                  </a:lnTo>
                  <a:lnTo>
                    <a:pt x="39" y="530"/>
                  </a:lnTo>
                  <a:lnTo>
                    <a:pt x="63" y="465"/>
                  </a:lnTo>
                  <a:lnTo>
                    <a:pt x="91" y="405"/>
                  </a:lnTo>
                  <a:lnTo>
                    <a:pt x="114" y="362"/>
                  </a:lnTo>
                  <a:lnTo>
                    <a:pt x="142" y="320"/>
                  </a:lnTo>
                  <a:lnTo>
                    <a:pt x="176" y="277"/>
                  </a:lnTo>
                  <a:lnTo>
                    <a:pt x="212" y="236"/>
                  </a:lnTo>
                  <a:lnTo>
                    <a:pt x="253" y="195"/>
                  </a:lnTo>
                  <a:lnTo>
                    <a:pt x="296" y="158"/>
                  </a:lnTo>
                  <a:lnTo>
                    <a:pt x="341" y="122"/>
                  </a:lnTo>
                  <a:lnTo>
                    <a:pt x="389" y="89"/>
                  </a:lnTo>
                  <a:lnTo>
                    <a:pt x="439" y="61"/>
                  </a:lnTo>
                  <a:lnTo>
                    <a:pt x="489" y="37"/>
                  </a:lnTo>
                  <a:lnTo>
                    <a:pt x="540" y="19"/>
                  </a:lnTo>
                  <a:lnTo>
                    <a:pt x="591" y="6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A3DCE2"/>
            </a:solidFill>
            <a:ln w="0">
              <a:solidFill>
                <a:srgbClr val="A3DCE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 rot="900000">
              <a:off x="506366" y="220122"/>
              <a:ext cx="303760" cy="732358"/>
            </a:xfrm>
            <a:custGeom>
              <a:avLst/>
              <a:gdLst>
                <a:gd name="T0" fmla="*/ 204 w 893"/>
                <a:gd name="T1" fmla="*/ 0 h 2153"/>
                <a:gd name="T2" fmla="*/ 248 w 893"/>
                <a:gd name="T3" fmla="*/ 1 h 2153"/>
                <a:gd name="T4" fmla="*/ 293 w 893"/>
                <a:gd name="T5" fmla="*/ 8 h 2153"/>
                <a:gd name="T6" fmla="*/ 339 w 893"/>
                <a:gd name="T7" fmla="*/ 21 h 2153"/>
                <a:gd name="T8" fmla="*/ 385 w 893"/>
                <a:gd name="T9" fmla="*/ 38 h 2153"/>
                <a:gd name="T10" fmla="*/ 432 w 893"/>
                <a:gd name="T11" fmla="*/ 59 h 2153"/>
                <a:gd name="T12" fmla="*/ 477 w 893"/>
                <a:gd name="T13" fmla="*/ 85 h 2153"/>
                <a:gd name="T14" fmla="*/ 521 w 893"/>
                <a:gd name="T15" fmla="*/ 113 h 2153"/>
                <a:gd name="T16" fmla="*/ 565 w 893"/>
                <a:gd name="T17" fmla="*/ 144 h 2153"/>
                <a:gd name="T18" fmla="*/ 605 w 893"/>
                <a:gd name="T19" fmla="*/ 176 h 2153"/>
                <a:gd name="T20" fmla="*/ 645 w 893"/>
                <a:gd name="T21" fmla="*/ 211 h 2153"/>
                <a:gd name="T22" fmla="*/ 681 w 893"/>
                <a:gd name="T23" fmla="*/ 247 h 2153"/>
                <a:gd name="T24" fmla="*/ 714 w 893"/>
                <a:gd name="T25" fmla="*/ 283 h 2153"/>
                <a:gd name="T26" fmla="*/ 743 w 893"/>
                <a:gd name="T27" fmla="*/ 319 h 2153"/>
                <a:gd name="T28" fmla="*/ 768 w 893"/>
                <a:gd name="T29" fmla="*/ 355 h 2153"/>
                <a:gd name="T30" fmla="*/ 789 w 893"/>
                <a:gd name="T31" fmla="*/ 389 h 2153"/>
                <a:gd name="T32" fmla="*/ 821 w 893"/>
                <a:gd name="T33" fmla="*/ 451 h 2153"/>
                <a:gd name="T34" fmla="*/ 845 w 893"/>
                <a:gd name="T35" fmla="*/ 516 h 2153"/>
                <a:gd name="T36" fmla="*/ 865 w 893"/>
                <a:gd name="T37" fmla="*/ 583 h 2153"/>
                <a:gd name="T38" fmla="*/ 880 w 893"/>
                <a:gd name="T39" fmla="*/ 652 h 2153"/>
                <a:gd name="T40" fmla="*/ 889 w 893"/>
                <a:gd name="T41" fmla="*/ 725 h 2153"/>
                <a:gd name="T42" fmla="*/ 893 w 893"/>
                <a:gd name="T43" fmla="*/ 797 h 2153"/>
                <a:gd name="T44" fmla="*/ 892 w 893"/>
                <a:gd name="T45" fmla="*/ 872 h 2153"/>
                <a:gd name="T46" fmla="*/ 886 w 893"/>
                <a:gd name="T47" fmla="*/ 947 h 2153"/>
                <a:gd name="T48" fmla="*/ 874 w 893"/>
                <a:gd name="T49" fmla="*/ 1023 h 2153"/>
                <a:gd name="T50" fmla="*/ 857 w 893"/>
                <a:gd name="T51" fmla="*/ 1099 h 2153"/>
                <a:gd name="T52" fmla="*/ 835 w 893"/>
                <a:gd name="T53" fmla="*/ 1175 h 2153"/>
                <a:gd name="T54" fmla="*/ 808 w 893"/>
                <a:gd name="T55" fmla="*/ 1251 h 2153"/>
                <a:gd name="T56" fmla="*/ 779 w 893"/>
                <a:gd name="T57" fmla="*/ 1326 h 2153"/>
                <a:gd name="T58" fmla="*/ 745 w 893"/>
                <a:gd name="T59" fmla="*/ 1397 h 2153"/>
                <a:gd name="T60" fmla="*/ 710 w 893"/>
                <a:gd name="T61" fmla="*/ 1468 h 2153"/>
                <a:gd name="T62" fmla="*/ 672 w 893"/>
                <a:gd name="T63" fmla="*/ 1534 h 2153"/>
                <a:gd name="T64" fmla="*/ 632 w 893"/>
                <a:gd name="T65" fmla="*/ 1599 h 2153"/>
                <a:gd name="T66" fmla="*/ 590 w 893"/>
                <a:gd name="T67" fmla="*/ 1661 h 2153"/>
                <a:gd name="T68" fmla="*/ 548 w 893"/>
                <a:gd name="T69" fmla="*/ 1719 h 2153"/>
                <a:gd name="T70" fmla="*/ 504 w 893"/>
                <a:gd name="T71" fmla="*/ 1775 h 2153"/>
                <a:gd name="T72" fmla="*/ 460 w 893"/>
                <a:gd name="T73" fmla="*/ 1828 h 2153"/>
                <a:gd name="T74" fmla="*/ 416 w 893"/>
                <a:gd name="T75" fmla="*/ 1877 h 2153"/>
                <a:gd name="T76" fmla="*/ 371 w 893"/>
                <a:gd name="T77" fmla="*/ 1922 h 2153"/>
                <a:gd name="T78" fmla="*/ 328 w 893"/>
                <a:gd name="T79" fmla="*/ 1964 h 2153"/>
                <a:gd name="T80" fmla="*/ 285 w 893"/>
                <a:gd name="T81" fmla="*/ 2002 h 2153"/>
                <a:gd name="T82" fmla="*/ 243 w 893"/>
                <a:gd name="T83" fmla="*/ 2036 h 2153"/>
                <a:gd name="T84" fmla="*/ 202 w 893"/>
                <a:gd name="T85" fmla="*/ 2067 h 2153"/>
                <a:gd name="T86" fmla="*/ 164 w 893"/>
                <a:gd name="T87" fmla="*/ 2092 h 2153"/>
                <a:gd name="T88" fmla="*/ 128 w 893"/>
                <a:gd name="T89" fmla="*/ 2113 h 2153"/>
                <a:gd name="T90" fmla="*/ 94 w 893"/>
                <a:gd name="T91" fmla="*/ 2131 h 2153"/>
                <a:gd name="T92" fmla="*/ 64 w 893"/>
                <a:gd name="T93" fmla="*/ 2143 h 2153"/>
                <a:gd name="T94" fmla="*/ 36 w 893"/>
                <a:gd name="T95" fmla="*/ 2151 h 2153"/>
                <a:gd name="T96" fmla="*/ 12 w 893"/>
                <a:gd name="T97" fmla="*/ 2153 h 2153"/>
                <a:gd name="T98" fmla="*/ 10 w 893"/>
                <a:gd name="T99" fmla="*/ 2153 h 2153"/>
                <a:gd name="T100" fmla="*/ 0 w 893"/>
                <a:gd name="T101" fmla="*/ 35 h 2153"/>
                <a:gd name="T102" fmla="*/ 31 w 893"/>
                <a:gd name="T103" fmla="*/ 24 h 2153"/>
                <a:gd name="T104" fmla="*/ 64 w 893"/>
                <a:gd name="T105" fmla="*/ 17 h 2153"/>
                <a:gd name="T106" fmla="*/ 99 w 893"/>
                <a:gd name="T107" fmla="*/ 13 h 2153"/>
                <a:gd name="T108" fmla="*/ 131 w 893"/>
                <a:gd name="T109" fmla="*/ 9 h 2153"/>
                <a:gd name="T110" fmla="*/ 161 w 893"/>
                <a:gd name="T111" fmla="*/ 4 h 2153"/>
                <a:gd name="T112" fmla="*/ 204 w 893"/>
                <a:gd name="T113" fmla="*/ 0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3" h="2153">
                  <a:moveTo>
                    <a:pt x="204" y="0"/>
                  </a:moveTo>
                  <a:lnTo>
                    <a:pt x="248" y="1"/>
                  </a:lnTo>
                  <a:lnTo>
                    <a:pt x="293" y="8"/>
                  </a:lnTo>
                  <a:lnTo>
                    <a:pt x="339" y="21"/>
                  </a:lnTo>
                  <a:lnTo>
                    <a:pt x="385" y="38"/>
                  </a:lnTo>
                  <a:lnTo>
                    <a:pt x="432" y="59"/>
                  </a:lnTo>
                  <a:lnTo>
                    <a:pt x="477" y="85"/>
                  </a:lnTo>
                  <a:lnTo>
                    <a:pt x="521" y="113"/>
                  </a:lnTo>
                  <a:lnTo>
                    <a:pt x="565" y="144"/>
                  </a:lnTo>
                  <a:lnTo>
                    <a:pt x="605" y="176"/>
                  </a:lnTo>
                  <a:lnTo>
                    <a:pt x="645" y="211"/>
                  </a:lnTo>
                  <a:lnTo>
                    <a:pt x="681" y="247"/>
                  </a:lnTo>
                  <a:lnTo>
                    <a:pt x="714" y="283"/>
                  </a:lnTo>
                  <a:lnTo>
                    <a:pt x="743" y="319"/>
                  </a:lnTo>
                  <a:lnTo>
                    <a:pt x="768" y="355"/>
                  </a:lnTo>
                  <a:lnTo>
                    <a:pt x="789" y="389"/>
                  </a:lnTo>
                  <a:lnTo>
                    <a:pt x="821" y="451"/>
                  </a:lnTo>
                  <a:lnTo>
                    <a:pt x="845" y="516"/>
                  </a:lnTo>
                  <a:lnTo>
                    <a:pt x="865" y="583"/>
                  </a:lnTo>
                  <a:lnTo>
                    <a:pt x="880" y="652"/>
                  </a:lnTo>
                  <a:lnTo>
                    <a:pt x="889" y="725"/>
                  </a:lnTo>
                  <a:lnTo>
                    <a:pt x="893" y="797"/>
                  </a:lnTo>
                  <a:lnTo>
                    <a:pt x="892" y="872"/>
                  </a:lnTo>
                  <a:lnTo>
                    <a:pt x="886" y="947"/>
                  </a:lnTo>
                  <a:lnTo>
                    <a:pt x="874" y="1023"/>
                  </a:lnTo>
                  <a:lnTo>
                    <a:pt x="857" y="1099"/>
                  </a:lnTo>
                  <a:lnTo>
                    <a:pt x="835" y="1175"/>
                  </a:lnTo>
                  <a:lnTo>
                    <a:pt x="808" y="1251"/>
                  </a:lnTo>
                  <a:lnTo>
                    <a:pt x="779" y="1326"/>
                  </a:lnTo>
                  <a:lnTo>
                    <a:pt x="745" y="1397"/>
                  </a:lnTo>
                  <a:lnTo>
                    <a:pt x="710" y="1468"/>
                  </a:lnTo>
                  <a:lnTo>
                    <a:pt x="672" y="1534"/>
                  </a:lnTo>
                  <a:lnTo>
                    <a:pt x="632" y="1599"/>
                  </a:lnTo>
                  <a:lnTo>
                    <a:pt x="590" y="1661"/>
                  </a:lnTo>
                  <a:lnTo>
                    <a:pt x="548" y="1719"/>
                  </a:lnTo>
                  <a:lnTo>
                    <a:pt x="504" y="1775"/>
                  </a:lnTo>
                  <a:lnTo>
                    <a:pt x="460" y="1828"/>
                  </a:lnTo>
                  <a:lnTo>
                    <a:pt x="416" y="1877"/>
                  </a:lnTo>
                  <a:lnTo>
                    <a:pt x="371" y="1922"/>
                  </a:lnTo>
                  <a:lnTo>
                    <a:pt x="328" y="1964"/>
                  </a:lnTo>
                  <a:lnTo>
                    <a:pt x="285" y="2002"/>
                  </a:lnTo>
                  <a:lnTo>
                    <a:pt x="243" y="2036"/>
                  </a:lnTo>
                  <a:lnTo>
                    <a:pt x="202" y="2067"/>
                  </a:lnTo>
                  <a:lnTo>
                    <a:pt x="164" y="2092"/>
                  </a:lnTo>
                  <a:lnTo>
                    <a:pt x="128" y="2113"/>
                  </a:lnTo>
                  <a:lnTo>
                    <a:pt x="94" y="2131"/>
                  </a:lnTo>
                  <a:lnTo>
                    <a:pt x="64" y="2143"/>
                  </a:lnTo>
                  <a:lnTo>
                    <a:pt x="36" y="2151"/>
                  </a:lnTo>
                  <a:lnTo>
                    <a:pt x="12" y="2153"/>
                  </a:lnTo>
                  <a:lnTo>
                    <a:pt x="10" y="2153"/>
                  </a:lnTo>
                  <a:lnTo>
                    <a:pt x="0" y="35"/>
                  </a:lnTo>
                  <a:lnTo>
                    <a:pt x="31" y="24"/>
                  </a:lnTo>
                  <a:lnTo>
                    <a:pt x="64" y="17"/>
                  </a:lnTo>
                  <a:lnTo>
                    <a:pt x="99" y="13"/>
                  </a:lnTo>
                  <a:lnTo>
                    <a:pt x="131" y="9"/>
                  </a:lnTo>
                  <a:lnTo>
                    <a:pt x="161" y="4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BCE6EA"/>
            </a:solidFill>
            <a:ln w="0">
              <a:solidFill>
                <a:srgbClr val="BCE6EA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 rot="900000">
              <a:off x="262991" y="151599"/>
              <a:ext cx="255798" cy="729296"/>
            </a:xfrm>
            <a:custGeom>
              <a:avLst/>
              <a:gdLst>
                <a:gd name="T0" fmla="*/ 579 w 752"/>
                <a:gd name="T1" fmla="*/ 0 h 2144"/>
                <a:gd name="T2" fmla="*/ 625 w 752"/>
                <a:gd name="T3" fmla="*/ 4 h 2144"/>
                <a:gd name="T4" fmla="*/ 653 w 752"/>
                <a:gd name="T5" fmla="*/ 7 h 2144"/>
                <a:gd name="T6" fmla="*/ 684 w 752"/>
                <a:gd name="T7" fmla="*/ 11 h 2144"/>
                <a:gd name="T8" fmla="*/ 714 w 752"/>
                <a:gd name="T9" fmla="*/ 15 h 2144"/>
                <a:gd name="T10" fmla="*/ 742 w 752"/>
                <a:gd name="T11" fmla="*/ 22 h 2144"/>
                <a:gd name="T12" fmla="*/ 742 w 752"/>
                <a:gd name="T13" fmla="*/ 22 h 2144"/>
                <a:gd name="T14" fmla="*/ 752 w 752"/>
                <a:gd name="T15" fmla="*/ 2144 h 2144"/>
                <a:gd name="T16" fmla="*/ 730 w 752"/>
                <a:gd name="T17" fmla="*/ 2142 h 2144"/>
                <a:gd name="T18" fmla="*/ 706 w 752"/>
                <a:gd name="T19" fmla="*/ 2134 h 2144"/>
                <a:gd name="T20" fmla="*/ 678 w 752"/>
                <a:gd name="T21" fmla="*/ 2120 h 2144"/>
                <a:gd name="T22" fmla="*/ 648 w 752"/>
                <a:gd name="T23" fmla="*/ 2101 h 2144"/>
                <a:gd name="T24" fmla="*/ 615 w 752"/>
                <a:gd name="T25" fmla="*/ 2077 h 2144"/>
                <a:gd name="T26" fmla="*/ 581 w 752"/>
                <a:gd name="T27" fmla="*/ 2051 h 2144"/>
                <a:gd name="T28" fmla="*/ 545 w 752"/>
                <a:gd name="T29" fmla="*/ 2018 h 2144"/>
                <a:gd name="T30" fmla="*/ 507 w 752"/>
                <a:gd name="T31" fmla="*/ 1980 h 2144"/>
                <a:gd name="T32" fmla="*/ 469 w 752"/>
                <a:gd name="T33" fmla="*/ 1939 h 2144"/>
                <a:gd name="T34" fmla="*/ 430 w 752"/>
                <a:gd name="T35" fmla="*/ 1895 h 2144"/>
                <a:gd name="T36" fmla="*/ 390 w 752"/>
                <a:gd name="T37" fmla="*/ 1846 h 2144"/>
                <a:gd name="T38" fmla="*/ 352 w 752"/>
                <a:gd name="T39" fmla="*/ 1793 h 2144"/>
                <a:gd name="T40" fmla="*/ 312 w 752"/>
                <a:gd name="T41" fmla="*/ 1736 h 2144"/>
                <a:gd name="T42" fmla="*/ 274 w 752"/>
                <a:gd name="T43" fmla="*/ 1676 h 2144"/>
                <a:gd name="T44" fmla="*/ 237 w 752"/>
                <a:gd name="T45" fmla="*/ 1613 h 2144"/>
                <a:gd name="T46" fmla="*/ 201 w 752"/>
                <a:gd name="T47" fmla="*/ 1548 h 2144"/>
                <a:gd name="T48" fmla="*/ 167 w 752"/>
                <a:gd name="T49" fmla="*/ 1479 h 2144"/>
                <a:gd name="T50" fmla="*/ 134 w 752"/>
                <a:gd name="T51" fmla="*/ 1406 h 2144"/>
                <a:gd name="T52" fmla="*/ 104 w 752"/>
                <a:gd name="T53" fmla="*/ 1331 h 2144"/>
                <a:gd name="T54" fmla="*/ 77 w 752"/>
                <a:gd name="T55" fmla="*/ 1254 h 2144"/>
                <a:gd name="T56" fmla="*/ 53 w 752"/>
                <a:gd name="T57" fmla="*/ 1176 h 2144"/>
                <a:gd name="T58" fmla="*/ 33 w 752"/>
                <a:gd name="T59" fmla="*/ 1101 h 2144"/>
                <a:gd name="T60" fmla="*/ 19 w 752"/>
                <a:gd name="T61" fmla="*/ 1026 h 2144"/>
                <a:gd name="T62" fmla="*/ 8 w 752"/>
                <a:gd name="T63" fmla="*/ 951 h 2144"/>
                <a:gd name="T64" fmla="*/ 3 w 752"/>
                <a:gd name="T65" fmla="*/ 876 h 2144"/>
                <a:gd name="T66" fmla="*/ 0 w 752"/>
                <a:gd name="T67" fmla="*/ 802 h 2144"/>
                <a:gd name="T68" fmla="*/ 3 w 752"/>
                <a:gd name="T69" fmla="*/ 731 h 2144"/>
                <a:gd name="T70" fmla="*/ 10 w 752"/>
                <a:gd name="T71" fmla="*/ 660 h 2144"/>
                <a:gd name="T72" fmla="*/ 21 w 752"/>
                <a:gd name="T73" fmla="*/ 591 h 2144"/>
                <a:gd name="T74" fmla="*/ 36 w 752"/>
                <a:gd name="T75" fmla="*/ 524 h 2144"/>
                <a:gd name="T76" fmla="*/ 56 w 752"/>
                <a:gd name="T77" fmla="*/ 460 h 2144"/>
                <a:gd name="T78" fmla="*/ 81 w 752"/>
                <a:gd name="T79" fmla="*/ 399 h 2144"/>
                <a:gd name="T80" fmla="*/ 110 w 752"/>
                <a:gd name="T81" fmla="*/ 340 h 2144"/>
                <a:gd name="T82" fmla="*/ 143 w 752"/>
                <a:gd name="T83" fmla="*/ 285 h 2144"/>
                <a:gd name="T84" fmla="*/ 181 w 752"/>
                <a:gd name="T85" fmla="*/ 235 h 2144"/>
                <a:gd name="T86" fmla="*/ 223 w 752"/>
                <a:gd name="T87" fmla="*/ 188 h 2144"/>
                <a:gd name="T88" fmla="*/ 255 w 752"/>
                <a:gd name="T89" fmla="*/ 157 h 2144"/>
                <a:gd name="T90" fmla="*/ 290 w 752"/>
                <a:gd name="T91" fmla="*/ 126 h 2144"/>
                <a:gd name="T92" fmla="*/ 326 w 752"/>
                <a:gd name="T93" fmla="*/ 97 h 2144"/>
                <a:gd name="T94" fmla="*/ 365 w 752"/>
                <a:gd name="T95" fmla="*/ 70 h 2144"/>
                <a:gd name="T96" fmla="*/ 404 w 752"/>
                <a:gd name="T97" fmla="*/ 47 h 2144"/>
                <a:gd name="T98" fmla="*/ 446 w 752"/>
                <a:gd name="T99" fmla="*/ 27 h 2144"/>
                <a:gd name="T100" fmla="*/ 489 w 752"/>
                <a:gd name="T101" fmla="*/ 12 h 2144"/>
                <a:gd name="T102" fmla="*/ 533 w 752"/>
                <a:gd name="T103" fmla="*/ 2 h 2144"/>
                <a:gd name="T104" fmla="*/ 579 w 752"/>
                <a:gd name="T105" fmla="*/ 0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2" h="2144">
                  <a:moveTo>
                    <a:pt x="579" y="0"/>
                  </a:moveTo>
                  <a:lnTo>
                    <a:pt x="625" y="4"/>
                  </a:lnTo>
                  <a:lnTo>
                    <a:pt x="653" y="7"/>
                  </a:lnTo>
                  <a:lnTo>
                    <a:pt x="684" y="11"/>
                  </a:lnTo>
                  <a:lnTo>
                    <a:pt x="714" y="15"/>
                  </a:lnTo>
                  <a:lnTo>
                    <a:pt x="742" y="22"/>
                  </a:lnTo>
                  <a:lnTo>
                    <a:pt x="742" y="22"/>
                  </a:lnTo>
                  <a:lnTo>
                    <a:pt x="752" y="2144"/>
                  </a:lnTo>
                  <a:lnTo>
                    <a:pt x="730" y="2142"/>
                  </a:lnTo>
                  <a:lnTo>
                    <a:pt x="706" y="2134"/>
                  </a:lnTo>
                  <a:lnTo>
                    <a:pt x="678" y="2120"/>
                  </a:lnTo>
                  <a:lnTo>
                    <a:pt x="648" y="2101"/>
                  </a:lnTo>
                  <a:lnTo>
                    <a:pt x="615" y="2077"/>
                  </a:lnTo>
                  <a:lnTo>
                    <a:pt x="581" y="2051"/>
                  </a:lnTo>
                  <a:lnTo>
                    <a:pt x="545" y="2018"/>
                  </a:lnTo>
                  <a:lnTo>
                    <a:pt x="507" y="1980"/>
                  </a:lnTo>
                  <a:lnTo>
                    <a:pt x="469" y="1939"/>
                  </a:lnTo>
                  <a:lnTo>
                    <a:pt x="430" y="1895"/>
                  </a:lnTo>
                  <a:lnTo>
                    <a:pt x="390" y="1846"/>
                  </a:lnTo>
                  <a:lnTo>
                    <a:pt x="352" y="1793"/>
                  </a:lnTo>
                  <a:lnTo>
                    <a:pt x="312" y="1736"/>
                  </a:lnTo>
                  <a:lnTo>
                    <a:pt x="274" y="1676"/>
                  </a:lnTo>
                  <a:lnTo>
                    <a:pt x="237" y="1613"/>
                  </a:lnTo>
                  <a:lnTo>
                    <a:pt x="201" y="1548"/>
                  </a:lnTo>
                  <a:lnTo>
                    <a:pt x="167" y="1479"/>
                  </a:lnTo>
                  <a:lnTo>
                    <a:pt x="134" y="1406"/>
                  </a:lnTo>
                  <a:lnTo>
                    <a:pt x="104" y="1331"/>
                  </a:lnTo>
                  <a:lnTo>
                    <a:pt x="77" y="1254"/>
                  </a:lnTo>
                  <a:lnTo>
                    <a:pt x="53" y="1176"/>
                  </a:lnTo>
                  <a:lnTo>
                    <a:pt x="33" y="1101"/>
                  </a:lnTo>
                  <a:lnTo>
                    <a:pt x="19" y="1026"/>
                  </a:lnTo>
                  <a:lnTo>
                    <a:pt x="8" y="951"/>
                  </a:lnTo>
                  <a:lnTo>
                    <a:pt x="3" y="876"/>
                  </a:lnTo>
                  <a:lnTo>
                    <a:pt x="0" y="802"/>
                  </a:lnTo>
                  <a:lnTo>
                    <a:pt x="3" y="731"/>
                  </a:lnTo>
                  <a:lnTo>
                    <a:pt x="10" y="660"/>
                  </a:lnTo>
                  <a:lnTo>
                    <a:pt x="21" y="591"/>
                  </a:lnTo>
                  <a:lnTo>
                    <a:pt x="36" y="524"/>
                  </a:lnTo>
                  <a:lnTo>
                    <a:pt x="56" y="460"/>
                  </a:lnTo>
                  <a:lnTo>
                    <a:pt x="81" y="399"/>
                  </a:lnTo>
                  <a:lnTo>
                    <a:pt x="110" y="340"/>
                  </a:lnTo>
                  <a:lnTo>
                    <a:pt x="143" y="285"/>
                  </a:lnTo>
                  <a:lnTo>
                    <a:pt x="181" y="235"/>
                  </a:lnTo>
                  <a:lnTo>
                    <a:pt x="223" y="188"/>
                  </a:lnTo>
                  <a:lnTo>
                    <a:pt x="255" y="157"/>
                  </a:lnTo>
                  <a:lnTo>
                    <a:pt x="290" y="126"/>
                  </a:lnTo>
                  <a:lnTo>
                    <a:pt x="326" y="97"/>
                  </a:lnTo>
                  <a:lnTo>
                    <a:pt x="365" y="70"/>
                  </a:lnTo>
                  <a:lnTo>
                    <a:pt x="404" y="47"/>
                  </a:lnTo>
                  <a:lnTo>
                    <a:pt x="446" y="27"/>
                  </a:lnTo>
                  <a:lnTo>
                    <a:pt x="489" y="12"/>
                  </a:lnTo>
                  <a:lnTo>
                    <a:pt x="533" y="2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EDEDED"/>
            </a:solidFill>
            <a:ln w="0">
              <a:solidFill>
                <a:srgbClr val="EDEDED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auto">
            <a:xfrm rot="900000">
              <a:off x="507113" y="214451"/>
              <a:ext cx="254778" cy="731678"/>
            </a:xfrm>
            <a:custGeom>
              <a:avLst/>
              <a:gdLst>
                <a:gd name="T0" fmla="*/ 148 w 749"/>
                <a:gd name="T1" fmla="*/ 0 h 2151"/>
                <a:gd name="T2" fmla="*/ 189 w 749"/>
                <a:gd name="T3" fmla="*/ 4 h 2151"/>
                <a:gd name="T4" fmla="*/ 229 w 749"/>
                <a:gd name="T5" fmla="*/ 12 h 2151"/>
                <a:gd name="T6" fmla="*/ 270 w 749"/>
                <a:gd name="T7" fmla="*/ 25 h 2151"/>
                <a:gd name="T8" fmla="*/ 310 w 749"/>
                <a:gd name="T9" fmla="*/ 41 h 2151"/>
                <a:gd name="T10" fmla="*/ 348 w 749"/>
                <a:gd name="T11" fmla="*/ 62 h 2151"/>
                <a:gd name="T12" fmla="*/ 385 w 749"/>
                <a:gd name="T13" fmla="*/ 84 h 2151"/>
                <a:gd name="T14" fmla="*/ 420 w 749"/>
                <a:gd name="T15" fmla="*/ 109 h 2151"/>
                <a:gd name="T16" fmla="*/ 453 w 749"/>
                <a:gd name="T17" fmla="*/ 133 h 2151"/>
                <a:gd name="T18" fmla="*/ 482 w 749"/>
                <a:gd name="T19" fmla="*/ 158 h 2151"/>
                <a:gd name="T20" fmla="*/ 509 w 749"/>
                <a:gd name="T21" fmla="*/ 183 h 2151"/>
                <a:gd name="T22" fmla="*/ 553 w 749"/>
                <a:gd name="T23" fmla="*/ 228 h 2151"/>
                <a:gd name="T24" fmla="*/ 593 w 749"/>
                <a:gd name="T25" fmla="*/ 278 h 2151"/>
                <a:gd name="T26" fmla="*/ 627 w 749"/>
                <a:gd name="T27" fmla="*/ 333 h 2151"/>
                <a:gd name="T28" fmla="*/ 659 w 749"/>
                <a:gd name="T29" fmla="*/ 391 h 2151"/>
                <a:gd name="T30" fmla="*/ 684 w 749"/>
                <a:gd name="T31" fmla="*/ 453 h 2151"/>
                <a:gd name="T32" fmla="*/ 707 w 749"/>
                <a:gd name="T33" fmla="*/ 517 h 2151"/>
                <a:gd name="T34" fmla="*/ 723 w 749"/>
                <a:gd name="T35" fmla="*/ 584 h 2151"/>
                <a:gd name="T36" fmla="*/ 736 w 749"/>
                <a:gd name="T37" fmla="*/ 653 h 2151"/>
                <a:gd name="T38" fmla="*/ 744 w 749"/>
                <a:gd name="T39" fmla="*/ 724 h 2151"/>
                <a:gd name="T40" fmla="*/ 749 w 749"/>
                <a:gd name="T41" fmla="*/ 797 h 2151"/>
                <a:gd name="T42" fmla="*/ 747 w 749"/>
                <a:gd name="T43" fmla="*/ 871 h 2151"/>
                <a:gd name="T44" fmla="*/ 743 w 749"/>
                <a:gd name="T45" fmla="*/ 946 h 2151"/>
                <a:gd name="T46" fmla="*/ 733 w 749"/>
                <a:gd name="T47" fmla="*/ 1022 h 2151"/>
                <a:gd name="T48" fmla="*/ 719 w 749"/>
                <a:gd name="T49" fmla="*/ 1098 h 2151"/>
                <a:gd name="T50" fmla="*/ 701 w 749"/>
                <a:gd name="T51" fmla="*/ 1174 h 2151"/>
                <a:gd name="T52" fmla="*/ 678 w 749"/>
                <a:gd name="T53" fmla="*/ 1254 h 2151"/>
                <a:gd name="T54" fmla="*/ 651 w 749"/>
                <a:gd name="T55" fmla="*/ 1331 h 2151"/>
                <a:gd name="T56" fmla="*/ 622 w 749"/>
                <a:gd name="T57" fmla="*/ 1406 h 2151"/>
                <a:gd name="T58" fmla="*/ 590 w 749"/>
                <a:gd name="T59" fmla="*/ 1479 h 2151"/>
                <a:gd name="T60" fmla="*/ 556 w 749"/>
                <a:gd name="T61" fmla="*/ 1549 h 2151"/>
                <a:gd name="T62" fmla="*/ 521 w 749"/>
                <a:gd name="T63" fmla="*/ 1615 h 2151"/>
                <a:gd name="T64" fmla="*/ 484 w 749"/>
                <a:gd name="T65" fmla="*/ 1679 h 2151"/>
                <a:gd name="T66" fmla="*/ 447 w 749"/>
                <a:gd name="T67" fmla="*/ 1739 h 2151"/>
                <a:gd name="T68" fmla="*/ 409 w 749"/>
                <a:gd name="T69" fmla="*/ 1797 h 2151"/>
                <a:gd name="T70" fmla="*/ 369 w 749"/>
                <a:gd name="T71" fmla="*/ 1849 h 2151"/>
                <a:gd name="T72" fmla="*/ 331 w 749"/>
                <a:gd name="T73" fmla="*/ 1900 h 2151"/>
                <a:gd name="T74" fmla="*/ 292 w 749"/>
                <a:gd name="T75" fmla="*/ 1945 h 2151"/>
                <a:gd name="T76" fmla="*/ 254 w 749"/>
                <a:gd name="T77" fmla="*/ 1986 h 2151"/>
                <a:gd name="T78" fmla="*/ 218 w 749"/>
                <a:gd name="T79" fmla="*/ 2024 h 2151"/>
                <a:gd name="T80" fmla="*/ 182 w 749"/>
                <a:gd name="T81" fmla="*/ 2056 h 2151"/>
                <a:gd name="T82" fmla="*/ 147 w 749"/>
                <a:gd name="T83" fmla="*/ 2084 h 2151"/>
                <a:gd name="T84" fmla="*/ 115 w 749"/>
                <a:gd name="T85" fmla="*/ 2108 h 2151"/>
                <a:gd name="T86" fmla="*/ 85 w 749"/>
                <a:gd name="T87" fmla="*/ 2127 h 2151"/>
                <a:gd name="T88" fmla="*/ 57 w 749"/>
                <a:gd name="T89" fmla="*/ 2141 h 2151"/>
                <a:gd name="T90" fmla="*/ 32 w 749"/>
                <a:gd name="T91" fmla="*/ 2149 h 2151"/>
                <a:gd name="T92" fmla="*/ 12 w 749"/>
                <a:gd name="T93" fmla="*/ 2151 h 2151"/>
                <a:gd name="T94" fmla="*/ 10 w 749"/>
                <a:gd name="T95" fmla="*/ 2151 h 2151"/>
                <a:gd name="T96" fmla="*/ 0 w 749"/>
                <a:gd name="T97" fmla="*/ 29 h 2151"/>
                <a:gd name="T98" fmla="*/ 20 w 749"/>
                <a:gd name="T99" fmla="*/ 20 h 2151"/>
                <a:gd name="T100" fmla="*/ 41 w 749"/>
                <a:gd name="T101" fmla="*/ 14 h 2151"/>
                <a:gd name="T102" fmla="*/ 64 w 749"/>
                <a:gd name="T103" fmla="*/ 11 h 2151"/>
                <a:gd name="T104" fmla="*/ 86 w 749"/>
                <a:gd name="T105" fmla="*/ 7 h 2151"/>
                <a:gd name="T106" fmla="*/ 107 w 749"/>
                <a:gd name="T107" fmla="*/ 4 h 2151"/>
                <a:gd name="T108" fmla="*/ 148 w 749"/>
                <a:gd name="T109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49" h="2151">
                  <a:moveTo>
                    <a:pt x="148" y="0"/>
                  </a:moveTo>
                  <a:lnTo>
                    <a:pt x="189" y="4"/>
                  </a:lnTo>
                  <a:lnTo>
                    <a:pt x="229" y="12"/>
                  </a:lnTo>
                  <a:lnTo>
                    <a:pt x="270" y="25"/>
                  </a:lnTo>
                  <a:lnTo>
                    <a:pt x="310" y="41"/>
                  </a:lnTo>
                  <a:lnTo>
                    <a:pt x="348" y="62"/>
                  </a:lnTo>
                  <a:lnTo>
                    <a:pt x="385" y="84"/>
                  </a:lnTo>
                  <a:lnTo>
                    <a:pt x="420" y="109"/>
                  </a:lnTo>
                  <a:lnTo>
                    <a:pt x="453" y="133"/>
                  </a:lnTo>
                  <a:lnTo>
                    <a:pt x="482" y="158"/>
                  </a:lnTo>
                  <a:lnTo>
                    <a:pt x="509" y="183"/>
                  </a:lnTo>
                  <a:lnTo>
                    <a:pt x="553" y="228"/>
                  </a:lnTo>
                  <a:lnTo>
                    <a:pt x="593" y="278"/>
                  </a:lnTo>
                  <a:lnTo>
                    <a:pt x="627" y="333"/>
                  </a:lnTo>
                  <a:lnTo>
                    <a:pt x="659" y="391"/>
                  </a:lnTo>
                  <a:lnTo>
                    <a:pt x="684" y="453"/>
                  </a:lnTo>
                  <a:lnTo>
                    <a:pt x="707" y="517"/>
                  </a:lnTo>
                  <a:lnTo>
                    <a:pt x="723" y="584"/>
                  </a:lnTo>
                  <a:lnTo>
                    <a:pt x="736" y="653"/>
                  </a:lnTo>
                  <a:lnTo>
                    <a:pt x="744" y="724"/>
                  </a:lnTo>
                  <a:lnTo>
                    <a:pt x="749" y="797"/>
                  </a:lnTo>
                  <a:lnTo>
                    <a:pt x="747" y="871"/>
                  </a:lnTo>
                  <a:lnTo>
                    <a:pt x="743" y="946"/>
                  </a:lnTo>
                  <a:lnTo>
                    <a:pt x="733" y="1022"/>
                  </a:lnTo>
                  <a:lnTo>
                    <a:pt x="719" y="1098"/>
                  </a:lnTo>
                  <a:lnTo>
                    <a:pt x="701" y="1174"/>
                  </a:lnTo>
                  <a:lnTo>
                    <a:pt x="678" y="1254"/>
                  </a:lnTo>
                  <a:lnTo>
                    <a:pt x="651" y="1331"/>
                  </a:lnTo>
                  <a:lnTo>
                    <a:pt x="622" y="1406"/>
                  </a:lnTo>
                  <a:lnTo>
                    <a:pt x="590" y="1479"/>
                  </a:lnTo>
                  <a:lnTo>
                    <a:pt x="556" y="1549"/>
                  </a:lnTo>
                  <a:lnTo>
                    <a:pt x="521" y="1615"/>
                  </a:lnTo>
                  <a:lnTo>
                    <a:pt x="484" y="1679"/>
                  </a:lnTo>
                  <a:lnTo>
                    <a:pt x="447" y="1739"/>
                  </a:lnTo>
                  <a:lnTo>
                    <a:pt x="409" y="1797"/>
                  </a:lnTo>
                  <a:lnTo>
                    <a:pt x="369" y="1849"/>
                  </a:lnTo>
                  <a:lnTo>
                    <a:pt x="331" y="1900"/>
                  </a:lnTo>
                  <a:lnTo>
                    <a:pt x="292" y="1945"/>
                  </a:lnTo>
                  <a:lnTo>
                    <a:pt x="254" y="1986"/>
                  </a:lnTo>
                  <a:lnTo>
                    <a:pt x="218" y="2024"/>
                  </a:lnTo>
                  <a:lnTo>
                    <a:pt x="182" y="2056"/>
                  </a:lnTo>
                  <a:lnTo>
                    <a:pt x="147" y="2084"/>
                  </a:lnTo>
                  <a:lnTo>
                    <a:pt x="115" y="2108"/>
                  </a:lnTo>
                  <a:lnTo>
                    <a:pt x="85" y="2127"/>
                  </a:lnTo>
                  <a:lnTo>
                    <a:pt x="57" y="2141"/>
                  </a:lnTo>
                  <a:lnTo>
                    <a:pt x="32" y="2149"/>
                  </a:lnTo>
                  <a:lnTo>
                    <a:pt x="12" y="2151"/>
                  </a:lnTo>
                  <a:lnTo>
                    <a:pt x="10" y="2151"/>
                  </a:lnTo>
                  <a:lnTo>
                    <a:pt x="0" y="29"/>
                  </a:lnTo>
                  <a:lnTo>
                    <a:pt x="20" y="20"/>
                  </a:lnTo>
                  <a:lnTo>
                    <a:pt x="41" y="14"/>
                  </a:lnTo>
                  <a:lnTo>
                    <a:pt x="64" y="11"/>
                  </a:lnTo>
                  <a:lnTo>
                    <a:pt x="86" y="7"/>
                  </a:lnTo>
                  <a:lnTo>
                    <a:pt x="107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7"/>
            <p:cNvSpPr>
              <a:spLocks/>
            </p:cNvSpPr>
            <p:nvPr userDrawn="1"/>
          </p:nvSpPr>
          <p:spPr bwMode="auto">
            <a:xfrm rot="900000">
              <a:off x="508338" y="205145"/>
              <a:ext cx="180283" cy="731337"/>
            </a:xfrm>
            <a:custGeom>
              <a:avLst/>
              <a:gdLst>
                <a:gd name="T0" fmla="*/ 62 w 530"/>
                <a:gd name="T1" fmla="*/ 0 h 2150"/>
                <a:gd name="T2" fmla="*/ 97 w 530"/>
                <a:gd name="T3" fmla="*/ 0 h 2150"/>
                <a:gd name="T4" fmla="*/ 133 w 530"/>
                <a:gd name="T5" fmla="*/ 7 h 2150"/>
                <a:gd name="T6" fmla="*/ 168 w 530"/>
                <a:gd name="T7" fmla="*/ 19 h 2150"/>
                <a:gd name="T8" fmla="*/ 202 w 530"/>
                <a:gd name="T9" fmla="*/ 36 h 2150"/>
                <a:gd name="T10" fmla="*/ 236 w 530"/>
                <a:gd name="T11" fmla="*/ 58 h 2150"/>
                <a:gd name="T12" fmla="*/ 268 w 530"/>
                <a:gd name="T13" fmla="*/ 82 h 2150"/>
                <a:gd name="T14" fmla="*/ 299 w 530"/>
                <a:gd name="T15" fmla="*/ 109 h 2150"/>
                <a:gd name="T16" fmla="*/ 327 w 530"/>
                <a:gd name="T17" fmla="*/ 138 h 2150"/>
                <a:gd name="T18" fmla="*/ 354 w 530"/>
                <a:gd name="T19" fmla="*/ 170 h 2150"/>
                <a:gd name="T20" fmla="*/ 377 w 530"/>
                <a:gd name="T21" fmla="*/ 200 h 2150"/>
                <a:gd name="T22" fmla="*/ 397 w 530"/>
                <a:gd name="T23" fmla="*/ 231 h 2150"/>
                <a:gd name="T24" fmla="*/ 426 w 530"/>
                <a:gd name="T25" fmla="*/ 286 h 2150"/>
                <a:gd name="T26" fmla="*/ 452 w 530"/>
                <a:gd name="T27" fmla="*/ 344 h 2150"/>
                <a:gd name="T28" fmla="*/ 474 w 530"/>
                <a:gd name="T29" fmla="*/ 407 h 2150"/>
                <a:gd name="T30" fmla="*/ 491 w 530"/>
                <a:gd name="T31" fmla="*/ 474 h 2150"/>
                <a:gd name="T32" fmla="*/ 506 w 530"/>
                <a:gd name="T33" fmla="*/ 545 h 2150"/>
                <a:gd name="T34" fmla="*/ 518 w 530"/>
                <a:gd name="T35" fmla="*/ 618 h 2150"/>
                <a:gd name="T36" fmla="*/ 525 w 530"/>
                <a:gd name="T37" fmla="*/ 694 h 2150"/>
                <a:gd name="T38" fmla="*/ 530 w 530"/>
                <a:gd name="T39" fmla="*/ 771 h 2150"/>
                <a:gd name="T40" fmla="*/ 530 w 530"/>
                <a:gd name="T41" fmla="*/ 851 h 2150"/>
                <a:gd name="T42" fmla="*/ 527 w 530"/>
                <a:gd name="T43" fmla="*/ 931 h 2150"/>
                <a:gd name="T44" fmla="*/ 520 w 530"/>
                <a:gd name="T45" fmla="*/ 1012 h 2150"/>
                <a:gd name="T46" fmla="*/ 510 w 530"/>
                <a:gd name="T47" fmla="*/ 1093 h 2150"/>
                <a:gd name="T48" fmla="*/ 497 w 530"/>
                <a:gd name="T49" fmla="*/ 1173 h 2150"/>
                <a:gd name="T50" fmla="*/ 480 w 530"/>
                <a:gd name="T51" fmla="*/ 1258 h 2150"/>
                <a:gd name="T52" fmla="*/ 460 w 530"/>
                <a:gd name="T53" fmla="*/ 1340 h 2150"/>
                <a:gd name="T54" fmla="*/ 438 w 530"/>
                <a:gd name="T55" fmla="*/ 1418 h 2150"/>
                <a:gd name="T56" fmla="*/ 414 w 530"/>
                <a:gd name="T57" fmla="*/ 1493 h 2150"/>
                <a:gd name="T58" fmla="*/ 389 w 530"/>
                <a:gd name="T59" fmla="*/ 1565 h 2150"/>
                <a:gd name="T60" fmla="*/ 363 w 530"/>
                <a:gd name="T61" fmla="*/ 1634 h 2150"/>
                <a:gd name="T62" fmla="*/ 335 w 530"/>
                <a:gd name="T63" fmla="*/ 1701 h 2150"/>
                <a:gd name="T64" fmla="*/ 307 w 530"/>
                <a:gd name="T65" fmla="*/ 1763 h 2150"/>
                <a:gd name="T66" fmla="*/ 279 w 530"/>
                <a:gd name="T67" fmla="*/ 1820 h 2150"/>
                <a:gd name="T68" fmla="*/ 250 w 530"/>
                <a:gd name="T69" fmla="*/ 1874 h 2150"/>
                <a:gd name="T70" fmla="*/ 221 w 530"/>
                <a:gd name="T71" fmla="*/ 1924 h 2150"/>
                <a:gd name="T72" fmla="*/ 193 w 530"/>
                <a:gd name="T73" fmla="*/ 1970 h 2150"/>
                <a:gd name="T74" fmla="*/ 165 w 530"/>
                <a:gd name="T75" fmla="*/ 2011 h 2150"/>
                <a:gd name="T76" fmla="*/ 138 w 530"/>
                <a:gd name="T77" fmla="*/ 2046 h 2150"/>
                <a:gd name="T78" fmla="*/ 113 w 530"/>
                <a:gd name="T79" fmla="*/ 2078 h 2150"/>
                <a:gd name="T80" fmla="*/ 88 w 530"/>
                <a:gd name="T81" fmla="*/ 2103 h 2150"/>
                <a:gd name="T82" fmla="*/ 66 w 530"/>
                <a:gd name="T83" fmla="*/ 2123 h 2150"/>
                <a:gd name="T84" fmla="*/ 45 w 530"/>
                <a:gd name="T85" fmla="*/ 2138 h 2150"/>
                <a:gd name="T86" fmla="*/ 28 w 530"/>
                <a:gd name="T87" fmla="*/ 2148 h 2150"/>
                <a:gd name="T88" fmla="*/ 12 w 530"/>
                <a:gd name="T89" fmla="*/ 2150 h 2150"/>
                <a:gd name="T90" fmla="*/ 10 w 530"/>
                <a:gd name="T91" fmla="*/ 2150 h 2150"/>
                <a:gd name="T92" fmla="*/ 0 w 530"/>
                <a:gd name="T93" fmla="*/ 21 h 2150"/>
                <a:gd name="T94" fmla="*/ 14 w 530"/>
                <a:gd name="T95" fmla="*/ 13 h 2150"/>
                <a:gd name="T96" fmla="*/ 28 w 530"/>
                <a:gd name="T97" fmla="*/ 7 h 2150"/>
                <a:gd name="T98" fmla="*/ 62 w 530"/>
                <a:gd name="T99" fmla="*/ 0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0" h="2150">
                  <a:moveTo>
                    <a:pt x="62" y="0"/>
                  </a:moveTo>
                  <a:lnTo>
                    <a:pt x="97" y="0"/>
                  </a:lnTo>
                  <a:lnTo>
                    <a:pt x="133" y="7"/>
                  </a:lnTo>
                  <a:lnTo>
                    <a:pt x="168" y="19"/>
                  </a:lnTo>
                  <a:lnTo>
                    <a:pt x="202" y="36"/>
                  </a:lnTo>
                  <a:lnTo>
                    <a:pt x="236" y="58"/>
                  </a:lnTo>
                  <a:lnTo>
                    <a:pt x="268" y="82"/>
                  </a:lnTo>
                  <a:lnTo>
                    <a:pt x="299" y="109"/>
                  </a:lnTo>
                  <a:lnTo>
                    <a:pt x="327" y="138"/>
                  </a:lnTo>
                  <a:lnTo>
                    <a:pt x="354" y="170"/>
                  </a:lnTo>
                  <a:lnTo>
                    <a:pt x="377" y="200"/>
                  </a:lnTo>
                  <a:lnTo>
                    <a:pt x="397" y="231"/>
                  </a:lnTo>
                  <a:lnTo>
                    <a:pt x="426" y="286"/>
                  </a:lnTo>
                  <a:lnTo>
                    <a:pt x="452" y="344"/>
                  </a:lnTo>
                  <a:lnTo>
                    <a:pt x="474" y="407"/>
                  </a:lnTo>
                  <a:lnTo>
                    <a:pt x="491" y="474"/>
                  </a:lnTo>
                  <a:lnTo>
                    <a:pt x="506" y="545"/>
                  </a:lnTo>
                  <a:lnTo>
                    <a:pt x="518" y="618"/>
                  </a:lnTo>
                  <a:lnTo>
                    <a:pt x="525" y="694"/>
                  </a:lnTo>
                  <a:lnTo>
                    <a:pt x="530" y="771"/>
                  </a:lnTo>
                  <a:lnTo>
                    <a:pt x="530" y="851"/>
                  </a:lnTo>
                  <a:lnTo>
                    <a:pt x="527" y="931"/>
                  </a:lnTo>
                  <a:lnTo>
                    <a:pt x="520" y="1012"/>
                  </a:lnTo>
                  <a:lnTo>
                    <a:pt x="510" y="1093"/>
                  </a:lnTo>
                  <a:lnTo>
                    <a:pt x="497" y="1173"/>
                  </a:lnTo>
                  <a:lnTo>
                    <a:pt x="480" y="1258"/>
                  </a:lnTo>
                  <a:lnTo>
                    <a:pt x="460" y="1340"/>
                  </a:lnTo>
                  <a:lnTo>
                    <a:pt x="438" y="1418"/>
                  </a:lnTo>
                  <a:lnTo>
                    <a:pt x="414" y="1493"/>
                  </a:lnTo>
                  <a:lnTo>
                    <a:pt x="389" y="1565"/>
                  </a:lnTo>
                  <a:lnTo>
                    <a:pt x="363" y="1634"/>
                  </a:lnTo>
                  <a:lnTo>
                    <a:pt x="335" y="1701"/>
                  </a:lnTo>
                  <a:lnTo>
                    <a:pt x="307" y="1763"/>
                  </a:lnTo>
                  <a:lnTo>
                    <a:pt x="279" y="1820"/>
                  </a:lnTo>
                  <a:lnTo>
                    <a:pt x="250" y="1874"/>
                  </a:lnTo>
                  <a:lnTo>
                    <a:pt x="221" y="1924"/>
                  </a:lnTo>
                  <a:lnTo>
                    <a:pt x="193" y="1970"/>
                  </a:lnTo>
                  <a:lnTo>
                    <a:pt x="165" y="2011"/>
                  </a:lnTo>
                  <a:lnTo>
                    <a:pt x="138" y="2046"/>
                  </a:lnTo>
                  <a:lnTo>
                    <a:pt x="113" y="2078"/>
                  </a:lnTo>
                  <a:lnTo>
                    <a:pt x="88" y="2103"/>
                  </a:lnTo>
                  <a:lnTo>
                    <a:pt x="66" y="2123"/>
                  </a:lnTo>
                  <a:lnTo>
                    <a:pt x="45" y="2138"/>
                  </a:lnTo>
                  <a:lnTo>
                    <a:pt x="28" y="2148"/>
                  </a:lnTo>
                  <a:lnTo>
                    <a:pt x="12" y="2150"/>
                  </a:lnTo>
                  <a:lnTo>
                    <a:pt x="10" y="2150"/>
                  </a:lnTo>
                  <a:lnTo>
                    <a:pt x="0" y="21"/>
                  </a:lnTo>
                  <a:lnTo>
                    <a:pt x="14" y="13"/>
                  </a:lnTo>
                  <a:lnTo>
                    <a:pt x="28" y="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3DCE2"/>
            </a:solidFill>
            <a:ln w="0">
              <a:solidFill>
                <a:srgbClr val="A3DCE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8"/>
            <p:cNvSpPr>
              <a:spLocks/>
            </p:cNvSpPr>
            <p:nvPr userDrawn="1"/>
          </p:nvSpPr>
          <p:spPr bwMode="auto">
            <a:xfrm rot="900000">
              <a:off x="336216" y="161239"/>
              <a:ext cx="181304" cy="729296"/>
            </a:xfrm>
            <a:custGeom>
              <a:avLst/>
              <a:gdLst>
                <a:gd name="T0" fmla="*/ 451 w 533"/>
                <a:gd name="T1" fmla="*/ 0 h 2144"/>
                <a:gd name="T2" fmla="*/ 487 w 533"/>
                <a:gd name="T3" fmla="*/ 4 h 2144"/>
                <a:gd name="T4" fmla="*/ 503 w 533"/>
                <a:gd name="T5" fmla="*/ 9 h 2144"/>
                <a:gd name="T6" fmla="*/ 521 w 533"/>
                <a:gd name="T7" fmla="*/ 16 h 2144"/>
                <a:gd name="T8" fmla="*/ 522 w 533"/>
                <a:gd name="T9" fmla="*/ 15 h 2144"/>
                <a:gd name="T10" fmla="*/ 523 w 533"/>
                <a:gd name="T11" fmla="*/ 15 h 2144"/>
                <a:gd name="T12" fmla="*/ 533 w 533"/>
                <a:gd name="T13" fmla="*/ 2144 h 2144"/>
                <a:gd name="T14" fmla="*/ 517 w 533"/>
                <a:gd name="T15" fmla="*/ 2141 h 2144"/>
                <a:gd name="T16" fmla="*/ 498 w 533"/>
                <a:gd name="T17" fmla="*/ 2131 h 2144"/>
                <a:gd name="T18" fmla="*/ 477 w 533"/>
                <a:gd name="T19" fmla="*/ 2117 h 2144"/>
                <a:gd name="T20" fmla="*/ 455 w 533"/>
                <a:gd name="T21" fmla="*/ 2096 h 2144"/>
                <a:gd name="T22" fmla="*/ 430 w 533"/>
                <a:gd name="T23" fmla="*/ 2070 h 2144"/>
                <a:gd name="T24" fmla="*/ 404 w 533"/>
                <a:gd name="T25" fmla="*/ 2040 h 2144"/>
                <a:gd name="T26" fmla="*/ 377 w 533"/>
                <a:gd name="T27" fmla="*/ 2004 h 2144"/>
                <a:gd name="T28" fmla="*/ 349 w 533"/>
                <a:gd name="T29" fmla="*/ 1964 h 2144"/>
                <a:gd name="T30" fmla="*/ 320 w 533"/>
                <a:gd name="T31" fmla="*/ 1918 h 2144"/>
                <a:gd name="T32" fmla="*/ 291 w 533"/>
                <a:gd name="T33" fmla="*/ 1869 h 2144"/>
                <a:gd name="T34" fmla="*/ 262 w 533"/>
                <a:gd name="T35" fmla="*/ 1815 h 2144"/>
                <a:gd name="T36" fmla="*/ 233 w 533"/>
                <a:gd name="T37" fmla="*/ 1758 h 2144"/>
                <a:gd name="T38" fmla="*/ 204 w 533"/>
                <a:gd name="T39" fmla="*/ 1696 h 2144"/>
                <a:gd name="T40" fmla="*/ 176 w 533"/>
                <a:gd name="T41" fmla="*/ 1632 h 2144"/>
                <a:gd name="T42" fmla="*/ 149 w 533"/>
                <a:gd name="T43" fmla="*/ 1563 h 2144"/>
                <a:gd name="T44" fmla="*/ 124 w 533"/>
                <a:gd name="T45" fmla="*/ 1490 h 2144"/>
                <a:gd name="T46" fmla="*/ 99 w 533"/>
                <a:gd name="T47" fmla="*/ 1415 h 2144"/>
                <a:gd name="T48" fmla="*/ 76 w 533"/>
                <a:gd name="T49" fmla="*/ 1338 h 2144"/>
                <a:gd name="T50" fmla="*/ 56 w 533"/>
                <a:gd name="T51" fmla="*/ 1257 h 2144"/>
                <a:gd name="T52" fmla="*/ 37 w 533"/>
                <a:gd name="T53" fmla="*/ 1174 h 2144"/>
                <a:gd name="T54" fmla="*/ 22 w 533"/>
                <a:gd name="T55" fmla="*/ 1093 h 2144"/>
                <a:gd name="T56" fmla="*/ 12 w 533"/>
                <a:gd name="T57" fmla="*/ 1011 h 2144"/>
                <a:gd name="T58" fmla="*/ 4 w 533"/>
                <a:gd name="T59" fmla="*/ 929 h 2144"/>
                <a:gd name="T60" fmla="*/ 0 w 533"/>
                <a:gd name="T61" fmla="*/ 847 h 2144"/>
                <a:gd name="T62" fmla="*/ 0 w 533"/>
                <a:gd name="T63" fmla="*/ 767 h 2144"/>
                <a:gd name="T64" fmla="*/ 4 w 533"/>
                <a:gd name="T65" fmla="*/ 689 h 2144"/>
                <a:gd name="T66" fmla="*/ 11 w 533"/>
                <a:gd name="T67" fmla="*/ 613 h 2144"/>
                <a:gd name="T68" fmla="*/ 21 w 533"/>
                <a:gd name="T69" fmla="*/ 539 h 2144"/>
                <a:gd name="T70" fmla="*/ 36 w 533"/>
                <a:gd name="T71" fmla="*/ 468 h 2144"/>
                <a:gd name="T72" fmla="*/ 54 w 533"/>
                <a:gd name="T73" fmla="*/ 400 h 2144"/>
                <a:gd name="T74" fmla="*/ 76 w 533"/>
                <a:gd name="T75" fmla="*/ 337 h 2144"/>
                <a:gd name="T76" fmla="*/ 101 w 533"/>
                <a:gd name="T77" fmla="*/ 277 h 2144"/>
                <a:gd name="T78" fmla="*/ 132 w 533"/>
                <a:gd name="T79" fmla="*/ 222 h 2144"/>
                <a:gd name="T80" fmla="*/ 154 w 533"/>
                <a:gd name="T81" fmla="*/ 188 h 2144"/>
                <a:gd name="T82" fmla="*/ 179 w 533"/>
                <a:gd name="T83" fmla="*/ 154 h 2144"/>
                <a:gd name="T84" fmla="*/ 207 w 533"/>
                <a:gd name="T85" fmla="*/ 123 h 2144"/>
                <a:gd name="T86" fmla="*/ 239 w 533"/>
                <a:gd name="T87" fmla="*/ 92 h 2144"/>
                <a:gd name="T88" fmla="*/ 271 w 533"/>
                <a:gd name="T89" fmla="*/ 67 h 2144"/>
                <a:gd name="T90" fmla="*/ 305 w 533"/>
                <a:gd name="T91" fmla="*/ 43 h 2144"/>
                <a:gd name="T92" fmla="*/ 341 w 533"/>
                <a:gd name="T93" fmla="*/ 25 h 2144"/>
                <a:gd name="T94" fmla="*/ 377 w 533"/>
                <a:gd name="T95" fmla="*/ 11 h 2144"/>
                <a:gd name="T96" fmla="*/ 413 w 533"/>
                <a:gd name="T97" fmla="*/ 2 h 2144"/>
                <a:gd name="T98" fmla="*/ 451 w 533"/>
                <a:gd name="T99" fmla="*/ 0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3" h="2144">
                  <a:moveTo>
                    <a:pt x="451" y="0"/>
                  </a:moveTo>
                  <a:lnTo>
                    <a:pt x="487" y="4"/>
                  </a:lnTo>
                  <a:lnTo>
                    <a:pt x="503" y="9"/>
                  </a:lnTo>
                  <a:lnTo>
                    <a:pt x="521" y="16"/>
                  </a:lnTo>
                  <a:lnTo>
                    <a:pt x="522" y="15"/>
                  </a:lnTo>
                  <a:lnTo>
                    <a:pt x="523" y="15"/>
                  </a:lnTo>
                  <a:lnTo>
                    <a:pt x="533" y="2144"/>
                  </a:lnTo>
                  <a:lnTo>
                    <a:pt x="517" y="2141"/>
                  </a:lnTo>
                  <a:lnTo>
                    <a:pt x="498" y="2131"/>
                  </a:lnTo>
                  <a:lnTo>
                    <a:pt x="477" y="2117"/>
                  </a:lnTo>
                  <a:lnTo>
                    <a:pt x="455" y="2096"/>
                  </a:lnTo>
                  <a:lnTo>
                    <a:pt x="430" y="2070"/>
                  </a:lnTo>
                  <a:lnTo>
                    <a:pt x="404" y="2040"/>
                  </a:lnTo>
                  <a:lnTo>
                    <a:pt x="377" y="2004"/>
                  </a:lnTo>
                  <a:lnTo>
                    <a:pt x="349" y="1964"/>
                  </a:lnTo>
                  <a:lnTo>
                    <a:pt x="320" y="1918"/>
                  </a:lnTo>
                  <a:lnTo>
                    <a:pt x="291" y="1869"/>
                  </a:lnTo>
                  <a:lnTo>
                    <a:pt x="262" y="1815"/>
                  </a:lnTo>
                  <a:lnTo>
                    <a:pt x="233" y="1758"/>
                  </a:lnTo>
                  <a:lnTo>
                    <a:pt x="204" y="1696"/>
                  </a:lnTo>
                  <a:lnTo>
                    <a:pt x="176" y="1632"/>
                  </a:lnTo>
                  <a:lnTo>
                    <a:pt x="149" y="1563"/>
                  </a:lnTo>
                  <a:lnTo>
                    <a:pt x="124" y="1490"/>
                  </a:lnTo>
                  <a:lnTo>
                    <a:pt x="99" y="1415"/>
                  </a:lnTo>
                  <a:lnTo>
                    <a:pt x="76" y="1338"/>
                  </a:lnTo>
                  <a:lnTo>
                    <a:pt x="56" y="1257"/>
                  </a:lnTo>
                  <a:lnTo>
                    <a:pt x="37" y="1174"/>
                  </a:lnTo>
                  <a:lnTo>
                    <a:pt x="22" y="1093"/>
                  </a:lnTo>
                  <a:lnTo>
                    <a:pt x="12" y="1011"/>
                  </a:lnTo>
                  <a:lnTo>
                    <a:pt x="4" y="929"/>
                  </a:lnTo>
                  <a:lnTo>
                    <a:pt x="0" y="847"/>
                  </a:lnTo>
                  <a:lnTo>
                    <a:pt x="0" y="767"/>
                  </a:lnTo>
                  <a:lnTo>
                    <a:pt x="4" y="689"/>
                  </a:lnTo>
                  <a:lnTo>
                    <a:pt x="11" y="613"/>
                  </a:lnTo>
                  <a:lnTo>
                    <a:pt x="21" y="539"/>
                  </a:lnTo>
                  <a:lnTo>
                    <a:pt x="36" y="468"/>
                  </a:lnTo>
                  <a:lnTo>
                    <a:pt x="54" y="400"/>
                  </a:lnTo>
                  <a:lnTo>
                    <a:pt x="76" y="337"/>
                  </a:lnTo>
                  <a:lnTo>
                    <a:pt x="101" y="277"/>
                  </a:lnTo>
                  <a:lnTo>
                    <a:pt x="132" y="222"/>
                  </a:lnTo>
                  <a:lnTo>
                    <a:pt x="154" y="188"/>
                  </a:lnTo>
                  <a:lnTo>
                    <a:pt x="179" y="154"/>
                  </a:lnTo>
                  <a:lnTo>
                    <a:pt x="207" y="123"/>
                  </a:lnTo>
                  <a:lnTo>
                    <a:pt x="239" y="92"/>
                  </a:lnTo>
                  <a:lnTo>
                    <a:pt x="271" y="67"/>
                  </a:lnTo>
                  <a:lnTo>
                    <a:pt x="305" y="43"/>
                  </a:lnTo>
                  <a:lnTo>
                    <a:pt x="341" y="25"/>
                  </a:lnTo>
                  <a:lnTo>
                    <a:pt x="377" y="11"/>
                  </a:lnTo>
                  <a:lnTo>
                    <a:pt x="413" y="2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BCE6EA"/>
            </a:solidFill>
            <a:ln w="0">
              <a:solidFill>
                <a:srgbClr val="BCE6EA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 rot="900000">
              <a:off x="435900" y="174023"/>
              <a:ext cx="79937" cy="729636"/>
            </a:xfrm>
            <a:custGeom>
              <a:avLst/>
              <a:gdLst>
                <a:gd name="T0" fmla="*/ 225 w 235"/>
                <a:gd name="T1" fmla="*/ 0 h 2145"/>
                <a:gd name="T2" fmla="*/ 235 w 235"/>
                <a:gd name="T3" fmla="*/ 2145 h 2145"/>
                <a:gd name="T4" fmla="*/ 227 w 235"/>
                <a:gd name="T5" fmla="*/ 2140 h 2145"/>
                <a:gd name="T6" fmla="*/ 218 w 235"/>
                <a:gd name="T7" fmla="*/ 2128 h 2145"/>
                <a:gd name="T8" fmla="*/ 207 w 235"/>
                <a:gd name="T9" fmla="*/ 2109 h 2145"/>
                <a:gd name="T10" fmla="*/ 196 w 235"/>
                <a:gd name="T11" fmla="*/ 2084 h 2145"/>
                <a:gd name="T12" fmla="*/ 184 w 235"/>
                <a:gd name="T13" fmla="*/ 2052 h 2145"/>
                <a:gd name="T14" fmla="*/ 171 w 235"/>
                <a:gd name="T15" fmla="*/ 2014 h 2145"/>
                <a:gd name="T16" fmla="*/ 157 w 235"/>
                <a:gd name="T17" fmla="*/ 1971 h 2145"/>
                <a:gd name="T18" fmla="*/ 143 w 235"/>
                <a:gd name="T19" fmla="*/ 1921 h 2145"/>
                <a:gd name="T20" fmla="*/ 129 w 235"/>
                <a:gd name="T21" fmla="*/ 1867 h 2145"/>
                <a:gd name="T22" fmla="*/ 115 w 235"/>
                <a:gd name="T23" fmla="*/ 1807 h 2145"/>
                <a:gd name="T24" fmla="*/ 101 w 235"/>
                <a:gd name="T25" fmla="*/ 1742 h 2145"/>
                <a:gd name="T26" fmla="*/ 88 w 235"/>
                <a:gd name="T27" fmla="*/ 1673 h 2145"/>
                <a:gd name="T28" fmla="*/ 74 w 235"/>
                <a:gd name="T29" fmla="*/ 1599 h 2145"/>
                <a:gd name="T30" fmla="*/ 61 w 235"/>
                <a:gd name="T31" fmla="*/ 1520 h 2145"/>
                <a:gd name="T32" fmla="*/ 49 w 235"/>
                <a:gd name="T33" fmla="*/ 1440 h 2145"/>
                <a:gd name="T34" fmla="*/ 37 w 235"/>
                <a:gd name="T35" fmla="*/ 1354 h 2145"/>
                <a:gd name="T36" fmla="*/ 27 w 235"/>
                <a:gd name="T37" fmla="*/ 1266 h 2145"/>
                <a:gd name="T38" fmla="*/ 18 w 235"/>
                <a:gd name="T39" fmla="*/ 1173 h 2145"/>
                <a:gd name="T40" fmla="*/ 12 w 235"/>
                <a:gd name="T41" fmla="*/ 1090 h 2145"/>
                <a:gd name="T42" fmla="*/ 6 w 235"/>
                <a:gd name="T43" fmla="*/ 1006 h 2145"/>
                <a:gd name="T44" fmla="*/ 3 w 235"/>
                <a:gd name="T45" fmla="*/ 923 h 2145"/>
                <a:gd name="T46" fmla="*/ 1 w 235"/>
                <a:gd name="T47" fmla="*/ 840 h 2145"/>
                <a:gd name="T48" fmla="*/ 0 w 235"/>
                <a:gd name="T49" fmla="*/ 759 h 2145"/>
                <a:gd name="T50" fmla="*/ 3 w 235"/>
                <a:gd name="T51" fmla="*/ 679 h 2145"/>
                <a:gd name="T52" fmla="*/ 5 w 235"/>
                <a:gd name="T53" fmla="*/ 601 h 2145"/>
                <a:gd name="T54" fmla="*/ 10 w 235"/>
                <a:gd name="T55" fmla="*/ 527 h 2145"/>
                <a:gd name="T56" fmla="*/ 16 w 235"/>
                <a:gd name="T57" fmla="*/ 455 h 2145"/>
                <a:gd name="T58" fmla="*/ 25 w 235"/>
                <a:gd name="T59" fmla="*/ 387 h 2145"/>
                <a:gd name="T60" fmla="*/ 35 w 235"/>
                <a:gd name="T61" fmla="*/ 323 h 2145"/>
                <a:gd name="T62" fmla="*/ 46 w 235"/>
                <a:gd name="T63" fmla="*/ 264 h 2145"/>
                <a:gd name="T64" fmla="*/ 60 w 235"/>
                <a:gd name="T65" fmla="*/ 209 h 2145"/>
                <a:gd name="T66" fmla="*/ 75 w 235"/>
                <a:gd name="T67" fmla="*/ 160 h 2145"/>
                <a:gd name="T68" fmla="*/ 91 w 235"/>
                <a:gd name="T69" fmla="*/ 118 h 2145"/>
                <a:gd name="T70" fmla="*/ 110 w 235"/>
                <a:gd name="T71" fmla="*/ 81 h 2145"/>
                <a:gd name="T72" fmla="*/ 129 w 235"/>
                <a:gd name="T73" fmla="*/ 51 h 2145"/>
                <a:gd name="T74" fmla="*/ 152 w 235"/>
                <a:gd name="T75" fmla="*/ 29 h 2145"/>
                <a:gd name="T76" fmla="*/ 176 w 235"/>
                <a:gd name="T77" fmla="*/ 13 h 2145"/>
                <a:gd name="T78" fmla="*/ 200 w 235"/>
                <a:gd name="T79" fmla="*/ 3 h 2145"/>
                <a:gd name="T80" fmla="*/ 225 w 235"/>
                <a:gd name="T81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5" h="2145">
                  <a:moveTo>
                    <a:pt x="225" y="0"/>
                  </a:moveTo>
                  <a:lnTo>
                    <a:pt x="235" y="2145"/>
                  </a:lnTo>
                  <a:lnTo>
                    <a:pt x="227" y="2140"/>
                  </a:lnTo>
                  <a:lnTo>
                    <a:pt x="218" y="2128"/>
                  </a:lnTo>
                  <a:lnTo>
                    <a:pt x="207" y="2109"/>
                  </a:lnTo>
                  <a:lnTo>
                    <a:pt x="196" y="2084"/>
                  </a:lnTo>
                  <a:lnTo>
                    <a:pt x="184" y="2052"/>
                  </a:lnTo>
                  <a:lnTo>
                    <a:pt x="171" y="2014"/>
                  </a:lnTo>
                  <a:lnTo>
                    <a:pt x="157" y="1971"/>
                  </a:lnTo>
                  <a:lnTo>
                    <a:pt x="143" y="1921"/>
                  </a:lnTo>
                  <a:lnTo>
                    <a:pt x="129" y="1867"/>
                  </a:lnTo>
                  <a:lnTo>
                    <a:pt x="115" y="1807"/>
                  </a:lnTo>
                  <a:lnTo>
                    <a:pt x="101" y="1742"/>
                  </a:lnTo>
                  <a:lnTo>
                    <a:pt x="88" y="1673"/>
                  </a:lnTo>
                  <a:lnTo>
                    <a:pt x="74" y="1599"/>
                  </a:lnTo>
                  <a:lnTo>
                    <a:pt x="61" y="1520"/>
                  </a:lnTo>
                  <a:lnTo>
                    <a:pt x="49" y="1440"/>
                  </a:lnTo>
                  <a:lnTo>
                    <a:pt x="37" y="1354"/>
                  </a:lnTo>
                  <a:lnTo>
                    <a:pt x="27" y="1266"/>
                  </a:lnTo>
                  <a:lnTo>
                    <a:pt x="18" y="1173"/>
                  </a:lnTo>
                  <a:lnTo>
                    <a:pt x="12" y="1090"/>
                  </a:lnTo>
                  <a:lnTo>
                    <a:pt x="6" y="1006"/>
                  </a:lnTo>
                  <a:lnTo>
                    <a:pt x="3" y="923"/>
                  </a:lnTo>
                  <a:lnTo>
                    <a:pt x="1" y="840"/>
                  </a:lnTo>
                  <a:lnTo>
                    <a:pt x="0" y="759"/>
                  </a:lnTo>
                  <a:lnTo>
                    <a:pt x="3" y="679"/>
                  </a:lnTo>
                  <a:lnTo>
                    <a:pt x="5" y="601"/>
                  </a:lnTo>
                  <a:lnTo>
                    <a:pt x="10" y="527"/>
                  </a:lnTo>
                  <a:lnTo>
                    <a:pt x="16" y="455"/>
                  </a:lnTo>
                  <a:lnTo>
                    <a:pt x="25" y="387"/>
                  </a:lnTo>
                  <a:lnTo>
                    <a:pt x="35" y="323"/>
                  </a:lnTo>
                  <a:lnTo>
                    <a:pt x="46" y="264"/>
                  </a:lnTo>
                  <a:lnTo>
                    <a:pt x="60" y="209"/>
                  </a:lnTo>
                  <a:lnTo>
                    <a:pt x="75" y="160"/>
                  </a:lnTo>
                  <a:lnTo>
                    <a:pt x="91" y="118"/>
                  </a:lnTo>
                  <a:lnTo>
                    <a:pt x="110" y="81"/>
                  </a:lnTo>
                  <a:lnTo>
                    <a:pt x="129" y="51"/>
                  </a:lnTo>
                  <a:lnTo>
                    <a:pt x="152" y="29"/>
                  </a:lnTo>
                  <a:lnTo>
                    <a:pt x="176" y="13"/>
                  </a:lnTo>
                  <a:lnTo>
                    <a:pt x="200" y="3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DEDED"/>
            </a:solidFill>
            <a:ln w="0">
              <a:solidFill>
                <a:srgbClr val="EDEDED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auto">
            <a:xfrm rot="900000">
              <a:off x="509845" y="193700"/>
              <a:ext cx="78916" cy="729636"/>
            </a:xfrm>
            <a:custGeom>
              <a:avLst/>
              <a:gdLst>
                <a:gd name="T0" fmla="*/ 0 w 232"/>
                <a:gd name="T1" fmla="*/ 0 h 2145"/>
                <a:gd name="T2" fmla="*/ 26 w 232"/>
                <a:gd name="T3" fmla="*/ 3 h 2145"/>
                <a:gd name="T4" fmla="*/ 50 w 232"/>
                <a:gd name="T5" fmla="*/ 13 h 2145"/>
                <a:gd name="T6" fmla="*/ 72 w 232"/>
                <a:gd name="T7" fmla="*/ 28 h 2145"/>
                <a:gd name="T8" fmla="*/ 93 w 232"/>
                <a:gd name="T9" fmla="*/ 50 h 2145"/>
                <a:gd name="T10" fmla="*/ 114 w 232"/>
                <a:gd name="T11" fmla="*/ 82 h 2145"/>
                <a:gd name="T12" fmla="*/ 133 w 232"/>
                <a:gd name="T13" fmla="*/ 119 h 2145"/>
                <a:gd name="T14" fmla="*/ 150 w 232"/>
                <a:gd name="T15" fmla="*/ 162 h 2145"/>
                <a:gd name="T16" fmla="*/ 165 w 232"/>
                <a:gd name="T17" fmla="*/ 212 h 2145"/>
                <a:gd name="T18" fmla="*/ 179 w 232"/>
                <a:gd name="T19" fmla="*/ 265 h 2145"/>
                <a:gd name="T20" fmla="*/ 191 w 232"/>
                <a:gd name="T21" fmla="*/ 325 h 2145"/>
                <a:gd name="T22" fmla="*/ 201 w 232"/>
                <a:gd name="T23" fmla="*/ 389 h 2145"/>
                <a:gd name="T24" fmla="*/ 211 w 232"/>
                <a:gd name="T25" fmla="*/ 456 h 2145"/>
                <a:gd name="T26" fmla="*/ 219 w 232"/>
                <a:gd name="T27" fmla="*/ 527 h 2145"/>
                <a:gd name="T28" fmla="*/ 223 w 232"/>
                <a:gd name="T29" fmla="*/ 602 h 2145"/>
                <a:gd name="T30" fmla="*/ 228 w 232"/>
                <a:gd name="T31" fmla="*/ 678 h 2145"/>
                <a:gd name="T32" fmla="*/ 230 w 232"/>
                <a:gd name="T33" fmla="*/ 758 h 2145"/>
                <a:gd name="T34" fmla="*/ 232 w 232"/>
                <a:gd name="T35" fmla="*/ 839 h 2145"/>
                <a:gd name="T36" fmla="*/ 230 w 232"/>
                <a:gd name="T37" fmla="*/ 920 h 2145"/>
                <a:gd name="T38" fmla="*/ 228 w 232"/>
                <a:gd name="T39" fmla="*/ 1003 h 2145"/>
                <a:gd name="T40" fmla="*/ 223 w 232"/>
                <a:gd name="T41" fmla="*/ 1088 h 2145"/>
                <a:gd name="T42" fmla="*/ 218 w 232"/>
                <a:gd name="T43" fmla="*/ 1171 h 2145"/>
                <a:gd name="T44" fmla="*/ 211 w 232"/>
                <a:gd name="T45" fmla="*/ 1263 h 2145"/>
                <a:gd name="T46" fmla="*/ 200 w 232"/>
                <a:gd name="T47" fmla="*/ 1353 h 2145"/>
                <a:gd name="T48" fmla="*/ 191 w 232"/>
                <a:gd name="T49" fmla="*/ 1440 h 2145"/>
                <a:gd name="T50" fmla="*/ 179 w 232"/>
                <a:gd name="T51" fmla="*/ 1522 h 2145"/>
                <a:gd name="T52" fmla="*/ 166 w 232"/>
                <a:gd name="T53" fmla="*/ 1601 h 2145"/>
                <a:gd name="T54" fmla="*/ 154 w 232"/>
                <a:gd name="T55" fmla="*/ 1675 h 2145"/>
                <a:gd name="T56" fmla="*/ 141 w 232"/>
                <a:gd name="T57" fmla="*/ 1745 h 2145"/>
                <a:gd name="T58" fmla="*/ 128 w 232"/>
                <a:gd name="T59" fmla="*/ 1811 h 2145"/>
                <a:gd name="T60" fmla="*/ 114 w 232"/>
                <a:gd name="T61" fmla="*/ 1870 h 2145"/>
                <a:gd name="T62" fmla="*/ 100 w 232"/>
                <a:gd name="T63" fmla="*/ 1925 h 2145"/>
                <a:gd name="T64" fmla="*/ 87 w 232"/>
                <a:gd name="T65" fmla="*/ 1974 h 2145"/>
                <a:gd name="T66" fmla="*/ 73 w 232"/>
                <a:gd name="T67" fmla="*/ 2019 h 2145"/>
                <a:gd name="T68" fmla="*/ 62 w 232"/>
                <a:gd name="T69" fmla="*/ 2056 h 2145"/>
                <a:gd name="T70" fmla="*/ 49 w 232"/>
                <a:gd name="T71" fmla="*/ 2088 h 2145"/>
                <a:gd name="T72" fmla="*/ 38 w 232"/>
                <a:gd name="T73" fmla="*/ 2112 h 2145"/>
                <a:gd name="T74" fmla="*/ 28 w 232"/>
                <a:gd name="T75" fmla="*/ 2131 h 2145"/>
                <a:gd name="T76" fmla="*/ 20 w 232"/>
                <a:gd name="T77" fmla="*/ 2142 h 2145"/>
                <a:gd name="T78" fmla="*/ 12 w 232"/>
                <a:gd name="T79" fmla="*/ 2145 h 2145"/>
                <a:gd name="T80" fmla="*/ 10 w 232"/>
                <a:gd name="T81" fmla="*/ 2145 h 2145"/>
                <a:gd name="T82" fmla="*/ 0 w 232"/>
                <a:gd name="T83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2" h="2145">
                  <a:moveTo>
                    <a:pt x="0" y="0"/>
                  </a:moveTo>
                  <a:lnTo>
                    <a:pt x="26" y="3"/>
                  </a:lnTo>
                  <a:lnTo>
                    <a:pt x="50" y="13"/>
                  </a:lnTo>
                  <a:lnTo>
                    <a:pt x="72" y="28"/>
                  </a:lnTo>
                  <a:lnTo>
                    <a:pt x="93" y="50"/>
                  </a:lnTo>
                  <a:lnTo>
                    <a:pt x="114" y="82"/>
                  </a:lnTo>
                  <a:lnTo>
                    <a:pt x="133" y="119"/>
                  </a:lnTo>
                  <a:lnTo>
                    <a:pt x="150" y="162"/>
                  </a:lnTo>
                  <a:lnTo>
                    <a:pt x="165" y="212"/>
                  </a:lnTo>
                  <a:lnTo>
                    <a:pt x="179" y="265"/>
                  </a:lnTo>
                  <a:lnTo>
                    <a:pt x="191" y="325"/>
                  </a:lnTo>
                  <a:lnTo>
                    <a:pt x="201" y="389"/>
                  </a:lnTo>
                  <a:lnTo>
                    <a:pt x="211" y="456"/>
                  </a:lnTo>
                  <a:lnTo>
                    <a:pt x="219" y="527"/>
                  </a:lnTo>
                  <a:lnTo>
                    <a:pt x="223" y="602"/>
                  </a:lnTo>
                  <a:lnTo>
                    <a:pt x="228" y="678"/>
                  </a:lnTo>
                  <a:lnTo>
                    <a:pt x="230" y="758"/>
                  </a:lnTo>
                  <a:lnTo>
                    <a:pt x="232" y="839"/>
                  </a:lnTo>
                  <a:lnTo>
                    <a:pt x="230" y="920"/>
                  </a:lnTo>
                  <a:lnTo>
                    <a:pt x="228" y="1003"/>
                  </a:lnTo>
                  <a:lnTo>
                    <a:pt x="223" y="1088"/>
                  </a:lnTo>
                  <a:lnTo>
                    <a:pt x="218" y="1171"/>
                  </a:lnTo>
                  <a:lnTo>
                    <a:pt x="211" y="1263"/>
                  </a:lnTo>
                  <a:lnTo>
                    <a:pt x="200" y="1353"/>
                  </a:lnTo>
                  <a:lnTo>
                    <a:pt x="191" y="1440"/>
                  </a:lnTo>
                  <a:lnTo>
                    <a:pt x="179" y="1522"/>
                  </a:lnTo>
                  <a:lnTo>
                    <a:pt x="166" y="1601"/>
                  </a:lnTo>
                  <a:lnTo>
                    <a:pt x="154" y="1675"/>
                  </a:lnTo>
                  <a:lnTo>
                    <a:pt x="141" y="1745"/>
                  </a:lnTo>
                  <a:lnTo>
                    <a:pt x="128" y="1811"/>
                  </a:lnTo>
                  <a:lnTo>
                    <a:pt x="114" y="1870"/>
                  </a:lnTo>
                  <a:lnTo>
                    <a:pt x="100" y="1925"/>
                  </a:lnTo>
                  <a:lnTo>
                    <a:pt x="87" y="1974"/>
                  </a:lnTo>
                  <a:lnTo>
                    <a:pt x="73" y="2019"/>
                  </a:lnTo>
                  <a:lnTo>
                    <a:pt x="62" y="2056"/>
                  </a:lnTo>
                  <a:lnTo>
                    <a:pt x="49" y="2088"/>
                  </a:lnTo>
                  <a:lnTo>
                    <a:pt x="38" y="2112"/>
                  </a:lnTo>
                  <a:lnTo>
                    <a:pt x="28" y="2131"/>
                  </a:lnTo>
                  <a:lnTo>
                    <a:pt x="20" y="2142"/>
                  </a:lnTo>
                  <a:lnTo>
                    <a:pt x="12" y="2145"/>
                  </a:lnTo>
                  <a:lnTo>
                    <a:pt x="10" y="2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 userDrawn="1"/>
          </p:nvSpPr>
          <p:spPr bwMode="auto">
            <a:xfrm rot="900000">
              <a:off x="353787" y="901288"/>
              <a:ext cx="22791" cy="98645"/>
            </a:xfrm>
            <a:custGeom>
              <a:avLst/>
              <a:gdLst>
                <a:gd name="T0" fmla="*/ 34 w 67"/>
                <a:gd name="T1" fmla="*/ 0 h 290"/>
                <a:gd name="T2" fmla="*/ 67 w 67"/>
                <a:gd name="T3" fmla="*/ 290 h 290"/>
                <a:gd name="T4" fmla="*/ 34 w 67"/>
                <a:gd name="T5" fmla="*/ 290 h 290"/>
                <a:gd name="T6" fmla="*/ 0 w 67"/>
                <a:gd name="T7" fmla="*/ 0 h 290"/>
                <a:gd name="T8" fmla="*/ 34 w 67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90">
                  <a:moveTo>
                    <a:pt x="34" y="0"/>
                  </a:moveTo>
                  <a:lnTo>
                    <a:pt x="67" y="290"/>
                  </a:lnTo>
                  <a:lnTo>
                    <a:pt x="34" y="290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 rot="900000">
              <a:off x="399513" y="910863"/>
              <a:ext cx="5442" cy="98645"/>
            </a:xfrm>
            <a:custGeom>
              <a:avLst/>
              <a:gdLst>
                <a:gd name="T0" fmla="*/ 14 w 16"/>
                <a:gd name="T1" fmla="*/ 0 h 290"/>
                <a:gd name="T2" fmla="*/ 16 w 16"/>
                <a:gd name="T3" fmla="*/ 290 h 290"/>
                <a:gd name="T4" fmla="*/ 2 w 16"/>
                <a:gd name="T5" fmla="*/ 290 h 290"/>
                <a:gd name="T6" fmla="*/ 0 w 16"/>
                <a:gd name="T7" fmla="*/ 1 h 290"/>
                <a:gd name="T8" fmla="*/ 14 w 16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90">
                  <a:moveTo>
                    <a:pt x="14" y="0"/>
                  </a:moveTo>
                  <a:lnTo>
                    <a:pt x="16" y="290"/>
                  </a:lnTo>
                  <a:lnTo>
                    <a:pt x="2" y="290"/>
                  </a:lnTo>
                  <a:lnTo>
                    <a:pt x="0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 rot="900000">
              <a:off x="435049" y="922573"/>
              <a:ext cx="21770" cy="98645"/>
            </a:xfrm>
            <a:custGeom>
              <a:avLst/>
              <a:gdLst>
                <a:gd name="T0" fmla="*/ 64 w 64"/>
                <a:gd name="T1" fmla="*/ 0 h 290"/>
                <a:gd name="T2" fmla="*/ 33 w 64"/>
                <a:gd name="T3" fmla="*/ 290 h 290"/>
                <a:gd name="T4" fmla="*/ 0 w 64"/>
                <a:gd name="T5" fmla="*/ 290 h 290"/>
                <a:gd name="T6" fmla="*/ 30 w 64"/>
                <a:gd name="T7" fmla="*/ 0 h 290"/>
                <a:gd name="T8" fmla="*/ 64 w 64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0">
                  <a:moveTo>
                    <a:pt x="64" y="0"/>
                  </a:moveTo>
                  <a:lnTo>
                    <a:pt x="33" y="290"/>
                  </a:lnTo>
                  <a:lnTo>
                    <a:pt x="0" y="290"/>
                  </a:lnTo>
                  <a:lnTo>
                    <a:pt x="3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 rot="900000">
              <a:off x="383689" y="1010491"/>
              <a:ext cx="51704" cy="65650"/>
            </a:xfrm>
            <a:custGeom>
              <a:avLst/>
              <a:gdLst>
                <a:gd name="T0" fmla="*/ 150 w 152"/>
                <a:gd name="T1" fmla="*/ 0 h 193"/>
                <a:gd name="T2" fmla="*/ 152 w 152"/>
                <a:gd name="T3" fmla="*/ 26 h 193"/>
                <a:gd name="T4" fmla="*/ 150 w 152"/>
                <a:gd name="T5" fmla="*/ 62 h 193"/>
                <a:gd name="T6" fmla="*/ 143 w 152"/>
                <a:gd name="T7" fmla="*/ 93 h 193"/>
                <a:gd name="T8" fmla="*/ 132 w 152"/>
                <a:gd name="T9" fmla="*/ 124 h 193"/>
                <a:gd name="T10" fmla="*/ 117 w 152"/>
                <a:gd name="T11" fmla="*/ 150 h 193"/>
                <a:gd name="T12" fmla="*/ 100 w 152"/>
                <a:gd name="T13" fmla="*/ 173 h 193"/>
                <a:gd name="T14" fmla="*/ 79 w 152"/>
                <a:gd name="T15" fmla="*/ 191 h 193"/>
                <a:gd name="T16" fmla="*/ 1 w 152"/>
                <a:gd name="T17" fmla="*/ 193 h 193"/>
                <a:gd name="T18" fmla="*/ 0 w 152"/>
                <a:gd name="T19" fmla="*/ 1 h 193"/>
                <a:gd name="T20" fmla="*/ 150 w 152"/>
                <a:gd name="T2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93">
                  <a:moveTo>
                    <a:pt x="150" y="0"/>
                  </a:moveTo>
                  <a:lnTo>
                    <a:pt x="152" y="26"/>
                  </a:lnTo>
                  <a:lnTo>
                    <a:pt x="150" y="62"/>
                  </a:lnTo>
                  <a:lnTo>
                    <a:pt x="143" y="93"/>
                  </a:lnTo>
                  <a:lnTo>
                    <a:pt x="132" y="124"/>
                  </a:lnTo>
                  <a:lnTo>
                    <a:pt x="117" y="150"/>
                  </a:lnTo>
                  <a:lnTo>
                    <a:pt x="100" y="173"/>
                  </a:lnTo>
                  <a:lnTo>
                    <a:pt x="79" y="191"/>
                  </a:lnTo>
                  <a:lnTo>
                    <a:pt x="1" y="193"/>
                  </a:lnTo>
                  <a:lnTo>
                    <a:pt x="0" y="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 rot="900000">
              <a:off x="339047" y="998191"/>
              <a:ext cx="46601" cy="65310"/>
            </a:xfrm>
            <a:custGeom>
              <a:avLst/>
              <a:gdLst>
                <a:gd name="T0" fmla="*/ 136 w 137"/>
                <a:gd name="T1" fmla="*/ 0 h 192"/>
                <a:gd name="T2" fmla="*/ 137 w 137"/>
                <a:gd name="T3" fmla="*/ 192 h 192"/>
                <a:gd name="T4" fmla="*/ 75 w 137"/>
                <a:gd name="T5" fmla="*/ 192 h 192"/>
                <a:gd name="T6" fmla="*/ 54 w 137"/>
                <a:gd name="T7" fmla="*/ 173 h 192"/>
                <a:gd name="T8" fmla="*/ 37 w 137"/>
                <a:gd name="T9" fmla="*/ 151 h 192"/>
                <a:gd name="T10" fmla="*/ 21 w 137"/>
                <a:gd name="T11" fmla="*/ 124 h 192"/>
                <a:gd name="T12" fmla="*/ 10 w 137"/>
                <a:gd name="T13" fmla="*/ 95 h 192"/>
                <a:gd name="T14" fmla="*/ 3 w 137"/>
                <a:gd name="T15" fmla="*/ 62 h 192"/>
                <a:gd name="T16" fmla="*/ 0 w 137"/>
                <a:gd name="T17" fmla="*/ 28 h 192"/>
                <a:gd name="T18" fmla="*/ 2 w 137"/>
                <a:gd name="T19" fmla="*/ 0 h 192"/>
                <a:gd name="T20" fmla="*/ 136 w 137"/>
                <a:gd name="T2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92">
                  <a:moveTo>
                    <a:pt x="136" y="0"/>
                  </a:moveTo>
                  <a:lnTo>
                    <a:pt x="137" y="192"/>
                  </a:lnTo>
                  <a:lnTo>
                    <a:pt x="75" y="192"/>
                  </a:lnTo>
                  <a:lnTo>
                    <a:pt x="54" y="173"/>
                  </a:lnTo>
                  <a:lnTo>
                    <a:pt x="37" y="151"/>
                  </a:lnTo>
                  <a:lnTo>
                    <a:pt x="21" y="124"/>
                  </a:lnTo>
                  <a:lnTo>
                    <a:pt x="10" y="95"/>
                  </a:lnTo>
                  <a:lnTo>
                    <a:pt x="3" y="62"/>
                  </a:lnTo>
                  <a:lnTo>
                    <a:pt x="0" y="28"/>
                  </a:lnTo>
                  <a:lnTo>
                    <a:pt x="2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"/>
            <p:cNvSpPr>
              <a:spLocks/>
            </p:cNvSpPr>
            <p:nvPr userDrawn="1"/>
          </p:nvSpPr>
          <p:spPr bwMode="auto">
            <a:xfrm rot="900000">
              <a:off x="272712" y="760739"/>
              <a:ext cx="163956" cy="136063"/>
            </a:xfrm>
            <a:custGeom>
              <a:avLst/>
              <a:gdLst>
                <a:gd name="T0" fmla="*/ 480 w 482"/>
                <a:gd name="T1" fmla="*/ 0 h 400"/>
                <a:gd name="T2" fmla="*/ 482 w 482"/>
                <a:gd name="T3" fmla="*/ 399 h 400"/>
                <a:gd name="T4" fmla="*/ 314 w 482"/>
                <a:gd name="T5" fmla="*/ 400 h 400"/>
                <a:gd name="T6" fmla="*/ 0 w 482"/>
                <a:gd name="T7" fmla="*/ 4 h 400"/>
                <a:gd name="T8" fmla="*/ 480 w 482"/>
                <a:gd name="T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400">
                  <a:moveTo>
                    <a:pt x="480" y="0"/>
                  </a:moveTo>
                  <a:lnTo>
                    <a:pt x="482" y="399"/>
                  </a:lnTo>
                  <a:lnTo>
                    <a:pt x="314" y="400"/>
                  </a:lnTo>
                  <a:lnTo>
                    <a:pt x="0" y="4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 rot="900000">
              <a:off x="430557" y="802335"/>
              <a:ext cx="163956" cy="136403"/>
            </a:xfrm>
            <a:custGeom>
              <a:avLst/>
              <a:gdLst>
                <a:gd name="T0" fmla="*/ 482 w 482"/>
                <a:gd name="T1" fmla="*/ 0 h 401"/>
                <a:gd name="T2" fmla="*/ 174 w 482"/>
                <a:gd name="T3" fmla="*/ 400 h 401"/>
                <a:gd name="T4" fmla="*/ 2 w 482"/>
                <a:gd name="T5" fmla="*/ 401 h 401"/>
                <a:gd name="T6" fmla="*/ 0 w 482"/>
                <a:gd name="T7" fmla="*/ 2 h 401"/>
                <a:gd name="T8" fmla="*/ 482 w 482"/>
                <a:gd name="T9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401">
                  <a:moveTo>
                    <a:pt x="482" y="0"/>
                  </a:moveTo>
                  <a:lnTo>
                    <a:pt x="174" y="400"/>
                  </a:lnTo>
                  <a:lnTo>
                    <a:pt x="2" y="401"/>
                  </a:lnTo>
                  <a:lnTo>
                    <a:pt x="0" y="2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04553" y="397898"/>
            <a:ext cx="5848316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28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.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벤치마킹</a:t>
            </a:r>
            <a:endParaRPr lang="ko-KR" altLang="en-US" sz="28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542" y="1998887"/>
            <a:ext cx="331716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75469" y="1998887"/>
            <a:ext cx="329820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내방안내서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73936" y="6323888"/>
            <a:ext cx="3076486" cy="470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80192" y="3111190"/>
            <a:ext cx="2933164" cy="147732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dirty="0"/>
              <a:t>배너 이미지에 글씨와의 조화가 부자연스러워서 </a:t>
            </a:r>
            <a:r>
              <a:rPr lang="ko-KR" altLang="en-US" dirty="0" err="1"/>
              <a:t>가독성이</a:t>
            </a:r>
            <a:r>
              <a:rPr lang="ko-KR" altLang="en-US" dirty="0"/>
              <a:t> 부자연스럽다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메인 페이지가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spc="-15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5540509" y="3111190"/>
            <a:ext cx="2933164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전체적인 레이아웃이 잘 잡혀있다</a:t>
            </a:r>
            <a:r>
              <a:rPr lang="en-US" altLang="ko-KR" dirty="0" smtClean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spc="-150" dirty="0" smtClean="0"/>
          </a:p>
        </p:txBody>
      </p:sp>
    </p:spTree>
    <p:extLst>
      <p:ext uri="{BB962C8B-B14F-4D97-AF65-F5344CB8AC3E}">
        <p14:creationId xmlns:p14="http://schemas.microsoft.com/office/powerpoint/2010/main" val="295100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214887" y="144926"/>
            <a:ext cx="595239" cy="931215"/>
            <a:chOff x="214887" y="144926"/>
            <a:chExt cx="595239" cy="931215"/>
          </a:xfrm>
        </p:grpSpPr>
        <p:sp>
          <p:nvSpPr>
            <p:cNvPr id="11" name="Freeform 8"/>
            <p:cNvSpPr>
              <a:spLocks/>
            </p:cNvSpPr>
            <p:nvPr userDrawn="1"/>
          </p:nvSpPr>
          <p:spPr bwMode="auto">
            <a:xfrm rot="900000">
              <a:off x="404079" y="912360"/>
              <a:ext cx="7483" cy="98645"/>
            </a:xfrm>
            <a:custGeom>
              <a:avLst/>
              <a:gdLst>
                <a:gd name="T0" fmla="*/ 20 w 22"/>
                <a:gd name="T1" fmla="*/ 0 h 290"/>
                <a:gd name="T2" fmla="*/ 22 w 22"/>
                <a:gd name="T3" fmla="*/ 290 h 290"/>
                <a:gd name="T4" fmla="*/ 2 w 22"/>
                <a:gd name="T5" fmla="*/ 290 h 290"/>
                <a:gd name="T6" fmla="*/ 0 w 22"/>
                <a:gd name="T7" fmla="*/ 0 h 290"/>
                <a:gd name="T8" fmla="*/ 20 w 22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90">
                  <a:moveTo>
                    <a:pt x="20" y="0"/>
                  </a:moveTo>
                  <a:lnTo>
                    <a:pt x="22" y="290"/>
                  </a:lnTo>
                  <a:lnTo>
                    <a:pt x="2" y="290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 rot="900000">
              <a:off x="214887" y="144926"/>
              <a:ext cx="304781" cy="729636"/>
            </a:xfrm>
            <a:custGeom>
              <a:avLst/>
              <a:gdLst>
                <a:gd name="T0" fmla="*/ 643 w 896"/>
                <a:gd name="T1" fmla="*/ 0 h 2145"/>
                <a:gd name="T2" fmla="*/ 694 w 896"/>
                <a:gd name="T3" fmla="*/ 1 h 2145"/>
                <a:gd name="T4" fmla="*/ 729 w 896"/>
                <a:gd name="T5" fmla="*/ 5 h 2145"/>
                <a:gd name="T6" fmla="*/ 767 w 896"/>
                <a:gd name="T7" fmla="*/ 8 h 2145"/>
                <a:gd name="T8" fmla="*/ 807 w 896"/>
                <a:gd name="T9" fmla="*/ 12 h 2145"/>
                <a:gd name="T10" fmla="*/ 845 w 896"/>
                <a:gd name="T11" fmla="*/ 19 h 2145"/>
                <a:gd name="T12" fmla="*/ 882 w 896"/>
                <a:gd name="T13" fmla="*/ 28 h 2145"/>
                <a:gd name="T14" fmla="*/ 886 w 896"/>
                <a:gd name="T15" fmla="*/ 27 h 2145"/>
                <a:gd name="T16" fmla="*/ 896 w 896"/>
                <a:gd name="T17" fmla="*/ 2145 h 2145"/>
                <a:gd name="T18" fmla="*/ 872 w 896"/>
                <a:gd name="T19" fmla="*/ 2143 h 2145"/>
                <a:gd name="T20" fmla="*/ 844 w 896"/>
                <a:gd name="T21" fmla="*/ 2136 h 2145"/>
                <a:gd name="T22" fmla="*/ 813 w 896"/>
                <a:gd name="T23" fmla="*/ 2123 h 2145"/>
                <a:gd name="T24" fmla="*/ 779 w 896"/>
                <a:gd name="T25" fmla="*/ 2107 h 2145"/>
                <a:gd name="T26" fmla="*/ 742 w 896"/>
                <a:gd name="T27" fmla="*/ 2085 h 2145"/>
                <a:gd name="T28" fmla="*/ 703 w 896"/>
                <a:gd name="T29" fmla="*/ 2060 h 2145"/>
                <a:gd name="T30" fmla="*/ 662 w 896"/>
                <a:gd name="T31" fmla="*/ 2029 h 2145"/>
                <a:gd name="T32" fmla="*/ 620 w 896"/>
                <a:gd name="T33" fmla="*/ 1997 h 2145"/>
                <a:gd name="T34" fmla="*/ 577 w 896"/>
                <a:gd name="T35" fmla="*/ 1958 h 2145"/>
                <a:gd name="T36" fmla="*/ 533 w 896"/>
                <a:gd name="T37" fmla="*/ 1917 h 2145"/>
                <a:gd name="T38" fmla="*/ 489 w 896"/>
                <a:gd name="T39" fmla="*/ 1873 h 2145"/>
                <a:gd name="T40" fmla="*/ 443 w 896"/>
                <a:gd name="T41" fmla="*/ 1823 h 2145"/>
                <a:gd name="T42" fmla="*/ 399 w 896"/>
                <a:gd name="T43" fmla="*/ 1772 h 2145"/>
                <a:gd name="T44" fmla="*/ 355 w 896"/>
                <a:gd name="T45" fmla="*/ 1717 h 2145"/>
                <a:gd name="T46" fmla="*/ 312 w 896"/>
                <a:gd name="T47" fmla="*/ 1659 h 2145"/>
                <a:gd name="T48" fmla="*/ 270 w 896"/>
                <a:gd name="T49" fmla="*/ 1598 h 2145"/>
                <a:gd name="T50" fmla="*/ 229 w 896"/>
                <a:gd name="T51" fmla="*/ 1533 h 2145"/>
                <a:gd name="T52" fmla="*/ 191 w 896"/>
                <a:gd name="T53" fmla="*/ 1467 h 2145"/>
                <a:gd name="T54" fmla="*/ 155 w 896"/>
                <a:gd name="T55" fmla="*/ 1398 h 2145"/>
                <a:gd name="T56" fmla="*/ 121 w 896"/>
                <a:gd name="T57" fmla="*/ 1326 h 2145"/>
                <a:gd name="T58" fmla="*/ 90 w 896"/>
                <a:gd name="T59" fmla="*/ 1253 h 2145"/>
                <a:gd name="T60" fmla="*/ 62 w 896"/>
                <a:gd name="T61" fmla="*/ 1177 h 2145"/>
                <a:gd name="T62" fmla="*/ 39 w 896"/>
                <a:gd name="T63" fmla="*/ 1103 h 2145"/>
                <a:gd name="T64" fmla="*/ 22 w 896"/>
                <a:gd name="T65" fmla="*/ 1029 h 2145"/>
                <a:gd name="T66" fmla="*/ 9 w 896"/>
                <a:gd name="T67" fmla="*/ 954 h 2145"/>
                <a:gd name="T68" fmla="*/ 2 w 896"/>
                <a:gd name="T69" fmla="*/ 881 h 2145"/>
                <a:gd name="T70" fmla="*/ 0 w 896"/>
                <a:gd name="T71" fmla="*/ 808 h 2145"/>
                <a:gd name="T72" fmla="*/ 2 w 896"/>
                <a:gd name="T73" fmla="*/ 736 h 2145"/>
                <a:gd name="T74" fmla="*/ 9 w 896"/>
                <a:gd name="T75" fmla="*/ 665 h 2145"/>
                <a:gd name="T76" fmla="*/ 22 w 896"/>
                <a:gd name="T77" fmla="*/ 596 h 2145"/>
                <a:gd name="T78" fmla="*/ 39 w 896"/>
                <a:gd name="T79" fmla="*/ 530 h 2145"/>
                <a:gd name="T80" fmla="*/ 63 w 896"/>
                <a:gd name="T81" fmla="*/ 465 h 2145"/>
                <a:gd name="T82" fmla="*/ 91 w 896"/>
                <a:gd name="T83" fmla="*/ 405 h 2145"/>
                <a:gd name="T84" fmla="*/ 114 w 896"/>
                <a:gd name="T85" fmla="*/ 362 h 2145"/>
                <a:gd name="T86" fmla="*/ 142 w 896"/>
                <a:gd name="T87" fmla="*/ 320 h 2145"/>
                <a:gd name="T88" fmla="*/ 176 w 896"/>
                <a:gd name="T89" fmla="*/ 277 h 2145"/>
                <a:gd name="T90" fmla="*/ 212 w 896"/>
                <a:gd name="T91" fmla="*/ 236 h 2145"/>
                <a:gd name="T92" fmla="*/ 253 w 896"/>
                <a:gd name="T93" fmla="*/ 195 h 2145"/>
                <a:gd name="T94" fmla="*/ 296 w 896"/>
                <a:gd name="T95" fmla="*/ 158 h 2145"/>
                <a:gd name="T96" fmla="*/ 341 w 896"/>
                <a:gd name="T97" fmla="*/ 122 h 2145"/>
                <a:gd name="T98" fmla="*/ 389 w 896"/>
                <a:gd name="T99" fmla="*/ 89 h 2145"/>
                <a:gd name="T100" fmla="*/ 439 w 896"/>
                <a:gd name="T101" fmla="*/ 61 h 2145"/>
                <a:gd name="T102" fmla="*/ 489 w 896"/>
                <a:gd name="T103" fmla="*/ 37 h 2145"/>
                <a:gd name="T104" fmla="*/ 540 w 896"/>
                <a:gd name="T105" fmla="*/ 19 h 2145"/>
                <a:gd name="T106" fmla="*/ 591 w 896"/>
                <a:gd name="T107" fmla="*/ 6 h 2145"/>
                <a:gd name="T108" fmla="*/ 643 w 896"/>
                <a:gd name="T10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6" h="2145">
                  <a:moveTo>
                    <a:pt x="643" y="0"/>
                  </a:moveTo>
                  <a:lnTo>
                    <a:pt x="694" y="1"/>
                  </a:lnTo>
                  <a:lnTo>
                    <a:pt x="729" y="5"/>
                  </a:lnTo>
                  <a:lnTo>
                    <a:pt x="767" y="8"/>
                  </a:lnTo>
                  <a:lnTo>
                    <a:pt x="807" y="12"/>
                  </a:lnTo>
                  <a:lnTo>
                    <a:pt x="845" y="19"/>
                  </a:lnTo>
                  <a:lnTo>
                    <a:pt x="882" y="28"/>
                  </a:lnTo>
                  <a:lnTo>
                    <a:pt x="886" y="27"/>
                  </a:lnTo>
                  <a:lnTo>
                    <a:pt x="896" y="2145"/>
                  </a:lnTo>
                  <a:lnTo>
                    <a:pt x="872" y="2143"/>
                  </a:lnTo>
                  <a:lnTo>
                    <a:pt x="844" y="2136"/>
                  </a:lnTo>
                  <a:lnTo>
                    <a:pt x="813" y="2123"/>
                  </a:lnTo>
                  <a:lnTo>
                    <a:pt x="779" y="2107"/>
                  </a:lnTo>
                  <a:lnTo>
                    <a:pt x="742" y="2085"/>
                  </a:lnTo>
                  <a:lnTo>
                    <a:pt x="703" y="2060"/>
                  </a:lnTo>
                  <a:lnTo>
                    <a:pt x="662" y="2029"/>
                  </a:lnTo>
                  <a:lnTo>
                    <a:pt x="620" y="1997"/>
                  </a:lnTo>
                  <a:lnTo>
                    <a:pt x="577" y="1958"/>
                  </a:lnTo>
                  <a:lnTo>
                    <a:pt x="533" y="1917"/>
                  </a:lnTo>
                  <a:lnTo>
                    <a:pt x="489" y="1873"/>
                  </a:lnTo>
                  <a:lnTo>
                    <a:pt x="443" y="1823"/>
                  </a:lnTo>
                  <a:lnTo>
                    <a:pt x="399" y="1772"/>
                  </a:lnTo>
                  <a:lnTo>
                    <a:pt x="355" y="1717"/>
                  </a:lnTo>
                  <a:lnTo>
                    <a:pt x="312" y="1659"/>
                  </a:lnTo>
                  <a:lnTo>
                    <a:pt x="270" y="1598"/>
                  </a:lnTo>
                  <a:lnTo>
                    <a:pt x="229" y="1533"/>
                  </a:lnTo>
                  <a:lnTo>
                    <a:pt x="191" y="1467"/>
                  </a:lnTo>
                  <a:lnTo>
                    <a:pt x="155" y="1398"/>
                  </a:lnTo>
                  <a:lnTo>
                    <a:pt x="121" y="1326"/>
                  </a:lnTo>
                  <a:lnTo>
                    <a:pt x="90" y="1253"/>
                  </a:lnTo>
                  <a:lnTo>
                    <a:pt x="62" y="1177"/>
                  </a:lnTo>
                  <a:lnTo>
                    <a:pt x="39" y="1103"/>
                  </a:lnTo>
                  <a:lnTo>
                    <a:pt x="22" y="1029"/>
                  </a:lnTo>
                  <a:lnTo>
                    <a:pt x="9" y="954"/>
                  </a:lnTo>
                  <a:lnTo>
                    <a:pt x="2" y="881"/>
                  </a:lnTo>
                  <a:lnTo>
                    <a:pt x="0" y="808"/>
                  </a:lnTo>
                  <a:lnTo>
                    <a:pt x="2" y="736"/>
                  </a:lnTo>
                  <a:lnTo>
                    <a:pt x="9" y="665"/>
                  </a:lnTo>
                  <a:lnTo>
                    <a:pt x="22" y="596"/>
                  </a:lnTo>
                  <a:lnTo>
                    <a:pt x="39" y="530"/>
                  </a:lnTo>
                  <a:lnTo>
                    <a:pt x="63" y="465"/>
                  </a:lnTo>
                  <a:lnTo>
                    <a:pt x="91" y="405"/>
                  </a:lnTo>
                  <a:lnTo>
                    <a:pt x="114" y="362"/>
                  </a:lnTo>
                  <a:lnTo>
                    <a:pt x="142" y="320"/>
                  </a:lnTo>
                  <a:lnTo>
                    <a:pt x="176" y="277"/>
                  </a:lnTo>
                  <a:lnTo>
                    <a:pt x="212" y="236"/>
                  </a:lnTo>
                  <a:lnTo>
                    <a:pt x="253" y="195"/>
                  </a:lnTo>
                  <a:lnTo>
                    <a:pt x="296" y="158"/>
                  </a:lnTo>
                  <a:lnTo>
                    <a:pt x="341" y="122"/>
                  </a:lnTo>
                  <a:lnTo>
                    <a:pt x="389" y="89"/>
                  </a:lnTo>
                  <a:lnTo>
                    <a:pt x="439" y="61"/>
                  </a:lnTo>
                  <a:lnTo>
                    <a:pt x="489" y="37"/>
                  </a:lnTo>
                  <a:lnTo>
                    <a:pt x="540" y="19"/>
                  </a:lnTo>
                  <a:lnTo>
                    <a:pt x="591" y="6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A3DCE2"/>
            </a:solidFill>
            <a:ln w="0">
              <a:solidFill>
                <a:srgbClr val="A3DCE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 rot="900000">
              <a:off x="506366" y="220122"/>
              <a:ext cx="303760" cy="732358"/>
            </a:xfrm>
            <a:custGeom>
              <a:avLst/>
              <a:gdLst>
                <a:gd name="T0" fmla="*/ 204 w 893"/>
                <a:gd name="T1" fmla="*/ 0 h 2153"/>
                <a:gd name="T2" fmla="*/ 248 w 893"/>
                <a:gd name="T3" fmla="*/ 1 h 2153"/>
                <a:gd name="T4" fmla="*/ 293 w 893"/>
                <a:gd name="T5" fmla="*/ 8 h 2153"/>
                <a:gd name="T6" fmla="*/ 339 w 893"/>
                <a:gd name="T7" fmla="*/ 21 h 2153"/>
                <a:gd name="T8" fmla="*/ 385 w 893"/>
                <a:gd name="T9" fmla="*/ 38 h 2153"/>
                <a:gd name="T10" fmla="*/ 432 w 893"/>
                <a:gd name="T11" fmla="*/ 59 h 2153"/>
                <a:gd name="T12" fmla="*/ 477 w 893"/>
                <a:gd name="T13" fmla="*/ 85 h 2153"/>
                <a:gd name="T14" fmla="*/ 521 w 893"/>
                <a:gd name="T15" fmla="*/ 113 h 2153"/>
                <a:gd name="T16" fmla="*/ 565 w 893"/>
                <a:gd name="T17" fmla="*/ 144 h 2153"/>
                <a:gd name="T18" fmla="*/ 605 w 893"/>
                <a:gd name="T19" fmla="*/ 176 h 2153"/>
                <a:gd name="T20" fmla="*/ 645 w 893"/>
                <a:gd name="T21" fmla="*/ 211 h 2153"/>
                <a:gd name="T22" fmla="*/ 681 w 893"/>
                <a:gd name="T23" fmla="*/ 247 h 2153"/>
                <a:gd name="T24" fmla="*/ 714 w 893"/>
                <a:gd name="T25" fmla="*/ 283 h 2153"/>
                <a:gd name="T26" fmla="*/ 743 w 893"/>
                <a:gd name="T27" fmla="*/ 319 h 2153"/>
                <a:gd name="T28" fmla="*/ 768 w 893"/>
                <a:gd name="T29" fmla="*/ 355 h 2153"/>
                <a:gd name="T30" fmla="*/ 789 w 893"/>
                <a:gd name="T31" fmla="*/ 389 h 2153"/>
                <a:gd name="T32" fmla="*/ 821 w 893"/>
                <a:gd name="T33" fmla="*/ 451 h 2153"/>
                <a:gd name="T34" fmla="*/ 845 w 893"/>
                <a:gd name="T35" fmla="*/ 516 h 2153"/>
                <a:gd name="T36" fmla="*/ 865 w 893"/>
                <a:gd name="T37" fmla="*/ 583 h 2153"/>
                <a:gd name="T38" fmla="*/ 880 w 893"/>
                <a:gd name="T39" fmla="*/ 652 h 2153"/>
                <a:gd name="T40" fmla="*/ 889 w 893"/>
                <a:gd name="T41" fmla="*/ 725 h 2153"/>
                <a:gd name="T42" fmla="*/ 893 w 893"/>
                <a:gd name="T43" fmla="*/ 797 h 2153"/>
                <a:gd name="T44" fmla="*/ 892 w 893"/>
                <a:gd name="T45" fmla="*/ 872 h 2153"/>
                <a:gd name="T46" fmla="*/ 886 w 893"/>
                <a:gd name="T47" fmla="*/ 947 h 2153"/>
                <a:gd name="T48" fmla="*/ 874 w 893"/>
                <a:gd name="T49" fmla="*/ 1023 h 2153"/>
                <a:gd name="T50" fmla="*/ 857 w 893"/>
                <a:gd name="T51" fmla="*/ 1099 h 2153"/>
                <a:gd name="T52" fmla="*/ 835 w 893"/>
                <a:gd name="T53" fmla="*/ 1175 h 2153"/>
                <a:gd name="T54" fmla="*/ 808 w 893"/>
                <a:gd name="T55" fmla="*/ 1251 h 2153"/>
                <a:gd name="T56" fmla="*/ 779 w 893"/>
                <a:gd name="T57" fmla="*/ 1326 h 2153"/>
                <a:gd name="T58" fmla="*/ 745 w 893"/>
                <a:gd name="T59" fmla="*/ 1397 h 2153"/>
                <a:gd name="T60" fmla="*/ 710 w 893"/>
                <a:gd name="T61" fmla="*/ 1468 h 2153"/>
                <a:gd name="T62" fmla="*/ 672 w 893"/>
                <a:gd name="T63" fmla="*/ 1534 h 2153"/>
                <a:gd name="T64" fmla="*/ 632 w 893"/>
                <a:gd name="T65" fmla="*/ 1599 h 2153"/>
                <a:gd name="T66" fmla="*/ 590 w 893"/>
                <a:gd name="T67" fmla="*/ 1661 h 2153"/>
                <a:gd name="T68" fmla="*/ 548 w 893"/>
                <a:gd name="T69" fmla="*/ 1719 h 2153"/>
                <a:gd name="T70" fmla="*/ 504 w 893"/>
                <a:gd name="T71" fmla="*/ 1775 h 2153"/>
                <a:gd name="T72" fmla="*/ 460 w 893"/>
                <a:gd name="T73" fmla="*/ 1828 h 2153"/>
                <a:gd name="T74" fmla="*/ 416 w 893"/>
                <a:gd name="T75" fmla="*/ 1877 h 2153"/>
                <a:gd name="T76" fmla="*/ 371 w 893"/>
                <a:gd name="T77" fmla="*/ 1922 h 2153"/>
                <a:gd name="T78" fmla="*/ 328 w 893"/>
                <a:gd name="T79" fmla="*/ 1964 h 2153"/>
                <a:gd name="T80" fmla="*/ 285 w 893"/>
                <a:gd name="T81" fmla="*/ 2002 h 2153"/>
                <a:gd name="T82" fmla="*/ 243 w 893"/>
                <a:gd name="T83" fmla="*/ 2036 h 2153"/>
                <a:gd name="T84" fmla="*/ 202 w 893"/>
                <a:gd name="T85" fmla="*/ 2067 h 2153"/>
                <a:gd name="T86" fmla="*/ 164 w 893"/>
                <a:gd name="T87" fmla="*/ 2092 h 2153"/>
                <a:gd name="T88" fmla="*/ 128 w 893"/>
                <a:gd name="T89" fmla="*/ 2113 h 2153"/>
                <a:gd name="T90" fmla="*/ 94 w 893"/>
                <a:gd name="T91" fmla="*/ 2131 h 2153"/>
                <a:gd name="T92" fmla="*/ 64 w 893"/>
                <a:gd name="T93" fmla="*/ 2143 h 2153"/>
                <a:gd name="T94" fmla="*/ 36 w 893"/>
                <a:gd name="T95" fmla="*/ 2151 h 2153"/>
                <a:gd name="T96" fmla="*/ 12 w 893"/>
                <a:gd name="T97" fmla="*/ 2153 h 2153"/>
                <a:gd name="T98" fmla="*/ 10 w 893"/>
                <a:gd name="T99" fmla="*/ 2153 h 2153"/>
                <a:gd name="T100" fmla="*/ 0 w 893"/>
                <a:gd name="T101" fmla="*/ 35 h 2153"/>
                <a:gd name="T102" fmla="*/ 31 w 893"/>
                <a:gd name="T103" fmla="*/ 24 h 2153"/>
                <a:gd name="T104" fmla="*/ 64 w 893"/>
                <a:gd name="T105" fmla="*/ 17 h 2153"/>
                <a:gd name="T106" fmla="*/ 99 w 893"/>
                <a:gd name="T107" fmla="*/ 13 h 2153"/>
                <a:gd name="T108" fmla="*/ 131 w 893"/>
                <a:gd name="T109" fmla="*/ 9 h 2153"/>
                <a:gd name="T110" fmla="*/ 161 w 893"/>
                <a:gd name="T111" fmla="*/ 4 h 2153"/>
                <a:gd name="T112" fmla="*/ 204 w 893"/>
                <a:gd name="T113" fmla="*/ 0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3" h="2153">
                  <a:moveTo>
                    <a:pt x="204" y="0"/>
                  </a:moveTo>
                  <a:lnTo>
                    <a:pt x="248" y="1"/>
                  </a:lnTo>
                  <a:lnTo>
                    <a:pt x="293" y="8"/>
                  </a:lnTo>
                  <a:lnTo>
                    <a:pt x="339" y="21"/>
                  </a:lnTo>
                  <a:lnTo>
                    <a:pt x="385" y="38"/>
                  </a:lnTo>
                  <a:lnTo>
                    <a:pt x="432" y="59"/>
                  </a:lnTo>
                  <a:lnTo>
                    <a:pt x="477" y="85"/>
                  </a:lnTo>
                  <a:lnTo>
                    <a:pt x="521" y="113"/>
                  </a:lnTo>
                  <a:lnTo>
                    <a:pt x="565" y="144"/>
                  </a:lnTo>
                  <a:lnTo>
                    <a:pt x="605" y="176"/>
                  </a:lnTo>
                  <a:lnTo>
                    <a:pt x="645" y="211"/>
                  </a:lnTo>
                  <a:lnTo>
                    <a:pt x="681" y="247"/>
                  </a:lnTo>
                  <a:lnTo>
                    <a:pt x="714" y="283"/>
                  </a:lnTo>
                  <a:lnTo>
                    <a:pt x="743" y="319"/>
                  </a:lnTo>
                  <a:lnTo>
                    <a:pt x="768" y="355"/>
                  </a:lnTo>
                  <a:lnTo>
                    <a:pt x="789" y="389"/>
                  </a:lnTo>
                  <a:lnTo>
                    <a:pt x="821" y="451"/>
                  </a:lnTo>
                  <a:lnTo>
                    <a:pt x="845" y="516"/>
                  </a:lnTo>
                  <a:lnTo>
                    <a:pt x="865" y="583"/>
                  </a:lnTo>
                  <a:lnTo>
                    <a:pt x="880" y="652"/>
                  </a:lnTo>
                  <a:lnTo>
                    <a:pt x="889" y="725"/>
                  </a:lnTo>
                  <a:lnTo>
                    <a:pt x="893" y="797"/>
                  </a:lnTo>
                  <a:lnTo>
                    <a:pt x="892" y="872"/>
                  </a:lnTo>
                  <a:lnTo>
                    <a:pt x="886" y="947"/>
                  </a:lnTo>
                  <a:lnTo>
                    <a:pt x="874" y="1023"/>
                  </a:lnTo>
                  <a:lnTo>
                    <a:pt x="857" y="1099"/>
                  </a:lnTo>
                  <a:lnTo>
                    <a:pt x="835" y="1175"/>
                  </a:lnTo>
                  <a:lnTo>
                    <a:pt x="808" y="1251"/>
                  </a:lnTo>
                  <a:lnTo>
                    <a:pt x="779" y="1326"/>
                  </a:lnTo>
                  <a:lnTo>
                    <a:pt x="745" y="1397"/>
                  </a:lnTo>
                  <a:lnTo>
                    <a:pt x="710" y="1468"/>
                  </a:lnTo>
                  <a:lnTo>
                    <a:pt x="672" y="1534"/>
                  </a:lnTo>
                  <a:lnTo>
                    <a:pt x="632" y="1599"/>
                  </a:lnTo>
                  <a:lnTo>
                    <a:pt x="590" y="1661"/>
                  </a:lnTo>
                  <a:lnTo>
                    <a:pt x="548" y="1719"/>
                  </a:lnTo>
                  <a:lnTo>
                    <a:pt x="504" y="1775"/>
                  </a:lnTo>
                  <a:lnTo>
                    <a:pt x="460" y="1828"/>
                  </a:lnTo>
                  <a:lnTo>
                    <a:pt x="416" y="1877"/>
                  </a:lnTo>
                  <a:lnTo>
                    <a:pt x="371" y="1922"/>
                  </a:lnTo>
                  <a:lnTo>
                    <a:pt x="328" y="1964"/>
                  </a:lnTo>
                  <a:lnTo>
                    <a:pt x="285" y="2002"/>
                  </a:lnTo>
                  <a:lnTo>
                    <a:pt x="243" y="2036"/>
                  </a:lnTo>
                  <a:lnTo>
                    <a:pt x="202" y="2067"/>
                  </a:lnTo>
                  <a:lnTo>
                    <a:pt x="164" y="2092"/>
                  </a:lnTo>
                  <a:lnTo>
                    <a:pt x="128" y="2113"/>
                  </a:lnTo>
                  <a:lnTo>
                    <a:pt x="94" y="2131"/>
                  </a:lnTo>
                  <a:lnTo>
                    <a:pt x="64" y="2143"/>
                  </a:lnTo>
                  <a:lnTo>
                    <a:pt x="36" y="2151"/>
                  </a:lnTo>
                  <a:lnTo>
                    <a:pt x="12" y="2153"/>
                  </a:lnTo>
                  <a:lnTo>
                    <a:pt x="10" y="2153"/>
                  </a:lnTo>
                  <a:lnTo>
                    <a:pt x="0" y="35"/>
                  </a:lnTo>
                  <a:lnTo>
                    <a:pt x="31" y="24"/>
                  </a:lnTo>
                  <a:lnTo>
                    <a:pt x="64" y="17"/>
                  </a:lnTo>
                  <a:lnTo>
                    <a:pt x="99" y="13"/>
                  </a:lnTo>
                  <a:lnTo>
                    <a:pt x="131" y="9"/>
                  </a:lnTo>
                  <a:lnTo>
                    <a:pt x="161" y="4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BCE6EA"/>
            </a:solidFill>
            <a:ln w="0">
              <a:solidFill>
                <a:srgbClr val="BCE6EA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 rot="900000">
              <a:off x="262991" y="151599"/>
              <a:ext cx="255798" cy="729296"/>
            </a:xfrm>
            <a:custGeom>
              <a:avLst/>
              <a:gdLst>
                <a:gd name="T0" fmla="*/ 579 w 752"/>
                <a:gd name="T1" fmla="*/ 0 h 2144"/>
                <a:gd name="T2" fmla="*/ 625 w 752"/>
                <a:gd name="T3" fmla="*/ 4 h 2144"/>
                <a:gd name="T4" fmla="*/ 653 w 752"/>
                <a:gd name="T5" fmla="*/ 7 h 2144"/>
                <a:gd name="T6" fmla="*/ 684 w 752"/>
                <a:gd name="T7" fmla="*/ 11 h 2144"/>
                <a:gd name="T8" fmla="*/ 714 w 752"/>
                <a:gd name="T9" fmla="*/ 15 h 2144"/>
                <a:gd name="T10" fmla="*/ 742 w 752"/>
                <a:gd name="T11" fmla="*/ 22 h 2144"/>
                <a:gd name="T12" fmla="*/ 742 w 752"/>
                <a:gd name="T13" fmla="*/ 22 h 2144"/>
                <a:gd name="T14" fmla="*/ 752 w 752"/>
                <a:gd name="T15" fmla="*/ 2144 h 2144"/>
                <a:gd name="T16" fmla="*/ 730 w 752"/>
                <a:gd name="T17" fmla="*/ 2142 h 2144"/>
                <a:gd name="T18" fmla="*/ 706 w 752"/>
                <a:gd name="T19" fmla="*/ 2134 h 2144"/>
                <a:gd name="T20" fmla="*/ 678 w 752"/>
                <a:gd name="T21" fmla="*/ 2120 h 2144"/>
                <a:gd name="T22" fmla="*/ 648 w 752"/>
                <a:gd name="T23" fmla="*/ 2101 h 2144"/>
                <a:gd name="T24" fmla="*/ 615 w 752"/>
                <a:gd name="T25" fmla="*/ 2077 h 2144"/>
                <a:gd name="T26" fmla="*/ 581 w 752"/>
                <a:gd name="T27" fmla="*/ 2051 h 2144"/>
                <a:gd name="T28" fmla="*/ 545 w 752"/>
                <a:gd name="T29" fmla="*/ 2018 h 2144"/>
                <a:gd name="T30" fmla="*/ 507 w 752"/>
                <a:gd name="T31" fmla="*/ 1980 h 2144"/>
                <a:gd name="T32" fmla="*/ 469 w 752"/>
                <a:gd name="T33" fmla="*/ 1939 h 2144"/>
                <a:gd name="T34" fmla="*/ 430 w 752"/>
                <a:gd name="T35" fmla="*/ 1895 h 2144"/>
                <a:gd name="T36" fmla="*/ 390 w 752"/>
                <a:gd name="T37" fmla="*/ 1846 h 2144"/>
                <a:gd name="T38" fmla="*/ 352 w 752"/>
                <a:gd name="T39" fmla="*/ 1793 h 2144"/>
                <a:gd name="T40" fmla="*/ 312 w 752"/>
                <a:gd name="T41" fmla="*/ 1736 h 2144"/>
                <a:gd name="T42" fmla="*/ 274 w 752"/>
                <a:gd name="T43" fmla="*/ 1676 h 2144"/>
                <a:gd name="T44" fmla="*/ 237 w 752"/>
                <a:gd name="T45" fmla="*/ 1613 h 2144"/>
                <a:gd name="T46" fmla="*/ 201 w 752"/>
                <a:gd name="T47" fmla="*/ 1548 h 2144"/>
                <a:gd name="T48" fmla="*/ 167 w 752"/>
                <a:gd name="T49" fmla="*/ 1479 h 2144"/>
                <a:gd name="T50" fmla="*/ 134 w 752"/>
                <a:gd name="T51" fmla="*/ 1406 h 2144"/>
                <a:gd name="T52" fmla="*/ 104 w 752"/>
                <a:gd name="T53" fmla="*/ 1331 h 2144"/>
                <a:gd name="T54" fmla="*/ 77 w 752"/>
                <a:gd name="T55" fmla="*/ 1254 h 2144"/>
                <a:gd name="T56" fmla="*/ 53 w 752"/>
                <a:gd name="T57" fmla="*/ 1176 h 2144"/>
                <a:gd name="T58" fmla="*/ 33 w 752"/>
                <a:gd name="T59" fmla="*/ 1101 h 2144"/>
                <a:gd name="T60" fmla="*/ 19 w 752"/>
                <a:gd name="T61" fmla="*/ 1026 h 2144"/>
                <a:gd name="T62" fmla="*/ 8 w 752"/>
                <a:gd name="T63" fmla="*/ 951 h 2144"/>
                <a:gd name="T64" fmla="*/ 3 w 752"/>
                <a:gd name="T65" fmla="*/ 876 h 2144"/>
                <a:gd name="T66" fmla="*/ 0 w 752"/>
                <a:gd name="T67" fmla="*/ 802 h 2144"/>
                <a:gd name="T68" fmla="*/ 3 w 752"/>
                <a:gd name="T69" fmla="*/ 731 h 2144"/>
                <a:gd name="T70" fmla="*/ 10 w 752"/>
                <a:gd name="T71" fmla="*/ 660 h 2144"/>
                <a:gd name="T72" fmla="*/ 21 w 752"/>
                <a:gd name="T73" fmla="*/ 591 h 2144"/>
                <a:gd name="T74" fmla="*/ 36 w 752"/>
                <a:gd name="T75" fmla="*/ 524 h 2144"/>
                <a:gd name="T76" fmla="*/ 56 w 752"/>
                <a:gd name="T77" fmla="*/ 460 h 2144"/>
                <a:gd name="T78" fmla="*/ 81 w 752"/>
                <a:gd name="T79" fmla="*/ 399 h 2144"/>
                <a:gd name="T80" fmla="*/ 110 w 752"/>
                <a:gd name="T81" fmla="*/ 340 h 2144"/>
                <a:gd name="T82" fmla="*/ 143 w 752"/>
                <a:gd name="T83" fmla="*/ 285 h 2144"/>
                <a:gd name="T84" fmla="*/ 181 w 752"/>
                <a:gd name="T85" fmla="*/ 235 h 2144"/>
                <a:gd name="T86" fmla="*/ 223 w 752"/>
                <a:gd name="T87" fmla="*/ 188 h 2144"/>
                <a:gd name="T88" fmla="*/ 255 w 752"/>
                <a:gd name="T89" fmla="*/ 157 h 2144"/>
                <a:gd name="T90" fmla="*/ 290 w 752"/>
                <a:gd name="T91" fmla="*/ 126 h 2144"/>
                <a:gd name="T92" fmla="*/ 326 w 752"/>
                <a:gd name="T93" fmla="*/ 97 h 2144"/>
                <a:gd name="T94" fmla="*/ 365 w 752"/>
                <a:gd name="T95" fmla="*/ 70 h 2144"/>
                <a:gd name="T96" fmla="*/ 404 w 752"/>
                <a:gd name="T97" fmla="*/ 47 h 2144"/>
                <a:gd name="T98" fmla="*/ 446 w 752"/>
                <a:gd name="T99" fmla="*/ 27 h 2144"/>
                <a:gd name="T100" fmla="*/ 489 w 752"/>
                <a:gd name="T101" fmla="*/ 12 h 2144"/>
                <a:gd name="T102" fmla="*/ 533 w 752"/>
                <a:gd name="T103" fmla="*/ 2 h 2144"/>
                <a:gd name="T104" fmla="*/ 579 w 752"/>
                <a:gd name="T105" fmla="*/ 0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2" h="2144">
                  <a:moveTo>
                    <a:pt x="579" y="0"/>
                  </a:moveTo>
                  <a:lnTo>
                    <a:pt x="625" y="4"/>
                  </a:lnTo>
                  <a:lnTo>
                    <a:pt x="653" y="7"/>
                  </a:lnTo>
                  <a:lnTo>
                    <a:pt x="684" y="11"/>
                  </a:lnTo>
                  <a:lnTo>
                    <a:pt x="714" y="15"/>
                  </a:lnTo>
                  <a:lnTo>
                    <a:pt x="742" y="22"/>
                  </a:lnTo>
                  <a:lnTo>
                    <a:pt x="742" y="22"/>
                  </a:lnTo>
                  <a:lnTo>
                    <a:pt x="752" y="2144"/>
                  </a:lnTo>
                  <a:lnTo>
                    <a:pt x="730" y="2142"/>
                  </a:lnTo>
                  <a:lnTo>
                    <a:pt x="706" y="2134"/>
                  </a:lnTo>
                  <a:lnTo>
                    <a:pt x="678" y="2120"/>
                  </a:lnTo>
                  <a:lnTo>
                    <a:pt x="648" y="2101"/>
                  </a:lnTo>
                  <a:lnTo>
                    <a:pt x="615" y="2077"/>
                  </a:lnTo>
                  <a:lnTo>
                    <a:pt x="581" y="2051"/>
                  </a:lnTo>
                  <a:lnTo>
                    <a:pt x="545" y="2018"/>
                  </a:lnTo>
                  <a:lnTo>
                    <a:pt x="507" y="1980"/>
                  </a:lnTo>
                  <a:lnTo>
                    <a:pt x="469" y="1939"/>
                  </a:lnTo>
                  <a:lnTo>
                    <a:pt x="430" y="1895"/>
                  </a:lnTo>
                  <a:lnTo>
                    <a:pt x="390" y="1846"/>
                  </a:lnTo>
                  <a:lnTo>
                    <a:pt x="352" y="1793"/>
                  </a:lnTo>
                  <a:lnTo>
                    <a:pt x="312" y="1736"/>
                  </a:lnTo>
                  <a:lnTo>
                    <a:pt x="274" y="1676"/>
                  </a:lnTo>
                  <a:lnTo>
                    <a:pt x="237" y="1613"/>
                  </a:lnTo>
                  <a:lnTo>
                    <a:pt x="201" y="1548"/>
                  </a:lnTo>
                  <a:lnTo>
                    <a:pt x="167" y="1479"/>
                  </a:lnTo>
                  <a:lnTo>
                    <a:pt x="134" y="1406"/>
                  </a:lnTo>
                  <a:lnTo>
                    <a:pt x="104" y="1331"/>
                  </a:lnTo>
                  <a:lnTo>
                    <a:pt x="77" y="1254"/>
                  </a:lnTo>
                  <a:lnTo>
                    <a:pt x="53" y="1176"/>
                  </a:lnTo>
                  <a:lnTo>
                    <a:pt x="33" y="1101"/>
                  </a:lnTo>
                  <a:lnTo>
                    <a:pt x="19" y="1026"/>
                  </a:lnTo>
                  <a:lnTo>
                    <a:pt x="8" y="951"/>
                  </a:lnTo>
                  <a:lnTo>
                    <a:pt x="3" y="876"/>
                  </a:lnTo>
                  <a:lnTo>
                    <a:pt x="0" y="802"/>
                  </a:lnTo>
                  <a:lnTo>
                    <a:pt x="3" y="731"/>
                  </a:lnTo>
                  <a:lnTo>
                    <a:pt x="10" y="660"/>
                  </a:lnTo>
                  <a:lnTo>
                    <a:pt x="21" y="591"/>
                  </a:lnTo>
                  <a:lnTo>
                    <a:pt x="36" y="524"/>
                  </a:lnTo>
                  <a:lnTo>
                    <a:pt x="56" y="460"/>
                  </a:lnTo>
                  <a:lnTo>
                    <a:pt x="81" y="399"/>
                  </a:lnTo>
                  <a:lnTo>
                    <a:pt x="110" y="340"/>
                  </a:lnTo>
                  <a:lnTo>
                    <a:pt x="143" y="285"/>
                  </a:lnTo>
                  <a:lnTo>
                    <a:pt x="181" y="235"/>
                  </a:lnTo>
                  <a:lnTo>
                    <a:pt x="223" y="188"/>
                  </a:lnTo>
                  <a:lnTo>
                    <a:pt x="255" y="157"/>
                  </a:lnTo>
                  <a:lnTo>
                    <a:pt x="290" y="126"/>
                  </a:lnTo>
                  <a:lnTo>
                    <a:pt x="326" y="97"/>
                  </a:lnTo>
                  <a:lnTo>
                    <a:pt x="365" y="70"/>
                  </a:lnTo>
                  <a:lnTo>
                    <a:pt x="404" y="47"/>
                  </a:lnTo>
                  <a:lnTo>
                    <a:pt x="446" y="27"/>
                  </a:lnTo>
                  <a:lnTo>
                    <a:pt x="489" y="12"/>
                  </a:lnTo>
                  <a:lnTo>
                    <a:pt x="533" y="2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EDEDED"/>
            </a:solidFill>
            <a:ln w="0">
              <a:solidFill>
                <a:srgbClr val="EDEDED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auto">
            <a:xfrm rot="900000">
              <a:off x="507113" y="214451"/>
              <a:ext cx="254778" cy="731678"/>
            </a:xfrm>
            <a:custGeom>
              <a:avLst/>
              <a:gdLst>
                <a:gd name="T0" fmla="*/ 148 w 749"/>
                <a:gd name="T1" fmla="*/ 0 h 2151"/>
                <a:gd name="T2" fmla="*/ 189 w 749"/>
                <a:gd name="T3" fmla="*/ 4 h 2151"/>
                <a:gd name="T4" fmla="*/ 229 w 749"/>
                <a:gd name="T5" fmla="*/ 12 h 2151"/>
                <a:gd name="T6" fmla="*/ 270 w 749"/>
                <a:gd name="T7" fmla="*/ 25 h 2151"/>
                <a:gd name="T8" fmla="*/ 310 w 749"/>
                <a:gd name="T9" fmla="*/ 41 h 2151"/>
                <a:gd name="T10" fmla="*/ 348 w 749"/>
                <a:gd name="T11" fmla="*/ 62 h 2151"/>
                <a:gd name="T12" fmla="*/ 385 w 749"/>
                <a:gd name="T13" fmla="*/ 84 h 2151"/>
                <a:gd name="T14" fmla="*/ 420 w 749"/>
                <a:gd name="T15" fmla="*/ 109 h 2151"/>
                <a:gd name="T16" fmla="*/ 453 w 749"/>
                <a:gd name="T17" fmla="*/ 133 h 2151"/>
                <a:gd name="T18" fmla="*/ 482 w 749"/>
                <a:gd name="T19" fmla="*/ 158 h 2151"/>
                <a:gd name="T20" fmla="*/ 509 w 749"/>
                <a:gd name="T21" fmla="*/ 183 h 2151"/>
                <a:gd name="T22" fmla="*/ 553 w 749"/>
                <a:gd name="T23" fmla="*/ 228 h 2151"/>
                <a:gd name="T24" fmla="*/ 593 w 749"/>
                <a:gd name="T25" fmla="*/ 278 h 2151"/>
                <a:gd name="T26" fmla="*/ 627 w 749"/>
                <a:gd name="T27" fmla="*/ 333 h 2151"/>
                <a:gd name="T28" fmla="*/ 659 w 749"/>
                <a:gd name="T29" fmla="*/ 391 h 2151"/>
                <a:gd name="T30" fmla="*/ 684 w 749"/>
                <a:gd name="T31" fmla="*/ 453 h 2151"/>
                <a:gd name="T32" fmla="*/ 707 w 749"/>
                <a:gd name="T33" fmla="*/ 517 h 2151"/>
                <a:gd name="T34" fmla="*/ 723 w 749"/>
                <a:gd name="T35" fmla="*/ 584 h 2151"/>
                <a:gd name="T36" fmla="*/ 736 w 749"/>
                <a:gd name="T37" fmla="*/ 653 h 2151"/>
                <a:gd name="T38" fmla="*/ 744 w 749"/>
                <a:gd name="T39" fmla="*/ 724 h 2151"/>
                <a:gd name="T40" fmla="*/ 749 w 749"/>
                <a:gd name="T41" fmla="*/ 797 h 2151"/>
                <a:gd name="T42" fmla="*/ 747 w 749"/>
                <a:gd name="T43" fmla="*/ 871 h 2151"/>
                <a:gd name="T44" fmla="*/ 743 w 749"/>
                <a:gd name="T45" fmla="*/ 946 h 2151"/>
                <a:gd name="T46" fmla="*/ 733 w 749"/>
                <a:gd name="T47" fmla="*/ 1022 h 2151"/>
                <a:gd name="T48" fmla="*/ 719 w 749"/>
                <a:gd name="T49" fmla="*/ 1098 h 2151"/>
                <a:gd name="T50" fmla="*/ 701 w 749"/>
                <a:gd name="T51" fmla="*/ 1174 h 2151"/>
                <a:gd name="T52" fmla="*/ 678 w 749"/>
                <a:gd name="T53" fmla="*/ 1254 h 2151"/>
                <a:gd name="T54" fmla="*/ 651 w 749"/>
                <a:gd name="T55" fmla="*/ 1331 h 2151"/>
                <a:gd name="T56" fmla="*/ 622 w 749"/>
                <a:gd name="T57" fmla="*/ 1406 h 2151"/>
                <a:gd name="T58" fmla="*/ 590 w 749"/>
                <a:gd name="T59" fmla="*/ 1479 h 2151"/>
                <a:gd name="T60" fmla="*/ 556 w 749"/>
                <a:gd name="T61" fmla="*/ 1549 h 2151"/>
                <a:gd name="T62" fmla="*/ 521 w 749"/>
                <a:gd name="T63" fmla="*/ 1615 h 2151"/>
                <a:gd name="T64" fmla="*/ 484 w 749"/>
                <a:gd name="T65" fmla="*/ 1679 h 2151"/>
                <a:gd name="T66" fmla="*/ 447 w 749"/>
                <a:gd name="T67" fmla="*/ 1739 h 2151"/>
                <a:gd name="T68" fmla="*/ 409 w 749"/>
                <a:gd name="T69" fmla="*/ 1797 h 2151"/>
                <a:gd name="T70" fmla="*/ 369 w 749"/>
                <a:gd name="T71" fmla="*/ 1849 h 2151"/>
                <a:gd name="T72" fmla="*/ 331 w 749"/>
                <a:gd name="T73" fmla="*/ 1900 h 2151"/>
                <a:gd name="T74" fmla="*/ 292 w 749"/>
                <a:gd name="T75" fmla="*/ 1945 h 2151"/>
                <a:gd name="T76" fmla="*/ 254 w 749"/>
                <a:gd name="T77" fmla="*/ 1986 h 2151"/>
                <a:gd name="T78" fmla="*/ 218 w 749"/>
                <a:gd name="T79" fmla="*/ 2024 h 2151"/>
                <a:gd name="T80" fmla="*/ 182 w 749"/>
                <a:gd name="T81" fmla="*/ 2056 h 2151"/>
                <a:gd name="T82" fmla="*/ 147 w 749"/>
                <a:gd name="T83" fmla="*/ 2084 h 2151"/>
                <a:gd name="T84" fmla="*/ 115 w 749"/>
                <a:gd name="T85" fmla="*/ 2108 h 2151"/>
                <a:gd name="T86" fmla="*/ 85 w 749"/>
                <a:gd name="T87" fmla="*/ 2127 h 2151"/>
                <a:gd name="T88" fmla="*/ 57 w 749"/>
                <a:gd name="T89" fmla="*/ 2141 h 2151"/>
                <a:gd name="T90" fmla="*/ 32 w 749"/>
                <a:gd name="T91" fmla="*/ 2149 h 2151"/>
                <a:gd name="T92" fmla="*/ 12 w 749"/>
                <a:gd name="T93" fmla="*/ 2151 h 2151"/>
                <a:gd name="T94" fmla="*/ 10 w 749"/>
                <a:gd name="T95" fmla="*/ 2151 h 2151"/>
                <a:gd name="T96" fmla="*/ 0 w 749"/>
                <a:gd name="T97" fmla="*/ 29 h 2151"/>
                <a:gd name="T98" fmla="*/ 20 w 749"/>
                <a:gd name="T99" fmla="*/ 20 h 2151"/>
                <a:gd name="T100" fmla="*/ 41 w 749"/>
                <a:gd name="T101" fmla="*/ 14 h 2151"/>
                <a:gd name="T102" fmla="*/ 64 w 749"/>
                <a:gd name="T103" fmla="*/ 11 h 2151"/>
                <a:gd name="T104" fmla="*/ 86 w 749"/>
                <a:gd name="T105" fmla="*/ 7 h 2151"/>
                <a:gd name="T106" fmla="*/ 107 w 749"/>
                <a:gd name="T107" fmla="*/ 4 h 2151"/>
                <a:gd name="T108" fmla="*/ 148 w 749"/>
                <a:gd name="T109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49" h="2151">
                  <a:moveTo>
                    <a:pt x="148" y="0"/>
                  </a:moveTo>
                  <a:lnTo>
                    <a:pt x="189" y="4"/>
                  </a:lnTo>
                  <a:lnTo>
                    <a:pt x="229" y="12"/>
                  </a:lnTo>
                  <a:lnTo>
                    <a:pt x="270" y="25"/>
                  </a:lnTo>
                  <a:lnTo>
                    <a:pt x="310" y="41"/>
                  </a:lnTo>
                  <a:lnTo>
                    <a:pt x="348" y="62"/>
                  </a:lnTo>
                  <a:lnTo>
                    <a:pt x="385" y="84"/>
                  </a:lnTo>
                  <a:lnTo>
                    <a:pt x="420" y="109"/>
                  </a:lnTo>
                  <a:lnTo>
                    <a:pt x="453" y="133"/>
                  </a:lnTo>
                  <a:lnTo>
                    <a:pt x="482" y="158"/>
                  </a:lnTo>
                  <a:lnTo>
                    <a:pt x="509" y="183"/>
                  </a:lnTo>
                  <a:lnTo>
                    <a:pt x="553" y="228"/>
                  </a:lnTo>
                  <a:lnTo>
                    <a:pt x="593" y="278"/>
                  </a:lnTo>
                  <a:lnTo>
                    <a:pt x="627" y="333"/>
                  </a:lnTo>
                  <a:lnTo>
                    <a:pt x="659" y="391"/>
                  </a:lnTo>
                  <a:lnTo>
                    <a:pt x="684" y="453"/>
                  </a:lnTo>
                  <a:lnTo>
                    <a:pt x="707" y="517"/>
                  </a:lnTo>
                  <a:lnTo>
                    <a:pt x="723" y="584"/>
                  </a:lnTo>
                  <a:lnTo>
                    <a:pt x="736" y="653"/>
                  </a:lnTo>
                  <a:lnTo>
                    <a:pt x="744" y="724"/>
                  </a:lnTo>
                  <a:lnTo>
                    <a:pt x="749" y="797"/>
                  </a:lnTo>
                  <a:lnTo>
                    <a:pt x="747" y="871"/>
                  </a:lnTo>
                  <a:lnTo>
                    <a:pt x="743" y="946"/>
                  </a:lnTo>
                  <a:lnTo>
                    <a:pt x="733" y="1022"/>
                  </a:lnTo>
                  <a:lnTo>
                    <a:pt x="719" y="1098"/>
                  </a:lnTo>
                  <a:lnTo>
                    <a:pt x="701" y="1174"/>
                  </a:lnTo>
                  <a:lnTo>
                    <a:pt x="678" y="1254"/>
                  </a:lnTo>
                  <a:lnTo>
                    <a:pt x="651" y="1331"/>
                  </a:lnTo>
                  <a:lnTo>
                    <a:pt x="622" y="1406"/>
                  </a:lnTo>
                  <a:lnTo>
                    <a:pt x="590" y="1479"/>
                  </a:lnTo>
                  <a:lnTo>
                    <a:pt x="556" y="1549"/>
                  </a:lnTo>
                  <a:lnTo>
                    <a:pt x="521" y="1615"/>
                  </a:lnTo>
                  <a:lnTo>
                    <a:pt x="484" y="1679"/>
                  </a:lnTo>
                  <a:lnTo>
                    <a:pt x="447" y="1739"/>
                  </a:lnTo>
                  <a:lnTo>
                    <a:pt x="409" y="1797"/>
                  </a:lnTo>
                  <a:lnTo>
                    <a:pt x="369" y="1849"/>
                  </a:lnTo>
                  <a:lnTo>
                    <a:pt x="331" y="1900"/>
                  </a:lnTo>
                  <a:lnTo>
                    <a:pt x="292" y="1945"/>
                  </a:lnTo>
                  <a:lnTo>
                    <a:pt x="254" y="1986"/>
                  </a:lnTo>
                  <a:lnTo>
                    <a:pt x="218" y="2024"/>
                  </a:lnTo>
                  <a:lnTo>
                    <a:pt x="182" y="2056"/>
                  </a:lnTo>
                  <a:lnTo>
                    <a:pt x="147" y="2084"/>
                  </a:lnTo>
                  <a:lnTo>
                    <a:pt x="115" y="2108"/>
                  </a:lnTo>
                  <a:lnTo>
                    <a:pt x="85" y="2127"/>
                  </a:lnTo>
                  <a:lnTo>
                    <a:pt x="57" y="2141"/>
                  </a:lnTo>
                  <a:lnTo>
                    <a:pt x="32" y="2149"/>
                  </a:lnTo>
                  <a:lnTo>
                    <a:pt x="12" y="2151"/>
                  </a:lnTo>
                  <a:lnTo>
                    <a:pt x="10" y="2151"/>
                  </a:lnTo>
                  <a:lnTo>
                    <a:pt x="0" y="29"/>
                  </a:lnTo>
                  <a:lnTo>
                    <a:pt x="20" y="20"/>
                  </a:lnTo>
                  <a:lnTo>
                    <a:pt x="41" y="14"/>
                  </a:lnTo>
                  <a:lnTo>
                    <a:pt x="64" y="11"/>
                  </a:lnTo>
                  <a:lnTo>
                    <a:pt x="86" y="7"/>
                  </a:lnTo>
                  <a:lnTo>
                    <a:pt x="107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7"/>
            <p:cNvSpPr>
              <a:spLocks/>
            </p:cNvSpPr>
            <p:nvPr userDrawn="1"/>
          </p:nvSpPr>
          <p:spPr bwMode="auto">
            <a:xfrm rot="900000">
              <a:off x="508338" y="205145"/>
              <a:ext cx="180283" cy="731337"/>
            </a:xfrm>
            <a:custGeom>
              <a:avLst/>
              <a:gdLst>
                <a:gd name="T0" fmla="*/ 62 w 530"/>
                <a:gd name="T1" fmla="*/ 0 h 2150"/>
                <a:gd name="T2" fmla="*/ 97 w 530"/>
                <a:gd name="T3" fmla="*/ 0 h 2150"/>
                <a:gd name="T4" fmla="*/ 133 w 530"/>
                <a:gd name="T5" fmla="*/ 7 h 2150"/>
                <a:gd name="T6" fmla="*/ 168 w 530"/>
                <a:gd name="T7" fmla="*/ 19 h 2150"/>
                <a:gd name="T8" fmla="*/ 202 w 530"/>
                <a:gd name="T9" fmla="*/ 36 h 2150"/>
                <a:gd name="T10" fmla="*/ 236 w 530"/>
                <a:gd name="T11" fmla="*/ 58 h 2150"/>
                <a:gd name="T12" fmla="*/ 268 w 530"/>
                <a:gd name="T13" fmla="*/ 82 h 2150"/>
                <a:gd name="T14" fmla="*/ 299 w 530"/>
                <a:gd name="T15" fmla="*/ 109 h 2150"/>
                <a:gd name="T16" fmla="*/ 327 w 530"/>
                <a:gd name="T17" fmla="*/ 138 h 2150"/>
                <a:gd name="T18" fmla="*/ 354 w 530"/>
                <a:gd name="T19" fmla="*/ 170 h 2150"/>
                <a:gd name="T20" fmla="*/ 377 w 530"/>
                <a:gd name="T21" fmla="*/ 200 h 2150"/>
                <a:gd name="T22" fmla="*/ 397 w 530"/>
                <a:gd name="T23" fmla="*/ 231 h 2150"/>
                <a:gd name="T24" fmla="*/ 426 w 530"/>
                <a:gd name="T25" fmla="*/ 286 h 2150"/>
                <a:gd name="T26" fmla="*/ 452 w 530"/>
                <a:gd name="T27" fmla="*/ 344 h 2150"/>
                <a:gd name="T28" fmla="*/ 474 w 530"/>
                <a:gd name="T29" fmla="*/ 407 h 2150"/>
                <a:gd name="T30" fmla="*/ 491 w 530"/>
                <a:gd name="T31" fmla="*/ 474 h 2150"/>
                <a:gd name="T32" fmla="*/ 506 w 530"/>
                <a:gd name="T33" fmla="*/ 545 h 2150"/>
                <a:gd name="T34" fmla="*/ 518 w 530"/>
                <a:gd name="T35" fmla="*/ 618 h 2150"/>
                <a:gd name="T36" fmla="*/ 525 w 530"/>
                <a:gd name="T37" fmla="*/ 694 h 2150"/>
                <a:gd name="T38" fmla="*/ 530 w 530"/>
                <a:gd name="T39" fmla="*/ 771 h 2150"/>
                <a:gd name="T40" fmla="*/ 530 w 530"/>
                <a:gd name="T41" fmla="*/ 851 h 2150"/>
                <a:gd name="T42" fmla="*/ 527 w 530"/>
                <a:gd name="T43" fmla="*/ 931 h 2150"/>
                <a:gd name="T44" fmla="*/ 520 w 530"/>
                <a:gd name="T45" fmla="*/ 1012 h 2150"/>
                <a:gd name="T46" fmla="*/ 510 w 530"/>
                <a:gd name="T47" fmla="*/ 1093 h 2150"/>
                <a:gd name="T48" fmla="*/ 497 w 530"/>
                <a:gd name="T49" fmla="*/ 1173 h 2150"/>
                <a:gd name="T50" fmla="*/ 480 w 530"/>
                <a:gd name="T51" fmla="*/ 1258 h 2150"/>
                <a:gd name="T52" fmla="*/ 460 w 530"/>
                <a:gd name="T53" fmla="*/ 1340 h 2150"/>
                <a:gd name="T54" fmla="*/ 438 w 530"/>
                <a:gd name="T55" fmla="*/ 1418 h 2150"/>
                <a:gd name="T56" fmla="*/ 414 w 530"/>
                <a:gd name="T57" fmla="*/ 1493 h 2150"/>
                <a:gd name="T58" fmla="*/ 389 w 530"/>
                <a:gd name="T59" fmla="*/ 1565 h 2150"/>
                <a:gd name="T60" fmla="*/ 363 w 530"/>
                <a:gd name="T61" fmla="*/ 1634 h 2150"/>
                <a:gd name="T62" fmla="*/ 335 w 530"/>
                <a:gd name="T63" fmla="*/ 1701 h 2150"/>
                <a:gd name="T64" fmla="*/ 307 w 530"/>
                <a:gd name="T65" fmla="*/ 1763 h 2150"/>
                <a:gd name="T66" fmla="*/ 279 w 530"/>
                <a:gd name="T67" fmla="*/ 1820 h 2150"/>
                <a:gd name="T68" fmla="*/ 250 w 530"/>
                <a:gd name="T69" fmla="*/ 1874 h 2150"/>
                <a:gd name="T70" fmla="*/ 221 w 530"/>
                <a:gd name="T71" fmla="*/ 1924 h 2150"/>
                <a:gd name="T72" fmla="*/ 193 w 530"/>
                <a:gd name="T73" fmla="*/ 1970 h 2150"/>
                <a:gd name="T74" fmla="*/ 165 w 530"/>
                <a:gd name="T75" fmla="*/ 2011 h 2150"/>
                <a:gd name="T76" fmla="*/ 138 w 530"/>
                <a:gd name="T77" fmla="*/ 2046 h 2150"/>
                <a:gd name="T78" fmla="*/ 113 w 530"/>
                <a:gd name="T79" fmla="*/ 2078 h 2150"/>
                <a:gd name="T80" fmla="*/ 88 w 530"/>
                <a:gd name="T81" fmla="*/ 2103 h 2150"/>
                <a:gd name="T82" fmla="*/ 66 w 530"/>
                <a:gd name="T83" fmla="*/ 2123 h 2150"/>
                <a:gd name="T84" fmla="*/ 45 w 530"/>
                <a:gd name="T85" fmla="*/ 2138 h 2150"/>
                <a:gd name="T86" fmla="*/ 28 w 530"/>
                <a:gd name="T87" fmla="*/ 2148 h 2150"/>
                <a:gd name="T88" fmla="*/ 12 w 530"/>
                <a:gd name="T89" fmla="*/ 2150 h 2150"/>
                <a:gd name="T90" fmla="*/ 10 w 530"/>
                <a:gd name="T91" fmla="*/ 2150 h 2150"/>
                <a:gd name="T92" fmla="*/ 0 w 530"/>
                <a:gd name="T93" fmla="*/ 21 h 2150"/>
                <a:gd name="T94" fmla="*/ 14 w 530"/>
                <a:gd name="T95" fmla="*/ 13 h 2150"/>
                <a:gd name="T96" fmla="*/ 28 w 530"/>
                <a:gd name="T97" fmla="*/ 7 h 2150"/>
                <a:gd name="T98" fmla="*/ 62 w 530"/>
                <a:gd name="T99" fmla="*/ 0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0" h="2150">
                  <a:moveTo>
                    <a:pt x="62" y="0"/>
                  </a:moveTo>
                  <a:lnTo>
                    <a:pt x="97" y="0"/>
                  </a:lnTo>
                  <a:lnTo>
                    <a:pt x="133" y="7"/>
                  </a:lnTo>
                  <a:lnTo>
                    <a:pt x="168" y="19"/>
                  </a:lnTo>
                  <a:lnTo>
                    <a:pt x="202" y="36"/>
                  </a:lnTo>
                  <a:lnTo>
                    <a:pt x="236" y="58"/>
                  </a:lnTo>
                  <a:lnTo>
                    <a:pt x="268" y="82"/>
                  </a:lnTo>
                  <a:lnTo>
                    <a:pt x="299" y="109"/>
                  </a:lnTo>
                  <a:lnTo>
                    <a:pt x="327" y="138"/>
                  </a:lnTo>
                  <a:lnTo>
                    <a:pt x="354" y="170"/>
                  </a:lnTo>
                  <a:lnTo>
                    <a:pt x="377" y="200"/>
                  </a:lnTo>
                  <a:lnTo>
                    <a:pt x="397" y="231"/>
                  </a:lnTo>
                  <a:lnTo>
                    <a:pt x="426" y="286"/>
                  </a:lnTo>
                  <a:lnTo>
                    <a:pt x="452" y="344"/>
                  </a:lnTo>
                  <a:lnTo>
                    <a:pt x="474" y="407"/>
                  </a:lnTo>
                  <a:lnTo>
                    <a:pt x="491" y="474"/>
                  </a:lnTo>
                  <a:lnTo>
                    <a:pt x="506" y="545"/>
                  </a:lnTo>
                  <a:lnTo>
                    <a:pt x="518" y="618"/>
                  </a:lnTo>
                  <a:lnTo>
                    <a:pt x="525" y="694"/>
                  </a:lnTo>
                  <a:lnTo>
                    <a:pt x="530" y="771"/>
                  </a:lnTo>
                  <a:lnTo>
                    <a:pt x="530" y="851"/>
                  </a:lnTo>
                  <a:lnTo>
                    <a:pt x="527" y="931"/>
                  </a:lnTo>
                  <a:lnTo>
                    <a:pt x="520" y="1012"/>
                  </a:lnTo>
                  <a:lnTo>
                    <a:pt x="510" y="1093"/>
                  </a:lnTo>
                  <a:lnTo>
                    <a:pt x="497" y="1173"/>
                  </a:lnTo>
                  <a:lnTo>
                    <a:pt x="480" y="1258"/>
                  </a:lnTo>
                  <a:lnTo>
                    <a:pt x="460" y="1340"/>
                  </a:lnTo>
                  <a:lnTo>
                    <a:pt x="438" y="1418"/>
                  </a:lnTo>
                  <a:lnTo>
                    <a:pt x="414" y="1493"/>
                  </a:lnTo>
                  <a:lnTo>
                    <a:pt x="389" y="1565"/>
                  </a:lnTo>
                  <a:lnTo>
                    <a:pt x="363" y="1634"/>
                  </a:lnTo>
                  <a:lnTo>
                    <a:pt x="335" y="1701"/>
                  </a:lnTo>
                  <a:lnTo>
                    <a:pt x="307" y="1763"/>
                  </a:lnTo>
                  <a:lnTo>
                    <a:pt x="279" y="1820"/>
                  </a:lnTo>
                  <a:lnTo>
                    <a:pt x="250" y="1874"/>
                  </a:lnTo>
                  <a:lnTo>
                    <a:pt x="221" y="1924"/>
                  </a:lnTo>
                  <a:lnTo>
                    <a:pt x="193" y="1970"/>
                  </a:lnTo>
                  <a:lnTo>
                    <a:pt x="165" y="2011"/>
                  </a:lnTo>
                  <a:lnTo>
                    <a:pt x="138" y="2046"/>
                  </a:lnTo>
                  <a:lnTo>
                    <a:pt x="113" y="2078"/>
                  </a:lnTo>
                  <a:lnTo>
                    <a:pt x="88" y="2103"/>
                  </a:lnTo>
                  <a:lnTo>
                    <a:pt x="66" y="2123"/>
                  </a:lnTo>
                  <a:lnTo>
                    <a:pt x="45" y="2138"/>
                  </a:lnTo>
                  <a:lnTo>
                    <a:pt x="28" y="2148"/>
                  </a:lnTo>
                  <a:lnTo>
                    <a:pt x="12" y="2150"/>
                  </a:lnTo>
                  <a:lnTo>
                    <a:pt x="10" y="2150"/>
                  </a:lnTo>
                  <a:lnTo>
                    <a:pt x="0" y="21"/>
                  </a:lnTo>
                  <a:lnTo>
                    <a:pt x="14" y="13"/>
                  </a:lnTo>
                  <a:lnTo>
                    <a:pt x="28" y="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3DCE2"/>
            </a:solidFill>
            <a:ln w="0">
              <a:solidFill>
                <a:srgbClr val="A3DCE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8"/>
            <p:cNvSpPr>
              <a:spLocks/>
            </p:cNvSpPr>
            <p:nvPr userDrawn="1"/>
          </p:nvSpPr>
          <p:spPr bwMode="auto">
            <a:xfrm rot="900000">
              <a:off x="336216" y="161239"/>
              <a:ext cx="181304" cy="729296"/>
            </a:xfrm>
            <a:custGeom>
              <a:avLst/>
              <a:gdLst>
                <a:gd name="T0" fmla="*/ 451 w 533"/>
                <a:gd name="T1" fmla="*/ 0 h 2144"/>
                <a:gd name="T2" fmla="*/ 487 w 533"/>
                <a:gd name="T3" fmla="*/ 4 h 2144"/>
                <a:gd name="T4" fmla="*/ 503 w 533"/>
                <a:gd name="T5" fmla="*/ 9 h 2144"/>
                <a:gd name="T6" fmla="*/ 521 w 533"/>
                <a:gd name="T7" fmla="*/ 16 h 2144"/>
                <a:gd name="T8" fmla="*/ 522 w 533"/>
                <a:gd name="T9" fmla="*/ 15 h 2144"/>
                <a:gd name="T10" fmla="*/ 523 w 533"/>
                <a:gd name="T11" fmla="*/ 15 h 2144"/>
                <a:gd name="T12" fmla="*/ 533 w 533"/>
                <a:gd name="T13" fmla="*/ 2144 h 2144"/>
                <a:gd name="T14" fmla="*/ 517 w 533"/>
                <a:gd name="T15" fmla="*/ 2141 h 2144"/>
                <a:gd name="T16" fmla="*/ 498 w 533"/>
                <a:gd name="T17" fmla="*/ 2131 h 2144"/>
                <a:gd name="T18" fmla="*/ 477 w 533"/>
                <a:gd name="T19" fmla="*/ 2117 h 2144"/>
                <a:gd name="T20" fmla="*/ 455 w 533"/>
                <a:gd name="T21" fmla="*/ 2096 h 2144"/>
                <a:gd name="T22" fmla="*/ 430 w 533"/>
                <a:gd name="T23" fmla="*/ 2070 h 2144"/>
                <a:gd name="T24" fmla="*/ 404 w 533"/>
                <a:gd name="T25" fmla="*/ 2040 h 2144"/>
                <a:gd name="T26" fmla="*/ 377 w 533"/>
                <a:gd name="T27" fmla="*/ 2004 h 2144"/>
                <a:gd name="T28" fmla="*/ 349 w 533"/>
                <a:gd name="T29" fmla="*/ 1964 h 2144"/>
                <a:gd name="T30" fmla="*/ 320 w 533"/>
                <a:gd name="T31" fmla="*/ 1918 h 2144"/>
                <a:gd name="T32" fmla="*/ 291 w 533"/>
                <a:gd name="T33" fmla="*/ 1869 h 2144"/>
                <a:gd name="T34" fmla="*/ 262 w 533"/>
                <a:gd name="T35" fmla="*/ 1815 h 2144"/>
                <a:gd name="T36" fmla="*/ 233 w 533"/>
                <a:gd name="T37" fmla="*/ 1758 h 2144"/>
                <a:gd name="T38" fmla="*/ 204 w 533"/>
                <a:gd name="T39" fmla="*/ 1696 h 2144"/>
                <a:gd name="T40" fmla="*/ 176 w 533"/>
                <a:gd name="T41" fmla="*/ 1632 h 2144"/>
                <a:gd name="T42" fmla="*/ 149 w 533"/>
                <a:gd name="T43" fmla="*/ 1563 h 2144"/>
                <a:gd name="T44" fmla="*/ 124 w 533"/>
                <a:gd name="T45" fmla="*/ 1490 h 2144"/>
                <a:gd name="T46" fmla="*/ 99 w 533"/>
                <a:gd name="T47" fmla="*/ 1415 h 2144"/>
                <a:gd name="T48" fmla="*/ 76 w 533"/>
                <a:gd name="T49" fmla="*/ 1338 h 2144"/>
                <a:gd name="T50" fmla="*/ 56 w 533"/>
                <a:gd name="T51" fmla="*/ 1257 h 2144"/>
                <a:gd name="T52" fmla="*/ 37 w 533"/>
                <a:gd name="T53" fmla="*/ 1174 h 2144"/>
                <a:gd name="T54" fmla="*/ 22 w 533"/>
                <a:gd name="T55" fmla="*/ 1093 h 2144"/>
                <a:gd name="T56" fmla="*/ 12 w 533"/>
                <a:gd name="T57" fmla="*/ 1011 h 2144"/>
                <a:gd name="T58" fmla="*/ 4 w 533"/>
                <a:gd name="T59" fmla="*/ 929 h 2144"/>
                <a:gd name="T60" fmla="*/ 0 w 533"/>
                <a:gd name="T61" fmla="*/ 847 h 2144"/>
                <a:gd name="T62" fmla="*/ 0 w 533"/>
                <a:gd name="T63" fmla="*/ 767 h 2144"/>
                <a:gd name="T64" fmla="*/ 4 w 533"/>
                <a:gd name="T65" fmla="*/ 689 h 2144"/>
                <a:gd name="T66" fmla="*/ 11 w 533"/>
                <a:gd name="T67" fmla="*/ 613 h 2144"/>
                <a:gd name="T68" fmla="*/ 21 w 533"/>
                <a:gd name="T69" fmla="*/ 539 h 2144"/>
                <a:gd name="T70" fmla="*/ 36 w 533"/>
                <a:gd name="T71" fmla="*/ 468 h 2144"/>
                <a:gd name="T72" fmla="*/ 54 w 533"/>
                <a:gd name="T73" fmla="*/ 400 h 2144"/>
                <a:gd name="T74" fmla="*/ 76 w 533"/>
                <a:gd name="T75" fmla="*/ 337 h 2144"/>
                <a:gd name="T76" fmla="*/ 101 w 533"/>
                <a:gd name="T77" fmla="*/ 277 h 2144"/>
                <a:gd name="T78" fmla="*/ 132 w 533"/>
                <a:gd name="T79" fmla="*/ 222 h 2144"/>
                <a:gd name="T80" fmla="*/ 154 w 533"/>
                <a:gd name="T81" fmla="*/ 188 h 2144"/>
                <a:gd name="T82" fmla="*/ 179 w 533"/>
                <a:gd name="T83" fmla="*/ 154 h 2144"/>
                <a:gd name="T84" fmla="*/ 207 w 533"/>
                <a:gd name="T85" fmla="*/ 123 h 2144"/>
                <a:gd name="T86" fmla="*/ 239 w 533"/>
                <a:gd name="T87" fmla="*/ 92 h 2144"/>
                <a:gd name="T88" fmla="*/ 271 w 533"/>
                <a:gd name="T89" fmla="*/ 67 h 2144"/>
                <a:gd name="T90" fmla="*/ 305 w 533"/>
                <a:gd name="T91" fmla="*/ 43 h 2144"/>
                <a:gd name="T92" fmla="*/ 341 w 533"/>
                <a:gd name="T93" fmla="*/ 25 h 2144"/>
                <a:gd name="T94" fmla="*/ 377 w 533"/>
                <a:gd name="T95" fmla="*/ 11 h 2144"/>
                <a:gd name="T96" fmla="*/ 413 w 533"/>
                <a:gd name="T97" fmla="*/ 2 h 2144"/>
                <a:gd name="T98" fmla="*/ 451 w 533"/>
                <a:gd name="T99" fmla="*/ 0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3" h="2144">
                  <a:moveTo>
                    <a:pt x="451" y="0"/>
                  </a:moveTo>
                  <a:lnTo>
                    <a:pt x="487" y="4"/>
                  </a:lnTo>
                  <a:lnTo>
                    <a:pt x="503" y="9"/>
                  </a:lnTo>
                  <a:lnTo>
                    <a:pt x="521" y="16"/>
                  </a:lnTo>
                  <a:lnTo>
                    <a:pt x="522" y="15"/>
                  </a:lnTo>
                  <a:lnTo>
                    <a:pt x="523" y="15"/>
                  </a:lnTo>
                  <a:lnTo>
                    <a:pt x="533" y="2144"/>
                  </a:lnTo>
                  <a:lnTo>
                    <a:pt x="517" y="2141"/>
                  </a:lnTo>
                  <a:lnTo>
                    <a:pt x="498" y="2131"/>
                  </a:lnTo>
                  <a:lnTo>
                    <a:pt x="477" y="2117"/>
                  </a:lnTo>
                  <a:lnTo>
                    <a:pt x="455" y="2096"/>
                  </a:lnTo>
                  <a:lnTo>
                    <a:pt x="430" y="2070"/>
                  </a:lnTo>
                  <a:lnTo>
                    <a:pt x="404" y="2040"/>
                  </a:lnTo>
                  <a:lnTo>
                    <a:pt x="377" y="2004"/>
                  </a:lnTo>
                  <a:lnTo>
                    <a:pt x="349" y="1964"/>
                  </a:lnTo>
                  <a:lnTo>
                    <a:pt x="320" y="1918"/>
                  </a:lnTo>
                  <a:lnTo>
                    <a:pt x="291" y="1869"/>
                  </a:lnTo>
                  <a:lnTo>
                    <a:pt x="262" y="1815"/>
                  </a:lnTo>
                  <a:lnTo>
                    <a:pt x="233" y="1758"/>
                  </a:lnTo>
                  <a:lnTo>
                    <a:pt x="204" y="1696"/>
                  </a:lnTo>
                  <a:lnTo>
                    <a:pt x="176" y="1632"/>
                  </a:lnTo>
                  <a:lnTo>
                    <a:pt x="149" y="1563"/>
                  </a:lnTo>
                  <a:lnTo>
                    <a:pt x="124" y="1490"/>
                  </a:lnTo>
                  <a:lnTo>
                    <a:pt x="99" y="1415"/>
                  </a:lnTo>
                  <a:lnTo>
                    <a:pt x="76" y="1338"/>
                  </a:lnTo>
                  <a:lnTo>
                    <a:pt x="56" y="1257"/>
                  </a:lnTo>
                  <a:lnTo>
                    <a:pt x="37" y="1174"/>
                  </a:lnTo>
                  <a:lnTo>
                    <a:pt x="22" y="1093"/>
                  </a:lnTo>
                  <a:lnTo>
                    <a:pt x="12" y="1011"/>
                  </a:lnTo>
                  <a:lnTo>
                    <a:pt x="4" y="929"/>
                  </a:lnTo>
                  <a:lnTo>
                    <a:pt x="0" y="847"/>
                  </a:lnTo>
                  <a:lnTo>
                    <a:pt x="0" y="767"/>
                  </a:lnTo>
                  <a:lnTo>
                    <a:pt x="4" y="689"/>
                  </a:lnTo>
                  <a:lnTo>
                    <a:pt x="11" y="613"/>
                  </a:lnTo>
                  <a:lnTo>
                    <a:pt x="21" y="539"/>
                  </a:lnTo>
                  <a:lnTo>
                    <a:pt x="36" y="468"/>
                  </a:lnTo>
                  <a:lnTo>
                    <a:pt x="54" y="400"/>
                  </a:lnTo>
                  <a:lnTo>
                    <a:pt x="76" y="337"/>
                  </a:lnTo>
                  <a:lnTo>
                    <a:pt x="101" y="277"/>
                  </a:lnTo>
                  <a:lnTo>
                    <a:pt x="132" y="222"/>
                  </a:lnTo>
                  <a:lnTo>
                    <a:pt x="154" y="188"/>
                  </a:lnTo>
                  <a:lnTo>
                    <a:pt x="179" y="154"/>
                  </a:lnTo>
                  <a:lnTo>
                    <a:pt x="207" y="123"/>
                  </a:lnTo>
                  <a:lnTo>
                    <a:pt x="239" y="92"/>
                  </a:lnTo>
                  <a:lnTo>
                    <a:pt x="271" y="67"/>
                  </a:lnTo>
                  <a:lnTo>
                    <a:pt x="305" y="43"/>
                  </a:lnTo>
                  <a:lnTo>
                    <a:pt x="341" y="25"/>
                  </a:lnTo>
                  <a:lnTo>
                    <a:pt x="377" y="11"/>
                  </a:lnTo>
                  <a:lnTo>
                    <a:pt x="413" y="2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BCE6EA"/>
            </a:solidFill>
            <a:ln w="0">
              <a:solidFill>
                <a:srgbClr val="BCE6EA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 rot="900000">
              <a:off x="435900" y="174023"/>
              <a:ext cx="79937" cy="729636"/>
            </a:xfrm>
            <a:custGeom>
              <a:avLst/>
              <a:gdLst>
                <a:gd name="T0" fmla="*/ 225 w 235"/>
                <a:gd name="T1" fmla="*/ 0 h 2145"/>
                <a:gd name="T2" fmla="*/ 235 w 235"/>
                <a:gd name="T3" fmla="*/ 2145 h 2145"/>
                <a:gd name="T4" fmla="*/ 227 w 235"/>
                <a:gd name="T5" fmla="*/ 2140 h 2145"/>
                <a:gd name="T6" fmla="*/ 218 w 235"/>
                <a:gd name="T7" fmla="*/ 2128 h 2145"/>
                <a:gd name="T8" fmla="*/ 207 w 235"/>
                <a:gd name="T9" fmla="*/ 2109 h 2145"/>
                <a:gd name="T10" fmla="*/ 196 w 235"/>
                <a:gd name="T11" fmla="*/ 2084 h 2145"/>
                <a:gd name="T12" fmla="*/ 184 w 235"/>
                <a:gd name="T13" fmla="*/ 2052 h 2145"/>
                <a:gd name="T14" fmla="*/ 171 w 235"/>
                <a:gd name="T15" fmla="*/ 2014 h 2145"/>
                <a:gd name="T16" fmla="*/ 157 w 235"/>
                <a:gd name="T17" fmla="*/ 1971 h 2145"/>
                <a:gd name="T18" fmla="*/ 143 w 235"/>
                <a:gd name="T19" fmla="*/ 1921 h 2145"/>
                <a:gd name="T20" fmla="*/ 129 w 235"/>
                <a:gd name="T21" fmla="*/ 1867 h 2145"/>
                <a:gd name="T22" fmla="*/ 115 w 235"/>
                <a:gd name="T23" fmla="*/ 1807 h 2145"/>
                <a:gd name="T24" fmla="*/ 101 w 235"/>
                <a:gd name="T25" fmla="*/ 1742 h 2145"/>
                <a:gd name="T26" fmla="*/ 88 w 235"/>
                <a:gd name="T27" fmla="*/ 1673 h 2145"/>
                <a:gd name="T28" fmla="*/ 74 w 235"/>
                <a:gd name="T29" fmla="*/ 1599 h 2145"/>
                <a:gd name="T30" fmla="*/ 61 w 235"/>
                <a:gd name="T31" fmla="*/ 1520 h 2145"/>
                <a:gd name="T32" fmla="*/ 49 w 235"/>
                <a:gd name="T33" fmla="*/ 1440 h 2145"/>
                <a:gd name="T34" fmla="*/ 37 w 235"/>
                <a:gd name="T35" fmla="*/ 1354 h 2145"/>
                <a:gd name="T36" fmla="*/ 27 w 235"/>
                <a:gd name="T37" fmla="*/ 1266 h 2145"/>
                <a:gd name="T38" fmla="*/ 18 w 235"/>
                <a:gd name="T39" fmla="*/ 1173 h 2145"/>
                <a:gd name="T40" fmla="*/ 12 w 235"/>
                <a:gd name="T41" fmla="*/ 1090 h 2145"/>
                <a:gd name="T42" fmla="*/ 6 w 235"/>
                <a:gd name="T43" fmla="*/ 1006 h 2145"/>
                <a:gd name="T44" fmla="*/ 3 w 235"/>
                <a:gd name="T45" fmla="*/ 923 h 2145"/>
                <a:gd name="T46" fmla="*/ 1 w 235"/>
                <a:gd name="T47" fmla="*/ 840 h 2145"/>
                <a:gd name="T48" fmla="*/ 0 w 235"/>
                <a:gd name="T49" fmla="*/ 759 h 2145"/>
                <a:gd name="T50" fmla="*/ 3 w 235"/>
                <a:gd name="T51" fmla="*/ 679 h 2145"/>
                <a:gd name="T52" fmla="*/ 5 w 235"/>
                <a:gd name="T53" fmla="*/ 601 h 2145"/>
                <a:gd name="T54" fmla="*/ 10 w 235"/>
                <a:gd name="T55" fmla="*/ 527 h 2145"/>
                <a:gd name="T56" fmla="*/ 16 w 235"/>
                <a:gd name="T57" fmla="*/ 455 h 2145"/>
                <a:gd name="T58" fmla="*/ 25 w 235"/>
                <a:gd name="T59" fmla="*/ 387 h 2145"/>
                <a:gd name="T60" fmla="*/ 35 w 235"/>
                <a:gd name="T61" fmla="*/ 323 h 2145"/>
                <a:gd name="T62" fmla="*/ 46 w 235"/>
                <a:gd name="T63" fmla="*/ 264 h 2145"/>
                <a:gd name="T64" fmla="*/ 60 w 235"/>
                <a:gd name="T65" fmla="*/ 209 h 2145"/>
                <a:gd name="T66" fmla="*/ 75 w 235"/>
                <a:gd name="T67" fmla="*/ 160 h 2145"/>
                <a:gd name="T68" fmla="*/ 91 w 235"/>
                <a:gd name="T69" fmla="*/ 118 h 2145"/>
                <a:gd name="T70" fmla="*/ 110 w 235"/>
                <a:gd name="T71" fmla="*/ 81 h 2145"/>
                <a:gd name="T72" fmla="*/ 129 w 235"/>
                <a:gd name="T73" fmla="*/ 51 h 2145"/>
                <a:gd name="T74" fmla="*/ 152 w 235"/>
                <a:gd name="T75" fmla="*/ 29 h 2145"/>
                <a:gd name="T76" fmla="*/ 176 w 235"/>
                <a:gd name="T77" fmla="*/ 13 h 2145"/>
                <a:gd name="T78" fmla="*/ 200 w 235"/>
                <a:gd name="T79" fmla="*/ 3 h 2145"/>
                <a:gd name="T80" fmla="*/ 225 w 235"/>
                <a:gd name="T81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5" h="2145">
                  <a:moveTo>
                    <a:pt x="225" y="0"/>
                  </a:moveTo>
                  <a:lnTo>
                    <a:pt x="235" y="2145"/>
                  </a:lnTo>
                  <a:lnTo>
                    <a:pt x="227" y="2140"/>
                  </a:lnTo>
                  <a:lnTo>
                    <a:pt x="218" y="2128"/>
                  </a:lnTo>
                  <a:lnTo>
                    <a:pt x="207" y="2109"/>
                  </a:lnTo>
                  <a:lnTo>
                    <a:pt x="196" y="2084"/>
                  </a:lnTo>
                  <a:lnTo>
                    <a:pt x="184" y="2052"/>
                  </a:lnTo>
                  <a:lnTo>
                    <a:pt x="171" y="2014"/>
                  </a:lnTo>
                  <a:lnTo>
                    <a:pt x="157" y="1971"/>
                  </a:lnTo>
                  <a:lnTo>
                    <a:pt x="143" y="1921"/>
                  </a:lnTo>
                  <a:lnTo>
                    <a:pt x="129" y="1867"/>
                  </a:lnTo>
                  <a:lnTo>
                    <a:pt x="115" y="1807"/>
                  </a:lnTo>
                  <a:lnTo>
                    <a:pt x="101" y="1742"/>
                  </a:lnTo>
                  <a:lnTo>
                    <a:pt x="88" y="1673"/>
                  </a:lnTo>
                  <a:lnTo>
                    <a:pt x="74" y="1599"/>
                  </a:lnTo>
                  <a:lnTo>
                    <a:pt x="61" y="1520"/>
                  </a:lnTo>
                  <a:lnTo>
                    <a:pt x="49" y="1440"/>
                  </a:lnTo>
                  <a:lnTo>
                    <a:pt x="37" y="1354"/>
                  </a:lnTo>
                  <a:lnTo>
                    <a:pt x="27" y="1266"/>
                  </a:lnTo>
                  <a:lnTo>
                    <a:pt x="18" y="1173"/>
                  </a:lnTo>
                  <a:lnTo>
                    <a:pt x="12" y="1090"/>
                  </a:lnTo>
                  <a:lnTo>
                    <a:pt x="6" y="1006"/>
                  </a:lnTo>
                  <a:lnTo>
                    <a:pt x="3" y="923"/>
                  </a:lnTo>
                  <a:lnTo>
                    <a:pt x="1" y="840"/>
                  </a:lnTo>
                  <a:lnTo>
                    <a:pt x="0" y="759"/>
                  </a:lnTo>
                  <a:lnTo>
                    <a:pt x="3" y="679"/>
                  </a:lnTo>
                  <a:lnTo>
                    <a:pt x="5" y="601"/>
                  </a:lnTo>
                  <a:lnTo>
                    <a:pt x="10" y="527"/>
                  </a:lnTo>
                  <a:lnTo>
                    <a:pt x="16" y="455"/>
                  </a:lnTo>
                  <a:lnTo>
                    <a:pt x="25" y="387"/>
                  </a:lnTo>
                  <a:lnTo>
                    <a:pt x="35" y="323"/>
                  </a:lnTo>
                  <a:lnTo>
                    <a:pt x="46" y="264"/>
                  </a:lnTo>
                  <a:lnTo>
                    <a:pt x="60" y="209"/>
                  </a:lnTo>
                  <a:lnTo>
                    <a:pt x="75" y="160"/>
                  </a:lnTo>
                  <a:lnTo>
                    <a:pt x="91" y="118"/>
                  </a:lnTo>
                  <a:lnTo>
                    <a:pt x="110" y="81"/>
                  </a:lnTo>
                  <a:lnTo>
                    <a:pt x="129" y="51"/>
                  </a:lnTo>
                  <a:lnTo>
                    <a:pt x="152" y="29"/>
                  </a:lnTo>
                  <a:lnTo>
                    <a:pt x="176" y="13"/>
                  </a:lnTo>
                  <a:lnTo>
                    <a:pt x="200" y="3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DEDED"/>
            </a:solidFill>
            <a:ln w="0">
              <a:solidFill>
                <a:srgbClr val="EDEDED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auto">
            <a:xfrm rot="900000">
              <a:off x="509845" y="193700"/>
              <a:ext cx="78916" cy="729636"/>
            </a:xfrm>
            <a:custGeom>
              <a:avLst/>
              <a:gdLst>
                <a:gd name="T0" fmla="*/ 0 w 232"/>
                <a:gd name="T1" fmla="*/ 0 h 2145"/>
                <a:gd name="T2" fmla="*/ 26 w 232"/>
                <a:gd name="T3" fmla="*/ 3 h 2145"/>
                <a:gd name="T4" fmla="*/ 50 w 232"/>
                <a:gd name="T5" fmla="*/ 13 h 2145"/>
                <a:gd name="T6" fmla="*/ 72 w 232"/>
                <a:gd name="T7" fmla="*/ 28 h 2145"/>
                <a:gd name="T8" fmla="*/ 93 w 232"/>
                <a:gd name="T9" fmla="*/ 50 h 2145"/>
                <a:gd name="T10" fmla="*/ 114 w 232"/>
                <a:gd name="T11" fmla="*/ 82 h 2145"/>
                <a:gd name="T12" fmla="*/ 133 w 232"/>
                <a:gd name="T13" fmla="*/ 119 h 2145"/>
                <a:gd name="T14" fmla="*/ 150 w 232"/>
                <a:gd name="T15" fmla="*/ 162 h 2145"/>
                <a:gd name="T16" fmla="*/ 165 w 232"/>
                <a:gd name="T17" fmla="*/ 212 h 2145"/>
                <a:gd name="T18" fmla="*/ 179 w 232"/>
                <a:gd name="T19" fmla="*/ 265 h 2145"/>
                <a:gd name="T20" fmla="*/ 191 w 232"/>
                <a:gd name="T21" fmla="*/ 325 h 2145"/>
                <a:gd name="T22" fmla="*/ 201 w 232"/>
                <a:gd name="T23" fmla="*/ 389 h 2145"/>
                <a:gd name="T24" fmla="*/ 211 w 232"/>
                <a:gd name="T25" fmla="*/ 456 h 2145"/>
                <a:gd name="T26" fmla="*/ 219 w 232"/>
                <a:gd name="T27" fmla="*/ 527 h 2145"/>
                <a:gd name="T28" fmla="*/ 223 w 232"/>
                <a:gd name="T29" fmla="*/ 602 h 2145"/>
                <a:gd name="T30" fmla="*/ 228 w 232"/>
                <a:gd name="T31" fmla="*/ 678 h 2145"/>
                <a:gd name="T32" fmla="*/ 230 w 232"/>
                <a:gd name="T33" fmla="*/ 758 h 2145"/>
                <a:gd name="T34" fmla="*/ 232 w 232"/>
                <a:gd name="T35" fmla="*/ 839 h 2145"/>
                <a:gd name="T36" fmla="*/ 230 w 232"/>
                <a:gd name="T37" fmla="*/ 920 h 2145"/>
                <a:gd name="T38" fmla="*/ 228 w 232"/>
                <a:gd name="T39" fmla="*/ 1003 h 2145"/>
                <a:gd name="T40" fmla="*/ 223 w 232"/>
                <a:gd name="T41" fmla="*/ 1088 h 2145"/>
                <a:gd name="T42" fmla="*/ 218 w 232"/>
                <a:gd name="T43" fmla="*/ 1171 h 2145"/>
                <a:gd name="T44" fmla="*/ 211 w 232"/>
                <a:gd name="T45" fmla="*/ 1263 h 2145"/>
                <a:gd name="T46" fmla="*/ 200 w 232"/>
                <a:gd name="T47" fmla="*/ 1353 h 2145"/>
                <a:gd name="T48" fmla="*/ 191 w 232"/>
                <a:gd name="T49" fmla="*/ 1440 h 2145"/>
                <a:gd name="T50" fmla="*/ 179 w 232"/>
                <a:gd name="T51" fmla="*/ 1522 h 2145"/>
                <a:gd name="T52" fmla="*/ 166 w 232"/>
                <a:gd name="T53" fmla="*/ 1601 h 2145"/>
                <a:gd name="T54" fmla="*/ 154 w 232"/>
                <a:gd name="T55" fmla="*/ 1675 h 2145"/>
                <a:gd name="T56" fmla="*/ 141 w 232"/>
                <a:gd name="T57" fmla="*/ 1745 h 2145"/>
                <a:gd name="T58" fmla="*/ 128 w 232"/>
                <a:gd name="T59" fmla="*/ 1811 h 2145"/>
                <a:gd name="T60" fmla="*/ 114 w 232"/>
                <a:gd name="T61" fmla="*/ 1870 h 2145"/>
                <a:gd name="T62" fmla="*/ 100 w 232"/>
                <a:gd name="T63" fmla="*/ 1925 h 2145"/>
                <a:gd name="T64" fmla="*/ 87 w 232"/>
                <a:gd name="T65" fmla="*/ 1974 h 2145"/>
                <a:gd name="T66" fmla="*/ 73 w 232"/>
                <a:gd name="T67" fmla="*/ 2019 h 2145"/>
                <a:gd name="T68" fmla="*/ 62 w 232"/>
                <a:gd name="T69" fmla="*/ 2056 h 2145"/>
                <a:gd name="T70" fmla="*/ 49 w 232"/>
                <a:gd name="T71" fmla="*/ 2088 h 2145"/>
                <a:gd name="T72" fmla="*/ 38 w 232"/>
                <a:gd name="T73" fmla="*/ 2112 h 2145"/>
                <a:gd name="T74" fmla="*/ 28 w 232"/>
                <a:gd name="T75" fmla="*/ 2131 h 2145"/>
                <a:gd name="T76" fmla="*/ 20 w 232"/>
                <a:gd name="T77" fmla="*/ 2142 h 2145"/>
                <a:gd name="T78" fmla="*/ 12 w 232"/>
                <a:gd name="T79" fmla="*/ 2145 h 2145"/>
                <a:gd name="T80" fmla="*/ 10 w 232"/>
                <a:gd name="T81" fmla="*/ 2145 h 2145"/>
                <a:gd name="T82" fmla="*/ 0 w 232"/>
                <a:gd name="T83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2" h="2145">
                  <a:moveTo>
                    <a:pt x="0" y="0"/>
                  </a:moveTo>
                  <a:lnTo>
                    <a:pt x="26" y="3"/>
                  </a:lnTo>
                  <a:lnTo>
                    <a:pt x="50" y="13"/>
                  </a:lnTo>
                  <a:lnTo>
                    <a:pt x="72" y="28"/>
                  </a:lnTo>
                  <a:lnTo>
                    <a:pt x="93" y="50"/>
                  </a:lnTo>
                  <a:lnTo>
                    <a:pt x="114" y="82"/>
                  </a:lnTo>
                  <a:lnTo>
                    <a:pt x="133" y="119"/>
                  </a:lnTo>
                  <a:lnTo>
                    <a:pt x="150" y="162"/>
                  </a:lnTo>
                  <a:lnTo>
                    <a:pt x="165" y="212"/>
                  </a:lnTo>
                  <a:lnTo>
                    <a:pt x="179" y="265"/>
                  </a:lnTo>
                  <a:lnTo>
                    <a:pt x="191" y="325"/>
                  </a:lnTo>
                  <a:lnTo>
                    <a:pt x="201" y="389"/>
                  </a:lnTo>
                  <a:lnTo>
                    <a:pt x="211" y="456"/>
                  </a:lnTo>
                  <a:lnTo>
                    <a:pt x="219" y="527"/>
                  </a:lnTo>
                  <a:lnTo>
                    <a:pt x="223" y="602"/>
                  </a:lnTo>
                  <a:lnTo>
                    <a:pt x="228" y="678"/>
                  </a:lnTo>
                  <a:lnTo>
                    <a:pt x="230" y="758"/>
                  </a:lnTo>
                  <a:lnTo>
                    <a:pt x="232" y="839"/>
                  </a:lnTo>
                  <a:lnTo>
                    <a:pt x="230" y="920"/>
                  </a:lnTo>
                  <a:lnTo>
                    <a:pt x="228" y="1003"/>
                  </a:lnTo>
                  <a:lnTo>
                    <a:pt x="223" y="1088"/>
                  </a:lnTo>
                  <a:lnTo>
                    <a:pt x="218" y="1171"/>
                  </a:lnTo>
                  <a:lnTo>
                    <a:pt x="211" y="1263"/>
                  </a:lnTo>
                  <a:lnTo>
                    <a:pt x="200" y="1353"/>
                  </a:lnTo>
                  <a:lnTo>
                    <a:pt x="191" y="1440"/>
                  </a:lnTo>
                  <a:lnTo>
                    <a:pt x="179" y="1522"/>
                  </a:lnTo>
                  <a:lnTo>
                    <a:pt x="166" y="1601"/>
                  </a:lnTo>
                  <a:lnTo>
                    <a:pt x="154" y="1675"/>
                  </a:lnTo>
                  <a:lnTo>
                    <a:pt x="141" y="1745"/>
                  </a:lnTo>
                  <a:lnTo>
                    <a:pt x="128" y="1811"/>
                  </a:lnTo>
                  <a:lnTo>
                    <a:pt x="114" y="1870"/>
                  </a:lnTo>
                  <a:lnTo>
                    <a:pt x="100" y="1925"/>
                  </a:lnTo>
                  <a:lnTo>
                    <a:pt x="87" y="1974"/>
                  </a:lnTo>
                  <a:lnTo>
                    <a:pt x="73" y="2019"/>
                  </a:lnTo>
                  <a:lnTo>
                    <a:pt x="62" y="2056"/>
                  </a:lnTo>
                  <a:lnTo>
                    <a:pt x="49" y="2088"/>
                  </a:lnTo>
                  <a:lnTo>
                    <a:pt x="38" y="2112"/>
                  </a:lnTo>
                  <a:lnTo>
                    <a:pt x="28" y="2131"/>
                  </a:lnTo>
                  <a:lnTo>
                    <a:pt x="20" y="2142"/>
                  </a:lnTo>
                  <a:lnTo>
                    <a:pt x="12" y="2145"/>
                  </a:lnTo>
                  <a:lnTo>
                    <a:pt x="10" y="2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 userDrawn="1"/>
          </p:nvSpPr>
          <p:spPr bwMode="auto">
            <a:xfrm rot="900000">
              <a:off x="353787" y="901288"/>
              <a:ext cx="22791" cy="98645"/>
            </a:xfrm>
            <a:custGeom>
              <a:avLst/>
              <a:gdLst>
                <a:gd name="T0" fmla="*/ 34 w 67"/>
                <a:gd name="T1" fmla="*/ 0 h 290"/>
                <a:gd name="T2" fmla="*/ 67 w 67"/>
                <a:gd name="T3" fmla="*/ 290 h 290"/>
                <a:gd name="T4" fmla="*/ 34 w 67"/>
                <a:gd name="T5" fmla="*/ 290 h 290"/>
                <a:gd name="T6" fmla="*/ 0 w 67"/>
                <a:gd name="T7" fmla="*/ 0 h 290"/>
                <a:gd name="T8" fmla="*/ 34 w 67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90">
                  <a:moveTo>
                    <a:pt x="34" y="0"/>
                  </a:moveTo>
                  <a:lnTo>
                    <a:pt x="67" y="290"/>
                  </a:lnTo>
                  <a:lnTo>
                    <a:pt x="34" y="290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 rot="900000">
              <a:off x="399513" y="910863"/>
              <a:ext cx="5442" cy="98645"/>
            </a:xfrm>
            <a:custGeom>
              <a:avLst/>
              <a:gdLst>
                <a:gd name="T0" fmla="*/ 14 w 16"/>
                <a:gd name="T1" fmla="*/ 0 h 290"/>
                <a:gd name="T2" fmla="*/ 16 w 16"/>
                <a:gd name="T3" fmla="*/ 290 h 290"/>
                <a:gd name="T4" fmla="*/ 2 w 16"/>
                <a:gd name="T5" fmla="*/ 290 h 290"/>
                <a:gd name="T6" fmla="*/ 0 w 16"/>
                <a:gd name="T7" fmla="*/ 1 h 290"/>
                <a:gd name="T8" fmla="*/ 14 w 16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90">
                  <a:moveTo>
                    <a:pt x="14" y="0"/>
                  </a:moveTo>
                  <a:lnTo>
                    <a:pt x="16" y="290"/>
                  </a:lnTo>
                  <a:lnTo>
                    <a:pt x="2" y="290"/>
                  </a:lnTo>
                  <a:lnTo>
                    <a:pt x="0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 rot="900000">
              <a:off x="435049" y="922573"/>
              <a:ext cx="21770" cy="98645"/>
            </a:xfrm>
            <a:custGeom>
              <a:avLst/>
              <a:gdLst>
                <a:gd name="T0" fmla="*/ 64 w 64"/>
                <a:gd name="T1" fmla="*/ 0 h 290"/>
                <a:gd name="T2" fmla="*/ 33 w 64"/>
                <a:gd name="T3" fmla="*/ 290 h 290"/>
                <a:gd name="T4" fmla="*/ 0 w 64"/>
                <a:gd name="T5" fmla="*/ 290 h 290"/>
                <a:gd name="T6" fmla="*/ 30 w 64"/>
                <a:gd name="T7" fmla="*/ 0 h 290"/>
                <a:gd name="T8" fmla="*/ 64 w 64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0">
                  <a:moveTo>
                    <a:pt x="64" y="0"/>
                  </a:moveTo>
                  <a:lnTo>
                    <a:pt x="33" y="290"/>
                  </a:lnTo>
                  <a:lnTo>
                    <a:pt x="0" y="290"/>
                  </a:lnTo>
                  <a:lnTo>
                    <a:pt x="3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 rot="900000">
              <a:off x="383689" y="1010491"/>
              <a:ext cx="51704" cy="65650"/>
            </a:xfrm>
            <a:custGeom>
              <a:avLst/>
              <a:gdLst>
                <a:gd name="T0" fmla="*/ 150 w 152"/>
                <a:gd name="T1" fmla="*/ 0 h 193"/>
                <a:gd name="T2" fmla="*/ 152 w 152"/>
                <a:gd name="T3" fmla="*/ 26 h 193"/>
                <a:gd name="T4" fmla="*/ 150 w 152"/>
                <a:gd name="T5" fmla="*/ 62 h 193"/>
                <a:gd name="T6" fmla="*/ 143 w 152"/>
                <a:gd name="T7" fmla="*/ 93 h 193"/>
                <a:gd name="T8" fmla="*/ 132 w 152"/>
                <a:gd name="T9" fmla="*/ 124 h 193"/>
                <a:gd name="T10" fmla="*/ 117 w 152"/>
                <a:gd name="T11" fmla="*/ 150 h 193"/>
                <a:gd name="T12" fmla="*/ 100 w 152"/>
                <a:gd name="T13" fmla="*/ 173 h 193"/>
                <a:gd name="T14" fmla="*/ 79 w 152"/>
                <a:gd name="T15" fmla="*/ 191 h 193"/>
                <a:gd name="T16" fmla="*/ 1 w 152"/>
                <a:gd name="T17" fmla="*/ 193 h 193"/>
                <a:gd name="T18" fmla="*/ 0 w 152"/>
                <a:gd name="T19" fmla="*/ 1 h 193"/>
                <a:gd name="T20" fmla="*/ 150 w 152"/>
                <a:gd name="T2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93">
                  <a:moveTo>
                    <a:pt x="150" y="0"/>
                  </a:moveTo>
                  <a:lnTo>
                    <a:pt x="152" y="26"/>
                  </a:lnTo>
                  <a:lnTo>
                    <a:pt x="150" y="62"/>
                  </a:lnTo>
                  <a:lnTo>
                    <a:pt x="143" y="93"/>
                  </a:lnTo>
                  <a:lnTo>
                    <a:pt x="132" y="124"/>
                  </a:lnTo>
                  <a:lnTo>
                    <a:pt x="117" y="150"/>
                  </a:lnTo>
                  <a:lnTo>
                    <a:pt x="100" y="173"/>
                  </a:lnTo>
                  <a:lnTo>
                    <a:pt x="79" y="191"/>
                  </a:lnTo>
                  <a:lnTo>
                    <a:pt x="1" y="193"/>
                  </a:lnTo>
                  <a:lnTo>
                    <a:pt x="0" y="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 rot="900000">
              <a:off x="339047" y="998191"/>
              <a:ext cx="46601" cy="65310"/>
            </a:xfrm>
            <a:custGeom>
              <a:avLst/>
              <a:gdLst>
                <a:gd name="T0" fmla="*/ 136 w 137"/>
                <a:gd name="T1" fmla="*/ 0 h 192"/>
                <a:gd name="T2" fmla="*/ 137 w 137"/>
                <a:gd name="T3" fmla="*/ 192 h 192"/>
                <a:gd name="T4" fmla="*/ 75 w 137"/>
                <a:gd name="T5" fmla="*/ 192 h 192"/>
                <a:gd name="T6" fmla="*/ 54 w 137"/>
                <a:gd name="T7" fmla="*/ 173 h 192"/>
                <a:gd name="T8" fmla="*/ 37 w 137"/>
                <a:gd name="T9" fmla="*/ 151 h 192"/>
                <a:gd name="T10" fmla="*/ 21 w 137"/>
                <a:gd name="T11" fmla="*/ 124 h 192"/>
                <a:gd name="T12" fmla="*/ 10 w 137"/>
                <a:gd name="T13" fmla="*/ 95 h 192"/>
                <a:gd name="T14" fmla="*/ 3 w 137"/>
                <a:gd name="T15" fmla="*/ 62 h 192"/>
                <a:gd name="T16" fmla="*/ 0 w 137"/>
                <a:gd name="T17" fmla="*/ 28 h 192"/>
                <a:gd name="T18" fmla="*/ 2 w 137"/>
                <a:gd name="T19" fmla="*/ 0 h 192"/>
                <a:gd name="T20" fmla="*/ 136 w 137"/>
                <a:gd name="T2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92">
                  <a:moveTo>
                    <a:pt x="136" y="0"/>
                  </a:moveTo>
                  <a:lnTo>
                    <a:pt x="137" y="192"/>
                  </a:lnTo>
                  <a:lnTo>
                    <a:pt x="75" y="192"/>
                  </a:lnTo>
                  <a:lnTo>
                    <a:pt x="54" y="173"/>
                  </a:lnTo>
                  <a:lnTo>
                    <a:pt x="37" y="151"/>
                  </a:lnTo>
                  <a:lnTo>
                    <a:pt x="21" y="124"/>
                  </a:lnTo>
                  <a:lnTo>
                    <a:pt x="10" y="95"/>
                  </a:lnTo>
                  <a:lnTo>
                    <a:pt x="3" y="62"/>
                  </a:lnTo>
                  <a:lnTo>
                    <a:pt x="0" y="28"/>
                  </a:lnTo>
                  <a:lnTo>
                    <a:pt x="2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"/>
            <p:cNvSpPr>
              <a:spLocks/>
            </p:cNvSpPr>
            <p:nvPr userDrawn="1"/>
          </p:nvSpPr>
          <p:spPr bwMode="auto">
            <a:xfrm rot="900000">
              <a:off x="272712" y="760739"/>
              <a:ext cx="163956" cy="136063"/>
            </a:xfrm>
            <a:custGeom>
              <a:avLst/>
              <a:gdLst>
                <a:gd name="T0" fmla="*/ 480 w 482"/>
                <a:gd name="T1" fmla="*/ 0 h 400"/>
                <a:gd name="T2" fmla="*/ 482 w 482"/>
                <a:gd name="T3" fmla="*/ 399 h 400"/>
                <a:gd name="T4" fmla="*/ 314 w 482"/>
                <a:gd name="T5" fmla="*/ 400 h 400"/>
                <a:gd name="T6" fmla="*/ 0 w 482"/>
                <a:gd name="T7" fmla="*/ 4 h 400"/>
                <a:gd name="T8" fmla="*/ 480 w 482"/>
                <a:gd name="T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400">
                  <a:moveTo>
                    <a:pt x="480" y="0"/>
                  </a:moveTo>
                  <a:lnTo>
                    <a:pt x="482" y="399"/>
                  </a:lnTo>
                  <a:lnTo>
                    <a:pt x="314" y="400"/>
                  </a:lnTo>
                  <a:lnTo>
                    <a:pt x="0" y="4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2F2E30"/>
            </a:solidFill>
            <a:ln w="0">
              <a:solidFill>
                <a:srgbClr val="2F2E30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 rot="900000">
              <a:off x="430557" y="802335"/>
              <a:ext cx="163956" cy="136403"/>
            </a:xfrm>
            <a:custGeom>
              <a:avLst/>
              <a:gdLst>
                <a:gd name="T0" fmla="*/ 482 w 482"/>
                <a:gd name="T1" fmla="*/ 0 h 401"/>
                <a:gd name="T2" fmla="*/ 174 w 482"/>
                <a:gd name="T3" fmla="*/ 400 h 401"/>
                <a:gd name="T4" fmla="*/ 2 w 482"/>
                <a:gd name="T5" fmla="*/ 401 h 401"/>
                <a:gd name="T6" fmla="*/ 0 w 482"/>
                <a:gd name="T7" fmla="*/ 2 h 401"/>
                <a:gd name="T8" fmla="*/ 482 w 482"/>
                <a:gd name="T9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401">
                  <a:moveTo>
                    <a:pt x="482" y="0"/>
                  </a:moveTo>
                  <a:lnTo>
                    <a:pt x="174" y="400"/>
                  </a:lnTo>
                  <a:lnTo>
                    <a:pt x="2" y="401"/>
                  </a:lnTo>
                  <a:lnTo>
                    <a:pt x="0" y="2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414042"/>
            </a:solidFill>
            <a:ln w="0">
              <a:solidFill>
                <a:srgbClr val="414042"/>
              </a:solidFill>
              <a:prstDash val="solid"/>
              <a:round/>
              <a:headEnd/>
              <a:tailEnd/>
            </a:ln>
            <a:scene3d>
              <a:camera prst="obliqueTopRight"/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04553" y="397898"/>
            <a:ext cx="5848316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3 .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벤치마킹</a:t>
            </a:r>
            <a:endParaRPr lang="ko-KR" altLang="en-US" sz="28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542" y="1998887"/>
            <a:ext cx="331716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75469" y="1998887"/>
            <a:ext cx="329820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배틀트립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73936" y="6323888"/>
            <a:ext cx="3076486" cy="470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80192" y="3111190"/>
            <a:ext cx="2933164" cy="147732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dirty="0"/>
              <a:t>배너 이미지에 글씨와의 조화가 부자연스러워서 </a:t>
            </a:r>
            <a:r>
              <a:rPr lang="ko-KR" altLang="en-US" dirty="0" err="1"/>
              <a:t>가독성이</a:t>
            </a:r>
            <a:r>
              <a:rPr lang="ko-KR" altLang="en-US" dirty="0"/>
              <a:t> 부자연스럽다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메인 페이지가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spc="-15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5540509" y="3111190"/>
            <a:ext cx="2933164" cy="120032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독특한 </a:t>
            </a:r>
            <a:r>
              <a:rPr lang="ko-KR" altLang="en-US" dirty="0" err="1" smtClean="0"/>
              <a:t>컨텐츠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자체뉴스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가지고 있음 그것을 통해 발자취를 하기로 함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spc="-150" dirty="0" smtClean="0"/>
          </a:p>
        </p:txBody>
      </p:sp>
    </p:spTree>
    <p:extLst>
      <p:ext uri="{BB962C8B-B14F-4D97-AF65-F5344CB8AC3E}">
        <p14:creationId xmlns:p14="http://schemas.microsoft.com/office/powerpoint/2010/main" val="42787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>
          <a:defRPr spc="-15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61DEB19B-2B19-4AD2-838F-1D0A1F1A4AA8}" vid="{EEB53716-E240-45EC-B1D3-DE1153499665}"/>
    </a:ext>
  </a:extLst>
</a:theme>
</file>

<file path=ppt/theme/theme2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2101</TotalTime>
  <Words>268</Words>
  <Application>Microsoft Office PowerPoint</Application>
  <PresentationFormat>화면 슬라이드 쇼(4:3)</PresentationFormat>
  <Paragraphs>66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Arial</vt:lpstr>
      <vt:lpstr>맑은 고딕</vt:lpstr>
      <vt:lpstr>배달의민족 도현</vt:lpstr>
      <vt:lpstr>나눔바른고딕</vt:lpstr>
      <vt:lpstr>Calibri</vt:lpstr>
      <vt:lpstr>Default Theme</vt:lpstr>
      <vt:lpstr>4_디자인 사용자 지정</vt:lpstr>
      <vt:lpstr>디자인 사용자 지정</vt:lpstr>
      <vt:lpstr>3_디자인 사용자 지정</vt:lpstr>
      <vt:lpstr>1_디자인 사용자 지정</vt:lpstr>
      <vt:lpstr>2_디자인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132</cp:revision>
  <dcterms:created xsi:type="dcterms:W3CDTF">2016-08-16T10:32:41Z</dcterms:created>
  <dcterms:modified xsi:type="dcterms:W3CDTF">2019-06-20T09:28:38Z</dcterms:modified>
</cp:coreProperties>
</file>