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22D01-EAAF-4EF4-B32C-3A2B8B4FAEDF}" v="73" dt="2023-05-06T14:19:53.680"/>
    <p1510:client id="{98BC34D7-AD9A-4C3E-8268-C957FCCB9997}" v="1" dt="2023-05-06T14:19:18.3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2" autoAdjust="0"/>
  </p:normalViewPr>
  <p:slideViewPr>
    <p:cSldViewPr>
      <p:cViewPr varScale="1">
        <p:scale>
          <a:sx n="71" d="100"/>
          <a:sy n="71" d="100"/>
        </p:scale>
        <p:origin x="714" y="66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12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유리" userId="be1789a9-4c8b-4a69-be69-f4155268f25c" providerId="ADAL" clId="{98BC34D7-AD9A-4C3E-8268-C957FCCB9997}"/>
    <pc:docChg chg="undo custSel modSld">
      <pc:chgData name="손유리" userId="be1789a9-4c8b-4a69-be69-f4155268f25c" providerId="ADAL" clId="{98BC34D7-AD9A-4C3E-8268-C957FCCB9997}" dt="2023-05-06T14:19:18.367" v="26" actId="404"/>
      <pc:docMkLst>
        <pc:docMk/>
      </pc:docMkLst>
      <pc:sldChg chg="modSp mod">
        <pc:chgData name="손유리" userId="be1789a9-4c8b-4a69-be69-f4155268f25c" providerId="ADAL" clId="{98BC34D7-AD9A-4C3E-8268-C957FCCB9997}" dt="2023-05-06T14:02:22.100" v="10" actId="113"/>
        <pc:sldMkLst>
          <pc:docMk/>
          <pc:sldMk cId="0" sldId="256"/>
        </pc:sldMkLst>
        <pc:spChg chg="mod">
          <ac:chgData name="손유리" userId="be1789a9-4c8b-4a69-be69-f4155268f25c" providerId="ADAL" clId="{98BC34D7-AD9A-4C3E-8268-C957FCCB9997}" dt="2023-05-06T13:58:47.055" v="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손유리" userId="be1789a9-4c8b-4a69-be69-f4155268f25c" providerId="ADAL" clId="{98BC34D7-AD9A-4C3E-8268-C957FCCB9997}" dt="2023-05-06T14:02:22.100" v="10" actId="113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손유리" userId="be1789a9-4c8b-4a69-be69-f4155268f25c" providerId="ADAL" clId="{98BC34D7-AD9A-4C3E-8268-C957FCCB9997}" dt="2023-05-06T14:02:48.801" v="25" actId="20577"/>
        <pc:sldMkLst>
          <pc:docMk/>
          <pc:sldMk cId="0" sldId="257"/>
        </pc:sldMkLst>
        <pc:spChg chg="mod">
          <ac:chgData name="손유리" userId="be1789a9-4c8b-4a69-be69-f4155268f25c" providerId="ADAL" clId="{98BC34D7-AD9A-4C3E-8268-C957FCCB9997}" dt="2023-05-06T14:02:14.407" v="8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손유리" userId="be1789a9-4c8b-4a69-be69-f4155268f25c" providerId="ADAL" clId="{98BC34D7-AD9A-4C3E-8268-C957FCCB9997}" dt="2023-05-06T14:02:48.801" v="25" actId="20577"/>
          <ac:spMkLst>
            <pc:docMk/>
            <pc:sldMk cId="0" sldId="257"/>
            <ac:spMk id="20" creationId="{00000000-0000-0000-0000-000000000000}"/>
          </ac:spMkLst>
        </pc:spChg>
      </pc:sldChg>
      <pc:sldChg chg="modSp mod">
        <pc:chgData name="손유리" userId="be1789a9-4c8b-4a69-be69-f4155268f25c" providerId="ADAL" clId="{98BC34D7-AD9A-4C3E-8268-C957FCCB9997}" dt="2023-05-06T14:00:28.047" v="4" actId="255"/>
        <pc:sldMkLst>
          <pc:docMk/>
          <pc:sldMk cId="0" sldId="258"/>
        </pc:sldMkLst>
        <pc:spChg chg="mod">
          <ac:chgData name="손유리" userId="be1789a9-4c8b-4a69-be69-f4155268f25c" providerId="ADAL" clId="{98BC34D7-AD9A-4C3E-8268-C957FCCB9997}" dt="2023-05-06T14:00:28.047" v="4" actId="255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손유리" userId="be1789a9-4c8b-4a69-be69-f4155268f25c" providerId="ADAL" clId="{98BC34D7-AD9A-4C3E-8268-C957FCCB9997}" dt="2023-05-06T14:02:16.688" v="9" actId="20577"/>
        <pc:sldMkLst>
          <pc:docMk/>
          <pc:sldMk cId="3755264087" sldId="271"/>
        </pc:sldMkLst>
        <pc:spChg chg="mod">
          <ac:chgData name="손유리" userId="be1789a9-4c8b-4a69-be69-f4155268f25c" providerId="ADAL" clId="{98BC34D7-AD9A-4C3E-8268-C957FCCB9997}" dt="2023-05-06T14:02:16.688" v="9" actId="20577"/>
          <ac:spMkLst>
            <pc:docMk/>
            <pc:sldMk cId="3755264087" sldId="271"/>
            <ac:spMk id="13" creationId="{00000000-0000-0000-0000-000000000000}"/>
          </ac:spMkLst>
        </pc:spChg>
      </pc:sldChg>
      <pc:sldChg chg="modSp mod">
        <pc:chgData name="손유리" userId="be1789a9-4c8b-4a69-be69-f4155268f25c" providerId="ADAL" clId="{98BC34D7-AD9A-4C3E-8268-C957FCCB9997}" dt="2023-05-06T14:01:32.586" v="6" actId="113"/>
        <pc:sldMkLst>
          <pc:docMk/>
          <pc:sldMk cId="3838756023" sldId="272"/>
        </pc:sldMkLst>
        <pc:spChg chg="mod">
          <ac:chgData name="손유리" userId="be1789a9-4c8b-4a69-be69-f4155268f25c" providerId="ADAL" clId="{98BC34D7-AD9A-4C3E-8268-C957FCCB9997}" dt="2023-05-06T14:01:32.586" v="6" actId="113"/>
          <ac:spMkLst>
            <pc:docMk/>
            <pc:sldMk cId="3838756023" sldId="272"/>
            <ac:spMk id="13" creationId="{00000000-0000-0000-0000-000000000000}"/>
          </ac:spMkLst>
        </pc:spChg>
      </pc:sldChg>
      <pc:sldChg chg="modNotesTx">
        <pc:chgData name="손유리" userId="be1789a9-4c8b-4a69-be69-f4155268f25c" providerId="ADAL" clId="{98BC34D7-AD9A-4C3E-8268-C957FCCB9997}" dt="2023-05-06T14:19:18.367" v="26" actId="404"/>
        <pc:sldMkLst>
          <pc:docMk/>
          <pc:sldMk cId="1760827353" sldId="278"/>
        </pc:sldMkLst>
      </pc:sldChg>
    </pc:docChg>
  </pc:docChgLst>
  <pc:docChgLst>
    <pc:chgData name="한나연" userId="5f028c6c-a786-474c-a32b-cd23e13171fd" providerId="ADAL" clId="{1C522D01-EAAF-4EF4-B32C-3A2B8B4FAEDF}"/>
    <pc:docChg chg="modSld">
      <pc:chgData name="한나연" userId="5f028c6c-a786-474c-a32b-cd23e13171fd" providerId="ADAL" clId="{1C522D01-EAAF-4EF4-B32C-3A2B8B4FAEDF}" dt="2023-05-06T14:36:06.327" v="149" actId="207"/>
      <pc:docMkLst>
        <pc:docMk/>
      </pc:docMkLst>
      <pc:sldChg chg="modSp mod">
        <pc:chgData name="한나연" userId="5f028c6c-a786-474c-a32b-cd23e13171fd" providerId="ADAL" clId="{1C522D01-EAAF-4EF4-B32C-3A2B8B4FAEDF}" dt="2023-05-06T14:33:21.929" v="74" actId="207"/>
        <pc:sldMkLst>
          <pc:docMk/>
          <pc:sldMk cId="3755264087" sldId="271"/>
        </pc:sldMkLst>
        <pc:spChg chg="mod">
          <ac:chgData name="한나연" userId="5f028c6c-a786-474c-a32b-cd23e13171fd" providerId="ADAL" clId="{1C522D01-EAAF-4EF4-B32C-3A2B8B4FAEDF}" dt="2023-05-06T14:33:21.929" v="74" actId="207"/>
          <ac:spMkLst>
            <pc:docMk/>
            <pc:sldMk cId="3755264087" sldId="271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4:19.103" v="118" actId="207"/>
        <pc:sldMkLst>
          <pc:docMk/>
          <pc:sldMk cId="3838756023" sldId="272"/>
        </pc:sldMkLst>
        <pc:spChg chg="mod">
          <ac:chgData name="한나연" userId="5f028c6c-a786-474c-a32b-cd23e13171fd" providerId="ADAL" clId="{1C522D01-EAAF-4EF4-B32C-3A2B8B4FAEDF}" dt="2023-05-06T14:34:19.103" v="118" actId="207"/>
          <ac:spMkLst>
            <pc:docMk/>
            <pc:sldMk cId="3838756023" sldId="272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4:29.899" v="119"/>
        <pc:sldMkLst>
          <pc:docMk/>
          <pc:sldMk cId="713847808" sldId="273"/>
        </pc:sldMkLst>
        <pc:spChg chg="mod">
          <ac:chgData name="한나연" userId="5f028c6c-a786-474c-a32b-cd23e13171fd" providerId="ADAL" clId="{1C522D01-EAAF-4EF4-B32C-3A2B8B4FAEDF}" dt="2023-05-06T14:34:29.899" v="119"/>
          <ac:spMkLst>
            <pc:docMk/>
            <pc:sldMk cId="713847808" sldId="273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4:39.545" v="126" actId="20577"/>
        <pc:sldMkLst>
          <pc:docMk/>
          <pc:sldMk cId="822826085" sldId="274"/>
        </pc:sldMkLst>
        <pc:spChg chg="mod">
          <ac:chgData name="한나연" userId="5f028c6c-a786-474c-a32b-cd23e13171fd" providerId="ADAL" clId="{1C522D01-EAAF-4EF4-B32C-3A2B8B4FAEDF}" dt="2023-05-06T14:34:39.545" v="126" actId="20577"/>
          <ac:spMkLst>
            <pc:docMk/>
            <pc:sldMk cId="822826085" sldId="274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4:45.478" v="132" actId="6549"/>
        <pc:sldMkLst>
          <pc:docMk/>
          <pc:sldMk cId="3919193575" sldId="275"/>
        </pc:sldMkLst>
        <pc:spChg chg="mod">
          <ac:chgData name="한나연" userId="5f028c6c-a786-474c-a32b-cd23e13171fd" providerId="ADAL" clId="{1C522D01-EAAF-4EF4-B32C-3A2B8B4FAEDF}" dt="2023-05-06T14:34:45.478" v="132" actId="6549"/>
          <ac:spMkLst>
            <pc:docMk/>
            <pc:sldMk cId="3919193575" sldId="275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5:44.503" v="142" actId="20577"/>
        <pc:sldMkLst>
          <pc:docMk/>
          <pc:sldMk cId="2125109365" sldId="276"/>
        </pc:sldMkLst>
        <pc:spChg chg="mod">
          <ac:chgData name="한나연" userId="5f028c6c-a786-474c-a32b-cd23e13171fd" providerId="ADAL" clId="{1C522D01-EAAF-4EF4-B32C-3A2B8B4FAEDF}" dt="2023-05-06T14:35:44.503" v="142" actId="20577"/>
          <ac:spMkLst>
            <pc:docMk/>
            <pc:sldMk cId="2125109365" sldId="276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5:51.271" v="148" actId="6549"/>
        <pc:sldMkLst>
          <pc:docMk/>
          <pc:sldMk cId="915709180" sldId="277"/>
        </pc:sldMkLst>
        <pc:spChg chg="mod">
          <ac:chgData name="한나연" userId="5f028c6c-a786-474c-a32b-cd23e13171fd" providerId="ADAL" clId="{1C522D01-EAAF-4EF4-B32C-3A2B8B4FAEDF}" dt="2023-05-06T14:35:51.271" v="148" actId="6549"/>
          <ac:spMkLst>
            <pc:docMk/>
            <pc:sldMk cId="915709180" sldId="277"/>
            <ac:spMk id="15" creationId="{00000000-0000-0000-0000-000000000000}"/>
          </ac:spMkLst>
        </pc:spChg>
      </pc:sldChg>
      <pc:sldChg chg="modSp mod">
        <pc:chgData name="한나연" userId="5f028c6c-a786-474c-a32b-cd23e13171fd" providerId="ADAL" clId="{1C522D01-EAAF-4EF4-B32C-3A2B8B4FAEDF}" dt="2023-05-06T14:36:06.327" v="149" actId="207"/>
        <pc:sldMkLst>
          <pc:docMk/>
          <pc:sldMk cId="4206823284" sldId="279"/>
        </pc:sldMkLst>
        <pc:spChg chg="mod">
          <ac:chgData name="한나연" userId="5f028c6c-a786-474c-a32b-cd23e13171fd" providerId="ADAL" clId="{1C522D01-EAAF-4EF4-B32C-3A2B8B4FAEDF}" dt="2023-05-06T14:36:06.327" v="149" actId="207"/>
          <ac:spMkLst>
            <pc:docMk/>
            <pc:sldMk cId="4206823284" sldId="279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5F6D0-EDF0-4EC9-85A9-07C5D7F408A2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0980-1903-424B-96BB-2D70A7B0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1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0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1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3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5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8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0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6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5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40980-1903-424B-96BB-2D70A7B021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80376" y="2727485"/>
            <a:ext cx="3671570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0528"/>
            <a:ext cx="18288000" cy="9836785"/>
          </a:xfrm>
          <a:custGeom>
            <a:avLst/>
            <a:gdLst/>
            <a:ahLst/>
            <a:cxnLst/>
            <a:rect l="l" t="t" r="r" b="b"/>
            <a:pathLst>
              <a:path w="18288000" h="9836785">
                <a:moveTo>
                  <a:pt x="0" y="9836474"/>
                </a:moveTo>
                <a:lnTo>
                  <a:pt x="18288000" y="9836474"/>
                </a:lnTo>
                <a:lnTo>
                  <a:pt x="18288000" y="0"/>
                </a:lnTo>
                <a:lnTo>
                  <a:pt x="0" y="0"/>
                </a:lnTo>
                <a:lnTo>
                  <a:pt x="0" y="983647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79918" y="3105883"/>
            <a:ext cx="6128336" cy="717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0526"/>
            <a:ext cx="18288000" cy="9836785"/>
          </a:xfrm>
          <a:custGeom>
            <a:avLst/>
            <a:gdLst/>
            <a:ahLst/>
            <a:cxnLst/>
            <a:rect l="l" t="t" r="r" b="b"/>
            <a:pathLst>
              <a:path w="18288000" h="9836785">
                <a:moveTo>
                  <a:pt x="0" y="9836474"/>
                </a:moveTo>
                <a:lnTo>
                  <a:pt x="18288000" y="9836474"/>
                </a:lnTo>
                <a:lnTo>
                  <a:pt x="18288000" y="0"/>
                </a:lnTo>
                <a:lnTo>
                  <a:pt x="0" y="0"/>
                </a:lnTo>
                <a:lnTo>
                  <a:pt x="0" y="983647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99480" y="3336294"/>
            <a:ext cx="2842895" cy="2053589"/>
          </a:xfrm>
          <a:custGeom>
            <a:avLst/>
            <a:gdLst/>
            <a:ahLst/>
            <a:cxnLst/>
            <a:rect l="l" t="t" r="r" b="b"/>
            <a:pathLst>
              <a:path w="2842895" h="2053589">
                <a:moveTo>
                  <a:pt x="2228164" y="2053586"/>
                </a:moveTo>
                <a:lnTo>
                  <a:pt x="2170889" y="2044303"/>
                </a:lnTo>
                <a:lnTo>
                  <a:pt x="2131245" y="2030646"/>
                </a:lnTo>
                <a:lnTo>
                  <a:pt x="2086004" y="2012017"/>
                </a:lnTo>
                <a:lnTo>
                  <a:pt x="2036472" y="1989194"/>
                </a:lnTo>
                <a:lnTo>
                  <a:pt x="1983953" y="1962955"/>
                </a:lnTo>
                <a:lnTo>
                  <a:pt x="1929753" y="1934080"/>
                </a:lnTo>
                <a:lnTo>
                  <a:pt x="1875178" y="1903347"/>
                </a:lnTo>
                <a:lnTo>
                  <a:pt x="1821533" y="1871534"/>
                </a:lnTo>
                <a:lnTo>
                  <a:pt x="1770123" y="1839419"/>
                </a:lnTo>
                <a:lnTo>
                  <a:pt x="1722253" y="1807782"/>
                </a:lnTo>
                <a:lnTo>
                  <a:pt x="1679230" y="1777400"/>
                </a:lnTo>
                <a:lnTo>
                  <a:pt x="1642358" y="1749052"/>
                </a:lnTo>
                <a:lnTo>
                  <a:pt x="1618886" y="1733928"/>
                </a:lnTo>
                <a:lnTo>
                  <a:pt x="1554573" y="1711157"/>
                </a:lnTo>
                <a:lnTo>
                  <a:pt x="1514809" y="1703080"/>
                </a:lnTo>
                <a:lnTo>
                  <a:pt x="1470692" y="1696922"/>
                </a:lnTo>
                <a:lnTo>
                  <a:pt x="1422762" y="1692466"/>
                </a:lnTo>
                <a:lnTo>
                  <a:pt x="1371557" y="1689498"/>
                </a:lnTo>
                <a:lnTo>
                  <a:pt x="1317617" y="1687803"/>
                </a:lnTo>
                <a:lnTo>
                  <a:pt x="1261479" y="1687165"/>
                </a:lnTo>
                <a:lnTo>
                  <a:pt x="1203684" y="1687368"/>
                </a:lnTo>
                <a:lnTo>
                  <a:pt x="1144771" y="1688198"/>
                </a:lnTo>
                <a:lnTo>
                  <a:pt x="908711" y="1693479"/>
                </a:lnTo>
                <a:lnTo>
                  <a:pt x="852290" y="1694212"/>
                </a:lnTo>
                <a:lnTo>
                  <a:pt x="797984" y="1694280"/>
                </a:lnTo>
                <a:lnTo>
                  <a:pt x="746333" y="1693467"/>
                </a:lnTo>
                <a:lnTo>
                  <a:pt x="697876" y="1691559"/>
                </a:lnTo>
                <a:lnTo>
                  <a:pt x="653151" y="1688339"/>
                </a:lnTo>
                <a:lnTo>
                  <a:pt x="612698" y="1683593"/>
                </a:lnTo>
                <a:lnTo>
                  <a:pt x="546762" y="1668659"/>
                </a:lnTo>
                <a:lnTo>
                  <a:pt x="505309" y="1652432"/>
                </a:lnTo>
                <a:lnTo>
                  <a:pt x="465048" y="1632964"/>
                </a:lnTo>
                <a:lnTo>
                  <a:pt x="426039" y="1610437"/>
                </a:lnTo>
                <a:lnTo>
                  <a:pt x="388339" y="1585032"/>
                </a:lnTo>
                <a:lnTo>
                  <a:pt x="352009" y="1556931"/>
                </a:lnTo>
                <a:lnTo>
                  <a:pt x="317109" y="1526314"/>
                </a:lnTo>
                <a:lnTo>
                  <a:pt x="283697" y="1493364"/>
                </a:lnTo>
                <a:lnTo>
                  <a:pt x="251833" y="1458261"/>
                </a:lnTo>
                <a:lnTo>
                  <a:pt x="221576" y="1421187"/>
                </a:lnTo>
                <a:lnTo>
                  <a:pt x="192985" y="1382324"/>
                </a:lnTo>
                <a:lnTo>
                  <a:pt x="166121" y="1341852"/>
                </a:lnTo>
                <a:lnTo>
                  <a:pt x="141043" y="1299953"/>
                </a:lnTo>
                <a:lnTo>
                  <a:pt x="117809" y="1256808"/>
                </a:lnTo>
                <a:lnTo>
                  <a:pt x="96479" y="1212600"/>
                </a:lnTo>
                <a:lnTo>
                  <a:pt x="77113" y="1167508"/>
                </a:lnTo>
                <a:lnTo>
                  <a:pt x="59770" y="1121714"/>
                </a:lnTo>
                <a:lnTo>
                  <a:pt x="44509" y="1075401"/>
                </a:lnTo>
                <a:lnTo>
                  <a:pt x="31390" y="1028748"/>
                </a:lnTo>
                <a:lnTo>
                  <a:pt x="20472" y="981938"/>
                </a:lnTo>
                <a:lnTo>
                  <a:pt x="11815" y="935152"/>
                </a:lnTo>
                <a:lnTo>
                  <a:pt x="5477" y="888571"/>
                </a:lnTo>
                <a:lnTo>
                  <a:pt x="1519" y="842376"/>
                </a:lnTo>
                <a:lnTo>
                  <a:pt x="0" y="796749"/>
                </a:lnTo>
                <a:lnTo>
                  <a:pt x="978" y="751872"/>
                </a:lnTo>
                <a:lnTo>
                  <a:pt x="4514" y="707925"/>
                </a:lnTo>
                <a:lnTo>
                  <a:pt x="10667" y="665090"/>
                </a:lnTo>
                <a:lnTo>
                  <a:pt x="19496" y="623548"/>
                </a:lnTo>
                <a:lnTo>
                  <a:pt x="39024" y="557934"/>
                </a:lnTo>
                <a:lnTo>
                  <a:pt x="62864" y="498701"/>
                </a:lnTo>
                <a:lnTo>
                  <a:pt x="90474" y="445535"/>
                </a:lnTo>
                <a:lnTo>
                  <a:pt x="121314" y="398125"/>
                </a:lnTo>
                <a:lnTo>
                  <a:pt x="154844" y="356156"/>
                </a:lnTo>
                <a:lnTo>
                  <a:pt x="190525" y="319315"/>
                </a:lnTo>
                <a:lnTo>
                  <a:pt x="227815" y="287291"/>
                </a:lnTo>
                <a:lnTo>
                  <a:pt x="266176" y="259770"/>
                </a:lnTo>
                <a:lnTo>
                  <a:pt x="305066" y="236439"/>
                </a:lnTo>
                <a:lnTo>
                  <a:pt x="343946" y="216985"/>
                </a:lnTo>
                <a:lnTo>
                  <a:pt x="382275" y="201095"/>
                </a:lnTo>
                <a:lnTo>
                  <a:pt x="419514" y="188457"/>
                </a:lnTo>
                <a:lnTo>
                  <a:pt x="488560" y="171683"/>
                </a:lnTo>
                <a:lnTo>
                  <a:pt x="546762" y="164159"/>
                </a:lnTo>
                <a:lnTo>
                  <a:pt x="1572095" y="27581"/>
                </a:lnTo>
                <a:lnTo>
                  <a:pt x="2131181" y="0"/>
                </a:lnTo>
                <a:lnTo>
                  <a:pt x="2419597" y="97566"/>
                </a:lnTo>
                <a:lnTo>
                  <a:pt x="2632920" y="336430"/>
                </a:lnTo>
                <a:lnTo>
                  <a:pt x="2660239" y="374522"/>
                </a:lnTo>
                <a:lnTo>
                  <a:pt x="2685705" y="414826"/>
                </a:lnTo>
                <a:lnTo>
                  <a:pt x="2709303" y="457128"/>
                </a:lnTo>
                <a:lnTo>
                  <a:pt x="2731022" y="501213"/>
                </a:lnTo>
                <a:lnTo>
                  <a:pt x="2750848" y="546868"/>
                </a:lnTo>
                <a:lnTo>
                  <a:pt x="2768770" y="593878"/>
                </a:lnTo>
                <a:lnTo>
                  <a:pt x="2784775" y="642030"/>
                </a:lnTo>
                <a:lnTo>
                  <a:pt x="2798851" y="691109"/>
                </a:lnTo>
                <a:lnTo>
                  <a:pt x="2810984" y="740901"/>
                </a:lnTo>
                <a:lnTo>
                  <a:pt x="2821162" y="791192"/>
                </a:lnTo>
                <a:lnTo>
                  <a:pt x="2829373" y="841768"/>
                </a:lnTo>
                <a:lnTo>
                  <a:pt x="2835604" y="892415"/>
                </a:lnTo>
                <a:lnTo>
                  <a:pt x="2839843" y="942919"/>
                </a:lnTo>
                <a:lnTo>
                  <a:pt x="2842077" y="993066"/>
                </a:lnTo>
                <a:lnTo>
                  <a:pt x="2842293" y="1042642"/>
                </a:lnTo>
                <a:lnTo>
                  <a:pt x="2840479" y="1091432"/>
                </a:lnTo>
                <a:lnTo>
                  <a:pt x="2836623" y="1139223"/>
                </a:lnTo>
                <a:lnTo>
                  <a:pt x="2830712" y="1185801"/>
                </a:lnTo>
                <a:lnTo>
                  <a:pt x="2822733" y="1230951"/>
                </a:lnTo>
                <a:lnTo>
                  <a:pt x="2812674" y="1274459"/>
                </a:lnTo>
                <a:lnTo>
                  <a:pt x="2800522" y="1316112"/>
                </a:lnTo>
                <a:lnTo>
                  <a:pt x="2786265" y="1355695"/>
                </a:lnTo>
                <a:lnTo>
                  <a:pt x="2769890" y="1392994"/>
                </a:lnTo>
                <a:lnTo>
                  <a:pt x="2751385" y="1427795"/>
                </a:lnTo>
                <a:lnTo>
                  <a:pt x="2730737" y="1459885"/>
                </a:lnTo>
                <a:lnTo>
                  <a:pt x="2682962" y="1515071"/>
                </a:lnTo>
                <a:lnTo>
                  <a:pt x="2440712" y="1638769"/>
                </a:lnTo>
                <a:lnTo>
                  <a:pt x="2224540" y="1670672"/>
                </a:lnTo>
                <a:lnTo>
                  <a:pt x="2057799" y="1665968"/>
                </a:lnTo>
                <a:lnTo>
                  <a:pt x="1990996" y="1657174"/>
                </a:lnTo>
                <a:lnTo>
                  <a:pt x="2162592" y="1857080"/>
                </a:lnTo>
                <a:lnTo>
                  <a:pt x="2246060" y="1964391"/>
                </a:lnTo>
                <a:lnTo>
                  <a:pt x="2265043" y="2015713"/>
                </a:lnTo>
                <a:lnTo>
                  <a:pt x="2243184" y="2047655"/>
                </a:lnTo>
                <a:lnTo>
                  <a:pt x="2228164" y="205358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9668" y="2589786"/>
            <a:ext cx="2842895" cy="2053589"/>
          </a:xfrm>
          <a:custGeom>
            <a:avLst/>
            <a:gdLst/>
            <a:ahLst/>
            <a:cxnLst/>
            <a:rect l="l" t="t" r="r" b="b"/>
            <a:pathLst>
              <a:path w="2842895" h="2053589">
                <a:moveTo>
                  <a:pt x="614154" y="2053589"/>
                </a:moveTo>
                <a:lnTo>
                  <a:pt x="599140" y="2047655"/>
                </a:lnTo>
                <a:lnTo>
                  <a:pt x="577280" y="2015713"/>
                </a:lnTo>
                <a:lnTo>
                  <a:pt x="596259" y="1964391"/>
                </a:lnTo>
                <a:lnTo>
                  <a:pt x="679717" y="1857080"/>
                </a:lnTo>
                <a:lnTo>
                  <a:pt x="851293" y="1657174"/>
                </a:lnTo>
                <a:lnTo>
                  <a:pt x="784490" y="1665966"/>
                </a:lnTo>
                <a:lnTo>
                  <a:pt x="617749" y="1670664"/>
                </a:lnTo>
                <a:lnTo>
                  <a:pt x="401577" y="1638754"/>
                </a:lnTo>
                <a:lnTo>
                  <a:pt x="186479" y="1537723"/>
                </a:lnTo>
                <a:lnTo>
                  <a:pt x="134356" y="1489034"/>
                </a:lnTo>
                <a:lnTo>
                  <a:pt x="90904" y="1427784"/>
                </a:lnTo>
                <a:lnTo>
                  <a:pt x="72399" y="1392985"/>
                </a:lnTo>
                <a:lnTo>
                  <a:pt x="56024" y="1355687"/>
                </a:lnTo>
                <a:lnTo>
                  <a:pt x="41768" y="1316105"/>
                </a:lnTo>
                <a:lnTo>
                  <a:pt x="29616" y="1274453"/>
                </a:lnTo>
                <a:lnTo>
                  <a:pt x="19557" y="1230946"/>
                </a:lnTo>
                <a:lnTo>
                  <a:pt x="11579" y="1185796"/>
                </a:lnTo>
                <a:lnTo>
                  <a:pt x="5668" y="1139220"/>
                </a:lnTo>
                <a:lnTo>
                  <a:pt x="1812" y="1091429"/>
                </a:lnTo>
                <a:lnTo>
                  <a:pt x="0" y="1042639"/>
                </a:lnTo>
                <a:lnTo>
                  <a:pt x="217" y="993064"/>
                </a:lnTo>
                <a:lnTo>
                  <a:pt x="2452" y="942918"/>
                </a:lnTo>
                <a:lnTo>
                  <a:pt x="6691" y="892414"/>
                </a:lnTo>
                <a:lnTo>
                  <a:pt x="12924" y="841767"/>
                </a:lnTo>
                <a:lnTo>
                  <a:pt x="21136" y="791191"/>
                </a:lnTo>
                <a:lnTo>
                  <a:pt x="31316" y="740900"/>
                </a:lnTo>
                <a:lnTo>
                  <a:pt x="43451" y="691108"/>
                </a:lnTo>
                <a:lnTo>
                  <a:pt x="57528" y="642030"/>
                </a:lnTo>
                <a:lnTo>
                  <a:pt x="73535" y="593878"/>
                </a:lnTo>
                <a:lnTo>
                  <a:pt x="91460" y="546868"/>
                </a:lnTo>
                <a:lnTo>
                  <a:pt x="111289" y="501213"/>
                </a:lnTo>
                <a:lnTo>
                  <a:pt x="133011" y="457128"/>
                </a:lnTo>
                <a:lnTo>
                  <a:pt x="156612" y="414826"/>
                </a:lnTo>
                <a:lnTo>
                  <a:pt x="182081" y="374522"/>
                </a:lnTo>
                <a:lnTo>
                  <a:pt x="209404" y="336430"/>
                </a:lnTo>
                <a:lnTo>
                  <a:pt x="422707" y="97566"/>
                </a:lnTo>
                <a:lnTo>
                  <a:pt x="711116" y="0"/>
                </a:lnTo>
                <a:lnTo>
                  <a:pt x="1270209" y="27581"/>
                </a:lnTo>
                <a:lnTo>
                  <a:pt x="2295562" y="164159"/>
                </a:lnTo>
                <a:lnTo>
                  <a:pt x="2323034" y="166924"/>
                </a:lnTo>
                <a:lnTo>
                  <a:pt x="2387193" y="178764"/>
                </a:lnTo>
                <a:lnTo>
                  <a:pt x="2460036" y="201104"/>
                </a:lnTo>
                <a:lnTo>
                  <a:pt x="2498364" y="216994"/>
                </a:lnTo>
                <a:lnTo>
                  <a:pt x="2537242" y="236448"/>
                </a:lnTo>
                <a:lnTo>
                  <a:pt x="2576131" y="259779"/>
                </a:lnTo>
                <a:lnTo>
                  <a:pt x="2614489" y="287300"/>
                </a:lnTo>
                <a:lnTo>
                  <a:pt x="2651778" y="319324"/>
                </a:lnTo>
                <a:lnTo>
                  <a:pt x="2687457" y="356165"/>
                </a:lnTo>
                <a:lnTo>
                  <a:pt x="2720986" y="398134"/>
                </a:lnTo>
                <a:lnTo>
                  <a:pt x="2751824" y="445546"/>
                </a:lnTo>
                <a:lnTo>
                  <a:pt x="2779431" y="498713"/>
                </a:lnTo>
                <a:lnTo>
                  <a:pt x="2803268" y="557949"/>
                </a:lnTo>
                <a:lnTo>
                  <a:pt x="2822793" y="623565"/>
                </a:lnTo>
                <a:lnTo>
                  <a:pt x="2831626" y="665105"/>
                </a:lnTo>
                <a:lnTo>
                  <a:pt x="2837782" y="707939"/>
                </a:lnTo>
                <a:lnTo>
                  <a:pt x="2841321" y="751884"/>
                </a:lnTo>
                <a:lnTo>
                  <a:pt x="2842303" y="796760"/>
                </a:lnTo>
                <a:lnTo>
                  <a:pt x="2840786" y="842385"/>
                </a:lnTo>
                <a:lnTo>
                  <a:pt x="2836830" y="888579"/>
                </a:lnTo>
                <a:lnTo>
                  <a:pt x="2830495" y="935159"/>
                </a:lnTo>
                <a:lnTo>
                  <a:pt x="2821839" y="981944"/>
                </a:lnTo>
                <a:lnTo>
                  <a:pt x="2810923" y="1028753"/>
                </a:lnTo>
                <a:lnTo>
                  <a:pt x="2797806" y="1075405"/>
                </a:lnTo>
                <a:lnTo>
                  <a:pt x="2782547" y="1121718"/>
                </a:lnTo>
                <a:lnTo>
                  <a:pt x="2765205" y="1167511"/>
                </a:lnTo>
                <a:lnTo>
                  <a:pt x="2745840" y="1212602"/>
                </a:lnTo>
                <a:lnTo>
                  <a:pt x="2724511" y="1256810"/>
                </a:lnTo>
                <a:lnTo>
                  <a:pt x="2701278" y="1299955"/>
                </a:lnTo>
                <a:lnTo>
                  <a:pt x="2676200" y="1341853"/>
                </a:lnTo>
                <a:lnTo>
                  <a:pt x="2649336" y="1382325"/>
                </a:lnTo>
                <a:lnTo>
                  <a:pt x="2620747" y="1421188"/>
                </a:lnTo>
                <a:lnTo>
                  <a:pt x="2590490" y="1458262"/>
                </a:lnTo>
                <a:lnTo>
                  <a:pt x="2558626" y="1493364"/>
                </a:lnTo>
                <a:lnTo>
                  <a:pt x="2525215" y="1526314"/>
                </a:lnTo>
                <a:lnTo>
                  <a:pt x="2490314" y="1556931"/>
                </a:lnTo>
                <a:lnTo>
                  <a:pt x="2453984" y="1585032"/>
                </a:lnTo>
                <a:lnTo>
                  <a:pt x="2416285" y="1610437"/>
                </a:lnTo>
                <a:lnTo>
                  <a:pt x="2377275" y="1632964"/>
                </a:lnTo>
                <a:lnTo>
                  <a:pt x="2337014" y="1652432"/>
                </a:lnTo>
                <a:lnTo>
                  <a:pt x="2295562" y="1668659"/>
                </a:lnTo>
                <a:lnTo>
                  <a:pt x="2229618" y="1683593"/>
                </a:lnTo>
                <a:lnTo>
                  <a:pt x="2189162" y="1688339"/>
                </a:lnTo>
                <a:lnTo>
                  <a:pt x="2144434" y="1691559"/>
                </a:lnTo>
                <a:lnTo>
                  <a:pt x="2095974" y="1693467"/>
                </a:lnTo>
                <a:lnTo>
                  <a:pt x="2044321" y="1694280"/>
                </a:lnTo>
                <a:lnTo>
                  <a:pt x="1990014" y="1694212"/>
                </a:lnTo>
                <a:lnTo>
                  <a:pt x="1933591" y="1693479"/>
                </a:lnTo>
                <a:lnTo>
                  <a:pt x="1697529" y="1688198"/>
                </a:lnTo>
                <a:lnTo>
                  <a:pt x="1638615" y="1687368"/>
                </a:lnTo>
                <a:lnTo>
                  <a:pt x="1580819" y="1687165"/>
                </a:lnTo>
                <a:lnTo>
                  <a:pt x="1524682" y="1687803"/>
                </a:lnTo>
                <a:lnTo>
                  <a:pt x="1470740" y="1689498"/>
                </a:lnTo>
                <a:lnTo>
                  <a:pt x="1419535" y="1692466"/>
                </a:lnTo>
                <a:lnTo>
                  <a:pt x="1371604" y="1696922"/>
                </a:lnTo>
                <a:lnTo>
                  <a:pt x="1327486" y="1703080"/>
                </a:lnTo>
                <a:lnTo>
                  <a:pt x="1287721" y="1711157"/>
                </a:lnTo>
                <a:lnTo>
                  <a:pt x="1223405" y="1733928"/>
                </a:lnTo>
                <a:lnTo>
                  <a:pt x="1163066" y="1777400"/>
                </a:lnTo>
                <a:lnTo>
                  <a:pt x="1120047" y="1807783"/>
                </a:lnTo>
                <a:lnTo>
                  <a:pt x="1072180" y="1839421"/>
                </a:lnTo>
                <a:lnTo>
                  <a:pt x="1020772" y="1871537"/>
                </a:lnTo>
                <a:lnTo>
                  <a:pt x="967128" y="1903351"/>
                </a:lnTo>
                <a:lnTo>
                  <a:pt x="912553" y="1934086"/>
                </a:lnTo>
                <a:lnTo>
                  <a:pt x="858353" y="1962962"/>
                </a:lnTo>
                <a:lnTo>
                  <a:pt x="805835" y="1989201"/>
                </a:lnTo>
                <a:lnTo>
                  <a:pt x="756302" y="2012024"/>
                </a:lnTo>
                <a:lnTo>
                  <a:pt x="711063" y="2030653"/>
                </a:lnTo>
                <a:lnTo>
                  <a:pt x="671421" y="2044310"/>
                </a:lnTo>
                <a:lnTo>
                  <a:pt x="638683" y="2052214"/>
                </a:lnTo>
                <a:lnTo>
                  <a:pt x="614154" y="2053589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48875" y="3428405"/>
            <a:ext cx="217094" cy="15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74853" y="3430086"/>
            <a:ext cx="211651" cy="14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12566" y="3422842"/>
            <a:ext cx="189720" cy="161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20319" y="2091575"/>
            <a:ext cx="2827655" cy="3335654"/>
          </a:xfrm>
          <a:custGeom>
            <a:avLst/>
            <a:gdLst/>
            <a:ahLst/>
            <a:cxnLst/>
            <a:rect l="l" t="t" r="r" b="b"/>
            <a:pathLst>
              <a:path w="2827654" h="3335654">
                <a:moveTo>
                  <a:pt x="238442" y="903122"/>
                </a:moveTo>
                <a:lnTo>
                  <a:pt x="191401" y="903122"/>
                </a:lnTo>
                <a:lnTo>
                  <a:pt x="191401" y="1403527"/>
                </a:lnTo>
                <a:lnTo>
                  <a:pt x="238442" y="1403527"/>
                </a:lnTo>
                <a:lnTo>
                  <a:pt x="238442" y="903122"/>
                </a:lnTo>
                <a:close/>
              </a:path>
              <a:path w="2827654" h="3335654">
                <a:moveTo>
                  <a:pt x="379247" y="693623"/>
                </a:moveTo>
                <a:lnTo>
                  <a:pt x="332219" y="693623"/>
                </a:lnTo>
                <a:lnTo>
                  <a:pt x="332219" y="1741576"/>
                </a:lnTo>
                <a:lnTo>
                  <a:pt x="379247" y="1741576"/>
                </a:lnTo>
                <a:lnTo>
                  <a:pt x="379247" y="693623"/>
                </a:lnTo>
                <a:close/>
              </a:path>
              <a:path w="2827654" h="3335654">
                <a:moveTo>
                  <a:pt x="2827134" y="0"/>
                </a:moveTo>
                <a:lnTo>
                  <a:pt x="567093" y="0"/>
                </a:lnTo>
                <a:lnTo>
                  <a:pt x="567093" y="115112"/>
                </a:lnTo>
                <a:lnTo>
                  <a:pt x="492785" y="115519"/>
                </a:lnTo>
                <a:lnTo>
                  <a:pt x="528650" y="2651785"/>
                </a:lnTo>
                <a:lnTo>
                  <a:pt x="199517" y="2661031"/>
                </a:lnTo>
                <a:lnTo>
                  <a:pt x="159575" y="2666606"/>
                </a:lnTo>
                <a:lnTo>
                  <a:pt x="95313" y="2706979"/>
                </a:lnTo>
                <a:lnTo>
                  <a:pt x="70370" y="2738958"/>
                </a:lnTo>
                <a:lnTo>
                  <a:pt x="49784" y="2776944"/>
                </a:lnTo>
                <a:lnTo>
                  <a:pt x="33248" y="2819514"/>
                </a:lnTo>
                <a:lnTo>
                  <a:pt x="20421" y="2865259"/>
                </a:lnTo>
                <a:lnTo>
                  <a:pt x="11010" y="2912783"/>
                </a:lnTo>
                <a:lnTo>
                  <a:pt x="4686" y="2960674"/>
                </a:lnTo>
                <a:lnTo>
                  <a:pt x="1117" y="3007525"/>
                </a:lnTo>
                <a:lnTo>
                  <a:pt x="0" y="3051937"/>
                </a:lnTo>
                <a:lnTo>
                  <a:pt x="3708" y="3097949"/>
                </a:lnTo>
                <a:lnTo>
                  <a:pt x="14452" y="3141586"/>
                </a:lnTo>
                <a:lnTo>
                  <a:pt x="31648" y="3182289"/>
                </a:lnTo>
                <a:lnTo>
                  <a:pt x="54711" y="3219450"/>
                </a:lnTo>
                <a:lnTo>
                  <a:pt x="83045" y="3252495"/>
                </a:lnTo>
                <a:lnTo>
                  <a:pt x="116078" y="3280841"/>
                </a:lnTo>
                <a:lnTo>
                  <a:pt x="153238" y="3303905"/>
                </a:lnTo>
                <a:lnTo>
                  <a:pt x="193916" y="3321100"/>
                </a:lnTo>
                <a:lnTo>
                  <a:pt x="237553" y="3331857"/>
                </a:lnTo>
                <a:lnTo>
                  <a:pt x="283552" y="3335566"/>
                </a:lnTo>
                <a:lnTo>
                  <a:pt x="2200859" y="3335566"/>
                </a:lnTo>
                <a:lnTo>
                  <a:pt x="2200859" y="3052216"/>
                </a:lnTo>
                <a:lnTo>
                  <a:pt x="2827134" y="3052216"/>
                </a:lnTo>
                <a:lnTo>
                  <a:pt x="2827134" y="2128799"/>
                </a:lnTo>
                <a:lnTo>
                  <a:pt x="2751912" y="2128799"/>
                </a:lnTo>
                <a:lnTo>
                  <a:pt x="2751899" y="2128240"/>
                </a:lnTo>
                <a:lnTo>
                  <a:pt x="2827134" y="2128240"/>
                </a:lnTo>
                <a:lnTo>
                  <a:pt x="2827134" y="2110155"/>
                </a:lnTo>
                <a:lnTo>
                  <a:pt x="2751747" y="2110155"/>
                </a:lnTo>
                <a:lnTo>
                  <a:pt x="2751747" y="2109749"/>
                </a:lnTo>
                <a:lnTo>
                  <a:pt x="2827134" y="2109749"/>
                </a:lnTo>
                <a:lnTo>
                  <a:pt x="2827134" y="1950974"/>
                </a:lnTo>
                <a:lnTo>
                  <a:pt x="2750299" y="1950974"/>
                </a:lnTo>
                <a:lnTo>
                  <a:pt x="2750286" y="1950440"/>
                </a:lnTo>
                <a:lnTo>
                  <a:pt x="2827134" y="1950440"/>
                </a:lnTo>
                <a:lnTo>
                  <a:pt x="2827134" y="1932355"/>
                </a:lnTo>
                <a:lnTo>
                  <a:pt x="2750134" y="1932355"/>
                </a:lnTo>
                <a:lnTo>
                  <a:pt x="2750134" y="1931924"/>
                </a:lnTo>
                <a:lnTo>
                  <a:pt x="2827134" y="1931924"/>
                </a:lnTo>
                <a:lnTo>
                  <a:pt x="2827134" y="1773148"/>
                </a:lnTo>
                <a:lnTo>
                  <a:pt x="2748686" y="1773148"/>
                </a:lnTo>
                <a:lnTo>
                  <a:pt x="2748673" y="1772653"/>
                </a:lnTo>
                <a:lnTo>
                  <a:pt x="2827134" y="1772653"/>
                </a:lnTo>
                <a:lnTo>
                  <a:pt x="2827134" y="1754555"/>
                </a:lnTo>
                <a:lnTo>
                  <a:pt x="2748521" y="1754555"/>
                </a:lnTo>
                <a:lnTo>
                  <a:pt x="2748521" y="1754098"/>
                </a:lnTo>
                <a:lnTo>
                  <a:pt x="2827134" y="1754098"/>
                </a:lnTo>
                <a:lnTo>
                  <a:pt x="2827134" y="1595488"/>
                </a:lnTo>
                <a:lnTo>
                  <a:pt x="2827134" y="1240955"/>
                </a:lnTo>
                <a:lnTo>
                  <a:pt x="2743860" y="1240955"/>
                </a:lnTo>
                <a:lnTo>
                  <a:pt x="2743847" y="1240536"/>
                </a:lnTo>
                <a:lnTo>
                  <a:pt x="2827134" y="1240536"/>
                </a:lnTo>
                <a:lnTo>
                  <a:pt x="2827134" y="1222451"/>
                </a:lnTo>
                <a:lnTo>
                  <a:pt x="2743695" y="1222451"/>
                </a:lnTo>
                <a:lnTo>
                  <a:pt x="2743695" y="1221905"/>
                </a:lnTo>
                <a:lnTo>
                  <a:pt x="2827134" y="1221905"/>
                </a:lnTo>
                <a:lnTo>
                  <a:pt x="2827134" y="1164742"/>
                </a:lnTo>
                <a:lnTo>
                  <a:pt x="2827134" y="1063129"/>
                </a:lnTo>
                <a:lnTo>
                  <a:pt x="2742234" y="1063129"/>
                </a:lnTo>
                <a:lnTo>
                  <a:pt x="2742222" y="1062710"/>
                </a:lnTo>
                <a:lnTo>
                  <a:pt x="2827134" y="1062710"/>
                </a:lnTo>
                <a:lnTo>
                  <a:pt x="2827134" y="1044625"/>
                </a:lnTo>
                <a:lnTo>
                  <a:pt x="2742069" y="1044625"/>
                </a:lnTo>
                <a:lnTo>
                  <a:pt x="2742069" y="1044079"/>
                </a:lnTo>
                <a:lnTo>
                  <a:pt x="2827134" y="1044079"/>
                </a:lnTo>
                <a:lnTo>
                  <a:pt x="2827134" y="885304"/>
                </a:lnTo>
                <a:lnTo>
                  <a:pt x="2740622" y="885304"/>
                </a:lnTo>
                <a:lnTo>
                  <a:pt x="2740609" y="884910"/>
                </a:lnTo>
                <a:lnTo>
                  <a:pt x="2827134" y="884910"/>
                </a:lnTo>
                <a:lnTo>
                  <a:pt x="2827134" y="866813"/>
                </a:lnTo>
                <a:lnTo>
                  <a:pt x="2740456" y="866813"/>
                </a:lnTo>
                <a:lnTo>
                  <a:pt x="2740456" y="866254"/>
                </a:lnTo>
                <a:lnTo>
                  <a:pt x="2827134" y="866254"/>
                </a:lnTo>
                <a:lnTo>
                  <a:pt x="2827134" y="810361"/>
                </a:lnTo>
                <a:lnTo>
                  <a:pt x="2827134" y="707758"/>
                </a:lnTo>
                <a:lnTo>
                  <a:pt x="2827134" y="707478"/>
                </a:lnTo>
                <a:lnTo>
                  <a:pt x="2827134" y="689698"/>
                </a:lnTo>
                <a:lnTo>
                  <a:pt x="282713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387420" y="2253204"/>
            <a:ext cx="2089785" cy="2679700"/>
          </a:xfrm>
          <a:custGeom>
            <a:avLst/>
            <a:gdLst/>
            <a:ahLst/>
            <a:cxnLst/>
            <a:rect l="l" t="t" r="r" b="b"/>
            <a:pathLst>
              <a:path w="2089784" h="2679700">
                <a:moveTo>
                  <a:pt x="2089575" y="2679700"/>
                </a:moveTo>
                <a:lnTo>
                  <a:pt x="0" y="2679700"/>
                </a:lnTo>
                <a:lnTo>
                  <a:pt x="0" y="0"/>
                </a:lnTo>
                <a:lnTo>
                  <a:pt x="2089575" y="0"/>
                </a:lnTo>
                <a:lnTo>
                  <a:pt x="2089575" y="520700"/>
                </a:lnTo>
                <a:lnTo>
                  <a:pt x="1417506" y="520700"/>
                </a:lnTo>
                <a:lnTo>
                  <a:pt x="1417506" y="546100"/>
                </a:lnTo>
                <a:lnTo>
                  <a:pt x="2089575" y="546100"/>
                </a:lnTo>
                <a:lnTo>
                  <a:pt x="2089575" y="622300"/>
                </a:lnTo>
                <a:lnTo>
                  <a:pt x="648096" y="622300"/>
                </a:lnTo>
                <a:lnTo>
                  <a:pt x="648096" y="812800"/>
                </a:lnTo>
                <a:lnTo>
                  <a:pt x="315228" y="812800"/>
                </a:lnTo>
                <a:lnTo>
                  <a:pt x="315228" y="1016000"/>
                </a:lnTo>
                <a:lnTo>
                  <a:pt x="957847" y="1016000"/>
                </a:lnTo>
                <a:lnTo>
                  <a:pt x="956950" y="1028700"/>
                </a:lnTo>
                <a:lnTo>
                  <a:pt x="922769" y="1028700"/>
                </a:lnTo>
                <a:lnTo>
                  <a:pt x="923225" y="1041400"/>
                </a:lnTo>
                <a:lnTo>
                  <a:pt x="781080" y="1041400"/>
                </a:lnTo>
                <a:lnTo>
                  <a:pt x="782441" y="1054100"/>
                </a:lnTo>
                <a:lnTo>
                  <a:pt x="856772" y="1054100"/>
                </a:lnTo>
                <a:lnTo>
                  <a:pt x="852757" y="1066800"/>
                </a:lnTo>
                <a:lnTo>
                  <a:pt x="2089575" y="1066800"/>
                </a:lnTo>
                <a:lnTo>
                  <a:pt x="2089575" y="1231900"/>
                </a:lnTo>
                <a:lnTo>
                  <a:pt x="214327" y="1231900"/>
                </a:lnTo>
                <a:lnTo>
                  <a:pt x="214327" y="1244600"/>
                </a:lnTo>
                <a:lnTo>
                  <a:pt x="2089575" y="1244600"/>
                </a:lnTo>
                <a:lnTo>
                  <a:pt x="2089575" y="1409700"/>
                </a:lnTo>
                <a:lnTo>
                  <a:pt x="214327" y="1409700"/>
                </a:lnTo>
                <a:lnTo>
                  <a:pt x="214327" y="1422400"/>
                </a:lnTo>
                <a:lnTo>
                  <a:pt x="2089575" y="1422400"/>
                </a:lnTo>
                <a:lnTo>
                  <a:pt x="2089575" y="1587500"/>
                </a:lnTo>
                <a:lnTo>
                  <a:pt x="214327" y="1587500"/>
                </a:lnTo>
                <a:lnTo>
                  <a:pt x="214327" y="1600200"/>
                </a:lnTo>
                <a:lnTo>
                  <a:pt x="2089575" y="1600200"/>
                </a:lnTo>
                <a:lnTo>
                  <a:pt x="2089575" y="1701800"/>
                </a:lnTo>
                <a:lnTo>
                  <a:pt x="893066" y="1701800"/>
                </a:lnTo>
                <a:lnTo>
                  <a:pt x="893066" y="1714500"/>
                </a:lnTo>
                <a:lnTo>
                  <a:pt x="2089575" y="1714500"/>
                </a:lnTo>
                <a:lnTo>
                  <a:pt x="2089575" y="1765300"/>
                </a:lnTo>
                <a:lnTo>
                  <a:pt x="214327" y="1765300"/>
                </a:lnTo>
                <a:lnTo>
                  <a:pt x="214327" y="1778000"/>
                </a:lnTo>
                <a:lnTo>
                  <a:pt x="2089575" y="1778000"/>
                </a:lnTo>
                <a:lnTo>
                  <a:pt x="2089575" y="1854200"/>
                </a:lnTo>
                <a:lnTo>
                  <a:pt x="893066" y="1854200"/>
                </a:lnTo>
                <a:lnTo>
                  <a:pt x="893066" y="1866900"/>
                </a:lnTo>
                <a:lnTo>
                  <a:pt x="2089575" y="1866900"/>
                </a:lnTo>
                <a:lnTo>
                  <a:pt x="2089575" y="1917700"/>
                </a:lnTo>
                <a:lnTo>
                  <a:pt x="1872447" y="1917700"/>
                </a:lnTo>
                <a:lnTo>
                  <a:pt x="1874625" y="1930400"/>
                </a:lnTo>
                <a:lnTo>
                  <a:pt x="1870696" y="1930400"/>
                </a:lnTo>
                <a:lnTo>
                  <a:pt x="1870559" y="1943100"/>
                </a:lnTo>
                <a:lnTo>
                  <a:pt x="214327" y="1943100"/>
                </a:lnTo>
                <a:lnTo>
                  <a:pt x="214327" y="1955800"/>
                </a:lnTo>
                <a:lnTo>
                  <a:pt x="1799302" y="1955800"/>
                </a:lnTo>
                <a:lnTo>
                  <a:pt x="1798991" y="1968500"/>
                </a:lnTo>
                <a:lnTo>
                  <a:pt x="1727677" y="1968500"/>
                </a:lnTo>
                <a:lnTo>
                  <a:pt x="1726917" y="1981200"/>
                </a:lnTo>
                <a:lnTo>
                  <a:pt x="1665161" y="1981200"/>
                </a:lnTo>
                <a:lnTo>
                  <a:pt x="1667700" y="1993900"/>
                </a:lnTo>
                <a:lnTo>
                  <a:pt x="893066" y="1993900"/>
                </a:lnTo>
                <a:lnTo>
                  <a:pt x="893066" y="2006600"/>
                </a:lnTo>
                <a:lnTo>
                  <a:pt x="1695630" y="2006600"/>
                </a:lnTo>
                <a:lnTo>
                  <a:pt x="1696050" y="2019300"/>
                </a:lnTo>
                <a:lnTo>
                  <a:pt x="1702808" y="2019300"/>
                </a:lnTo>
                <a:lnTo>
                  <a:pt x="1695319" y="2032000"/>
                </a:lnTo>
                <a:lnTo>
                  <a:pt x="1629547" y="2032000"/>
                </a:lnTo>
                <a:lnTo>
                  <a:pt x="1625871" y="2044700"/>
                </a:lnTo>
                <a:lnTo>
                  <a:pt x="1620678" y="2044700"/>
                </a:lnTo>
                <a:lnTo>
                  <a:pt x="1616384" y="2057400"/>
                </a:lnTo>
                <a:lnTo>
                  <a:pt x="1630820" y="2057400"/>
                </a:lnTo>
                <a:lnTo>
                  <a:pt x="1631016" y="2070100"/>
                </a:lnTo>
                <a:lnTo>
                  <a:pt x="1574085" y="2070100"/>
                </a:lnTo>
                <a:lnTo>
                  <a:pt x="1569940" y="2082800"/>
                </a:lnTo>
                <a:lnTo>
                  <a:pt x="1535339" y="2082800"/>
                </a:lnTo>
                <a:lnTo>
                  <a:pt x="1533479" y="2095500"/>
                </a:lnTo>
                <a:lnTo>
                  <a:pt x="1542263" y="2095500"/>
                </a:lnTo>
                <a:lnTo>
                  <a:pt x="1536135" y="2108200"/>
                </a:lnTo>
                <a:lnTo>
                  <a:pt x="1448033" y="2108200"/>
                </a:lnTo>
                <a:lnTo>
                  <a:pt x="1448062" y="2120900"/>
                </a:lnTo>
                <a:lnTo>
                  <a:pt x="214327" y="2120900"/>
                </a:lnTo>
                <a:lnTo>
                  <a:pt x="214327" y="2133600"/>
                </a:lnTo>
                <a:lnTo>
                  <a:pt x="1487323" y="2133600"/>
                </a:lnTo>
                <a:lnTo>
                  <a:pt x="1485485" y="2146300"/>
                </a:lnTo>
                <a:lnTo>
                  <a:pt x="1797718" y="2146300"/>
                </a:lnTo>
                <a:lnTo>
                  <a:pt x="1810973" y="2159000"/>
                </a:lnTo>
                <a:lnTo>
                  <a:pt x="2089575" y="2159000"/>
                </a:lnTo>
                <a:lnTo>
                  <a:pt x="2089575" y="2298700"/>
                </a:lnTo>
                <a:lnTo>
                  <a:pt x="214327" y="2298700"/>
                </a:lnTo>
                <a:lnTo>
                  <a:pt x="214327" y="2311400"/>
                </a:lnTo>
                <a:lnTo>
                  <a:pt x="2089575" y="2311400"/>
                </a:lnTo>
                <a:lnTo>
                  <a:pt x="2089575" y="2476500"/>
                </a:lnTo>
                <a:lnTo>
                  <a:pt x="214327" y="2476500"/>
                </a:lnTo>
                <a:lnTo>
                  <a:pt x="214327" y="2489200"/>
                </a:lnTo>
                <a:lnTo>
                  <a:pt x="2089575" y="2489200"/>
                </a:lnTo>
                <a:lnTo>
                  <a:pt x="2089575" y="2679700"/>
                </a:lnTo>
                <a:close/>
              </a:path>
              <a:path w="2089784" h="2679700">
                <a:moveTo>
                  <a:pt x="2089575" y="546100"/>
                </a:moveTo>
                <a:lnTo>
                  <a:pt x="1875081" y="546100"/>
                </a:lnTo>
                <a:lnTo>
                  <a:pt x="1875081" y="520700"/>
                </a:lnTo>
                <a:lnTo>
                  <a:pt x="2089575" y="520700"/>
                </a:lnTo>
                <a:lnTo>
                  <a:pt x="2089575" y="546100"/>
                </a:lnTo>
                <a:close/>
              </a:path>
              <a:path w="2089784" h="2679700">
                <a:moveTo>
                  <a:pt x="909052" y="1016000"/>
                </a:moveTo>
                <a:lnTo>
                  <a:pt x="855528" y="1016000"/>
                </a:lnTo>
                <a:lnTo>
                  <a:pt x="855528" y="622300"/>
                </a:lnTo>
                <a:lnTo>
                  <a:pt x="2089575" y="622300"/>
                </a:lnTo>
                <a:lnTo>
                  <a:pt x="2089575" y="698500"/>
                </a:lnTo>
                <a:lnTo>
                  <a:pt x="1417506" y="698500"/>
                </a:lnTo>
                <a:lnTo>
                  <a:pt x="1417506" y="711200"/>
                </a:lnTo>
                <a:lnTo>
                  <a:pt x="2089575" y="711200"/>
                </a:lnTo>
                <a:lnTo>
                  <a:pt x="2089575" y="787400"/>
                </a:lnTo>
                <a:lnTo>
                  <a:pt x="1165698" y="787400"/>
                </a:lnTo>
                <a:lnTo>
                  <a:pt x="1161097" y="800100"/>
                </a:lnTo>
                <a:lnTo>
                  <a:pt x="1165677" y="800100"/>
                </a:lnTo>
                <a:lnTo>
                  <a:pt x="1170112" y="812800"/>
                </a:lnTo>
                <a:lnTo>
                  <a:pt x="2089575" y="812800"/>
                </a:lnTo>
                <a:lnTo>
                  <a:pt x="2089575" y="825500"/>
                </a:lnTo>
                <a:lnTo>
                  <a:pt x="1229277" y="825500"/>
                </a:lnTo>
                <a:lnTo>
                  <a:pt x="1230906" y="838200"/>
                </a:lnTo>
                <a:lnTo>
                  <a:pt x="1140207" y="838200"/>
                </a:lnTo>
                <a:lnTo>
                  <a:pt x="1132067" y="850900"/>
                </a:lnTo>
                <a:lnTo>
                  <a:pt x="1119260" y="850900"/>
                </a:lnTo>
                <a:lnTo>
                  <a:pt x="1119571" y="863600"/>
                </a:lnTo>
                <a:lnTo>
                  <a:pt x="1120903" y="863600"/>
                </a:lnTo>
                <a:lnTo>
                  <a:pt x="1122002" y="876300"/>
                </a:lnTo>
                <a:lnTo>
                  <a:pt x="1132834" y="876300"/>
                </a:lnTo>
                <a:lnTo>
                  <a:pt x="1129238" y="889000"/>
                </a:lnTo>
                <a:lnTo>
                  <a:pt x="1024524" y="889000"/>
                </a:lnTo>
                <a:lnTo>
                  <a:pt x="1029017" y="901700"/>
                </a:lnTo>
                <a:lnTo>
                  <a:pt x="930880" y="901700"/>
                </a:lnTo>
                <a:lnTo>
                  <a:pt x="933933" y="914400"/>
                </a:lnTo>
                <a:lnTo>
                  <a:pt x="1056997" y="914400"/>
                </a:lnTo>
                <a:lnTo>
                  <a:pt x="1054450" y="927100"/>
                </a:lnTo>
                <a:lnTo>
                  <a:pt x="1019488" y="927100"/>
                </a:lnTo>
                <a:lnTo>
                  <a:pt x="1018475" y="939800"/>
                </a:lnTo>
                <a:lnTo>
                  <a:pt x="1007874" y="939800"/>
                </a:lnTo>
                <a:lnTo>
                  <a:pt x="1010023" y="952500"/>
                </a:lnTo>
                <a:lnTo>
                  <a:pt x="1005079" y="952500"/>
                </a:lnTo>
                <a:lnTo>
                  <a:pt x="1003292" y="965200"/>
                </a:lnTo>
                <a:lnTo>
                  <a:pt x="935236" y="965200"/>
                </a:lnTo>
                <a:lnTo>
                  <a:pt x="933369" y="977900"/>
                </a:lnTo>
                <a:lnTo>
                  <a:pt x="940605" y="977900"/>
                </a:lnTo>
                <a:lnTo>
                  <a:pt x="935460" y="990600"/>
                </a:lnTo>
                <a:lnTo>
                  <a:pt x="914318" y="990600"/>
                </a:lnTo>
                <a:lnTo>
                  <a:pt x="906040" y="1003300"/>
                </a:lnTo>
                <a:lnTo>
                  <a:pt x="906322" y="1003300"/>
                </a:lnTo>
                <a:lnTo>
                  <a:pt x="909052" y="1016000"/>
                </a:lnTo>
                <a:close/>
              </a:path>
              <a:path w="2089784" h="2679700">
                <a:moveTo>
                  <a:pt x="2089575" y="711200"/>
                </a:moveTo>
                <a:lnTo>
                  <a:pt x="1875081" y="711200"/>
                </a:lnTo>
                <a:lnTo>
                  <a:pt x="1875081" y="698500"/>
                </a:lnTo>
                <a:lnTo>
                  <a:pt x="2089575" y="698500"/>
                </a:lnTo>
                <a:lnTo>
                  <a:pt x="2089575" y="711200"/>
                </a:lnTo>
                <a:close/>
              </a:path>
              <a:path w="2089784" h="2679700">
                <a:moveTo>
                  <a:pt x="1264711" y="800100"/>
                </a:moveTo>
                <a:lnTo>
                  <a:pt x="1179974" y="800100"/>
                </a:lnTo>
                <a:lnTo>
                  <a:pt x="1178788" y="787400"/>
                </a:lnTo>
                <a:lnTo>
                  <a:pt x="1265362" y="787400"/>
                </a:lnTo>
                <a:lnTo>
                  <a:pt x="1264711" y="800100"/>
                </a:lnTo>
                <a:close/>
              </a:path>
              <a:path w="2089784" h="2679700">
                <a:moveTo>
                  <a:pt x="2089575" y="812800"/>
                </a:moveTo>
                <a:lnTo>
                  <a:pt x="1268640" y="812800"/>
                </a:lnTo>
                <a:lnTo>
                  <a:pt x="1268893" y="800100"/>
                </a:lnTo>
                <a:lnTo>
                  <a:pt x="1266860" y="800100"/>
                </a:lnTo>
                <a:lnTo>
                  <a:pt x="1266860" y="787400"/>
                </a:lnTo>
                <a:lnTo>
                  <a:pt x="2089575" y="787400"/>
                </a:lnTo>
                <a:lnTo>
                  <a:pt x="2089575" y="812800"/>
                </a:lnTo>
                <a:close/>
              </a:path>
              <a:path w="2089784" h="2679700">
                <a:moveTo>
                  <a:pt x="1253293" y="812800"/>
                </a:moveTo>
                <a:lnTo>
                  <a:pt x="1177543" y="812800"/>
                </a:lnTo>
                <a:lnTo>
                  <a:pt x="1178448" y="800100"/>
                </a:lnTo>
                <a:lnTo>
                  <a:pt x="1252924" y="800100"/>
                </a:lnTo>
                <a:lnTo>
                  <a:pt x="1253293" y="812800"/>
                </a:lnTo>
                <a:close/>
              </a:path>
              <a:path w="2089784" h="2679700">
                <a:moveTo>
                  <a:pt x="648096" y="1016000"/>
                </a:moveTo>
                <a:lnTo>
                  <a:pt x="545893" y="1016000"/>
                </a:lnTo>
                <a:lnTo>
                  <a:pt x="545893" y="812800"/>
                </a:lnTo>
                <a:lnTo>
                  <a:pt x="648096" y="812800"/>
                </a:lnTo>
                <a:lnTo>
                  <a:pt x="648096" y="1016000"/>
                </a:lnTo>
                <a:close/>
              </a:path>
              <a:path w="2089784" h="2679700">
                <a:moveTo>
                  <a:pt x="1248206" y="838200"/>
                </a:moveTo>
                <a:lnTo>
                  <a:pt x="1245377" y="838200"/>
                </a:lnTo>
                <a:lnTo>
                  <a:pt x="1242975" y="825500"/>
                </a:lnTo>
                <a:lnTo>
                  <a:pt x="1246622" y="825500"/>
                </a:lnTo>
                <a:lnTo>
                  <a:pt x="1248206" y="838200"/>
                </a:lnTo>
                <a:close/>
              </a:path>
              <a:path w="2089784" h="2679700">
                <a:moveTo>
                  <a:pt x="1259566" y="838200"/>
                </a:moveTo>
                <a:lnTo>
                  <a:pt x="1253662" y="838200"/>
                </a:lnTo>
                <a:lnTo>
                  <a:pt x="1257106" y="825500"/>
                </a:lnTo>
                <a:lnTo>
                  <a:pt x="1259566" y="838200"/>
                </a:lnTo>
                <a:close/>
              </a:path>
              <a:path w="2089784" h="2679700">
                <a:moveTo>
                  <a:pt x="2089575" y="889000"/>
                </a:moveTo>
                <a:lnTo>
                  <a:pt x="1875081" y="889000"/>
                </a:lnTo>
                <a:lnTo>
                  <a:pt x="1875081" y="876300"/>
                </a:lnTo>
                <a:lnTo>
                  <a:pt x="1133818" y="876300"/>
                </a:lnTo>
                <a:lnTo>
                  <a:pt x="1132776" y="863600"/>
                </a:lnTo>
                <a:lnTo>
                  <a:pt x="1267287" y="863600"/>
                </a:lnTo>
                <a:lnTo>
                  <a:pt x="1268076" y="850900"/>
                </a:lnTo>
                <a:lnTo>
                  <a:pt x="1148716" y="850900"/>
                </a:lnTo>
                <a:lnTo>
                  <a:pt x="1140207" y="838200"/>
                </a:lnTo>
                <a:lnTo>
                  <a:pt x="1267880" y="838200"/>
                </a:lnTo>
                <a:lnTo>
                  <a:pt x="1268329" y="825500"/>
                </a:lnTo>
                <a:lnTo>
                  <a:pt x="2089575" y="825500"/>
                </a:lnTo>
                <a:lnTo>
                  <a:pt x="2089575" y="889000"/>
                </a:lnTo>
                <a:close/>
              </a:path>
              <a:path w="2089784" h="2679700">
                <a:moveTo>
                  <a:pt x="1141539" y="863600"/>
                </a:moveTo>
                <a:lnTo>
                  <a:pt x="1135830" y="863600"/>
                </a:lnTo>
                <a:lnTo>
                  <a:pt x="1134614" y="850900"/>
                </a:lnTo>
                <a:lnTo>
                  <a:pt x="1140801" y="850900"/>
                </a:lnTo>
                <a:lnTo>
                  <a:pt x="1141539" y="863600"/>
                </a:lnTo>
                <a:close/>
              </a:path>
              <a:path w="2089784" h="2679700">
                <a:moveTo>
                  <a:pt x="1160697" y="863600"/>
                </a:moveTo>
                <a:lnTo>
                  <a:pt x="1151003" y="863600"/>
                </a:lnTo>
                <a:lnTo>
                  <a:pt x="1153745" y="850900"/>
                </a:lnTo>
                <a:lnTo>
                  <a:pt x="1164448" y="850900"/>
                </a:lnTo>
                <a:lnTo>
                  <a:pt x="1160697" y="863600"/>
                </a:lnTo>
                <a:close/>
              </a:path>
              <a:path w="2089784" h="2679700">
                <a:moveTo>
                  <a:pt x="1207506" y="863600"/>
                </a:moveTo>
                <a:lnTo>
                  <a:pt x="1174179" y="863600"/>
                </a:lnTo>
                <a:lnTo>
                  <a:pt x="1169858" y="850900"/>
                </a:lnTo>
                <a:lnTo>
                  <a:pt x="1207701" y="850900"/>
                </a:lnTo>
                <a:lnTo>
                  <a:pt x="1207506" y="863600"/>
                </a:lnTo>
                <a:close/>
              </a:path>
              <a:path w="2089784" h="2679700">
                <a:moveTo>
                  <a:pt x="1233457" y="863600"/>
                </a:moveTo>
                <a:lnTo>
                  <a:pt x="1222833" y="863600"/>
                </a:lnTo>
                <a:lnTo>
                  <a:pt x="1221373" y="850900"/>
                </a:lnTo>
                <a:lnTo>
                  <a:pt x="1231527" y="850900"/>
                </a:lnTo>
                <a:lnTo>
                  <a:pt x="1233457" y="863600"/>
                </a:lnTo>
                <a:close/>
              </a:path>
              <a:path w="2089784" h="2679700">
                <a:moveTo>
                  <a:pt x="1255384" y="863600"/>
                </a:moveTo>
                <a:lnTo>
                  <a:pt x="1246195" y="863600"/>
                </a:lnTo>
                <a:lnTo>
                  <a:pt x="1245319" y="850900"/>
                </a:lnTo>
                <a:lnTo>
                  <a:pt x="1253886" y="850900"/>
                </a:lnTo>
                <a:lnTo>
                  <a:pt x="1255384" y="863600"/>
                </a:lnTo>
                <a:close/>
              </a:path>
              <a:path w="2089784" h="2679700">
                <a:moveTo>
                  <a:pt x="1259740" y="863600"/>
                </a:moveTo>
                <a:lnTo>
                  <a:pt x="1259147" y="863600"/>
                </a:lnTo>
                <a:lnTo>
                  <a:pt x="1259566" y="850900"/>
                </a:lnTo>
                <a:lnTo>
                  <a:pt x="1259740" y="863600"/>
                </a:lnTo>
                <a:close/>
              </a:path>
              <a:path w="2089784" h="2679700">
                <a:moveTo>
                  <a:pt x="1197723" y="889000"/>
                </a:moveTo>
                <a:lnTo>
                  <a:pt x="1146112" y="889000"/>
                </a:lnTo>
                <a:lnTo>
                  <a:pt x="1145717" y="876300"/>
                </a:lnTo>
                <a:lnTo>
                  <a:pt x="1200212" y="876300"/>
                </a:lnTo>
                <a:lnTo>
                  <a:pt x="1197723" y="889000"/>
                </a:lnTo>
                <a:close/>
              </a:path>
              <a:path w="2089784" h="2679700">
                <a:moveTo>
                  <a:pt x="1210248" y="889000"/>
                </a:moveTo>
                <a:lnTo>
                  <a:pt x="1207166" y="876300"/>
                </a:lnTo>
                <a:lnTo>
                  <a:pt x="1212282" y="876300"/>
                </a:lnTo>
                <a:lnTo>
                  <a:pt x="1210248" y="889000"/>
                </a:lnTo>
                <a:close/>
              </a:path>
              <a:path w="2089784" h="2679700">
                <a:moveTo>
                  <a:pt x="1250638" y="889000"/>
                </a:moveTo>
                <a:lnTo>
                  <a:pt x="1223641" y="889000"/>
                </a:lnTo>
                <a:lnTo>
                  <a:pt x="1220226" y="876300"/>
                </a:lnTo>
                <a:lnTo>
                  <a:pt x="1252447" y="876300"/>
                </a:lnTo>
                <a:lnTo>
                  <a:pt x="1250638" y="889000"/>
                </a:lnTo>
                <a:close/>
              </a:path>
              <a:path w="2089784" h="2679700">
                <a:moveTo>
                  <a:pt x="1417506" y="1066800"/>
                </a:moveTo>
                <a:lnTo>
                  <a:pt x="1267540" y="1066800"/>
                </a:lnTo>
                <a:lnTo>
                  <a:pt x="1266907" y="1054979"/>
                </a:lnTo>
                <a:lnTo>
                  <a:pt x="1266860" y="1041400"/>
                </a:lnTo>
                <a:lnTo>
                  <a:pt x="1266151" y="1028700"/>
                </a:lnTo>
                <a:lnTo>
                  <a:pt x="1267200" y="1028700"/>
                </a:lnTo>
                <a:lnTo>
                  <a:pt x="1266354" y="1003300"/>
                </a:lnTo>
                <a:lnTo>
                  <a:pt x="1185055" y="1003300"/>
                </a:lnTo>
                <a:lnTo>
                  <a:pt x="1189978" y="990600"/>
                </a:lnTo>
                <a:lnTo>
                  <a:pt x="1268358" y="990600"/>
                </a:lnTo>
                <a:lnTo>
                  <a:pt x="1266860" y="977900"/>
                </a:lnTo>
                <a:lnTo>
                  <a:pt x="1268213" y="965200"/>
                </a:lnTo>
                <a:lnTo>
                  <a:pt x="1262562" y="965200"/>
                </a:lnTo>
                <a:lnTo>
                  <a:pt x="1260131" y="952500"/>
                </a:lnTo>
                <a:lnTo>
                  <a:pt x="1266860" y="952500"/>
                </a:lnTo>
                <a:lnTo>
                  <a:pt x="1268105" y="939800"/>
                </a:lnTo>
                <a:lnTo>
                  <a:pt x="1237635" y="939800"/>
                </a:lnTo>
                <a:lnTo>
                  <a:pt x="1237382" y="927100"/>
                </a:lnTo>
                <a:lnTo>
                  <a:pt x="1266860" y="927100"/>
                </a:lnTo>
                <a:lnTo>
                  <a:pt x="1266860" y="914400"/>
                </a:lnTo>
                <a:lnTo>
                  <a:pt x="1268835" y="901700"/>
                </a:lnTo>
                <a:lnTo>
                  <a:pt x="1266860" y="901700"/>
                </a:lnTo>
                <a:lnTo>
                  <a:pt x="1266860" y="889000"/>
                </a:lnTo>
                <a:lnTo>
                  <a:pt x="1268806" y="876300"/>
                </a:lnTo>
                <a:lnTo>
                  <a:pt x="1417506" y="876300"/>
                </a:lnTo>
                <a:lnTo>
                  <a:pt x="1417506" y="889000"/>
                </a:lnTo>
                <a:lnTo>
                  <a:pt x="2089575" y="889000"/>
                </a:lnTo>
                <a:lnTo>
                  <a:pt x="2089575" y="1054100"/>
                </a:lnTo>
                <a:lnTo>
                  <a:pt x="1417506" y="1054100"/>
                </a:lnTo>
                <a:lnTo>
                  <a:pt x="1417506" y="1066800"/>
                </a:lnTo>
                <a:close/>
              </a:path>
              <a:path w="2089784" h="2679700">
                <a:moveTo>
                  <a:pt x="1198997" y="901700"/>
                </a:moveTo>
                <a:lnTo>
                  <a:pt x="1047164" y="901700"/>
                </a:lnTo>
                <a:lnTo>
                  <a:pt x="1045073" y="889000"/>
                </a:lnTo>
                <a:lnTo>
                  <a:pt x="1192550" y="889000"/>
                </a:lnTo>
                <a:lnTo>
                  <a:pt x="1198997" y="901700"/>
                </a:lnTo>
                <a:close/>
              </a:path>
              <a:path w="2089784" h="2679700">
                <a:moveTo>
                  <a:pt x="1209510" y="901700"/>
                </a:moveTo>
                <a:lnTo>
                  <a:pt x="1205046" y="901700"/>
                </a:lnTo>
                <a:lnTo>
                  <a:pt x="1206515" y="889000"/>
                </a:lnTo>
                <a:lnTo>
                  <a:pt x="1209112" y="889000"/>
                </a:lnTo>
                <a:lnTo>
                  <a:pt x="1209510" y="901700"/>
                </a:lnTo>
                <a:close/>
              </a:path>
              <a:path w="2089784" h="2679700">
                <a:moveTo>
                  <a:pt x="1225421" y="901700"/>
                </a:moveTo>
                <a:lnTo>
                  <a:pt x="1218837" y="901700"/>
                </a:lnTo>
                <a:lnTo>
                  <a:pt x="1219459" y="889000"/>
                </a:lnTo>
                <a:lnTo>
                  <a:pt x="1226015" y="889000"/>
                </a:lnTo>
                <a:lnTo>
                  <a:pt x="1225421" y="901700"/>
                </a:lnTo>
                <a:close/>
              </a:path>
              <a:path w="2089784" h="2679700">
                <a:moveTo>
                  <a:pt x="1244676" y="901700"/>
                </a:moveTo>
                <a:lnTo>
                  <a:pt x="1241477" y="901700"/>
                </a:lnTo>
                <a:lnTo>
                  <a:pt x="1241340" y="889000"/>
                </a:lnTo>
                <a:lnTo>
                  <a:pt x="1246253" y="889000"/>
                </a:lnTo>
                <a:lnTo>
                  <a:pt x="1244676" y="901700"/>
                </a:lnTo>
                <a:close/>
              </a:path>
              <a:path w="2089784" h="2679700">
                <a:moveTo>
                  <a:pt x="1258380" y="914400"/>
                </a:moveTo>
                <a:lnTo>
                  <a:pt x="1250384" y="914400"/>
                </a:lnTo>
                <a:lnTo>
                  <a:pt x="1258184" y="901700"/>
                </a:lnTo>
                <a:lnTo>
                  <a:pt x="1257193" y="889000"/>
                </a:lnTo>
                <a:lnTo>
                  <a:pt x="1263973" y="889000"/>
                </a:lnTo>
                <a:lnTo>
                  <a:pt x="1264856" y="901700"/>
                </a:lnTo>
                <a:lnTo>
                  <a:pt x="1260333" y="901700"/>
                </a:lnTo>
                <a:lnTo>
                  <a:pt x="1258380" y="914400"/>
                </a:lnTo>
                <a:close/>
              </a:path>
              <a:path w="2089784" h="2679700">
                <a:moveTo>
                  <a:pt x="1041426" y="914400"/>
                </a:moveTo>
                <a:lnTo>
                  <a:pt x="946458" y="914400"/>
                </a:lnTo>
                <a:lnTo>
                  <a:pt x="949931" y="901700"/>
                </a:lnTo>
                <a:lnTo>
                  <a:pt x="1045579" y="901700"/>
                </a:lnTo>
                <a:lnTo>
                  <a:pt x="1041426" y="914400"/>
                </a:lnTo>
                <a:close/>
              </a:path>
              <a:path w="2089784" h="2679700">
                <a:moveTo>
                  <a:pt x="1101538" y="914400"/>
                </a:moveTo>
                <a:lnTo>
                  <a:pt x="1054031" y="914400"/>
                </a:lnTo>
                <a:lnTo>
                  <a:pt x="1050695" y="901700"/>
                </a:lnTo>
                <a:lnTo>
                  <a:pt x="1105113" y="901700"/>
                </a:lnTo>
                <a:lnTo>
                  <a:pt x="1101538" y="914400"/>
                </a:lnTo>
                <a:close/>
              </a:path>
              <a:path w="2089784" h="2679700">
                <a:moveTo>
                  <a:pt x="1149505" y="914400"/>
                </a:moveTo>
                <a:lnTo>
                  <a:pt x="1115621" y="914400"/>
                </a:lnTo>
                <a:lnTo>
                  <a:pt x="1111120" y="901700"/>
                </a:lnTo>
                <a:lnTo>
                  <a:pt x="1150467" y="901700"/>
                </a:lnTo>
                <a:lnTo>
                  <a:pt x="1149505" y="914400"/>
                </a:lnTo>
                <a:close/>
              </a:path>
              <a:path w="2089784" h="2679700">
                <a:moveTo>
                  <a:pt x="1196739" y="914400"/>
                </a:moveTo>
                <a:lnTo>
                  <a:pt x="1170279" y="914400"/>
                </a:lnTo>
                <a:lnTo>
                  <a:pt x="1165387" y="901700"/>
                </a:lnTo>
                <a:lnTo>
                  <a:pt x="1198006" y="901700"/>
                </a:lnTo>
                <a:lnTo>
                  <a:pt x="1196739" y="914400"/>
                </a:lnTo>
                <a:close/>
              </a:path>
              <a:path w="2089784" h="2679700">
                <a:moveTo>
                  <a:pt x="1219401" y="914400"/>
                </a:moveTo>
                <a:lnTo>
                  <a:pt x="1210248" y="914400"/>
                </a:lnTo>
                <a:lnTo>
                  <a:pt x="1208266" y="901700"/>
                </a:lnTo>
                <a:lnTo>
                  <a:pt x="1223019" y="901700"/>
                </a:lnTo>
                <a:lnTo>
                  <a:pt x="1219401" y="914400"/>
                </a:lnTo>
                <a:close/>
              </a:path>
              <a:path w="2089784" h="2679700">
                <a:moveTo>
                  <a:pt x="1231528" y="914400"/>
                </a:moveTo>
                <a:lnTo>
                  <a:pt x="1230002" y="914400"/>
                </a:lnTo>
                <a:lnTo>
                  <a:pt x="1227317" y="901700"/>
                </a:lnTo>
                <a:lnTo>
                  <a:pt x="1230935" y="901700"/>
                </a:lnTo>
                <a:lnTo>
                  <a:pt x="1231528" y="914400"/>
                </a:lnTo>
                <a:close/>
              </a:path>
              <a:path w="2089784" h="2679700">
                <a:moveTo>
                  <a:pt x="1254567" y="927100"/>
                </a:moveTo>
                <a:lnTo>
                  <a:pt x="1242498" y="927100"/>
                </a:lnTo>
                <a:lnTo>
                  <a:pt x="1243655" y="914400"/>
                </a:lnTo>
                <a:lnTo>
                  <a:pt x="1246564" y="901700"/>
                </a:lnTo>
                <a:lnTo>
                  <a:pt x="1250384" y="914400"/>
                </a:lnTo>
                <a:lnTo>
                  <a:pt x="1255131" y="914400"/>
                </a:lnTo>
                <a:lnTo>
                  <a:pt x="1254567" y="927100"/>
                </a:lnTo>
                <a:close/>
              </a:path>
              <a:path w="2089784" h="2679700">
                <a:moveTo>
                  <a:pt x="1081263" y="927100"/>
                </a:moveTo>
                <a:lnTo>
                  <a:pt x="1069008" y="927100"/>
                </a:lnTo>
                <a:lnTo>
                  <a:pt x="1067228" y="914400"/>
                </a:lnTo>
                <a:lnTo>
                  <a:pt x="1082728" y="914400"/>
                </a:lnTo>
                <a:lnTo>
                  <a:pt x="1081263" y="927100"/>
                </a:lnTo>
                <a:close/>
              </a:path>
              <a:path w="2089784" h="2679700">
                <a:moveTo>
                  <a:pt x="1142581" y="927100"/>
                </a:moveTo>
                <a:lnTo>
                  <a:pt x="1104622" y="927100"/>
                </a:lnTo>
                <a:lnTo>
                  <a:pt x="1105693" y="914400"/>
                </a:lnTo>
                <a:lnTo>
                  <a:pt x="1139381" y="914400"/>
                </a:lnTo>
                <a:lnTo>
                  <a:pt x="1142581" y="927100"/>
                </a:lnTo>
                <a:close/>
              </a:path>
              <a:path w="2089784" h="2679700">
                <a:moveTo>
                  <a:pt x="1161466" y="927100"/>
                </a:moveTo>
                <a:lnTo>
                  <a:pt x="1150323" y="927100"/>
                </a:lnTo>
                <a:lnTo>
                  <a:pt x="1152870" y="914400"/>
                </a:lnTo>
                <a:lnTo>
                  <a:pt x="1158238" y="914400"/>
                </a:lnTo>
                <a:lnTo>
                  <a:pt x="1161466" y="927100"/>
                </a:lnTo>
                <a:close/>
              </a:path>
              <a:path w="2089784" h="2679700">
                <a:moveTo>
                  <a:pt x="1163947" y="927100"/>
                </a:moveTo>
                <a:lnTo>
                  <a:pt x="1161466" y="927100"/>
                </a:lnTo>
                <a:lnTo>
                  <a:pt x="1164968" y="914400"/>
                </a:lnTo>
                <a:lnTo>
                  <a:pt x="1163947" y="927100"/>
                </a:lnTo>
                <a:close/>
              </a:path>
              <a:path w="2089784" h="2679700">
                <a:moveTo>
                  <a:pt x="1201768" y="927100"/>
                </a:moveTo>
                <a:lnTo>
                  <a:pt x="1198599" y="927100"/>
                </a:lnTo>
                <a:lnTo>
                  <a:pt x="1192666" y="914400"/>
                </a:lnTo>
                <a:lnTo>
                  <a:pt x="1201826" y="914400"/>
                </a:lnTo>
                <a:lnTo>
                  <a:pt x="1201768" y="927100"/>
                </a:lnTo>
                <a:close/>
              </a:path>
              <a:path w="2089784" h="2679700">
                <a:moveTo>
                  <a:pt x="1216455" y="927100"/>
                </a:moveTo>
                <a:lnTo>
                  <a:pt x="1213020" y="927100"/>
                </a:lnTo>
                <a:lnTo>
                  <a:pt x="1214402" y="914400"/>
                </a:lnTo>
                <a:lnTo>
                  <a:pt x="1216290" y="914400"/>
                </a:lnTo>
                <a:lnTo>
                  <a:pt x="1216455" y="927100"/>
                </a:lnTo>
                <a:close/>
              </a:path>
              <a:path w="2089784" h="2679700">
                <a:moveTo>
                  <a:pt x="1228070" y="921965"/>
                </a:moveTo>
                <a:lnTo>
                  <a:pt x="1228475" y="914400"/>
                </a:lnTo>
                <a:lnTo>
                  <a:pt x="1228677" y="914400"/>
                </a:lnTo>
                <a:lnTo>
                  <a:pt x="1228070" y="921965"/>
                </a:lnTo>
                <a:close/>
              </a:path>
              <a:path w="2089784" h="2679700">
                <a:moveTo>
                  <a:pt x="1227795" y="927100"/>
                </a:moveTo>
                <a:lnTo>
                  <a:pt x="1227657" y="927100"/>
                </a:lnTo>
                <a:lnTo>
                  <a:pt x="1228070" y="921965"/>
                </a:lnTo>
                <a:lnTo>
                  <a:pt x="1227795" y="927100"/>
                </a:lnTo>
                <a:close/>
              </a:path>
              <a:path w="2089784" h="2679700">
                <a:moveTo>
                  <a:pt x="1046202" y="939800"/>
                </a:moveTo>
                <a:lnTo>
                  <a:pt x="1032990" y="939800"/>
                </a:lnTo>
                <a:lnTo>
                  <a:pt x="1030175" y="927100"/>
                </a:lnTo>
                <a:lnTo>
                  <a:pt x="1043032" y="927100"/>
                </a:lnTo>
                <a:lnTo>
                  <a:pt x="1046202" y="939800"/>
                </a:lnTo>
                <a:close/>
              </a:path>
              <a:path w="2089784" h="2679700">
                <a:moveTo>
                  <a:pt x="1064544" y="939800"/>
                </a:moveTo>
                <a:lnTo>
                  <a:pt x="1061997" y="939800"/>
                </a:lnTo>
                <a:lnTo>
                  <a:pt x="1057620" y="927100"/>
                </a:lnTo>
                <a:lnTo>
                  <a:pt x="1060955" y="927100"/>
                </a:lnTo>
                <a:lnTo>
                  <a:pt x="1064544" y="939800"/>
                </a:lnTo>
                <a:close/>
              </a:path>
              <a:path w="2089784" h="2679700">
                <a:moveTo>
                  <a:pt x="1081504" y="939800"/>
                </a:moveTo>
                <a:lnTo>
                  <a:pt x="1069826" y="939800"/>
                </a:lnTo>
                <a:lnTo>
                  <a:pt x="1076418" y="927100"/>
                </a:lnTo>
                <a:lnTo>
                  <a:pt x="1083451" y="927100"/>
                </a:lnTo>
                <a:lnTo>
                  <a:pt x="1081504" y="939800"/>
                </a:lnTo>
                <a:close/>
              </a:path>
              <a:path w="2089784" h="2679700">
                <a:moveTo>
                  <a:pt x="1170763" y="939800"/>
                </a:moveTo>
                <a:lnTo>
                  <a:pt x="1095440" y="939800"/>
                </a:lnTo>
                <a:lnTo>
                  <a:pt x="1097531" y="927100"/>
                </a:lnTo>
                <a:lnTo>
                  <a:pt x="1171639" y="927100"/>
                </a:lnTo>
                <a:lnTo>
                  <a:pt x="1170763" y="939800"/>
                </a:lnTo>
                <a:close/>
              </a:path>
              <a:path w="2089784" h="2679700">
                <a:moveTo>
                  <a:pt x="1189243" y="939800"/>
                </a:moveTo>
                <a:lnTo>
                  <a:pt x="1184692" y="939800"/>
                </a:lnTo>
                <a:lnTo>
                  <a:pt x="1181559" y="927100"/>
                </a:lnTo>
                <a:lnTo>
                  <a:pt x="1185264" y="927100"/>
                </a:lnTo>
                <a:lnTo>
                  <a:pt x="1189243" y="939800"/>
                </a:lnTo>
                <a:close/>
              </a:path>
              <a:path w="2089784" h="2679700">
                <a:moveTo>
                  <a:pt x="1222115" y="939800"/>
                </a:moveTo>
                <a:lnTo>
                  <a:pt x="1199901" y="939800"/>
                </a:lnTo>
                <a:lnTo>
                  <a:pt x="1204257" y="927100"/>
                </a:lnTo>
                <a:lnTo>
                  <a:pt x="1222202" y="927100"/>
                </a:lnTo>
                <a:lnTo>
                  <a:pt x="1222115" y="939800"/>
                </a:lnTo>
                <a:close/>
              </a:path>
              <a:path w="2089784" h="2679700">
                <a:moveTo>
                  <a:pt x="1062511" y="952500"/>
                </a:moveTo>
                <a:lnTo>
                  <a:pt x="1023475" y="952500"/>
                </a:lnTo>
                <a:lnTo>
                  <a:pt x="1020985" y="939800"/>
                </a:lnTo>
                <a:lnTo>
                  <a:pt x="1061404" y="939800"/>
                </a:lnTo>
                <a:lnTo>
                  <a:pt x="1062511" y="952500"/>
                </a:lnTo>
                <a:close/>
              </a:path>
              <a:path w="2089784" h="2679700">
                <a:moveTo>
                  <a:pt x="1096005" y="952500"/>
                </a:moveTo>
                <a:lnTo>
                  <a:pt x="1074238" y="952500"/>
                </a:lnTo>
                <a:lnTo>
                  <a:pt x="1074600" y="939800"/>
                </a:lnTo>
                <a:lnTo>
                  <a:pt x="1090122" y="939800"/>
                </a:lnTo>
                <a:lnTo>
                  <a:pt x="1096005" y="952500"/>
                </a:lnTo>
                <a:close/>
              </a:path>
              <a:path w="2089784" h="2679700">
                <a:moveTo>
                  <a:pt x="1128905" y="952500"/>
                </a:moveTo>
                <a:lnTo>
                  <a:pt x="1109448" y="952500"/>
                </a:lnTo>
                <a:lnTo>
                  <a:pt x="1113405" y="939800"/>
                </a:lnTo>
                <a:lnTo>
                  <a:pt x="1134129" y="939800"/>
                </a:lnTo>
                <a:lnTo>
                  <a:pt x="1128905" y="952500"/>
                </a:lnTo>
                <a:close/>
              </a:path>
              <a:path w="2089784" h="2679700">
                <a:moveTo>
                  <a:pt x="1139780" y="952500"/>
                </a:moveTo>
                <a:lnTo>
                  <a:pt x="1134129" y="939800"/>
                </a:lnTo>
                <a:lnTo>
                  <a:pt x="1140630" y="939800"/>
                </a:lnTo>
                <a:lnTo>
                  <a:pt x="1139780" y="952500"/>
                </a:lnTo>
                <a:close/>
              </a:path>
              <a:path w="2089784" h="2679700">
                <a:moveTo>
                  <a:pt x="1161690" y="952500"/>
                </a:moveTo>
                <a:lnTo>
                  <a:pt x="1152927" y="952500"/>
                </a:lnTo>
                <a:lnTo>
                  <a:pt x="1151647" y="939800"/>
                </a:lnTo>
                <a:lnTo>
                  <a:pt x="1158409" y="939800"/>
                </a:lnTo>
                <a:lnTo>
                  <a:pt x="1161690" y="952500"/>
                </a:lnTo>
                <a:close/>
              </a:path>
              <a:path w="2089784" h="2679700">
                <a:moveTo>
                  <a:pt x="1171252" y="950409"/>
                </a:moveTo>
                <a:lnTo>
                  <a:pt x="1171747" y="939800"/>
                </a:lnTo>
                <a:lnTo>
                  <a:pt x="1172739" y="939800"/>
                </a:lnTo>
                <a:lnTo>
                  <a:pt x="1171252" y="950409"/>
                </a:lnTo>
                <a:close/>
              </a:path>
              <a:path w="2089784" h="2679700">
                <a:moveTo>
                  <a:pt x="1184359" y="952500"/>
                </a:moveTo>
                <a:lnTo>
                  <a:pt x="1183086" y="952500"/>
                </a:lnTo>
                <a:lnTo>
                  <a:pt x="1183057" y="939800"/>
                </a:lnTo>
                <a:lnTo>
                  <a:pt x="1186277" y="939800"/>
                </a:lnTo>
                <a:lnTo>
                  <a:pt x="1184359" y="952500"/>
                </a:lnTo>
                <a:close/>
              </a:path>
              <a:path w="2089784" h="2679700">
                <a:moveTo>
                  <a:pt x="1223504" y="952500"/>
                </a:moveTo>
                <a:lnTo>
                  <a:pt x="1209937" y="952500"/>
                </a:lnTo>
                <a:lnTo>
                  <a:pt x="1214257" y="939800"/>
                </a:lnTo>
                <a:lnTo>
                  <a:pt x="1225935" y="939800"/>
                </a:lnTo>
                <a:lnTo>
                  <a:pt x="1223504" y="952500"/>
                </a:lnTo>
                <a:close/>
              </a:path>
              <a:path w="2089784" h="2679700">
                <a:moveTo>
                  <a:pt x="1244278" y="952500"/>
                </a:moveTo>
                <a:lnTo>
                  <a:pt x="1242266" y="952500"/>
                </a:lnTo>
                <a:lnTo>
                  <a:pt x="1245551" y="939800"/>
                </a:lnTo>
                <a:lnTo>
                  <a:pt x="1246086" y="939800"/>
                </a:lnTo>
                <a:lnTo>
                  <a:pt x="1244278" y="952500"/>
                </a:lnTo>
                <a:close/>
              </a:path>
              <a:path w="2089784" h="2679700">
                <a:moveTo>
                  <a:pt x="1171154" y="952500"/>
                </a:moveTo>
                <a:lnTo>
                  <a:pt x="1170959" y="952500"/>
                </a:lnTo>
                <a:lnTo>
                  <a:pt x="1171252" y="950409"/>
                </a:lnTo>
                <a:lnTo>
                  <a:pt x="1171154" y="952500"/>
                </a:lnTo>
                <a:close/>
              </a:path>
              <a:path w="2089784" h="2679700">
                <a:moveTo>
                  <a:pt x="1041904" y="965200"/>
                </a:moveTo>
                <a:lnTo>
                  <a:pt x="1018504" y="965200"/>
                </a:lnTo>
                <a:lnTo>
                  <a:pt x="1014915" y="952500"/>
                </a:lnTo>
                <a:lnTo>
                  <a:pt x="1040862" y="952500"/>
                </a:lnTo>
                <a:lnTo>
                  <a:pt x="1041904" y="965200"/>
                </a:lnTo>
                <a:close/>
              </a:path>
              <a:path w="2089784" h="2679700">
                <a:moveTo>
                  <a:pt x="1086309" y="965200"/>
                </a:moveTo>
                <a:lnTo>
                  <a:pt x="1055651" y="965200"/>
                </a:lnTo>
                <a:lnTo>
                  <a:pt x="1052222" y="952500"/>
                </a:lnTo>
                <a:lnTo>
                  <a:pt x="1092727" y="952500"/>
                </a:lnTo>
                <a:lnTo>
                  <a:pt x="1086309" y="965200"/>
                </a:lnTo>
                <a:close/>
              </a:path>
              <a:path w="2089784" h="2679700">
                <a:moveTo>
                  <a:pt x="1103269" y="965200"/>
                </a:moveTo>
                <a:lnTo>
                  <a:pt x="1102756" y="965200"/>
                </a:lnTo>
                <a:lnTo>
                  <a:pt x="1092727" y="952500"/>
                </a:lnTo>
                <a:lnTo>
                  <a:pt x="1102415" y="952500"/>
                </a:lnTo>
                <a:lnTo>
                  <a:pt x="1103269" y="965200"/>
                </a:lnTo>
                <a:close/>
              </a:path>
              <a:path w="2089784" h="2679700">
                <a:moveTo>
                  <a:pt x="1122798" y="965200"/>
                </a:moveTo>
                <a:lnTo>
                  <a:pt x="1114726" y="965200"/>
                </a:lnTo>
                <a:lnTo>
                  <a:pt x="1115864" y="952500"/>
                </a:lnTo>
                <a:lnTo>
                  <a:pt x="1118890" y="952500"/>
                </a:lnTo>
                <a:lnTo>
                  <a:pt x="1122798" y="965200"/>
                </a:lnTo>
                <a:close/>
              </a:path>
              <a:path w="2089784" h="2679700">
                <a:moveTo>
                  <a:pt x="1136191" y="965200"/>
                </a:moveTo>
                <a:lnTo>
                  <a:pt x="1127925" y="965200"/>
                </a:lnTo>
                <a:lnTo>
                  <a:pt x="1130682" y="952500"/>
                </a:lnTo>
                <a:lnTo>
                  <a:pt x="1133731" y="952500"/>
                </a:lnTo>
                <a:lnTo>
                  <a:pt x="1136191" y="965200"/>
                </a:lnTo>
                <a:close/>
              </a:path>
              <a:path w="2089784" h="2679700">
                <a:moveTo>
                  <a:pt x="1176929" y="965200"/>
                </a:moveTo>
                <a:lnTo>
                  <a:pt x="1150836" y="965200"/>
                </a:lnTo>
                <a:lnTo>
                  <a:pt x="1149107" y="952500"/>
                </a:lnTo>
                <a:lnTo>
                  <a:pt x="1178108" y="952500"/>
                </a:lnTo>
                <a:lnTo>
                  <a:pt x="1176929" y="965200"/>
                </a:lnTo>
                <a:close/>
              </a:path>
              <a:path w="2089784" h="2679700">
                <a:moveTo>
                  <a:pt x="1213924" y="965200"/>
                </a:moveTo>
                <a:lnTo>
                  <a:pt x="1204822" y="965200"/>
                </a:lnTo>
                <a:lnTo>
                  <a:pt x="1202108" y="952500"/>
                </a:lnTo>
                <a:lnTo>
                  <a:pt x="1212708" y="952500"/>
                </a:lnTo>
                <a:lnTo>
                  <a:pt x="1213924" y="965200"/>
                </a:lnTo>
                <a:close/>
              </a:path>
              <a:path w="2089784" h="2679700">
                <a:moveTo>
                  <a:pt x="1246369" y="965200"/>
                </a:moveTo>
                <a:lnTo>
                  <a:pt x="1240884" y="965200"/>
                </a:lnTo>
                <a:lnTo>
                  <a:pt x="1236557" y="952500"/>
                </a:lnTo>
                <a:lnTo>
                  <a:pt x="1246369" y="952500"/>
                </a:lnTo>
                <a:lnTo>
                  <a:pt x="1246369" y="965200"/>
                </a:lnTo>
                <a:close/>
              </a:path>
              <a:path w="2089784" h="2679700">
                <a:moveTo>
                  <a:pt x="962254" y="977900"/>
                </a:moveTo>
                <a:lnTo>
                  <a:pt x="956857" y="977900"/>
                </a:lnTo>
                <a:lnTo>
                  <a:pt x="957199" y="965200"/>
                </a:lnTo>
                <a:lnTo>
                  <a:pt x="962594" y="965200"/>
                </a:lnTo>
                <a:lnTo>
                  <a:pt x="962254" y="977900"/>
                </a:lnTo>
                <a:close/>
              </a:path>
              <a:path w="2089784" h="2679700">
                <a:moveTo>
                  <a:pt x="1077995" y="977900"/>
                </a:moveTo>
                <a:lnTo>
                  <a:pt x="979721" y="977900"/>
                </a:lnTo>
                <a:lnTo>
                  <a:pt x="975032" y="965200"/>
                </a:lnTo>
                <a:lnTo>
                  <a:pt x="1079551" y="965200"/>
                </a:lnTo>
                <a:lnTo>
                  <a:pt x="1077995" y="977900"/>
                </a:lnTo>
                <a:close/>
              </a:path>
              <a:path w="2089784" h="2679700">
                <a:moveTo>
                  <a:pt x="1099253" y="977900"/>
                </a:moveTo>
                <a:lnTo>
                  <a:pt x="1094138" y="977900"/>
                </a:lnTo>
                <a:lnTo>
                  <a:pt x="1093320" y="965200"/>
                </a:lnTo>
                <a:lnTo>
                  <a:pt x="1100838" y="965200"/>
                </a:lnTo>
                <a:lnTo>
                  <a:pt x="1099253" y="977900"/>
                </a:lnTo>
                <a:close/>
              </a:path>
              <a:path w="2089784" h="2679700">
                <a:moveTo>
                  <a:pt x="1119209" y="977900"/>
                </a:moveTo>
                <a:lnTo>
                  <a:pt x="1116264" y="977900"/>
                </a:lnTo>
                <a:lnTo>
                  <a:pt x="1113298" y="965200"/>
                </a:lnTo>
                <a:lnTo>
                  <a:pt x="1119658" y="965200"/>
                </a:lnTo>
                <a:lnTo>
                  <a:pt x="1119209" y="977900"/>
                </a:lnTo>
                <a:close/>
              </a:path>
              <a:path w="2089784" h="2679700">
                <a:moveTo>
                  <a:pt x="1161154" y="977900"/>
                </a:moveTo>
                <a:lnTo>
                  <a:pt x="1136705" y="977900"/>
                </a:lnTo>
                <a:lnTo>
                  <a:pt x="1136249" y="965200"/>
                </a:lnTo>
                <a:lnTo>
                  <a:pt x="1161914" y="965200"/>
                </a:lnTo>
                <a:lnTo>
                  <a:pt x="1161154" y="977900"/>
                </a:lnTo>
                <a:close/>
              </a:path>
              <a:path w="2089784" h="2679700">
                <a:moveTo>
                  <a:pt x="1190097" y="977900"/>
                </a:moveTo>
                <a:lnTo>
                  <a:pt x="1181899" y="977900"/>
                </a:lnTo>
                <a:lnTo>
                  <a:pt x="1183086" y="965200"/>
                </a:lnTo>
                <a:lnTo>
                  <a:pt x="1193968" y="965200"/>
                </a:lnTo>
                <a:lnTo>
                  <a:pt x="1190097" y="977900"/>
                </a:lnTo>
                <a:close/>
              </a:path>
              <a:path w="2089784" h="2679700">
                <a:moveTo>
                  <a:pt x="1220986" y="977900"/>
                </a:moveTo>
                <a:lnTo>
                  <a:pt x="1207817" y="977900"/>
                </a:lnTo>
                <a:lnTo>
                  <a:pt x="1208353" y="965200"/>
                </a:lnTo>
                <a:lnTo>
                  <a:pt x="1220226" y="965200"/>
                </a:lnTo>
                <a:lnTo>
                  <a:pt x="1220986" y="977900"/>
                </a:lnTo>
                <a:close/>
              </a:path>
              <a:path w="2089784" h="2679700">
                <a:moveTo>
                  <a:pt x="1250153" y="977900"/>
                </a:moveTo>
                <a:lnTo>
                  <a:pt x="1236535" y="977900"/>
                </a:lnTo>
                <a:lnTo>
                  <a:pt x="1236304" y="965200"/>
                </a:lnTo>
                <a:lnTo>
                  <a:pt x="1248800" y="965200"/>
                </a:lnTo>
                <a:lnTo>
                  <a:pt x="1250153" y="977900"/>
                </a:lnTo>
                <a:close/>
              </a:path>
              <a:path w="2089784" h="2679700">
                <a:moveTo>
                  <a:pt x="951118" y="990600"/>
                </a:moveTo>
                <a:lnTo>
                  <a:pt x="948861" y="990600"/>
                </a:lnTo>
                <a:lnTo>
                  <a:pt x="943998" y="977900"/>
                </a:lnTo>
                <a:lnTo>
                  <a:pt x="954794" y="977900"/>
                </a:lnTo>
                <a:lnTo>
                  <a:pt x="951118" y="990600"/>
                </a:lnTo>
                <a:close/>
              </a:path>
              <a:path w="2089784" h="2679700">
                <a:moveTo>
                  <a:pt x="956368" y="990069"/>
                </a:moveTo>
                <a:lnTo>
                  <a:pt x="954794" y="977900"/>
                </a:lnTo>
                <a:lnTo>
                  <a:pt x="962594" y="977900"/>
                </a:lnTo>
                <a:lnTo>
                  <a:pt x="956368" y="990069"/>
                </a:lnTo>
                <a:close/>
              </a:path>
              <a:path w="2089784" h="2679700">
                <a:moveTo>
                  <a:pt x="969801" y="990600"/>
                </a:moveTo>
                <a:lnTo>
                  <a:pt x="968245" y="990600"/>
                </a:lnTo>
                <a:lnTo>
                  <a:pt x="962594" y="977900"/>
                </a:lnTo>
                <a:lnTo>
                  <a:pt x="968418" y="977900"/>
                </a:lnTo>
                <a:lnTo>
                  <a:pt x="969801" y="990600"/>
                </a:lnTo>
                <a:close/>
              </a:path>
              <a:path w="2089784" h="2679700">
                <a:moveTo>
                  <a:pt x="1014770" y="990600"/>
                </a:moveTo>
                <a:lnTo>
                  <a:pt x="984403" y="990600"/>
                </a:lnTo>
                <a:lnTo>
                  <a:pt x="981425" y="977900"/>
                </a:lnTo>
                <a:lnTo>
                  <a:pt x="1028532" y="977900"/>
                </a:lnTo>
                <a:lnTo>
                  <a:pt x="1014770" y="990600"/>
                </a:lnTo>
                <a:close/>
              </a:path>
              <a:path w="2089784" h="2679700">
                <a:moveTo>
                  <a:pt x="1056180" y="1003300"/>
                </a:moveTo>
                <a:lnTo>
                  <a:pt x="1031021" y="1003300"/>
                </a:lnTo>
                <a:lnTo>
                  <a:pt x="1029697" y="990069"/>
                </a:lnTo>
                <a:lnTo>
                  <a:pt x="1028532" y="977900"/>
                </a:lnTo>
                <a:lnTo>
                  <a:pt x="1063309" y="977900"/>
                </a:lnTo>
                <a:lnTo>
                  <a:pt x="1067569" y="990600"/>
                </a:lnTo>
                <a:lnTo>
                  <a:pt x="1063075" y="990600"/>
                </a:lnTo>
                <a:lnTo>
                  <a:pt x="1056180" y="1003300"/>
                </a:lnTo>
                <a:close/>
              </a:path>
              <a:path w="2089784" h="2679700">
                <a:moveTo>
                  <a:pt x="1105076" y="990600"/>
                </a:moveTo>
                <a:lnTo>
                  <a:pt x="1074862" y="990600"/>
                </a:lnTo>
                <a:lnTo>
                  <a:pt x="1078929" y="977900"/>
                </a:lnTo>
                <a:lnTo>
                  <a:pt x="1100918" y="977900"/>
                </a:lnTo>
                <a:lnTo>
                  <a:pt x="1105076" y="990600"/>
                </a:lnTo>
                <a:close/>
              </a:path>
              <a:path w="2089784" h="2679700">
                <a:moveTo>
                  <a:pt x="1209937" y="990600"/>
                </a:moveTo>
                <a:lnTo>
                  <a:pt x="1110732" y="990600"/>
                </a:lnTo>
                <a:lnTo>
                  <a:pt x="1115290" y="977900"/>
                </a:lnTo>
                <a:lnTo>
                  <a:pt x="1214004" y="977900"/>
                </a:lnTo>
                <a:lnTo>
                  <a:pt x="1209937" y="990600"/>
                </a:lnTo>
                <a:close/>
              </a:path>
              <a:path w="2089784" h="2679700">
                <a:moveTo>
                  <a:pt x="1258895" y="990600"/>
                </a:moveTo>
                <a:lnTo>
                  <a:pt x="1251202" y="990600"/>
                </a:lnTo>
                <a:lnTo>
                  <a:pt x="1255862" y="977900"/>
                </a:lnTo>
                <a:lnTo>
                  <a:pt x="1256040" y="977900"/>
                </a:lnTo>
                <a:lnTo>
                  <a:pt x="1258895" y="990600"/>
                </a:lnTo>
                <a:close/>
              </a:path>
              <a:path w="2089784" h="2679700">
                <a:moveTo>
                  <a:pt x="956436" y="990600"/>
                </a:moveTo>
                <a:lnTo>
                  <a:pt x="956096" y="990600"/>
                </a:lnTo>
                <a:lnTo>
                  <a:pt x="956368" y="990069"/>
                </a:lnTo>
                <a:lnTo>
                  <a:pt x="956436" y="990600"/>
                </a:lnTo>
                <a:close/>
              </a:path>
              <a:path w="2089784" h="2679700">
                <a:moveTo>
                  <a:pt x="940011" y="1003300"/>
                </a:moveTo>
                <a:lnTo>
                  <a:pt x="918333" y="1003300"/>
                </a:lnTo>
                <a:lnTo>
                  <a:pt x="914318" y="990600"/>
                </a:lnTo>
                <a:lnTo>
                  <a:pt x="938658" y="990600"/>
                </a:lnTo>
                <a:lnTo>
                  <a:pt x="940011" y="1003300"/>
                </a:lnTo>
                <a:close/>
              </a:path>
              <a:path w="2089784" h="2679700">
                <a:moveTo>
                  <a:pt x="958694" y="1003300"/>
                </a:moveTo>
                <a:lnTo>
                  <a:pt x="943600" y="1003300"/>
                </a:lnTo>
                <a:lnTo>
                  <a:pt x="945749" y="990600"/>
                </a:lnTo>
                <a:lnTo>
                  <a:pt x="952840" y="990600"/>
                </a:lnTo>
                <a:lnTo>
                  <a:pt x="958694" y="1003300"/>
                </a:lnTo>
                <a:close/>
              </a:path>
              <a:path w="2089784" h="2679700">
                <a:moveTo>
                  <a:pt x="1021275" y="1003300"/>
                </a:moveTo>
                <a:lnTo>
                  <a:pt x="958694" y="1003300"/>
                </a:lnTo>
                <a:lnTo>
                  <a:pt x="962000" y="990600"/>
                </a:lnTo>
                <a:lnTo>
                  <a:pt x="1015928" y="990600"/>
                </a:lnTo>
                <a:lnTo>
                  <a:pt x="1021275" y="1003300"/>
                </a:lnTo>
                <a:close/>
              </a:path>
              <a:path w="2089784" h="2679700">
                <a:moveTo>
                  <a:pt x="1080368" y="1003300"/>
                </a:moveTo>
                <a:lnTo>
                  <a:pt x="1068328" y="1003300"/>
                </a:lnTo>
                <a:lnTo>
                  <a:pt x="1063075" y="990600"/>
                </a:lnTo>
                <a:lnTo>
                  <a:pt x="1077547" y="990600"/>
                </a:lnTo>
                <a:lnTo>
                  <a:pt x="1080368" y="1003300"/>
                </a:lnTo>
                <a:close/>
              </a:path>
              <a:path w="2089784" h="2679700">
                <a:moveTo>
                  <a:pt x="1121156" y="1003300"/>
                </a:moveTo>
                <a:lnTo>
                  <a:pt x="1093147" y="1003300"/>
                </a:lnTo>
                <a:lnTo>
                  <a:pt x="1092466" y="990600"/>
                </a:lnTo>
                <a:lnTo>
                  <a:pt x="1123732" y="990600"/>
                </a:lnTo>
                <a:lnTo>
                  <a:pt x="1121156" y="1003300"/>
                </a:lnTo>
                <a:close/>
              </a:path>
              <a:path w="2089784" h="2679700">
                <a:moveTo>
                  <a:pt x="1156965" y="1003300"/>
                </a:moveTo>
                <a:lnTo>
                  <a:pt x="1151538" y="1003300"/>
                </a:lnTo>
                <a:lnTo>
                  <a:pt x="1150040" y="990600"/>
                </a:lnTo>
                <a:lnTo>
                  <a:pt x="1160561" y="990600"/>
                </a:lnTo>
                <a:lnTo>
                  <a:pt x="1156965" y="1003300"/>
                </a:lnTo>
                <a:close/>
              </a:path>
              <a:path w="2089784" h="2679700">
                <a:moveTo>
                  <a:pt x="998606" y="1016000"/>
                </a:moveTo>
                <a:lnTo>
                  <a:pt x="914287" y="1016000"/>
                </a:lnTo>
                <a:lnTo>
                  <a:pt x="918543" y="1003300"/>
                </a:lnTo>
                <a:lnTo>
                  <a:pt x="999336" y="1003300"/>
                </a:lnTo>
                <a:lnTo>
                  <a:pt x="998606" y="1016000"/>
                </a:lnTo>
                <a:close/>
              </a:path>
              <a:path w="2089784" h="2679700">
                <a:moveTo>
                  <a:pt x="1044190" y="1016000"/>
                </a:moveTo>
                <a:lnTo>
                  <a:pt x="1020508" y="1016000"/>
                </a:lnTo>
                <a:lnTo>
                  <a:pt x="1020531" y="1003300"/>
                </a:lnTo>
                <a:lnTo>
                  <a:pt x="1046853" y="1003300"/>
                </a:lnTo>
                <a:lnTo>
                  <a:pt x="1044190" y="1016000"/>
                </a:lnTo>
                <a:close/>
              </a:path>
              <a:path w="2089784" h="2679700">
                <a:moveTo>
                  <a:pt x="1097249" y="1016000"/>
                </a:moveTo>
                <a:lnTo>
                  <a:pt x="1070311" y="1016000"/>
                </a:lnTo>
                <a:lnTo>
                  <a:pt x="1070137" y="1003300"/>
                </a:lnTo>
                <a:lnTo>
                  <a:pt x="1097474" y="1003300"/>
                </a:lnTo>
                <a:lnTo>
                  <a:pt x="1097249" y="1016000"/>
                </a:lnTo>
                <a:close/>
              </a:path>
              <a:path w="2089784" h="2679700">
                <a:moveTo>
                  <a:pt x="1115505" y="1016000"/>
                </a:moveTo>
                <a:lnTo>
                  <a:pt x="1111265" y="1016000"/>
                </a:lnTo>
                <a:lnTo>
                  <a:pt x="1111207" y="1003300"/>
                </a:lnTo>
                <a:lnTo>
                  <a:pt x="1119238" y="1003300"/>
                </a:lnTo>
                <a:lnTo>
                  <a:pt x="1115505" y="1016000"/>
                </a:lnTo>
                <a:close/>
              </a:path>
              <a:path w="2089784" h="2679700">
                <a:moveTo>
                  <a:pt x="1157587" y="1016000"/>
                </a:moveTo>
                <a:lnTo>
                  <a:pt x="1142132" y="1016000"/>
                </a:lnTo>
                <a:lnTo>
                  <a:pt x="1143883" y="1003300"/>
                </a:lnTo>
                <a:lnTo>
                  <a:pt x="1152334" y="1003300"/>
                </a:lnTo>
                <a:lnTo>
                  <a:pt x="1157587" y="1016000"/>
                </a:lnTo>
                <a:close/>
              </a:path>
              <a:path w="2089784" h="2679700">
                <a:moveTo>
                  <a:pt x="1177156" y="1016000"/>
                </a:moveTo>
                <a:lnTo>
                  <a:pt x="1171927" y="1016000"/>
                </a:lnTo>
                <a:lnTo>
                  <a:pt x="1172483" y="1003300"/>
                </a:lnTo>
                <a:lnTo>
                  <a:pt x="1180595" y="1003300"/>
                </a:lnTo>
                <a:lnTo>
                  <a:pt x="1177156" y="1016000"/>
                </a:lnTo>
                <a:close/>
              </a:path>
              <a:path w="2089784" h="2679700">
                <a:moveTo>
                  <a:pt x="1192979" y="1011567"/>
                </a:moveTo>
                <a:lnTo>
                  <a:pt x="1190459" y="1003300"/>
                </a:lnTo>
                <a:lnTo>
                  <a:pt x="1193454" y="1003300"/>
                </a:lnTo>
                <a:lnTo>
                  <a:pt x="1192979" y="1011567"/>
                </a:lnTo>
                <a:close/>
              </a:path>
              <a:path w="2089784" h="2679700">
                <a:moveTo>
                  <a:pt x="1246613" y="1015791"/>
                </a:moveTo>
                <a:lnTo>
                  <a:pt x="1244364" y="1003300"/>
                </a:lnTo>
                <a:lnTo>
                  <a:pt x="1249560" y="1003300"/>
                </a:lnTo>
                <a:lnTo>
                  <a:pt x="1246613" y="1015791"/>
                </a:lnTo>
                <a:close/>
              </a:path>
              <a:path w="2089784" h="2679700">
                <a:moveTo>
                  <a:pt x="1194330" y="1016000"/>
                </a:moveTo>
                <a:lnTo>
                  <a:pt x="1192724" y="1016000"/>
                </a:lnTo>
                <a:lnTo>
                  <a:pt x="1192979" y="1011567"/>
                </a:lnTo>
                <a:lnTo>
                  <a:pt x="1194330" y="1016000"/>
                </a:lnTo>
                <a:close/>
              </a:path>
              <a:path w="2089784" h="2679700">
                <a:moveTo>
                  <a:pt x="1246651" y="1016000"/>
                </a:moveTo>
                <a:lnTo>
                  <a:pt x="1246613" y="1015791"/>
                </a:lnTo>
                <a:lnTo>
                  <a:pt x="1246651" y="1016000"/>
                </a:lnTo>
                <a:close/>
              </a:path>
              <a:path w="2089784" h="2679700">
                <a:moveTo>
                  <a:pt x="971552" y="1028700"/>
                </a:moveTo>
                <a:lnTo>
                  <a:pt x="970054" y="1028700"/>
                </a:lnTo>
                <a:lnTo>
                  <a:pt x="972319" y="1016000"/>
                </a:lnTo>
                <a:lnTo>
                  <a:pt x="977941" y="1016000"/>
                </a:lnTo>
                <a:lnTo>
                  <a:pt x="971552" y="1028700"/>
                </a:lnTo>
                <a:close/>
              </a:path>
              <a:path w="2089784" h="2679700">
                <a:moveTo>
                  <a:pt x="1009488" y="1028700"/>
                </a:moveTo>
                <a:lnTo>
                  <a:pt x="986421" y="1028700"/>
                </a:lnTo>
                <a:lnTo>
                  <a:pt x="986283" y="1016000"/>
                </a:lnTo>
                <a:lnTo>
                  <a:pt x="1009597" y="1016000"/>
                </a:lnTo>
                <a:lnTo>
                  <a:pt x="1009488" y="1028700"/>
                </a:lnTo>
                <a:close/>
              </a:path>
              <a:path w="2089784" h="2679700">
                <a:moveTo>
                  <a:pt x="1050326" y="1028700"/>
                </a:moveTo>
                <a:lnTo>
                  <a:pt x="1025993" y="1028700"/>
                </a:lnTo>
                <a:lnTo>
                  <a:pt x="1027179" y="1016000"/>
                </a:lnTo>
                <a:lnTo>
                  <a:pt x="1052077" y="1016000"/>
                </a:lnTo>
                <a:lnTo>
                  <a:pt x="1050326" y="1028700"/>
                </a:lnTo>
                <a:close/>
              </a:path>
              <a:path w="2089784" h="2679700">
                <a:moveTo>
                  <a:pt x="1101851" y="1028700"/>
                </a:moveTo>
                <a:lnTo>
                  <a:pt x="1072120" y="1028700"/>
                </a:lnTo>
                <a:lnTo>
                  <a:pt x="1072800" y="1016000"/>
                </a:lnTo>
                <a:lnTo>
                  <a:pt x="1099905" y="1016000"/>
                </a:lnTo>
                <a:lnTo>
                  <a:pt x="1101851" y="1028700"/>
                </a:lnTo>
                <a:close/>
              </a:path>
              <a:path w="2089784" h="2679700">
                <a:moveTo>
                  <a:pt x="1119094" y="1028700"/>
                </a:moveTo>
                <a:lnTo>
                  <a:pt x="1109340" y="1028700"/>
                </a:lnTo>
                <a:lnTo>
                  <a:pt x="1111605" y="1016000"/>
                </a:lnTo>
                <a:lnTo>
                  <a:pt x="1118645" y="1016000"/>
                </a:lnTo>
                <a:lnTo>
                  <a:pt x="1119094" y="1028700"/>
                </a:lnTo>
                <a:close/>
              </a:path>
              <a:path w="2089784" h="2679700">
                <a:moveTo>
                  <a:pt x="1132125" y="1028700"/>
                </a:moveTo>
                <a:lnTo>
                  <a:pt x="1129129" y="1028700"/>
                </a:lnTo>
                <a:lnTo>
                  <a:pt x="1130171" y="1016000"/>
                </a:lnTo>
                <a:lnTo>
                  <a:pt x="1133934" y="1016000"/>
                </a:lnTo>
                <a:lnTo>
                  <a:pt x="1132125" y="1028700"/>
                </a:lnTo>
                <a:close/>
              </a:path>
              <a:path w="2089784" h="2679700">
                <a:moveTo>
                  <a:pt x="1147074" y="1024123"/>
                </a:moveTo>
                <a:lnTo>
                  <a:pt x="1142103" y="1016000"/>
                </a:lnTo>
                <a:lnTo>
                  <a:pt x="1145070" y="1016000"/>
                </a:lnTo>
                <a:lnTo>
                  <a:pt x="1147074" y="1024123"/>
                </a:lnTo>
                <a:close/>
              </a:path>
              <a:path w="2089784" h="2679700">
                <a:moveTo>
                  <a:pt x="1191441" y="1028700"/>
                </a:moveTo>
                <a:lnTo>
                  <a:pt x="1149874" y="1028700"/>
                </a:lnTo>
                <a:lnTo>
                  <a:pt x="1154679" y="1016000"/>
                </a:lnTo>
                <a:lnTo>
                  <a:pt x="1194112" y="1016000"/>
                </a:lnTo>
                <a:lnTo>
                  <a:pt x="1191441" y="1028700"/>
                </a:lnTo>
                <a:close/>
              </a:path>
              <a:path w="2089784" h="2679700">
                <a:moveTo>
                  <a:pt x="1239951" y="1028700"/>
                </a:moveTo>
                <a:lnTo>
                  <a:pt x="1203071" y="1028700"/>
                </a:lnTo>
                <a:lnTo>
                  <a:pt x="1198632" y="1016000"/>
                </a:lnTo>
                <a:lnTo>
                  <a:pt x="1235797" y="1016000"/>
                </a:lnTo>
                <a:lnTo>
                  <a:pt x="1239951" y="1028700"/>
                </a:lnTo>
                <a:close/>
              </a:path>
              <a:path w="2089784" h="2679700">
                <a:moveTo>
                  <a:pt x="1248460" y="1028700"/>
                </a:moveTo>
                <a:lnTo>
                  <a:pt x="1242071" y="1028700"/>
                </a:lnTo>
                <a:lnTo>
                  <a:pt x="1246086" y="1016000"/>
                </a:lnTo>
                <a:lnTo>
                  <a:pt x="1247128" y="1016000"/>
                </a:lnTo>
                <a:lnTo>
                  <a:pt x="1248460" y="1028700"/>
                </a:lnTo>
                <a:close/>
              </a:path>
              <a:path w="2089784" h="2679700">
                <a:moveTo>
                  <a:pt x="1149874" y="1028700"/>
                </a:moveTo>
                <a:lnTo>
                  <a:pt x="1148203" y="1028700"/>
                </a:lnTo>
                <a:lnTo>
                  <a:pt x="1147074" y="1024123"/>
                </a:lnTo>
                <a:lnTo>
                  <a:pt x="1149874" y="1028700"/>
                </a:lnTo>
                <a:close/>
              </a:path>
              <a:path w="2089784" h="2679700">
                <a:moveTo>
                  <a:pt x="971161" y="1041400"/>
                </a:moveTo>
                <a:lnTo>
                  <a:pt x="937804" y="1041400"/>
                </a:lnTo>
                <a:lnTo>
                  <a:pt x="936509" y="1028700"/>
                </a:lnTo>
                <a:lnTo>
                  <a:pt x="970198" y="1028700"/>
                </a:lnTo>
                <a:lnTo>
                  <a:pt x="971161" y="1041400"/>
                </a:lnTo>
                <a:close/>
              </a:path>
              <a:path w="2089784" h="2679700">
                <a:moveTo>
                  <a:pt x="1013866" y="1041400"/>
                </a:moveTo>
                <a:lnTo>
                  <a:pt x="989330" y="1041400"/>
                </a:lnTo>
                <a:lnTo>
                  <a:pt x="988288" y="1028700"/>
                </a:lnTo>
                <a:lnTo>
                  <a:pt x="1011832" y="1028700"/>
                </a:lnTo>
                <a:lnTo>
                  <a:pt x="1013866" y="1041400"/>
                </a:lnTo>
                <a:close/>
              </a:path>
              <a:path w="2089784" h="2679700">
                <a:moveTo>
                  <a:pt x="1030428" y="1041400"/>
                </a:moveTo>
                <a:lnTo>
                  <a:pt x="1026275" y="1028700"/>
                </a:lnTo>
                <a:lnTo>
                  <a:pt x="1030370" y="1028700"/>
                </a:lnTo>
                <a:lnTo>
                  <a:pt x="1030428" y="1041400"/>
                </a:lnTo>
                <a:close/>
              </a:path>
              <a:path w="2089784" h="2679700">
                <a:moveTo>
                  <a:pt x="1076780" y="1041400"/>
                </a:moveTo>
                <a:lnTo>
                  <a:pt x="1051715" y="1041400"/>
                </a:lnTo>
                <a:lnTo>
                  <a:pt x="1048973" y="1028700"/>
                </a:lnTo>
                <a:lnTo>
                  <a:pt x="1076447" y="1028700"/>
                </a:lnTo>
                <a:lnTo>
                  <a:pt x="1076780" y="1041400"/>
                </a:lnTo>
                <a:close/>
              </a:path>
              <a:path w="2089784" h="2679700">
                <a:moveTo>
                  <a:pt x="1119238" y="1041400"/>
                </a:moveTo>
                <a:lnTo>
                  <a:pt x="1113356" y="1041400"/>
                </a:lnTo>
                <a:lnTo>
                  <a:pt x="1118023" y="1028700"/>
                </a:lnTo>
                <a:lnTo>
                  <a:pt x="1120251" y="1028700"/>
                </a:lnTo>
                <a:lnTo>
                  <a:pt x="1119238" y="1041400"/>
                </a:lnTo>
                <a:close/>
              </a:path>
              <a:path w="2089784" h="2679700">
                <a:moveTo>
                  <a:pt x="1177796" y="1041400"/>
                </a:moveTo>
                <a:lnTo>
                  <a:pt x="1176812" y="1041400"/>
                </a:lnTo>
                <a:lnTo>
                  <a:pt x="1178136" y="1028700"/>
                </a:lnTo>
                <a:lnTo>
                  <a:pt x="1184048" y="1028700"/>
                </a:lnTo>
                <a:lnTo>
                  <a:pt x="1177796" y="1041400"/>
                </a:lnTo>
                <a:close/>
              </a:path>
              <a:path w="2089784" h="2679700">
                <a:moveTo>
                  <a:pt x="1196819" y="1041400"/>
                </a:moveTo>
                <a:lnTo>
                  <a:pt x="1194250" y="1041400"/>
                </a:lnTo>
                <a:lnTo>
                  <a:pt x="1193599" y="1028700"/>
                </a:lnTo>
                <a:lnTo>
                  <a:pt x="1196681" y="1028700"/>
                </a:lnTo>
                <a:lnTo>
                  <a:pt x="1196819" y="1041400"/>
                </a:lnTo>
                <a:close/>
              </a:path>
              <a:path w="2089784" h="2679700">
                <a:moveTo>
                  <a:pt x="1246369" y="1041400"/>
                </a:moveTo>
                <a:lnTo>
                  <a:pt x="1230088" y="1041400"/>
                </a:lnTo>
                <a:lnTo>
                  <a:pt x="1229155" y="1028700"/>
                </a:lnTo>
                <a:lnTo>
                  <a:pt x="1247099" y="1028700"/>
                </a:lnTo>
                <a:lnTo>
                  <a:pt x="1246369" y="1041400"/>
                </a:lnTo>
                <a:close/>
              </a:path>
              <a:path w="2089784" h="2679700">
                <a:moveTo>
                  <a:pt x="837243" y="1054100"/>
                </a:moveTo>
                <a:lnTo>
                  <a:pt x="794141" y="1054100"/>
                </a:lnTo>
                <a:lnTo>
                  <a:pt x="789336" y="1041400"/>
                </a:lnTo>
                <a:lnTo>
                  <a:pt x="837272" y="1041400"/>
                </a:lnTo>
                <a:lnTo>
                  <a:pt x="837243" y="1054100"/>
                </a:lnTo>
                <a:close/>
              </a:path>
              <a:path w="2089784" h="2679700">
                <a:moveTo>
                  <a:pt x="895527" y="1054100"/>
                </a:moveTo>
                <a:lnTo>
                  <a:pt x="850948" y="1054100"/>
                </a:lnTo>
                <a:lnTo>
                  <a:pt x="850557" y="1041400"/>
                </a:lnTo>
                <a:lnTo>
                  <a:pt x="894311" y="1041400"/>
                </a:lnTo>
                <a:lnTo>
                  <a:pt x="895527" y="1054100"/>
                </a:lnTo>
                <a:close/>
              </a:path>
              <a:path w="2089784" h="2679700">
                <a:moveTo>
                  <a:pt x="929042" y="1054100"/>
                </a:moveTo>
                <a:lnTo>
                  <a:pt x="899369" y="1054100"/>
                </a:lnTo>
                <a:lnTo>
                  <a:pt x="899477" y="1041400"/>
                </a:lnTo>
                <a:lnTo>
                  <a:pt x="925258" y="1041400"/>
                </a:lnTo>
                <a:lnTo>
                  <a:pt x="929042" y="1054100"/>
                </a:lnTo>
                <a:close/>
              </a:path>
              <a:path w="2089784" h="2679700">
                <a:moveTo>
                  <a:pt x="978787" y="1054100"/>
                </a:moveTo>
                <a:lnTo>
                  <a:pt x="947081" y="1054100"/>
                </a:lnTo>
                <a:lnTo>
                  <a:pt x="942725" y="1041400"/>
                </a:lnTo>
                <a:lnTo>
                  <a:pt x="980372" y="1041400"/>
                </a:lnTo>
                <a:lnTo>
                  <a:pt x="978787" y="1054100"/>
                </a:lnTo>
                <a:close/>
              </a:path>
              <a:path w="2089784" h="2679700">
                <a:moveTo>
                  <a:pt x="1001066" y="1054100"/>
                </a:moveTo>
                <a:lnTo>
                  <a:pt x="990494" y="1054100"/>
                </a:lnTo>
                <a:lnTo>
                  <a:pt x="988968" y="1041400"/>
                </a:lnTo>
                <a:lnTo>
                  <a:pt x="1000552" y="1041400"/>
                </a:lnTo>
                <a:lnTo>
                  <a:pt x="1001066" y="1054100"/>
                </a:lnTo>
                <a:close/>
              </a:path>
              <a:path w="2089784" h="2679700">
                <a:moveTo>
                  <a:pt x="1023026" y="1054100"/>
                </a:moveTo>
                <a:lnTo>
                  <a:pt x="1013975" y="1054100"/>
                </a:lnTo>
                <a:lnTo>
                  <a:pt x="1013214" y="1041400"/>
                </a:lnTo>
                <a:lnTo>
                  <a:pt x="1020110" y="1041400"/>
                </a:lnTo>
                <a:lnTo>
                  <a:pt x="1023026" y="1054100"/>
                </a:lnTo>
                <a:close/>
              </a:path>
              <a:path w="2089784" h="2679700">
                <a:moveTo>
                  <a:pt x="1033199" y="1054100"/>
                </a:moveTo>
                <a:lnTo>
                  <a:pt x="1023026" y="1054100"/>
                </a:lnTo>
                <a:lnTo>
                  <a:pt x="1025566" y="1041400"/>
                </a:lnTo>
                <a:lnTo>
                  <a:pt x="1031195" y="1041400"/>
                </a:lnTo>
                <a:lnTo>
                  <a:pt x="1033199" y="1054100"/>
                </a:lnTo>
                <a:close/>
              </a:path>
              <a:path w="2089784" h="2679700">
                <a:moveTo>
                  <a:pt x="1041477" y="1054100"/>
                </a:moveTo>
                <a:lnTo>
                  <a:pt x="1033199" y="1054100"/>
                </a:lnTo>
                <a:lnTo>
                  <a:pt x="1037244" y="1041400"/>
                </a:lnTo>
                <a:lnTo>
                  <a:pt x="1044791" y="1041400"/>
                </a:lnTo>
                <a:lnTo>
                  <a:pt x="1041477" y="1054100"/>
                </a:lnTo>
                <a:close/>
              </a:path>
              <a:path w="2089784" h="2679700">
                <a:moveTo>
                  <a:pt x="1071042" y="1054100"/>
                </a:moveTo>
                <a:lnTo>
                  <a:pt x="1066187" y="1054100"/>
                </a:lnTo>
                <a:lnTo>
                  <a:pt x="1062055" y="1041400"/>
                </a:lnTo>
                <a:lnTo>
                  <a:pt x="1074435" y="1041400"/>
                </a:lnTo>
                <a:lnTo>
                  <a:pt x="1071042" y="1054100"/>
                </a:lnTo>
                <a:close/>
              </a:path>
              <a:path w="2089784" h="2679700">
                <a:moveTo>
                  <a:pt x="1091989" y="1054100"/>
                </a:moveTo>
                <a:lnTo>
                  <a:pt x="1087571" y="1054100"/>
                </a:lnTo>
                <a:lnTo>
                  <a:pt x="1083640" y="1041400"/>
                </a:lnTo>
                <a:lnTo>
                  <a:pt x="1086562" y="1041400"/>
                </a:lnTo>
                <a:lnTo>
                  <a:pt x="1091989" y="1054100"/>
                </a:lnTo>
                <a:close/>
              </a:path>
              <a:path w="2089784" h="2679700">
                <a:moveTo>
                  <a:pt x="1100440" y="1054100"/>
                </a:moveTo>
                <a:lnTo>
                  <a:pt x="1096482" y="1054100"/>
                </a:lnTo>
                <a:lnTo>
                  <a:pt x="1095520" y="1041400"/>
                </a:lnTo>
                <a:lnTo>
                  <a:pt x="1099420" y="1041400"/>
                </a:lnTo>
                <a:lnTo>
                  <a:pt x="1100440" y="1054100"/>
                </a:lnTo>
                <a:close/>
              </a:path>
              <a:path w="2089784" h="2679700">
                <a:moveTo>
                  <a:pt x="1125620" y="1054100"/>
                </a:moveTo>
                <a:lnTo>
                  <a:pt x="1108124" y="1054100"/>
                </a:lnTo>
                <a:lnTo>
                  <a:pt x="1107451" y="1041400"/>
                </a:lnTo>
                <a:lnTo>
                  <a:pt x="1127632" y="1041400"/>
                </a:lnTo>
                <a:lnTo>
                  <a:pt x="1125620" y="1054100"/>
                </a:lnTo>
                <a:close/>
              </a:path>
              <a:path w="2089784" h="2679700">
                <a:moveTo>
                  <a:pt x="1181248" y="1054100"/>
                </a:moveTo>
                <a:lnTo>
                  <a:pt x="1180626" y="1054100"/>
                </a:lnTo>
                <a:lnTo>
                  <a:pt x="1177435" y="1041400"/>
                </a:lnTo>
                <a:lnTo>
                  <a:pt x="1181754" y="1041400"/>
                </a:lnTo>
                <a:lnTo>
                  <a:pt x="1181248" y="1054100"/>
                </a:lnTo>
                <a:close/>
              </a:path>
              <a:path w="2089784" h="2679700">
                <a:moveTo>
                  <a:pt x="1200466" y="1054100"/>
                </a:moveTo>
                <a:lnTo>
                  <a:pt x="1193737" y="1054100"/>
                </a:lnTo>
                <a:lnTo>
                  <a:pt x="1192977" y="1041400"/>
                </a:lnTo>
                <a:lnTo>
                  <a:pt x="1198150" y="1041400"/>
                </a:lnTo>
                <a:lnTo>
                  <a:pt x="1200466" y="1054100"/>
                </a:lnTo>
                <a:close/>
              </a:path>
              <a:path w="2089784" h="2679700">
                <a:moveTo>
                  <a:pt x="1216551" y="1054100"/>
                </a:moveTo>
                <a:lnTo>
                  <a:pt x="1212622" y="1054100"/>
                </a:lnTo>
                <a:lnTo>
                  <a:pt x="1216522" y="1041400"/>
                </a:lnTo>
                <a:lnTo>
                  <a:pt x="1216941" y="1041400"/>
                </a:lnTo>
                <a:lnTo>
                  <a:pt x="1216551" y="1054100"/>
                </a:lnTo>
                <a:close/>
              </a:path>
              <a:path w="2089784" h="2679700">
                <a:moveTo>
                  <a:pt x="1234851" y="1054100"/>
                </a:moveTo>
                <a:lnTo>
                  <a:pt x="1224546" y="1054100"/>
                </a:lnTo>
                <a:lnTo>
                  <a:pt x="1224177" y="1041400"/>
                </a:lnTo>
                <a:lnTo>
                  <a:pt x="1234182" y="1041400"/>
                </a:lnTo>
                <a:lnTo>
                  <a:pt x="1234851" y="1054100"/>
                </a:lnTo>
                <a:close/>
              </a:path>
              <a:path w="2089784" h="2679700">
                <a:moveTo>
                  <a:pt x="1263922" y="1054100"/>
                </a:moveTo>
                <a:lnTo>
                  <a:pt x="1262873" y="1054100"/>
                </a:lnTo>
                <a:lnTo>
                  <a:pt x="1261940" y="1041400"/>
                </a:lnTo>
                <a:lnTo>
                  <a:pt x="1264400" y="1041400"/>
                </a:lnTo>
                <a:lnTo>
                  <a:pt x="1263922" y="1054100"/>
                </a:lnTo>
                <a:close/>
              </a:path>
              <a:path w="2089784" h="2679700">
                <a:moveTo>
                  <a:pt x="891869" y="1066800"/>
                </a:moveTo>
                <a:lnTo>
                  <a:pt x="859710" y="1066800"/>
                </a:lnTo>
                <a:lnTo>
                  <a:pt x="856772" y="1054100"/>
                </a:lnTo>
                <a:lnTo>
                  <a:pt x="887046" y="1054100"/>
                </a:lnTo>
                <a:lnTo>
                  <a:pt x="891869" y="1066800"/>
                </a:lnTo>
                <a:close/>
              </a:path>
              <a:path w="2089784" h="2679700">
                <a:moveTo>
                  <a:pt x="936849" y="1066800"/>
                </a:moveTo>
                <a:lnTo>
                  <a:pt x="891869" y="1066800"/>
                </a:lnTo>
                <a:lnTo>
                  <a:pt x="896590" y="1054100"/>
                </a:lnTo>
                <a:lnTo>
                  <a:pt x="930062" y="1054100"/>
                </a:lnTo>
                <a:lnTo>
                  <a:pt x="936849" y="1066800"/>
                </a:lnTo>
                <a:close/>
              </a:path>
              <a:path w="2089784" h="2679700">
                <a:moveTo>
                  <a:pt x="948434" y="1066800"/>
                </a:moveTo>
                <a:lnTo>
                  <a:pt x="939563" y="1066800"/>
                </a:lnTo>
                <a:lnTo>
                  <a:pt x="945945" y="1054100"/>
                </a:lnTo>
                <a:lnTo>
                  <a:pt x="948434" y="1066800"/>
                </a:lnTo>
                <a:close/>
              </a:path>
              <a:path w="2089784" h="2679700">
                <a:moveTo>
                  <a:pt x="960698" y="1066800"/>
                </a:moveTo>
                <a:lnTo>
                  <a:pt x="948434" y="1066800"/>
                </a:lnTo>
                <a:lnTo>
                  <a:pt x="951176" y="1054100"/>
                </a:lnTo>
                <a:lnTo>
                  <a:pt x="963672" y="1054100"/>
                </a:lnTo>
                <a:lnTo>
                  <a:pt x="960698" y="1066800"/>
                </a:lnTo>
                <a:close/>
              </a:path>
              <a:path w="2089784" h="2679700">
                <a:moveTo>
                  <a:pt x="975119" y="1066800"/>
                </a:moveTo>
                <a:lnTo>
                  <a:pt x="974858" y="1066800"/>
                </a:lnTo>
                <a:lnTo>
                  <a:pt x="974576" y="1054100"/>
                </a:lnTo>
                <a:lnTo>
                  <a:pt x="975119" y="1066800"/>
                </a:lnTo>
                <a:close/>
              </a:path>
              <a:path w="2089784" h="2679700">
                <a:moveTo>
                  <a:pt x="990552" y="1054979"/>
                </a:moveTo>
                <a:lnTo>
                  <a:pt x="990632" y="1054100"/>
                </a:lnTo>
                <a:lnTo>
                  <a:pt x="990764" y="1054503"/>
                </a:lnTo>
                <a:lnTo>
                  <a:pt x="990552" y="1054979"/>
                </a:lnTo>
                <a:close/>
              </a:path>
              <a:path w="2089784" h="2679700">
                <a:moveTo>
                  <a:pt x="994785" y="1066800"/>
                </a:moveTo>
                <a:lnTo>
                  <a:pt x="990764" y="1054503"/>
                </a:lnTo>
                <a:lnTo>
                  <a:pt x="990943" y="1054100"/>
                </a:lnTo>
                <a:lnTo>
                  <a:pt x="1000132" y="1054100"/>
                </a:lnTo>
                <a:lnTo>
                  <a:pt x="994785" y="1066800"/>
                </a:lnTo>
                <a:close/>
              </a:path>
              <a:path w="2089784" h="2679700">
                <a:moveTo>
                  <a:pt x="1017426" y="1066800"/>
                </a:moveTo>
                <a:lnTo>
                  <a:pt x="1009032" y="1066800"/>
                </a:lnTo>
                <a:lnTo>
                  <a:pt x="1006825" y="1054100"/>
                </a:lnTo>
                <a:lnTo>
                  <a:pt x="1019068" y="1054100"/>
                </a:lnTo>
                <a:lnTo>
                  <a:pt x="1018895" y="1057998"/>
                </a:lnTo>
                <a:lnTo>
                  <a:pt x="1017426" y="1066800"/>
                </a:lnTo>
                <a:close/>
              </a:path>
              <a:path w="2089784" h="2679700">
                <a:moveTo>
                  <a:pt x="1018504" y="1066800"/>
                </a:moveTo>
                <a:lnTo>
                  <a:pt x="1018895" y="1057998"/>
                </a:lnTo>
                <a:lnTo>
                  <a:pt x="1019546" y="1054100"/>
                </a:lnTo>
                <a:lnTo>
                  <a:pt x="1018504" y="1066800"/>
                </a:lnTo>
                <a:close/>
              </a:path>
              <a:path w="2089784" h="2679700">
                <a:moveTo>
                  <a:pt x="1035037" y="1066800"/>
                </a:moveTo>
                <a:lnTo>
                  <a:pt x="1033677" y="1066800"/>
                </a:lnTo>
                <a:lnTo>
                  <a:pt x="1032946" y="1054100"/>
                </a:lnTo>
                <a:lnTo>
                  <a:pt x="1036390" y="1054100"/>
                </a:lnTo>
                <a:lnTo>
                  <a:pt x="1035037" y="1066800"/>
                </a:lnTo>
                <a:close/>
              </a:path>
              <a:path w="2089784" h="2679700">
                <a:moveTo>
                  <a:pt x="1074688" y="1066800"/>
                </a:moveTo>
                <a:lnTo>
                  <a:pt x="1066780" y="1066800"/>
                </a:lnTo>
                <a:lnTo>
                  <a:pt x="1065282" y="1054100"/>
                </a:lnTo>
                <a:lnTo>
                  <a:pt x="1075000" y="1054100"/>
                </a:lnTo>
                <a:lnTo>
                  <a:pt x="1074688" y="1066800"/>
                </a:lnTo>
                <a:close/>
              </a:path>
              <a:path w="2089784" h="2679700">
                <a:moveTo>
                  <a:pt x="1090146" y="1062655"/>
                </a:moveTo>
                <a:lnTo>
                  <a:pt x="1089673" y="1054100"/>
                </a:lnTo>
                <a:lnTo>
                  <a:pt x="1092466" y="1054100"/>
                </a:lnTo>
                <a:lnTo>
                  <a:pt x="1090146" y="1062655"/>
                </a:lnTo>
                <a:close/>
              </a:path>
              <a:path w="2089784" h="2679700">
                <a:moveTo>
                  <a:pt x="1133818" y="1066800"/>
                </a:moveTo>
                <a:lnTo>
                  <a:pt x="1108103" y="1066800"/>
                </a:lnTo>
                <a:lnTo>
                  <a:pt x="1105983" y="1054100"/>
                </a:lnTo>
                <a:lnTo>
                  <a:pt x="1134976" y="1054100"/>
                </a:lnTo>
                <a:lnTo>
                  <a:pt x="1133818" y="1066800"/>
                </a:lnTo>
                <a:close/>
              </a:path>
              <a:path w="2089784" h="2679700">
                <a:moveTo>
                  <a:pt x="1156994" y="1066800"/>
                </a:moveTo>
                <a:lnTo>
                  <a:pt x="1146423" y="1066800"/>
                </a:lnTo>
                <a:lnTo>
                  <a:pt x="1144360" y="1054100"/>
                </a:lnTo>
                <a:lnTo>
                  <a:pt x="1156914" y="1054100"/>
                </a:lnTo>
                <a:lnTo>
                  <a:pt x="1156994" y="1066800"/>
                </a:lnTo>
                <a:close/>
              </a:path>
              <a:path w="2089784" h="2679700">
                <a:moveTo>
                  <a:pt x="1213323" y="1066800"/>
                </a:moveTo>
                <a:lnTo>
                  <a:pt x="1202166" y="1066800"/>
                </a:lnTo>
                <a:lnTo>
                  <a:pt x="1206797" y="1054100"/>
                </a:lnTo>
                <a:lnTo>
                  <a:pt x="1213664" y="1054100"/>
                </a:lnTo>
                <a:lnTo>
                  <a:pt x="1213323" y="1066800"/>
                </a:lnTo>
                <a:close/>
              </a:path>
              <a:path w="2089784" h="2679700">
                <a:moveTo>
                  <a:pt x="2089575" y="1066800"/>
                </a:moveTo>
                <a:lnTo>
                  <a:pt x="1875081" y="1066800"/>
                </a:lnTo>
                <a:lnTo>
                  <a:pt x="1875081" y="1054100"/>
                </a:lnTo>
                <a:lnTo>
                  <a:pt x="2089575" y="1054100"/>
                </a:lnTo>
                <a:lnTo>
                  <a:pt x="2089575" y="1066800"/>
                </a:lnTo>
                <a:close/>
              </a:path>
              <a:path w="2089784" h="2679700">
                <a:moveTo>
                  <a:pt x="989474" y="1066800"/>
                </a:moveTo>
                <a:lnTo>
                  <a:pt x="985292" y="1066800"/>
                </a:lnTo>
                <a:lnTo>
                  <a:pt x="990552" y="1054979"/>
                </a:lnTo>
                <a:lnTo>
                  <a:pt x="989474" y="1066800"/>
                </a:lnTo>
                <a:close/>
              </a:path>
              <a:path w="2089784" h="2679700">
                <a:moveTo>
                  <a:pt x="1090375" y="1066800"/>
                </a:moveTo>
                <a:lnTo>
                  <a:pt x="1089022" y="1066800"/>
                </a:lnTo>
                <a:lnTo>
                  <a:pt x="1090146" y="1062655"/>
                </a:lnTo>
                <a:lnTo>
                  <a:pt x="1090375" y="1066800"/>
                </a:lnTo>
                <a:close/>
              </a:path>
              <a:path w="2089784" h="2679700">
                <a:moveTo>
                  <a:pt x="2089575" y="1244600"/>
                </a:moveTo>
                <a:lnTo>
                  <a:pt x="1875081" y="1244600"/>
                </a:lnTo>
                <a:lnTo>
                  <a:pt x="1875081" y="1231900"/>
                </a:lnTo>
                <a:lnTo>
                  <a:pt x="2089575" y="1231900"/>
                </a:lnTo>
                <a:lnTo>
                  <a:pt x="2089575" y="1244600"/>
                </a:lnTo>
                <a:close/>
              </a:path>
              <a:path w="2089784" h="2679700">
                <a:moveTo>
                  <a:pt x="2089575" y="1422400"/>
                </a:moveTo>
                <a:lnTo>
                  <a:pt x="1574006" y="1422400"/>
                </a:lnTo>
                <a:lnTo>
                  <a:pt x="1574006" y="1409700"/>
                </a:lnTo>
                <a:lnTo>
                  <a:pt x="2089575" y="1409700"/>
                </a:lnTo>
                <a:lnTo>
                  <a:pt x="2089575" y="1422400"/>
                </a:lnTo>
                <a:close/>
              </a:path>
              <a:path w="2089784" h="2679700">
                <a:moveTo>
                  <a:pt x="2089575" y="1600200"/>
                </a:moveTo>
                <a:lnTo>
                  <a:pt x="727211" y="1600200"/>
                </a:lnTo>
                <a:lnTo>
                  <a:pt x="727211" y="1587500"/>
                </a:lnTo>
                <a:lnTo>
                  <a:pt x="2089575" y="1587500"/>
                </a:lnTo>
                <a:lnTo>
                  <a:pt x="2089575" y="1600200"/>
                </a:lnTo>
                <a:close/>
              </a:path>
              <a:path w="2089784" h="2679700">
                <a:moveTo>
                  <a:pt x="2089575" y="1714500"/>
                </a:moveTo>
                <a:lnTo>
                  <a:pt x="1887433" y="1714500"/>
                </a:lnTo>
                <a:lnTo>
                  <a:pt x="1887433" y="1701800"/>
                </a:lnTo>
                <a:lnTo>
                  <a:pt x="2089575" y="1701800"/>
                </a:lnTo>
                <a:lnTo>
                  <a:pt x="2089575" y="1714500"/>
                </a:lnTo>
                <a:close/>
              </a:path>
              <a:path w="2089784" h="2679700">
                <a:moveTo>
                  <a:pt x="2089575" y="1778000"/>
                </a:moveTo>
                <a:lnTo>
                  <a:pt x="727211" y="1778000"/>
                </a:lnTo>
                <a:lnTo>
                  <a:pt x="727211" y="1765300"/>
                </a:lnTo>
                <a:lnTo>
                  <a:pt x="2089575" y="1765300"/>
                </a:lnTo>
                <a:lnTo>
                  <a:pt x="2089575" y="1778000"/>
                </a:lnTo>
                <a:close/>
              </a:path>
              <a:path w="2089784" h="2679700">
                <a:moveTo>
                  <a:pt x="2089575" y="1866900"/>
                </a:moveTo>
                <a:lnTo>
                  <a:pt x="1887433" y="1866900"/>
                </a:lnTo>
                <a:lnTo>
                  <a:pt x="1887433" y="1854200"/>
                </a:lnTo>
                <a:lnTo>
                  <a:pt x="2089575" y="1854200"/>
                </a:lnTo>
                <a:lnTo>
                  <a:pt x="2089575" y="1866900"/>
                </a:lnTo>
                <a:close/>
              </a:path>
              <a:path w="2089784" h="2679700">
                <a:moveTo>
                  <a:pt x="2089575" y="2159000"/>
                </a:moveTo>
                <a:lnTo>
                  <a:pt x="1810973" y="2159000"/>
                </a:lnTo>
                <a:lnTo>
                  <a:pt x="1810633" y="2146300"/>
                </a:lnTo>
                <a:lnTo>
                  <a:pt x="1888590" y="2146300"/>
                </a:lnTo>
                <a:lnTo>
                  <a:pt x="1887433" y="2133600"/>
                </a:lnTo>
                <a:lnTo>
                  <a:pt x="1887433" y="2120900"/>
                </a:lnTo>
                <a:lnTo>
                  <a:pt x="1888337" y="2120900"/>
                </a:lnTo>
                <a:lnTo>
                  <a:pt x="1887433" y="2108200"/>
                </a:lnTo>
                <a:lnTo>
                  <a:pt x="1887433" y="2082800"/>
                </a:lnTo>
                <a:lnTo>
                  <a:pt x="1883757" y="2082800"/>
                </a:lnTo>
                <a:lnTo>
                  <a:pt x="1879625" y="2070100"/>
                </a:lnTo>
                <a:lnTo>
                  <a:pt x="1882288" y="2070100"/>
                </a:lnTo>
                <a:lnTo>
                  <a:pt x="1883525" y="2057400"/>
                </a:lnTo>
                <a:lnTo>
                  <a:pt x="1888221" y="2057400"/>
                </a:lnTo>
                <a:lnTo>
                  <a:pt x="1888699" y="2044700"/>
                </a:lnTo>
                <a:lnTo>
                  <a:pt x="1874850" y="2044700"/>
                </a:lnTo>
                <a:lnTo>
                  <a:pt x="1874908" y="2032000"/>
                </a:lnTo>
                <a:lnTo>
                  <a:pt x="1887433" y="2032000"/>
                </a:lnTo>
                <a:lnTo>
                  <a:pt x="1887433" y="2019300"/>
                </a:lnTo>
                <a:lnTo>
                  <a:pt x="1793058" y="2019300"/>
                </a:lnTo>
                <a:lnTo>
                  <a:pt x="1792660" y="2006600"/>
                </a:lnTo>
                <a:lnTo>
                  <a:pt x="1887433" y="2006600"/>
                </a:lnTo>
                <a:lnTo>
                  <a:pt x="1887433" y="1993900"/>
                </a:lnTo>
                <a:lnTo>
                  <a:pt x="1813462" y="1993900"/>
                </a:lnTo>
                <a:lnTo>
                  <a:pt x="1813860" y="1981200"/>
                </a:lnTo>
                <a:lnTo>
                  <a:pt x="1864577" y="1981200"/>
                </a:lnTo>
                <a:lnTo>
                  <a:pt x="1862643" y="1968500"/>
                </a:lnTo>
                <a:lnTo>
                  <a:pt x="1888952" y="1968500"/>
                </a:lnTo>
                <a:lnTo>
                  <a:pt x="1887433" y="1955800"/>
                </a:lnTo>
                <a:lnTo>
                  <a:pt x="1841327" y="1955800"/>
                </a:lnTo>
                <a:lnTo>
                  <a:pt x="1837709" y="1943100"/>
                </a:lnTo>
                <a:lnTo>
                  <a:pt x="1884928" y="1943100"/>
                </a:lnTo>
                <a:lnTo>
                  <a:pt x="1880812" y="1930400"/>
                </a:lnTo>
                <a:lnTo>
                  <a:pt x="1885877" y="1930400"/>
                </a:lnTo>
                <a:lnTo>
                  <a:pt x="1885935" y="1917700"/>
                </a:lnTo>
                <a:lnTo>
                  <a:pt x="2089575" y="1917700"/>
                </a:lnTo>
                <a:lnTo>
                  <a:pt x="2089575" y="2159000"/>
                </a:lnTo>
                <a:close/>
              </a:path>
              <a:path w="2089784" h="2679700">
                <a:moveTo>
                  <a:pt x="1791191" y="1955800"/>
                </a:moveTo>
                <a:lnTo>
                  <a:pt x="727211" y="1955800"/>
                </a:lnTo>
                <a:lnTo>
                  <a:pt x="727211" y="1943100"/>
                </a:lnTo>
                <a:lnTo>
                  <a:pt x="1797862" y="1943100"/>
                </a:lnTo>
                <a:lnTo>
                  <a:pt x="1791191" y="1955800"/>
                </a:lnTo>
                <a:close/>
              </a:path>
              <a:path w="2089784" h="2679700">
                <a:moveTo>
                  <a:pt x="1824685" y="1955800"/>
                </a:moveTo>
                <a:lnTo>
                  <a:pt x="1806053" y="1955800"/>
                </a:lnTo>
                <a:lnTo>
                  <a:pt x="1804107" y="1943100"/>
                </a:lnTo>
                <a:lnTo>
                  <a:pt x="1823238" y="1943100"/>
                </a:lnTo>
                <a:lnTo>
                  <a:pt x="1824685" y="1955800"/>
                </a:lnTo>
                <a:close/>
              </a:path>
              <a:path w="2089784" h="2679700">
                <a:moveTo>
                  <a:pt x="1826465" y="1968500"/>
                </a:moveTo>
                <a:lnTo>
                  <a:pt x="1808998" y="1968500"/>
                </a:lnTo>
                <a:lnTo>
                  <a:pt x="1812131" y="1955800"/>
                </a:lnTo>
                <a:lnTo>
                  <a:pt x="1829656" y="1955800"/>
                </a:lnTo>
                <a:lnTo>
                  <a:pt x="1826465" y="1968500"/>
                </a:lnTo>
                <a:close/>
              </a:path>
              <a:path w="2089784" h="2679700">
                <a:moveTo>
                  <a:pt x="1865552" y="1968500"/>
                </a:moveTo>
                <a:lnTo>
                  <a:pt x="1841276" y="1968500"/>
                </a:lnTo>
                <a:lnTo>
                  <a:pt x="1839829" y="1955800"/>
                </a:lnTo>
                <a:lnTo>
                  <a:pt x="1860776" y="1955800"/>
                </a:lnTo>
                <a:lnTo>
                  <a:pt x="1865552" y="1968500"/>
                </a:lnTo>
                <a:close/>
              </a:path>
              <a:path w="2089784" h="2679700">
                <a:moveTo>
                  <a:pt x="1880429" y="1956345"/>
                </a:moveTo>
                <a:lnTo>
                  <a:pt x="1880304" y="1955800"/>
                </a:lnTo>
                <a:lnTo>
                  <a:pt x="1880588" y="1955800"/>
                </a:lnTo>
                <a:lnTo>
                  <a:pt x="1880429" y="1956345"/>
                </a:lnTo>
                <a:close/>
              </a:path>
              <a:path w="2089784" h="2679700">
                <a:moveTo>
                  <a:pt x="1883219" y="1968500"/>
                </a:moveTo>
                <a:lnTo>
                  <a:pt x="1876890" y="1968500"/>
                </a:lnTo>
                <a:lnTo>
                  <a:pt x="1880429" y="1956345"/>
                </a:lnTo>
                <a:lnTo>
                  <a:pt x="1883219" y="1968500"/>
                </a:lnTo>
                <a:close/>
              </a:path>
              <a:path w="2089784" h="2679700">
                <a:moveTo>
                  <a:pt x="1798340" y="1993900"/>
                </a:moveTo>
                <a:lnTo>
                  <a:pt x="1743168" y="1993900"/>
                </a:lnTo>
                <a:lnTo>
                  <a:pt x="1743595" y="1981200"/>
                </a:lnTo>
                <a:lnTo>
                  <a:pt x="1739856" y="1981200"/>
                </a:lnTo>
                <a:lnTo>
                  <a:pt x="1738903" y="1968500"/>
                </a:lnTo>
                <a:lnTo>
                  <a:pt x="1808036" y="1968500"/>
                </a:lnTo>
                <a:lnTo>
                  <a:pt x="1801676" y="1981200"/>
                </a:lnTo>
                <a:lnTo>
                  <a:pt x="1798340" y="1993900"/>
                </a:lnTo>
                <a:close/>
              </a:path>
              <a:path w="2089784" h="2679700">
                <a:moveTo>
                  <a:pt x="1821718" y="1981200"/>
                </a:moveTo>
                <a:lnTo>
                  <a:pt x="1813745" y="1981200"/>
                </a:lnTo>
                <a:lnTo>
                  <a:pt x="1811031" y="1968500"/>
                </a:lnTo>
                <a:lnTo>
                  <a:pt x="1818636" y="1968500"/>
                </a:lnTo>
                <a:lnTo>
                  <a:pt x="1821718" y="1981200"/>
                </a:lnTo>
                <a:close/>
              </a:path>
              <a:path w="2089784" h="2679700">
                <a:moveTo>
                  <a:pt x="1851800" y="1981200"/>
                </a:moveTo>
                <a:lnTo>
                  <a:pt x="1832456" y="1981200"/>
                </a:lnTo>
                <a:lnTo>
                  <a:pt x="1834996" y="1968500"/>
                </a:lnTo>
                <a:lnTo>
                  <a:pt x="1854028" y="1968500"/>
                </a:lnTo>
                <a:lnTo>
                  <a:pt x="1851800" y="1981200"/>
                </a:lnTo>
                <a:close/>
              </a:path>
              <a:path w="2089784" h="2679700">
                <a:moveTo>
                  <a:pt x="1725303" y="1993900"/>
                </a:moveTo>
                <a:lnTo>
                  <a:pt x="1676803" y="1993900"/>
                </a:lnTo>
                <a:lnTo>
                  <a:pt x="1681810" y="1981200"/>
                </a:lnTo>
                <a:lnTo>
                  <a:pt x="1723357" y="1981200"/>
                </a:lnTo>
                <a:lnTo>
                  <a:pt x="1725303" y="1993900"/>
                </a:lnTo>
                <a:close/>
              </a:path>
              <a:path w="2089784" h="2679700">
                <a:moveTo>
                  <a:pt x="1755715" y="2019300"/>
                </a:moveTo>
                <a:lnTo>
                  <a:pt x="1705347" y="2019300"/>
                </a:lnTo>
                <a:lnTo>
                  <a:pt x="1707185" y="2006600"/>
                </a:lnTo>
                <a:lnTo>
                  <a:pt x="1755404" y="2006600"/>
                </a:lnTo>
                <a:lnTo>
                  <a:pt x="1755715" y="2019300"/>
                </a:lnTo>
                <a:close/>
              </a:path>
              <a:path w="2089784" h="2679700">
                <a:moveTo>
                  <a:pt x="1770982" y="2019300"/>
                </a:moveTo>
                <a:lnTo>
                  <a:pt x="1766771" y="2019300"/>
                </a:lnTo>
                <a:lnTo>
                  <a:pt x="1767364" y="2006600"/>
                </a:lnTo>
                <a:lnTo>
                  <a:pt x="1770700" y="2006600"/>
                </a:lnTo>
                <a:lnTo>
                  <a:pt x="1770982" y="2019300"/>
                </a:lnTo>
                <a:close/>
              </a:path>
              <a:path w="2089784" h="2679700">
                <a:moveTo>
                  <a:pt x="1785764" y="2032000"/>
                </a:moveTo>
                <a:lnTo>
                  <a:pt x="1713126" y="2032000"/>
                </a:lnTo>
                <a:lnTo>
                  <a:pt x="1711852" y="2019300"/>
                </a:lnTo>
                <a:lnTo>
                  <a:pt x="1786640" y="2019300"/>
                </a:lnTo>
                <a:lnTo>
                  <a:pt x="1785764" y="2032000"/>
                </a:lnTo>
                <a:close/>
              </a:path>
              <a:path w="2089784" h="2679700">
                <a:moveTo>
                  <a:pt x="1813998" y="2032000"/>
                </a:moveTo>
                <a:lnTo>
                  <a:pt x="1802696" y="2032000"/>
                </a:lnTo>
                <a:lnTo>
                  <a:pt x="1805178" y="2019300"/>
                </a:lnTo>
                <a:lnTo>
                  <a:pt x="1816827" y="2019300"/>
                </a:lnTo>
                <a:lnTo>
                  <a:pt x="1813998" y="2032000"/>
                </a:lnTo>
                <a:close/>
              </a:path>
              <a:path w="2089784" h="2679700">
                <a:moveTo>
                  <a:pt x="1839573" y="2025871"/>
                </a:moveTo>
                <a:lnTo>
                  <a:pt x="1839236" y="2019300"/>
                </a:lnTo>
                <a:lnTo>
                  <a:pt x="1841385" y="2019300"/>
                </a:lnTo>
                <a:lnTo>
                  <a:pt x="1839573" y="2025871"/>
                </a:lnTo>
                <a:close/>
              </a:path>
              <a:path w="2089784" h="2679700">
                <a:moveTo>
                  <a:pt x="1839887" y="2032000"/>
                </a:moveTo>
                <a:lnTo>
                  <a:pt x="1837883" y="2032000"/>
                </a:lnTo>
                <a:lnTo>
                  <a:pt x="1839573" y="2025871"/>
                </a:lnTo>
                <a:lnTo>
                  <a:pt x="1839887" y="2032000"/>
                </a:lnTo>
                <a:close/>
              </a:path>
              <a:path w="2089784" h="2679700">
                <a:moveTo>
                  <a:pt x="1689552" y="2044700"/>
                </a:moveTo>
                <a:lnTo>
                  <a:pt x="1640910" y="2044700"/>
                </a:lnTo>
                <a:lnTo>
                  <a:pt x="1638164" y="2032000"/>
                </a:lnTo>
                <a:lnTo>
                  <a:pt x="1693223" y="2032000"/>
                </a:lnTo>
                <a:lnTo>
                  <a:pt x="1689552" y="2044700"/>
                </a:lnTo>
                <a:close/>
              </a:path>
              <a:path w="2089784" h="2679700">
                <a:moveTo>
                  <a:pt x="1740288" y="2044700"/>
                </a:moveTo>
                <a:lnTo>
                  <a:pt x="1701368" y="2044700"/>
                </a:lnTo>
                <a:lnTo>
                  <a:pt x="1697887" y="2032000"/>
                </a:lnTo>
                <a:lnTo>
                  <a:pt x="1739073" y="2032000"/>
                </a:lnTo>
                <a:lnTo>
                  <a:pt x="1740288" y="2044700"/>
                </a:lnTo>
                <a:close/>
              </a:path>
              <a:path w="2089784" h="2679700">
                <a:moveTo>
                  <a:pt x="1779773" y="2044700"/>
                </a:moveTo>
                <a:lnTo>
                  <a:pt x="1753088" y="2044700"/>
                </a:lnTo>
                <a:lnTo>
                  <a:pt x="1753653" y="2032000"/>
                </a:lnTo>
                <a:lnTo>
                  <a:pt x="1778920" y="2032000"/>
                </a:lnTo>
                <a:lnTo>
                  <a:pt x="1779773" y="2044700"/>
                </a:lnTo>
                <a:close/>
              </a:path>
              <a:path w="2089784" h="2679700">
                <a:moveTo>
                  <a:pt x="1825711" y="2044700"/>
                </a:moveTo>
                <a:lnTo>
                  <a:pt x="1796900" y="2044700"/>
                </a:lnTo>
                <a:lnTo>
                  <a:pt x="1793029" y="2032000"/>
                </a:lnTo>
                <a:lnTo>
                  <a:pt x="1829449" y="2032000"/>
                </a:lnTo>
                <a:lnTo>
                  <a:pt x="1825711" y="2044700"/>
                </a:lnTo>
                <a:close/>
              </a:path>
              <a:path w="2089784" h="2679700">
                <a:moveTo>
                  <a:pt x="1837398" y="2044700"/>
                </a:moveTo>
                <a:lnTo>
                  <a:pt x="1835987" y="2044700"/>
                </a:lnTo>
                <a:lnTo>
                  <a:pt x="1829449" y="2032000"/>
                </a:lnTo>
                <a:lnTo>
                  <a:pt x="1835169" y="2032000"/>
                </a:lnTo>
                <a:lnTo>
                  <a:pt x="1837398" y="2044700"/>
                </a:lnTo>
                <a:close/>
              </a:path>
              <a:path w="2089784" h="2679700">
                <a:moveTo>
                  <a:pt x="1855125" y="2044700"/>
                </a:moveTo>
                <a:lnTo>
                  <a:pt x="1843136" y="2044700"/>
                </a:lnTo>
                <a:lnTo>
                  <a:pt x="1849185" y="2032000"/>
                </a:lnTo>
                <a:lnTo>
                  <a:pt x="1852803" y="2032000"/>
                </a:lnTo>
                <a:lnTo>
                  <a:pt x="1855125" y="2044700"/>
                </a:lnTo>
                <a:close/>
              </a:path>
              <a:path w="2089784" h="2679700">
                <a:moveTo>
                  <a:pt x="1678612" y="2057400"/>
                </a:moveTo>
                <a:lnTo>
                  <a:pt x="1629518" y="2057400"/>
                </a:lnTo>
                <a:lnTo>
                  <a:pt x="1626190" y="2044700"/>
                </a:lnTo>
                <a:lnTo>
                  <a:pt x="1681217" y="2044700"/>
                </a:lnTo>
                <a:lnTo>
                  <a:pt x="1678612" y="2057400"/>
                </a:lnTo>
                <a:close/>
              </a:path>
              <a:path w="2089784" h="2679700">
                <a:moveTo>
                  <a:pt x="1686130" y="2057400"/>
                </a:moveTo>
                <a:lnTo>
                  <a:pt x="1684038" y="2044700"/>
                </a:lnTo>
                <a:lnTo>
                  <a:pt x="1686216" y="2044700"/>
                </a:lnTo>
                <a:lnTo>
                  <a:pt x="1686130" y="2057400"/>
                </a:lnTo>
                <a:close/>
              </a:path>
              <a:path w="2089784" h="2679700">
                <a:moveTo>
                  <a:pt x="1725672" y="2057400"/>
                </a:moveTo>
                <a:lnTo>
                  <a:pt x="1699747" y="2057400"/>
                </a:lnTo>
                <a:lnTo>
                  <a:pt x="1697157" y="2044700"/>
                </a:lnTo>
                <a:lnTo>
                  <a:pt x="1724992" y="2044700"/>
                </a:lnTo>
                <a:lnTo>
                  <a:pt x="1725672" y="2057400"/>
                </a:lnTo>
                <a:close/>
              </a:path>
              <a:path w="2089784" h="2679700">
                <a:moveTo>
                  <a:pt x="1756424" y="2057400"/>
                </a:moveTo>
                <a:lnTo>
                  <a:pt x="1737714" y="2057400"/>
                </a:lnTo>
                <a:lnTo>
                  <a:pt x="1739229" y="2044700"/>
                </a:lnTo>
                <a:lnTo>
                  <a:pt x="1756511" y="2044700"/>
                </a:lnTo>
                <a:lnTo>
                  <a:pt x="1756424" y="2057400"/>
                </a:lnTo>
                <a:close/>
              </a:path>
              <a:path w="2089784" h="2679700">
                <a:moveTo>
                  <a:pt x="1776973" y="2057400"/>
                </a:moveTo>
                <a:lnTo>
                  <a:pt x="1767588" y="2057400"/>
                </a:lnTo>
                <a:lnTo>
                  <a:pt x="1768435" y="2044700"/>
                </a:lnTo>
                <a:lnTo>
                  <a:pt x="1773637" y="2044700"/>
                </a:lnTo>
                <a:lnTo>
                  <a:pt x="1776973" y="2057400"/>
                </a:lnTo>
                <a:close/>
              </a:path>
              <a:path w="2089784" h="2679700">
                <a:moveTo>
                  <a:pt x="1836754" y="2057400"/>
                </a:moveTo>
                <a:lnTo>
                  <a:pt x="1788478" y="2057400"/>
                </a:lnTo>
                <a:lnTo>
                  <a:pt x="1787515" y="2044700"/>
                </a:lnTo>
                <a:lnTo>
                  <a:pt x="1830336" y="2044700"/>
                </a:lnTo>
                <a:lnTo>
                  <a:pt x="1836754" y="2057400"/>
                </a:lnTo>
                <a:close/>
              </a:path>
              <a:path w="2089784" h="2679700">
                <a:moveTo>
                  <a:pt x="1845741" y="2057400"/>
                </a:moveTo>
                <a:lnTo>
                  <a:pt x="1836754" y="2057400"/>
                </a:lnTo>
                <a:lnTo>
                  <a:pt x="1840820" y="2044700"/>
                </a:lnTo>
                <a:lnTo>
                  <a:pt x="1845936" y="2044700"/>
                </a:lnTo>
                <a:lnTo>
                  <a:pt x="1845741" y="2057400"/>
                </a:lnTo>
                <a:close/>
              </a:path>
              <a:path w="2089784" h="2679700">
                <a:moveTo>
                  <a:pt x="1860943" y="2057400"/>
                </a:moveTo>
                <a:lnTo>
                  <a:pt x="1862216" y="2044700"/>
                </a:lnTo>
                <a:lnTo>
                  <a:pt x="1862752" y="2044700"/>
                </a:lnTo>
                <a:lnTo>
                  <a:pt x="1860943" y="2057400"/>
                </a:lnTo>
                <a:close/>
              </a:path>
              <a:path w="2089784" h="2679700">
                <a:moveTo>
                  <a:pt x="1870812" y="2057400"/>
                </a:moveTo>
                <a:lnTo>
                  <a:pt x="1861681" y="2057400"/>
                </a:lnTo>
                <a:lnTo>
                  <a:pt x="1862752" y="2044700"/>
                </a:lnTo>
                <a:lnTo>
                  <a:pt x="1872650" y="2044700"/>
                </a:lnTo>
                <a:lnTo>
                  <a:pt x="1870812" y="2057400"/>
                </a:lnTo>
                <a:close/>
              </a:path>
              <a:path w="2089784" h="2679700">
                <a:moveTo>
                  <a:pt x="1674603" y="2070100"/>
                </a:moveTo>
                <a:lnTo>
                  <a:pt x="1647462" y="2070100"/>
                </a:lnTo>
                <a:lnTo>
                  <a:pt x="1643620" y="2057400"/>
                </a:lnTo>
                <a:lnTo>
                  <a:pt x="1670305" y="2057400"/>
                </a:lnTo>
                <a:lnTo>
                  <a:pt x="1674603" y="2070100"/>
                </a:lnTo>
                <a:close/>
              </a:path>
              <a:path w="2089784" h="2679700">
                <a:moveTo>
                  <a:pt x="1752611" y="2070100"/>
                </a:moveTo>
                <a:lnTo>
                  <a:pt x="1685776" y="2070100"/>
                </a:lnTo>
                <a:lnTo>
                  <a:pt x="1688532" y="2057400"/>
                </a:lnTo>
                <a:lnTo>
                  <a:pt x="1753370" y="2057400"/>
                </a:lnTo>
                <a:lnTo>
                  <a:pt x="1752611" y="2070100"/>
                </a:lnTo>
                <a:close/>
              </a:path>
              <a:path w="2089784" h="2679700">
                <a:moveTo>
                  <a:pt x="1769542" y="2070100"/>
                </a:moveTo>
                <a:lnTo>
                  <a:pt x="1766684" y="2070100"/>
                </a:lnTo>
                <a:lnTo>
                  <a:pt x="1767733" y="2057400"/>
                </a:lnTo>
                <a:lnTo>
                  <a:pt x="1768298" y="2057400"/>
                </a:lnTo>
                <a:lnTo>
                  <a:pt x="1769542" y="2070100"/>
                </a:lnTo>
                <a:close/>
              </a:path>
              <a:path w="2089784" h="2679700">
                <a:moveTo>
                  <a:pt x="1782146" y="2069423"/>
                </a:moveTo>
                <a:lnTo>
                  <a:pt x="1781097" y="2057400"/>
                </a:lnTo>
                <a:lnTo>
                  <a:pt x="1785735" y="2057400"/>
                </a:lnTo>
                <a:lnTo>
                  <a:pt x="1782146" y="2069423"/>
                </a:lnTo>
                <a:close/>
              </a:path>
              <a:path w="2089784" h="2679700">
                <a:moveTo>
                  <a:pt x="1806538" y="2070100"/>
                </a:moveTo>
                <a:lnTo>
                  <a:pt x="1799498" y="2070100"/>
                </a:lnTo>
                <a:lnTo>
                  <a:pt x="1797320" y="2057400"/>
                </a:lnTo>
                <a:lnTo>
                  <a:pt x="1802464" y="2057400"/>
                </a:lnTo>
                <a:lnTo>
                  <a:pt x="1806538" y="2070100"/>
                </a:lnTo>
                <a:close/>
              </a:path>
              <a:path w="2089784" h="2679700">
                <a:moveTo>
                  <a:pt x="1831025" y="2070100"/>
                </a:moveTo>
                <a:lnTo>
                  <a:pt x="1819989" y="2070100"/>
                </a:lnTo>
                <a:lnTo>
                  <a:pt x="1822905" y="2057400"/>
                </a:lnTo>
                <a:lnTo>
                  <a:pt x="1832825" y="2057400"/>
                </a:lnTo>
                <a:lnTo>
                  <a:pt x="1831025" y="2070100"/>
                </a:lnTo>
                <a:close/>
              </a:path>
              <a:path w="2089784" h="2679700">
                <a:moveTo>
                  <a:pt x="1846472" y="2070100"/>
                </a:moveTo>
                <a:lnTo>
                  <a:pt x="1843326" y="2070100"/>
                </a:lnTo>
                <a:lnTo>
                  <a:pt x="1841658" y="2057400"/>
                </a:lnTo>
                <a:lnTo>
                  <a:pt x="1847832" y="2057400"/>
                </a:lnTo>
                <a:lnTo>
                  <a:pt x="1846472" y="2070100"/>
                </a:lnTo>
                <a:close/>
              </a:path>
              <a:path w="2089784" h="2679700">
                <a:moveTo>
                  <a:pt x="1868150" y="2070100"/>
                </a:moveTo>
                <a:lnTo>
                  <a:pt x="1858490" y="2070100"/>
                </a:lnTo>
                <a:lnTo>
                  <a:pt x="1860096" y="2057400"/>
                </a:lnTo>
                <a:lnTo>
                  <a:pt x="1868410" y="2057400"/>
                </a:lnTo>
                <a:lnTo>
                  <a:pt x="1868150" y="2070100"/>
                </a:lnTo>
                <a:close/>
              </a:path>
              <a:path w="2089784" h="2679700">
                <a:moveTo>
                  <a:pt x="1782205" y="2070100"/>
                </a:moveTo>
                <a:lnTo>
                  <a:pt x="1781944" y="2070100"/>
                </a:lnTo>
                <a:lnTo>
                  <a:pt x="1782146" y="2069423"/>
                </a:lnTo>
                <a:lnTo>
                  <a:pt x="1782205" y="2070100"/>
                </a:lnTo>
                <a:close/>
              </a:path>
              <a:path w="2089784" h="2679700">
                <a:moveTo>
                  <a:pt x="1618664" y="2082800"/>
                </a:moveTo>
                <a:lnTo>
                  <a:pt x="1579766" y="2082800"/>
                </a:lnTo>
                <a:lnTo>
                  <a:pt x="1574085" y="2070100"/>
                </a:lnTo>
                <a:lnTo>
                  <a:pt x="1619933" y="2070100"/>
                </a:lnTo>
                <a:lnTo>
                  <a:pt x="1618664" y="2082800"/>
                </a:lnTo>
                <a:close/>
              </a:path>
              <a:path w="2089784" h="2679700">
                <a:moveTo>
                  <a:pt x="1661427" y="2082800"/>
                </a:moveTo>
                <a:lnTo>
                  <a:pt x="1633007" y="2082800"/>
                </a:lnTo>
                <a:lnTo>
                  <a:pt x="1629011" y="2070100"/>
                </a:lnTo>
                <a:lnTo>
                  <a:pt x="1665161" y="2070100"/>
                </a:lnTo>
                <a:lnTo>
                  <a:pt x="1661427" y="2082800"/>
                </a:lnTo>
                <a:close/>
              </a:path>
              <a:path w="2089784" h="2679700">
                <a:moveTo>
                  <a:pt x="1711794" y="2082800"/>
                </a:moveTo>
                <a:lnTo>
                  <a:pt x="1675761" y="2082800"/>
                </a:lnTo>
                <a:lnTo>
                  <a:pt x="1674343" y="2070100"/>
                </a:lnTo>
                <a:lnTo>
                  <a:pt x="1709081" y="2070100"/>
                </a:lnTo>
                <a:lnTo>
                  <a:pt x="1711794" y="2082800"/>
                </a:lnTo>
                <a:close/>
              </a:path>
              <a:path w="2089784" h="2679700">
                <a:moveTo>
                  <a:pt x="1751193" y="2082800"/>
                </a:moveTo>
                <a:lnTo>
                  <a:pt x="1736439" y="2082800"/>
                </a:lnTo>
                <a:lnTo>
                  <a:pt x="1735281" y="2070100"/>
                </a:lnTo>
                <a:lnTo>
                  <a:pt x="1756674" y="2070100"/>
                </a:lnTo>
                <a:lnTo>
                  <a:pt x="1751193" y="2082800"/>
                </a:lnTo>
                <a:close/>
              </a:path>
              <a:path w="2089784" h="2679700">
                <a:moveTo>
                  <a:pt x="1779542" y="2082800"/>
                </a:moveTo>
                <a:lnTo>
                  <a:pt x="1761106" y="2082800"/>
                </a:lnTo>
                <a:lnTo>
                  <a:pt x="1756674" y="2070100"/>
                </a:lnTo>
                <a:lnTo>
                  <a:pt x="1778131" y="2070100"/>
                </a:lnTo>
                <a:lnTo>
                  <a:pt x="1779542" y="2082800"/>
                </a:lnTo>
                <a:close/>
              </a:path>
              <a:path w="2089784" h="2679700">
                <a:moveTo>
                  <a:pt x="1844583" y="2082800"/>
                </a:moveTo>
                <a:lnTo>
                  <a:pt x="1795004" y="2082800"/>
                </a:lnTo>
                <a:lnTo>
                  <a:pt x="1794013" y="2070100"/>
                </a:lnTo>
                <a:lnTo>
                  <a:pt x="1837543" y="2070100"/>
                </a:lnTo>
                <a:lnTo>
                  <a:pt x="1844583" y="2082800"/>
                </a:lnTo>
                <a:close/>
              </a:path>
              <a:path w="2089784" h="2679700">
                <a:moveTo>
                  <a:pt x="1868012" y="2082800"/>
                </a:moveTo>
                <a:lnTo>
                  <a:pt x="1855972" y="2082800"/>
                </a:lnTo>
                <a:lnTo>
                  <a:pt x="1855574" y="2070100"/>
                </a:lnTo>
                <a:lnTo>
                  <a:pt x="1868772" y="2070100"/>
                </a:lnTo>
                <a:lnTo>
                  <a:pt x="1868012" y="2082800"/>
                </a:lnTo>
                <a:close/>
              </a:path>
              <a:path w="2089784" h="2679700">
                <a:moveTo>
                  <a:pt x="1577342" y="2095500"/>
                </a:moveTo>
                <a:lnTo>
                  <a:pt x="1548594" y="2095500"/>
                </a:lnTo>
                <a:lnTo>
                  <a:pt x="1547466" y="2082800"/>
                </a:lnTo>
                <a:lnTo>
                  <a:pt x="1568015" y="2082800"/>
                </a:lnTo>
                <a:lnTo>
                  <a:pt x="1577342" y="2095500"/>
                </a:lnTo>
                <a:close/>
              </a:path>
              <a:path w="2089784" h="2679700">
                <a:moveTo>
                  <a:pt x="1626378" y="2095500"/>
                </a:moveTo>
                <a:lnTo>
                  <a:pt x="1577342" y="2095500"/>
                </a:lnTo>
                <a:lnTo>
                  <a:pt x="1582175" y="2082800"/>
                </a:lnTo>
                <a:lnTo>
                  <a:pt x="1626407" y="2082800"/>
                </a:lnTo>
                <a:lnTo>
                  <a:pt x="1626378" y="2095500"/>
                </a:lnTo>
                <a:close/>
              </a:path>
              <a:path w="2089784" h="2679700">
                <a:moveTo>
                  <a:pt x="1663771" y="2095500"/>
                </a:moveTo>
                <a:lnTo>
                  <a:pt x="1638164" y="2095500"/>
                </a:lnTo>
                <a:lnTo>
                  <a:pt x="1639069" y="2082800"/>
                </a:lnTo>
                <a:lnTo>
                  <a:pt x="1662585" y="2082800"/>
                </a:lnTo>
                <a:lnTo>
                  <a:pt x="1663771" y="2095500"/>
                </a:lnTo>
                <a:close/>
              </a:path>
              <a:path w="2089784" h="2679700">
                <a:moveTo>
                  <a:pt x="1699841" y="2095500"/>
                </a:moveTo>
                <a:lnTo>
                  <a:pt x="1691079" y="2095500"/>
                </a:lnTo>
                <a:lnTo>
                  <a:pt x="1688677" y="2082800"/>
                </a:lnTo>
                <a:lnTo>
                  <a:pt x="1698350" y="2082800"/>
                </a:lnTo>
                <a:lnTo>
                  <a:pt x="1699841" y="2095500"/>
                </a:lnTo>
                <a:close/>
              </a:path>
              <a:path w="2089784" h="2679700">
                <a:moveTo>
                  <a:pt x="1721457" y="2095500"/>
                </a:moveTo>
                <a:lnTo>
                  <a:pt x="1709784" y="2095500"/>
                </a:lnTo>
                <a:lnTo>
                  <a:pt x="1711385" y="2082800"/>
                </a:lnTo>
                <a:lnTo>
                  <a:pt x="1724761" y="2082800"/>
                </a:lnTo>
                <a:lnTo>
                  <a:pt x="1721457" y="2095500"/>
                </a:lnTo>
                <a:close/>
              </a:path>
              <a:path w="2089784" h="2679700">
                <a:moveTo>
                  <a:pt x="1754669" y="2095500"/>
                </a:moveTo>
                <a:lnTo>
                  <a:pt x="1737995" y="2095500"/>
                </a:lnTo>
                <a:lnTo>
                  <a:pt x="1730535" y="2082800"/>
                </a:lnTo>
                <a:lnTo>
                  <a:pt x="1750687" y="2082800"/>
                </a:lnTo>
                <a:lnTo>
                  <a:pt x="1754669" y="2095500"/>
                </a:lnTo>
                <a:close/>
              </a:path>
              <a:path w="2089784" h="2679700">
                <a:moveTo>
                  <a:pt x="1781495" y="2095500"/>
                </a:moveTo>
                <a:lnTo>
                  <a:pt x="1754669" y="2095500"/>
                </a:lnTo>
                <a:lnTo>
                  <a:pt x="1759673" y="2082800"/>
                </a:lnTo>
                <a:lnTo>
                  <a:pt x="1780815" y="2082800"/>
                </a:lnTo>
                <a:lnTo>
                  <a:pt x="1781495" y="2095500"/>
                </a:lnTo>
                <a:close/>
              </a:path>
              <a:path w="2089784" h="2679700">
                <a:moveTo>
                  <a:pt x="1799585" y="2095500"/>
                </a:moveTo>
                <a:lnTo>
                  <a:pt x="1796352" y="2095500"/>
                </a:lnTo>
                <a:lnTo>
                  <a:pt x="1796705" y="2082800"/>
                </a:lnTo>
                <a:lnTo>
                  <a:pt x="1801762" y="2082800"/>
                </a:lnTo>
                <a:lnTo>
                  <a:pt x="1799585" y="2095500"/>
                </a:lnTo>
                <a:close/>
              </a:path>
              <a:path w="2089784" h="2679700">
                <a:moveTo>
                  <a:pt x="1830965" y="2095500"/>
                </a:moveTo>
                <a:lnTo>
                  <a:pt x="1812811" y="2095500"/>
                </a:lnTo>
                <a:lnTo>
                  <a:pt x="1805858" y="2082800"/>
                </a:lnTo>
                <a:lnTo>
                  <a:pt x="1833477" y="2082800"/>
                </a:lnTo>
                <a:lnTo>
                  <a:pt x="1830965" y="2095500"/>
                </a:lnTo>
                <a:close/>
              </a:path>
              <a:path w="2089784" h="2679700">
                <a:moveTo>
                  <a:pt x="1874148" y="2095500"/>
                </a:moveTo>
                <a:lnTo>
                  <a:pt x="1870356" y="2095500"/>
                </a:lnTo>
                <a:lnTo>
                  <a:pt x="1870501" y="2082800"/>
                </a:lnTo>
                <a:lnTo>
                  <a:pt x="1872903" y="2082800"/>
                </a:lnTo>
                <a:lnTo>
                  <a:pt x="1874148" y="2095500"/>
                </a:lnTo>
                <a:close/>
              </a:path>
              <a:path w="2089784" h="2679700">
                <a:moveTo>
                  <a:pt x="1619996" y="2108200"/>
                </a:moveTo>
                <a:lnTo>
                  <a:pt x="1553428" y="2108200"/>
                </a:lnTo>
                <a:lnTo>
                  <a:pt x="1555830" y="2095500"/>
                </a:lnTo>
                <a:lnTo>
                  <a:pt x="1619482" y="2095500"/>
                </a:lnTo>
                <a:lnTo>
                  <a:pt x="1619996" y="2108200"/>
                </a:lnTo>
                <a:close/>
              </a:path>
              <a:path w="2089784" h="2679700">
                <a:moveTo>
                  <a:pt x="1669285" y="2108200"/>
                </a:moveTo>
                <a:lnTo>
                  <a:pt x="1632007" y="2108200"/>
                </a:lnTo>
                <a:lnTo>
                  <a:pt x="1631725" y="2095500"/>
                </a:lnTo>
                <a:lnTo>
                  <a:pt x="1678756" y="2095500"/>
                </a:lnTo>
                <a:lnTo>
                  <a:pt x="1669285" y="2108200"/>
                </a:lnTo>
                <a:close/>
              </a:path>
              <a:path w="2089784" h="2679700">
                <a:moveTo>
                  <a:pt x="1691643" y="2108200"/>
                </a:moveTo>
                <a:lnTo>
                  <a:pt x="1683698" y="2108200"/>
                </a:lnTo>
                <a:lnTo>
                  <a:pt x="1678756" y="2095500"/>
                </a:lnTo>
                <a:lnTo>
                  <a:pt x="1690905" y="2095500"/>
                </a:lnTo>
                <a:lnTo>
                  <a:pt x="1691643" y="2108200"/>
                </a:lnTo>
                <a:close/>
              </a:path>
              <a:path w="2089784" h="2679700">
                <a:moveTo>
                  <a:pt x="1784326" y="2108200"/>
                </a:moveTo>
                <a:lnTo>
                  <a:pt x="1720839" y="2108200"/>
                </a:lnTo>
                <a:lnTo>
                  <a:pt x="1718898" y="2095500"/>
                </a:lnTo>
                <a:lnTo>
                  <a:pt x="1783632" y="2095500"/>
                </a:lnTo>
                <a:lnTo>
                  <a:pt x="1784326" y="2108200"/>
                </a:lnTo>
                <a:close/>
              </a:path>
              <a:path w="2089784" h="2679700">
                <a:moveTo>
                  <a:pt x="1800344" y="2108200"/>
                </a:moveTo>
                <a:lnTo>
                  <a:pt x="1796671" y="2108200"/>
                </a:lnTo>
                <a:lnTo>
                  <a:pt x="1796135" y="2095500"/>
                </a:lnTo>
                <a:lnTo>
                  <a:pt x="1802153" y="2095500"/>
                </a:lnTo>
                <a:lnTo>
                  <a:pt x="1800344" y="2108200"/>
                </a:lnTo>
                <a:close/>
              </a:path>
              <a:path w="2089784" h="2679700">
                <a:moveTo>
                  <a:pt x="1835785" y="2105947"/>
                </a:moveTo>
                <a:lnTo>
                  <a:pt x="1833809" y="2095500"/>
                </a:lnTo>
                <a:lnTo>
                  <a:pt x="1837601" y="2095500"/>
                </a:lnTo>
                <a:lnTo>
                  <a:pt x="1835785" y="2105947"/>
                </a:lnTo>
                <a:close/>
              </a:path>
              <a:path w="2089784" h="2679700">
                <a:moveTo>
                  <a:pt x="1851848" y="2108200"/>
                </a:moveTo>
                <a:lnTo>
                  <a:pt x="1848620" y="2108200"/>
                </a:lnTo>
                <a:lnTo>
                  <a:pt x="1847803" y="2095500"/>
                </a:lnTo>
                <a:lnTo>
                  <a:pt x="1855777" y="2095500"/>
                </a:lnTo>
                <a:lnTo>
                  <a:pt x="1851848" y="2108200"/>
                </a:lnTo>
                <a:close/>
              </a:path>
              <a:path w="2089784" h="2679700">
                <a:moveTo>
                  <a:pt x="1836211" y="2108200"/>
                </a:moveTo>
                <a:lnTo>
                  <a:pt x="1835394" y="2108200"/>
                </a:lnTo>
                <a:lnTo>
                  <a:pt x="1835785" y="2105947"/>
                </a:lnTo>
                <a:lnTo>
                  <a:pt x="1836211" y="2108200"/>
                </a:lnTo>
                <a:close/>
              </a:path>
              <a:path w="2089784" h="2679700">
                <a:moveTo>
                  <a:pt x="1554593" y="2120900"/>
                </a:moveTo>
                <a:lnTo>
                  <a:pt x="1459525" y="2120900"/>
                </a:lnTo>
                <a:lnTo>
                  <a:pt x="1460561" y="2108200"/>
                </a:lnTo>
                <a:lnTo>
                  <a:pt x="1553063" y="2108200"/>
                </a:lnTo>
                <a:lnTo>
                  <a:pt x="1554593" y="2120900"/>
                </a:lnTo>
                <a:close/>
              </a:path>
              <a:path w="2089784" h="2679700">
                <a:moveTo>
                  <a:pt x="1580623" y="2120900"/>
                </a:moveTo>
                <a:lnTo>
                  <a:pt x="1568775" y="2120900"/>
                </a:lnTo>
                <a:lnTo>
                  <a:pt x="1567255" y="2108200"/>
                </a:lnTo>
                <a:lnTo>
                  <a:pt x="1581887" y="2108200"/>
                </a:lnTo>
                <a:lnTo>
                  <a:pt x="1580623" y="2120900"/>
                </a:lnTo>
                <a:close/>
              </a:path>
              <a:path w="2089784" h="2679700">
                <a:moveTo>
                  <a:pt x="1600800" y="2120900"/>
                </a:moveTo>
                <a:lnTo>
                  <a:pt x="1591646" y="2120900"/>
                </a:lnTo>
                <a:lnTo>
                  <a:pt x="1596053" y="2108200"/>
                </a:lnTo>
                <a:lnTo>
                  <a:pt x="1601451" y="2108200"/>
                </a:lnTo>
                <a:lnTo>
                  <a:pt x="1600800" y="2120900"/>
                </a:lnTo>
                <a:close/>
              </a:path>
              <a:path w="2089784" h="2679700">
                <a:moveTo>
                  <a:pt x="1651818" y="2120900"/>
                </a:moveTo>
                <a:lnTo>
                  <a:pt x="1630111" y="2120900"/>
                </a:lnTo>
                <a:lnTo>
                  <a:pt x="1633251" y="2108200"/>
                </a:lnTo>
                <a:lnTo>
                  <a:pt x="1646894" y="2108200"/>
                </a:lnTo>
                <a:lnTo>
                  <a:pt x="1651818" y="2120900"/>
                </a:lnTo>
                <a:close/>
              </a:path>
              <a:path w="2089784" h="2679700">
                <a:moveTo>
                  <a:pt x="1665356" y="2120900"/>
                </a:moveTo>
                <a:lnTo>
                  <a:pt x="1658460" y="2120900"/>
                </a:lnTo>
                <a:lnTo>
                  <a:pt x="1662078" y="2108200"/>
                </a:lnTo>
                <a:lnTo>
                  <a:pt x="1666260" y="2108200"/>
                </a:lnTo>
                <a:lnTo>
                  <a:pt x="1665356" y="2120900"/>
                </a:lnTo>
                <a:close/>
              </a:path>
              <a:path w="2089784" h="2679700">
                <a:moveTo>
                  <a:pt x="1684834" y="2120900"/>
                </a:moveTo>
                <a:lnTo>
                  <a:pt x="1679429" y="2120900"/>
                </a:lnTo>
                <a:lnTo>
                  <a:pt x="1680479" y="2108200"/>
                </a:lnTo>
                <a:lnTo>
                  <a:pt x="1682736" y="2108200"/>
                </a:lnTo>
                <a:lnTo>
                  <a:pt x="1684834" y="2120900"/>
                </a:lnTo>
                <a:close/>
              </a:path>
              <a:path w="2089784" h="2679700">
                <a:moveTo>
                  <a:pt x="1704754" y="2120900"/>
                </a:moveTo>
                <a:lnTo>
                  <a:pt x="1698995" y="2120900"/>
                </a:lnTo>
                <a:lnTo>
                  <a:pt x="1697605" y="2108200"/>
                </a:lnTo>
                <a:lnTo>
                  <a:pt x="1706201" y="2108200"/>
                </a:lnTo>
                <a:lnTo>
                  <a:pt x="1704754" y="2120900"/>
                </a:lnTo>
                <a:close/>
              </a:path>
              <a:path w="2089784" h="2679700">
                <a:moveTo>
                  <a:pt x="1743957" y="2120900"/>
                </a:moveTo>
                <a:lnTo>
                  <a:pt x="1723863" y="2120900"/>
                </a:lnTo>
                <a:lnTo>
                  <a:pt x="1724399" y="2108200"/>
                </a:lnTo>
                <a:lnTo>
                  <a:pt x="1746193" y="2108200"/>
                </a:lnTo>
                <a:lnTo>
                  <a:pt x="1743957" y="2120900"/>
                </a:lnTo>
                <a:close/>
              </a:path>
              <a:path w="2089784" h="2679700">
                <a:moveTo>
                  <a:pt x="1766655" y="2120900"/>
                </a:moveTo>
                <a:lnTo>
                  <a:pt x="1762668" y="2120900"/>
                </a:lnTo>
                <a:lnTo>
                  <a:pt x="1760277" y="2108200"/>
                </a:lnTo>
                <a:lnTo>
                  <a:pt x="1767813" y="2108200"/>
                </a:lnTo>
                <a:lnTo>
                  <a:pt x="1766655" y="2120900"/>
                </a:lnTo>
                <a:close/>
              </a:path>
              <a:path w="2089784" h="2679700">
                <a:moveTo>
                  <a:pt x="1795713" y="2120900"/>
                </a:moveTo>
                <a:lnTo>
                  <a:pt x="1783529" y="2120900"/>
                </a:lnTo>
                <a:lnTo>
                  <a:pt x="1783051" y="2108200"/>
                </a:lnTo>
                <a:lnTo>
                  <a:pt x="1793478" y="2108200"/>
                </a:lnTo>
                <a:lnTo>
                  <a:pt x="1795713" y="2120900"/>
                </a:lnTo>
                <a:close/>
              </a:path>
              <a:path w="2089784" h="2679700">
                <a:moveTo>
                  <a:pt x="1824952" y="2113116"/>
                </a:moveTo>
                <a:lnTo>
                  <a:pt x="1824765" y="2108200"/>
                </a:lnTo>
                <a:lnTo>
                  <a:pt x="1827818" y="2108200"/>
                </a:lnTo>
                <a:lnTo>
                  <a:pt x="1824952" y="2113116"/>
                </a:lnTo>
                <a:close/>
              </a:path>
              <a:path w="2089784" h="2679700">
                <a:moveTo>
                  <a:pt x="1833361" y="2120900"/>
                </a:moveTo>
                <a:lnTo>
                  <a:pt x="1827818" y="2108200"/>
                </a:lnTo>
                <a:lnTo>
                  <a:pt x="1832282" y="2108200"/>
                </a:lnTo>
                <a:lnTo>
                  <a:pt x="1833361" y="2120900"/>
                </a:lnTo>
                <a:close/>
              </a:path>
              <a:path w="2089784" h="2679700">
                <a:moveTo>
                  <a:pt x="1854583" y="2120900"/>
                </a:moveTo>
                <a:lnTo>
                  <a:pt x="1847152" y="2120900"/>
                </a:lnTo>
                <a:lnTo>
                  <a:pt x="1846305" y="2108200"/>
                </a:lnTo>
                <a:lnTo>
                  <a:pt x="1851138" y="2108200"/>
                </a:lnTo>
                <a:lnTo>
                  <a:pt x="1854583" y="2120900"/>
                </a:lnTo>
                <a:close/>
              </a:path>
              <a:path w="2089784" h="2679700">
                <a:moveTo>
                  <a:pt x="1876912" y="2120900"/>
                </a:moveTo>
                <a:lnTo>
                  <a:pt x="1875559" y="2120900"/>
                </a:lnTo>
                <a:lnTo>
                  <a:pt x="1871485" y="2108200"/>
                </a:lnTo>
                <a:lnTo>
                  <a:pt x="1872701" y="2108200"/>
                </a:lnTo>
                <a:lnTo>
                  <a:pt x="1876912" y="2120900"/>
                </a:lnTo>
                <a:close/>
              </a:path>
              <a:path w="2089784" h="2679700">
                <a:moveTo>
                  <a:pt x="1825249" y="2120900"/>
                </a:moveTo>
                <a:lnTo>
                  <a:pt x="1820416" y="2120900"/>
                </a:lnTo>
                <a:lnTo>
                  <a:pt x="1824952" y="2113116"/>
                </a:lnTo>
                <a:lnTo>
                  <a:pt x="1825249" y="2120900"/>
                </a:lnTo>
                <a:close/>
              </a:path>
              <a:path w="2089784" h="2679700">
                <a:moveTo>
                  <a:pt x="1603824" y="2133600"/>
                </a:moveTo>
                <a:lnTo>
                  <a:pt x="727211" y="2133600"/>
                </a:lnTo>
                <a:lnTo>
                  <a:pt x="727211" y="2120900"/>
                </a:lnTo>
                <a:lnTo>
                  <a:pt x="1597153" y="2120900"/>
                </a:lnTo>
                <a:lnTo>
                  <a:pt x="1603824" y="2133600"/>
                </a:lnTo>
                <a:close/>
              </a:path>
              <a:path w="2089784" h="2679700">
                <a:moveTo>
                  <a:pt x="1622564" y="2133600"/>
                </a:moveTo>
                <a:lnTo>
                  <a:pt x="1609280" y="2133600"/>
                </a:lnTo>
                <a:lnTo>
                  <a:pt x="1612615" y="2120900"/>
                </a:lnTo>
                <a:lnTo>
                  <a:pt x="1619482" y="2120900"/>
                </a:lnTo>
                <a:lnTo>
                  <a:pt x="1622564" y="2133600"/>
                </a:lnTo>
                <a:close/>
              </a:path>
              <a:path w="2089784" h="2679700">
                <a:moveTo>
                  <a:pt x="1641740" y="2133600"/>
                </a:moveTo>
                <a:lnTo>
                  <a:pt x="1640458" y="2133600"/>
                </a:lnTo>
                <a:lnTo>
                  <a:pt x="1641131" y="2120900"/>
                </a:lnTo>
                <a:lnTo>
                  <a:pt x="1645956" y="2120900"/>
                </a:lnTo>
                <a:lnTo>
                  <a:pt x="1641740" y="2133600"/>
                </a:lnTo>
                <a:close/>
              </a:path>
              <a:path w="2089784" h="2679700">
                <a:moveTo>
                  <a:pt x="1650631" y="2133600"/>
                </a:moveTo>
                <a:lnTo>
                  <a:pt x="1645956" y="2120900"/>
                </a:lnTo>
                <a:lnTo>
                  <a:pt x="1650747" y="2120900"/>
                </a:lnTo>
                <a:lnTo>
                  <a:pt x="1650631" y="2133600"/>
                </a:lnTo>
                <a:close/>
              </a:path>
              <a:path w="2089784" h="2679700">
                <a:moveTo>
                  <a:pt x="1680392" y="2133600"/>
                </a:moveTo>
                <a:lnTo>
                  <a:pt x="1663586" y="2133600"/>
                </a:lnTo>
                <a:lnTo>
                  <a:pt x="1662360" y="2120900"/>
                </a:lnTo>
                <a:lnTo>
                  <a:pt x="1678554" y="2120900"/>
                </a:lnTo>
                <a:lnTo>
                  <a:pt x="1680392" y="2133600"/>
                </a:lnTo>
                <a:close/>
              </a:path>
              <a:path w="2089784" h="2679700">
                <a:moveTo>
                  <a:pt x="1720868" y="2133600"/>
                </a:moveTo>
                <a:lnTo>
                  <a:pt x="1690116" y="2133600"/>
                </a:lnTo>
                <a:lnTo>
                  <a:pt x="1698199" y="2120900"/>
                </a:lnTo>
                <a:lnTo>
                  <a:pt x="1725614" y="2120900"/>
                </a:lnTo>
                <a:lnTo>
                  <a:pt x="1720868" y="2133600"/>
                </a:lnTo>
                <a:close/>
              </a:path>
              <a:path w="2089784" h="2679700">
                <a:moveTo>
                  <a:pt x="1726519" y="2133600"/>
                </a:moveTo>
                <a:lnTo>
                  <a:pt x="1725614" y="2120900"/>
                </a:lnTo>
                <a:lnTo>
                  <a:pt x="1728784" y="2120900"/>
                </a:lnTo>
                <a:lnTo>
                  <a:pt x="1726519" y="2133600"/>
                </a:lnTo>
                <a:close/>
              </a:path>
              <a:path w="2089784" h="2679700">
                <a:moveTo>
                  <a:pt x="1744528" y="2133600"/>
                </a:moveTo>
                <a:lnTo>
                  <a:pt x="1741584" y="2133600"/>
                </a:lnTo>
                <a:lnTo>
                  <a:pt x="1741135" y="2120900"/>
                </a:lnTo>
                <a:lnTo>
                  <a:pt x="1749159" y="2120900"/>
                </a:lnTo>
                <a:lnTo>
                  <a:pt x="1744528" y="2133600"/>
                </a:lnTo>
                <a:close/>
              </a:path>
              <a:path w="2089784" h="2679700">
                <a:moveTo>
                  <a:pt x="1771264" y="2133600"/>
                </a:moveTo>
                <a:lnTo>
                  <a:pt x="1767784" y="2133600"/>
                </a:lnTo>
                <a:lnTo>
                  <a:pt x="1767842" y="2120900"/>
                </a:lnTo>
                <a:lnTo>
                  <a:pt x="1771264" y="2133600"/>
                </a:lnTo>
                <a:close/>
              </a:path>
              <a:path w="2089784" h="2679700">
                <a:moveTo>
                  <a:pt x="1777284" y="2133600"/>
                </a:moveTo>
                <a:lnTo>
                  <a:pt x="1771264" y="2133600"/>
                </a:lnTo>
                <a:lnTo>
                  <a:pt x="1772617" y="2120900"/>
                </a:lnTo>
                <a:lnTo>
                  <a:pt x="1777624" y="2120900"/>
                </a:lnTo>
                <a:lnTo>
                  <a:pt x="1777284" y="2133600"/>
                </a:lnTo>
                <a:close/>
              </a:path>
              <a:path w="2089784" h="2679700">
                <a:moveTo>
                  <a:pt x="1799642" y="2133600"/>
                </a:moveTo>
                <a:lnTo>
                  <a:pt x="1797240" y="2133600"/>
                </a:lnTo>
                <a:lnTo>
                  <a:pt x="1793593" y="2120900"/>
                </a:lnTo>
                <a:lnTo>
                  <a:pt x="1793731" y="2120900"/>
                </a:lnTo>
                <a:lnTo>
                  <a:pt x="1799642" y="2133600"/>
                </a:lnTo>
                <a:close/>
              </a:path>
              <a:path w="2089784" h="2679700">
                <a:moveTo>
                  <a:pt x="1823100" y="2133600"/>
                </a:moveTo>
                <a:lnTo>
                  <a:pt x="1815018" y="2133600"/>
                </a:lnTo>
                <a:lnTo>
                  <a:pt x="1815329" y="2120900"/>
                </a:lnTo>
                <a:lnTo>
                  <a:pt x="1820416" y="2120900"/>
                </a:lnTo>
                <a:lnTo>
                  <a:pt x="1823100" y="2133600"/>
                </a:lnTo>
                <a:close/>
              </a:path>
              <a:path w="2089784" h="2679700">
                <a:moveTo>
                  <a:pt x="1849330" y="2133600"/>
                </a:moveTo>
                <a:lnTo>
                  <a:pt x="1849018" y="2133600"/>
                </a:lnTo>
                <a:lnTo>
                  <a:pt x="1848592" y="2120900"/>
                </a:lnTo>
                <a:lnTo>
                  <a:pt x="1849371" y="2131509"/>
                </a:lnTo>
                <a:lnTo>
                  <a:pt x="1849330" y="2133600"/>
                </a:lnTo>
                <a:close/>
              </a:path>
              <a:path w="2089784" h="2679700">
                <a:moveTo>
                  <a:pt x="1857781" y="2133600"/>
                </a:moveTo>
                <a:lnTo>
                  <a:pt x="1849525" y="2133600"/>
                </a:lnTo>
                <a:lnTo>
                  <a:pt x="1849371" y="2131509"/>
                </a:lnTo>
                <a:lnTo>
                  <a:pt x="1849583" y="2120900"/>
                </a:lnTo>
                <a:lnTo>
                  <a:pt x="1856905" y="2120900"/>
                </a:lnTo>
                <a:lnTo>
                  <a:pt x="1857781" y="2133600"/>
                </a:lnTo>
                <a:close/>
              </a:path>
              <a:path w="2089784" h="2679700">
                <a:moveTo>
                  <a:pt x="1879263" y="2133600"/>
                </a:moveTo>
                <a:lnTo>
                  <a:pt x="1868265" y="2133600"/>
                </a:lnTo>
                <a:lnTo>
                  <a:pt x="1870016" y="2120900"/>
                </a:lnTo>
                <a:lnTo>
                  <a:pt x="1879625" y="2120900"/>
                </a:lnTo>
                <a:lnTo>
                  <a:pt x="1879263" y="2133600"/>
                </a:lnTo>
                <a:close/>
              </a:path>
              <a:path w="2089784" h="2679700">
                <a:moveTo>
                  <a:pt x="1534384" y="2146300"/>
                </a:moveTo>
                <a:lnTo>
                  <a:pt x="1498147" y="2146300"/>
                </a:lnTo>
                <a:lnTo>
                  <a:pt x="1501338" y="2133600"/>
                </a:lnTo>
                <a:lnTo>
                  <a:pt x="1539159" y="2133600"/>
                </a:lnTo>
                <a:lnTo>
                  <a:pt x="1534384" y="2146300"/>
                </a:lnTo>
                <a:close/>
              </a:path>
              <a:path w="2089784" h="2679700">
                <a:moveTo>
                  <a:pt x="1624569" y="2146300"/>
                </a:moveTo>
                <a:lnTo>
                  <a:pt x="1551590" y="2146300"/>
                </a:lnTo>
                <a:lnTo>
                  <a:pt x="1548030" y="2133600"/>
                </a:lnTo>
                <a:lnTo>
                  <a:pt x="1620358" y="2133600"/>
                </a:lnTo>
                <a:lnTo>
                  <a:pt x="1624569" y="2146300"/>
                </a:lnTo>
                <a:close/>
              </a:path>
              <a:path w="2089784" h="2679700">
                <a:moveTo>
                  <a:pt x="1649474" y="2146300"/>
                </a:moveTo>
                <a:lnTo>
                  <a:pt x="1645371" y="2133600"/>
                </a:lnTo>
                <a:lnTo>
                  <a:pt x="1649679" y="2145621"/>
                </a:lnTo>
                <a:lnTo>
                  <a:pt x="1649474" y="2146300"/>
                </a:lnTo>
                <a:close/>
              </a:path>
              <a:path w="2089784" h="2679700">
                <a:moveTo>
                  <a:pt x="1692012" y="2146300"/>
                </a:moveTo>
                <a:lnTo>
                  <a:pt x="1649922" y="2146300"/>
                </a:lnTo>
                <a:lnTo>
                  <a:pt x="1649679" y="2145621"/>
                </a:lnTo>
                <a:lnTo>
                  <a:pt x="1653316" y="2133600"/>
                </a:lnTo>
                <a:lnTo>
                  <a:pt x="1689378" y="2133600"/>
                </a:lnTo>
                <a:lnTo>
                  <a:pt x="1692012" y="2146300"/>
                </a:lnTo>
                <a:close/>
              </a:path>
              <a:path w="2089784" h="2679700">
                <a:moveTo>
                  <a:pt x="1703774" y="2141064"/>
                </a:moveTo>
                <a:lnTo>
                  <a:pt x="1703625" y="2133600"/>
                </a:lnTo>
                <a:lnTo>
                  <a:pt x="1704110" y="2133600"/>
                </a:lnTo>
                <a:lnTo>
                  <a:pt x="1703774" y="2141064"/>
                </a:lnTo>
                <a:close/>
              </a:path>
              <a:path w="2089784" h="2679700">
                <a:moveTo>
                  <a:pt x="1729174" y="2146300"/>
                </a:moveTo>
                <a:lnTo>
                  <a:pt x="1716179" y="2146300"/>
                </a:lnTo>
                <a:lnTo>
                  <a:pt x="1713205" y="2133600"/>
                </a:lnTo>
                <a:lnTo>
                  <a:pt x="1723075" y="2133600"/>
                </a:lnTo>
                <a:lnTo>
                  <a:pt x="1729174" y="2146300"/>
                </a:lnTo>
                <a:close/>
              </a:path>
              <a:path w="2089784" h="2679700">
                <a:moveTo>
                  <a:pt x="1735737" y="2146300"/>
                </a:moveTo>
                <a:lnTo>
                  <a:pt x="1730817" y="2146300"/>
                </a:lnTo>
                <a:lnTo>
                  <a:pt x="1735028" y="2133600"/>
                </a:lnTo>
                <a:lnTo>
                  <a:pt x="1740600" y="2133600"/>
                </a:lnTo>
                <a:lnTo>
                  <a:pt x="1735737" y="2146300"/>
                </a:lnTo>
                <a:close/>
              </a:path>
              <a:path w="2089784" h="2679700">
                <a:moveTo>
                  <a:pt x="1772704" y="2146300"/>
                </a:moveTo>
                <a:lnTo>
                  <a:pt x="1765439" y="2146300"/>
                </a:lnTo>
                <a:lnTo>
                  <a:pt x="1766850" y="2133600"/>
                </a:lnTo>
                <a:lnTo>
                  <a:pt x="1768999" y="2133600"/>
                </a:lnTo>
                <a:lnTo>
                  <a:pt x="1772704" y="2146300"/>
                </a:lnTo>
                <a:close/>
              </a:path>
              <a:path w="2089784" h="2679700">
                <a:moveTo>
                  <a:pt x="1786893" y="2146300"/>
                </a:moveTo>
                <a:lnTo>
                  <a:pt x="1784657" y="2146300"/>
                </a:lnTo>
                <a:lnTo>
                  <a:pt x="1784238" y="2133600"/>
                </a:lnTo>
                <a:lnTo>
                  <a:pt x="1785989" y="2133600"/>
                </a:lnTo>
                <a:lnTo>
                  <a:pt x="1786893" y="2146300"/>
                </a:lnTo>
                <a:close/>
              </a:path>
              <a:path w="2089784" h="2679700">
                <a:moveTo>
                  <a:pt x="1824569" y="2146300"/>
                </a:moveTo>
                <a:lnTo>
                  <a:pt x="1807218" y="2146300"/>
                </a:lnTo>
                <a:lnTo>
                  <a:pt x="1802103" y="2133600"/>
                </a:lnTo>
                <a:lnTo>
                  <a:pt x="1823694" y="2133600"/>
                </a:lnTo>
                <a:lnTo>
                  <a:pt x="1824569" y="2146300"/>
                </a:lnTo>
                <a:close/>
              </a:path>
              <a:path w="2089784" h="2679700">
                <a:moveTo>
                  <a:pt x="1858627" y="2146300"/>
                </a:moveTo>
                <a:lnTo>
                  <a:pt x="1836045" y="2146300"/>
                </a:lnTo>
                <a:lnTo>
                  <a:pt x="1836494" y="2133600"/>
                </a:lnTo>
                <a:lnTo>
                  <a:pt x="1860038" y="2133600"/>
                </a:lnTo>
                <a:lnTo>
                  <a:pt x="1858627" y="2146300"/>
                </a:lnTo>
                <a:close/>
              </a:path>
              <a:path w="2089784" h="2679700">
                <a:moveTo>
                  <a:pt x="1878359" y="2146300"/>
                </a:moveTo>
                <a:lnTo>
                  <a:pt x="1872107" y="2146300"/>
                </a:lnTo>
                <a:lnTo>
                  <a:pt x="1873381" y="2133600"/>
                </a:lnTo>
                <a:lnTo>
                  <a:pt x="1878359" y="2146300"/>
                </a:lnTo>
                <a:close/>
              </a:path>
              <a:path w="2089784" h="2679700">
                <a:moveTo>
                  <a:pt x="1883612" y="2146300"/>
                </a:moveTo>
                <a:lnTo>
                  <a:pt x="1878359" y="2146300"/>
                </a:lnTo>
                <a:lnTo>
                  <a:pt x="1883757" y="2133600"/>
                </a:lnTo>
                <a:lnTo>
                  <a:pt x="1884126" y="2133600"/>
                </a:lnTo>
                <a:lnTo>
                  <a:pt x="1883612" y="2146300"/>
                </a:lnTo>
                <a:close/>
              </a:path>
              <a:path w="2089784" h="2679700">
                <a:moveTo>
                  <a:pt x="1703879" y="2146300"/>
                </a:moveTo>
                <a:lnTo>
                  <a:pt x="1703539" y="2146300"/>
                </a:lnTo>
                <a:lnTo>
                  <a:pt x="1703774" y="2141064"/>
                </a:lnTo>
                <a:lnTo>
                  <a:pt x="1703879" y="2146300"/>
                </a:lnTo>
                <a:close/>
              </a:path>
              <a:path w="2089784" h="2679700">
                <a:moveTo>
                  <a:pt x="2089575" y="2311400"/>
                </a:moveTo>
                <a:lnTo>
                  <a:pt x="1875081" y="2311400"/>
                </a:lnTo>
                <a:lnTo>
                  <a:pt x="1875081" y="2298700"/>
                </a:lnTo>
                <a:lnTo>
                  <a:pt x="2089575" y="2298700"/>
                </a:lnTo>
                <a:lnTo>
                  <a:pt x="2089575" y="2311400"/>
                </a:lnTo>
                <a:close/>
              </a:path>
              <a:path w="2089784" h="2679700">
                <a:moveTo>
                  <a:pt x="2089575" y="2489200"/>
                </a:moveTo>
                <a:lnTo>
                  <a:pt x="1417506" y="2489200"/>
                </a:lnTo>
                <a:lnTo>
                  <a:pt x="1417506" y="2476500"/>
                </a:lnTo>
                <a:lnTo>
                  <a:pt x="2089575" y="2476500"/>
                </a:lnTo>
                <a:lnTo>
                  <a:pt x="2089575" y="248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20327" y="1808348"/>
            <a:ext cx="2454910" cy="3335654"/>
          </a:xfrm>
          <a:custGeom>
            <a:avLst/>
            <a:gdLst/>
            <a:ahLst/>
            <a:cxnLst/>
            <a:rect l="l" t="t" r="r" b="b"/>
            <a:pathLst>
              <a:path w="2454909" h="3335654">
                <a:moveTo>
                  <a:pt x="1996047" y="750500"/>
                </a:moveTo>
                <a:lnTo>
                  <a:pt x="1276331" y="750500"/>
                </a:lnTo>
                <a:lnTo>
                  <a:pt x="1276331" y="615560"/>
                </a:lnTo>
                <a:lnTo>
                  <a:pt x="1996047" y="615560"/>
                </a:lnTo>
                <a:lnTo>
                  <a:pt x="1996047" y="750500"/>
                </a:lnTo>
                <a:close/>
              </a:path>
              <a:path w="2454909" h="3335654">
                <a:moveTo>
                  <a:pt x="1979969" y="2601946"/>
                </a:moveTo>
                <a:lnTo>
                  <a:pt x="1460160" y="2601946"/>
                </a:lnTo>
                <a:lnTo>
                  <a:pt x="1460160" y="2463516"/>
                </a:lnTo>
                <a:lnTo>
                  <a:pt x="2263143" y="2463516"/>
                </a:lnTo>
                <a:lnTo>
                  <a:pt x="2263708" y="2464786"/>
                </a:lnTo>
                <a:lnTo>
                  <a:pt x="2264359" y="2464786"/>
                </a:lnTo>
                <a:lnTo>
                  <a:pt x="2268346" y="2467326"/>
                </a:lnTo>
                <a:lnTo>
                  <a:pt x="2324509" y="2467326"/>
                </a:lnTo>
                <a:lnTo>
                  <a:pt x="2328322" y="2468596"/>
                </a:lnTo>
                <a:lnTo>
                  <a:pt x="2342989" y="2468596"/>
                </a:lnTo>
                <a:lnTo>
                  <a:pt x="2344660" y="2469866"/>
                </a:lnTo>
                <a:lnTo>
                  <a:pt x="2359638" y="2469866"/>
                </a:lnTo>
                <a:lnTo>
                  <a:pt x="2358625" y="2471136"/>
                </a:lnTo>
                <a:lnTo>
                  <a:pt x="2355825" y="2471136"/>
                </a:lnTo>
                <a:lnTo>
                  <a:pt x="2354779" y="2472406"/>
                </a:lnTo>
                <a:lnTo>
                  <a:pt x="2269902" y="2472406"/>
                </a:lnTo>
                <a:lnTo>
                  <a:pt x="2262413" y="2478756"/>
                </a:lnTo>
                <a:lnTo>
                  <a:pt x="2265633" y="2483836"/>
                </a:lnTo>
                <a:lnTo>
                  <a:pt x="2266494" y="2485106"/>
                </a:lnTo>
                <a:lnTo>
                  <a:pt x="2199383" y="2485106"/>
                </a:lnTo>
                <a:lnTo>
                  <a:pt x="2196641" y="2486376"/>
                </a:lnTo>
                <a:lnTo>
                  <a:pt x="2195483" y="2487646"/>
                </a:lnTo>
                <a:lnTo>
                  <a:pt x="2192965" y="2491456"/>
                </a:lnTo>
                <a:lnTo>
                  <a:pt x="2194354" y="2495266"/>
                </a:lnTo>
                <a:lnTo>
                  <a:pt x="2197176" y="2497806"/>
                </a:lnTo>
                <a:lnTo>
                  <a:pt x="2202543" y="2499076"/>
                </a:lnTo>
                <a:lnTo>
                  <a:pt x="2187772" y="2499076"/>
                </a:lnTo>
                <a:lnTo>
                  <a:pt x="2183478" y="2502886"/>
                </a:lnTo>
                <a:lnTo>
                  <a:pt x="2183805" y="2509236"/>
                </a:lnTo>
                <a:lnTo>
                  <a:pt x="2188103" y="2514316"/>
                </a:lnTo>
                <a:lnTo>
                  <a:pt x="2197902" y="2514316"/>
                </a:lnTo>
                <a:lnTo>
                  <a:pt x="2198109" y="2519396"/>
                </a:lnTo>
                <a:lnTo>
                  <a:pt x="2203507" y="2521936"/>
                </a:lnTo>
                <a:lnTo>
                  <a:pt x="2190878" y="2521936"/>
                </a:lnTo>
                <a:lnTo>
                  <a:pt x="2187027" y="2524476"/>
                </a:lnTo>
                <a:lnTo>
                  <a:pt x="2186393" y="2527016"/>
                </a:lnTo>
                <a:lnTo>
                  <a:pt x="2141179" y="2527016"/>
                </a:lnTo>
                <a:lnTo>
                  <a:pt x="2137033" y="2530826"/>
                </a:lnTo>
                <a:lnTo>
                  <a:pt x="2135879" y="2534636"/>
                </a:lnTo>
                <a:lnTo>
                  <a:pt x="2106311" y="2534636"/>
                </a:lnTo>
                <a:lnTo>
                  <a:pt x="2102433" y="2535906"/>
                </a:lnTo>
                <a:lnTo>
                  <a:pt x="2100573" y="2539716"/>
                </a:lnTo>
                <a:lnTo>
                  <a:pt x="2101078" y="2543526"/>
                </a:lnTo>
                <a:lnTo>
                  <a:pt x="2100797" y="2543526"/>
                </a:lnTo>
                <a:lnTo>
                  <a:pt x="2101702" y="2547336"/>
                </a:lnTo>
                <a:lnTo>
                  <a:pt x="2105515" y="2549876"/>
                </a:lnTo>
                <a:lnTo>
                  <a:pt x="2107825" y="2549876"/>
                </a:lnTo>
                <a:lnTo>
                  <a:pt x="2103228" y="2553686"/>
                </a:lnTo>
                <a:lnTo>
                  <a:pt x="2104755" y="2557496"/>
                </a:lnTo>
                <a:lnTo>
                  <a:pt x="2019534" y="2557496"/>
                </a:lnTo>
                <a:lnTo>
                  <a:pt x="2017189" y="2558766"/>
                </a:lnTo>
                <a:lnTo>
                  <a:pt x="2015749" y="2561306"/>
                </a:lnTo>
                <a:lnTo>
                  <a:pt x="2015438" y="2562576"/>
                </a:lnTo>
                <a:lnTo>
                  <a:pt x="2015011" y="2562576"/>
                </a:lnTo>
                <a:lnTo>
                  <a:pt x="2014961" y="2563846"/>
                </a:lnTo>
                <a:lnTo>
                  <a:pt x="2015127" y="2563846"/>
                </a:lnTo>
                <a:lnTo>
                  <a:pt x="2015253" y="2569102"/>
                </a:lnTo>
                <a:lnTo>
                  <a:pt x="2015496" y="2572736"/>
                </a:lnTo>
                <a:lnTo>
                  <a:pt x="2155293" y="2572736"/>
                </a:lnTo>
                <a:lnTo>
                  <a:pt x="2158740" y="2574006"/>
                </a:lnTo>
                <a:lnTo>
                  <a:pt x="2163955" y="2574006"/>
                </a:lnTo>
                <a:lnTo>
                  <a:pt x="2164247" y="2575276"/>
                </a:lnTo>
                <a:lnTo>
                  <a:pt x="2170918" y="2579086"/>
                </a:lnTo>
                <a:lnTo>
                  <a:pt x="2188425" y="2579086"/>
                </a:lnTo>
                <a:lnTo>
                  <a:pt x="2189658" y="2581626"/>
                </a:lnTo>
                <a:lnTo>
                  <a:pt x="2195230" y="2581626"/>
                </a:lnTo>
                <a:lnTo>
                  <a:pt x="2194958" y="2582896"/>
                </a:lnTo>
                <a:lnTo>
                  <a:pt x="2063599" y="2582896"/>
                </a:lnTo>
                <a:lnTo>
                  <a:pt x="2056226" y="2584166"/>
                </a:lnTo>
                <a:lnTo>
                  <a:pt x="2054417" y="2585436"/>
                </a:lnTo>
                <a:lnTo>
                  <a:pt x="2052579" y="2590516"/>
                </a:lnTo>
                <a:lnTo>
                  <a:pt x="2054670" y="2593056"/>
                </a:lnTo>
                <a:lnTo>
                  <a:pt x="2055321" y="2596866"/>
                </a:lnTo>
                <a:lnTo>
                  <a:pt x="2054457" y="2598136"/>
                </a:lnTo>
                <a:lnTo>
                  <a:pt x="1982480" y="2598136"/>
                </a:lnTo>
                <a:lnTo>
                  <a:pt x="1979969" y="2601946"/>
                </a:lnTo>
                <a:close/>
              </a:path>
              <a:path w="2454909" h="3335654">
                <a:moveTo>
                  <a:pt x="2324509" y="2467326"/>
                </a:moveTo>
                <a:lnTo>
                  <a:pt x="2268346" y="2467326"/>
                </a:lnTo>
                <a:lnTo>
                  <a:pt x="2272441" y="2466056"/>
                </a:lnTo>
                <a:lnTo>
                  <a:pt x="2274279" y="2463516"/>
                </a:lnTo>
                <a:lnTo>
                  <a:pt x="2322497" y="2463516"/>
                </a:lnTo>
                <a:lnTo>
                  <a:pt x="2322809" y="2464786"/>
                </a:lnTo>
                <a:lnTo>
                  <a:pt x="2324509" y="2467326"/>
                </a:lnTo>
                <a:close/>
              </a:path>
              <a:path w="2454909" h="3335654">
                <a:moveTo>
                  <a:pt x="2343065" y="2468596"/>
                </a:moveTo>
                <a:lnTo>
                  <a:pt x="2331600" y="2468596"/>
                </a:lnTo>
                <a:lnTo>
                  <a:pt x="2333865" y="2466056"/>
                </a:lnTo>
                <a:lnTo>
                  <a:pt x="2334458" y="2463516"/>
                </a:lnTo>
                <a:lnTo>
                  <a:pt x="2338076" y="2463516"/>
                </a:lnTo>
                <a:lnTo>
                  <a:pt x="2338553" y="2464786"/>
                </a:lnTo>
                <a:lnTo>
                  <a:pt x="2338884" y="2465283"/>
                </a:lnTo>
                <a:lnTo>
                  <a:pt x="2339067" y="2466056"/>
                </a:lnTo>
                <a:lnTo>
                  <a:pt x="2339943" y="2466056"/>
                </a:lnTo>
                <a:lnTo>
                  <a:pt x="2341469" y="2467326"/>
                </a:lnTo>
                <a:lnTo>
                  <a:pt x="2343065" y="2468596"/>
                </a:lnTo>
                <a:close/>
              </a:path>
              <a:path w="2454909" h="3335654">
                <a:moveTo>
                  <a:pt x="2339400" y="2466056"/>
                </a:moveTo>
                <a:lnTo>
                  <a:pt x="2338884" y="2465283"/>
                </a:lnTo>
                <a:lnTo>
                  <a:pt x="2338467" y="2463516"/>
                </a:lnTo>
                <a:lnTo>
                  <a:pt x="2339400" y="2466056"/>
                </a:lnTo>
                <a:close/>
              </a:path>
              <a:path w="2454909" h="3335654">
                <a:moveTo>
                  <a:pt x="2360071" y="2467569"/>
                </a:moveTo>
                <a:lnTo>
                  <a:pt x="2359754" y="2463516"/>
                </a:lnTo>
                <a:lnTo>
                  <a:pt x="2364705" y="2463516"/>
                </a:lnTo>
                <a:lnTo>
                  <a:pt x="2360260" y="2467326"/>
                </a:lnTo>
                <a:lnTo>
                  <a:pt x="2360071" y="2467569"/>
                </a:lnTo>
                <a:close/>
              </a:path>
              <a:path w="2454909" h="3335654">
                <a:moveTo>
                  <a:pt x="2381496" y="2477486"/>
                </a:moveTo>
                <a:lnTo>
                  <a:pt x="2369790" y="2477486"/>
                </a:lnTo>
                <a:lnTo>
                  <a:pt x="2372272" y="2474946"/>
                </a:lnTo>
                <a:lnTo>
                  <a:pt x="2372979" y="2469866"/>
                </a:lnTo>
                <a:lnTo>
                  <a:pt x="2369701" y="2466056"/>
                </a:lnTo>
                <a:lnTo>
                  <a:pt x="2364705" y="2463516"/>
                </a:lnTo>
                <a:lnTo>
                  <a:pt x="2454526" y="2463516"/>
                </a:lnTo>
                <a:lnTo>
                  <a:pt x="2454526" y="2464786"/>
                </a:lnTo>
                <a:lnTo>
                  <a:pt x="2432475" y="2464786"/>
                </a:lnTo>
                <a:lnTo>
                  <a:pt x="2431176" y="2466056"/>
                </a:lnTo>
                <a:lnTo>
                  <a:pt x="2397061" y="2466056"/>
                </a:lnTo>
                <a:lnTo>
                  <a:pt x="2396178" y="2468596"/>
                </a:lnTo>
                <a:lnTo>
                  <a:pt x="2386605" y="2468596"/>
                </a:lnTo>
                <a:lnTo>
                  <a:pt x="2383921" y="2469866"/>
                </a:lnTo>
                <a:lnTo>
                  <a:pt x="2381496" y="2477486"/>
                </a:lnTo>
                <a:close/>
              </a:path>
              <a:path w="2454909" h="3335654">
                <a:moveTo>
                  <a:pt x="2445532" y="2474946"/>
                </a:moveTo>
                <a:lnTo>
                  <a:pt x="2441886" y="2474946"/>
                </a:lnTo>
                <a:lnTo>
                  <a:pt x="2441568" y="2468596"/>
                </a:lnTo>
                <a:lnTo>
                  <a:pt x="2437618" y="2464786"/>
                </a:lnTo>
                <a:lnTo>
                  <a:pt x="2451046" y="2464786"/>
                </a:lnTo>
                <a:lnTo>
                  <a:pt x="2447993" y="2466056"/>
                </a:lnTo>
                <a:lnTo>
                  <a:pt x="2445793" y="2469866"/>
                </a:lnTo>
                <a:lnTo>
                  <a:pt x="2445532" y="2471136"/>
                </a:lnTo>
                <a:lnTo>
                  <a:pt x="2445532" y="2474946"/>
                </a:lnTo>
                <a:close/>
              </a:path>
              <a:path w="2454909" h="3335654">
                <a:moveTo>
                  <a:pt x="2454526" y="2466056"/>
                </a:moveTo>
                <a:lnTo>
                  <a:pt x="2454215" y="2466056"/>
                </a:lnTo>
                <a:lnTo>
                  <a:pt x="2453875" y="2464786"/>
                </a:lnTo>
                <a:lnTo>
                  <a:pt x="2454526" y="2464786"/>
                </a:lnTo>
                <a:lnTo>
                  <a:pt x="2454526" y="2466056"/>
                </a:lnTo>
                <a:close/>
              </a:path>
              <a:path w="2454909" h="3335654">
                <a:moveTo>
                  <a:pt x="2407875" y="2471171"/>
                </a:moveTo>
                <a:lnTo>
                  <a:pt x="2405375" y="2466056"/>
                </a:lnTo>
                <a:lnTo>
                  <a:pt x="2420041" y="2466056"/>
                </a:lnTo>
                <a:lnTo>
                  <a:pt x="2419477" y="2468596"/>
                </a:lnTo>
                <a:lnTo>
                  <a:pt x="2409868" y="2468596"/>
                </a:lnTo>
                <a:lnTo>
                  <a:pt x="2407875" y="2471171"/>
                </a:lnTo>
                <a:close/>
              </a:path>
              <a:path w="2454909" h="3335654">
                <a:moveTo>
                  <a:pt x="2428579" y="2468596"/>
                </a:moveTo>
                <a:lnTo>
                  <a:pt x="2427443" y="2467326"/>
                </a:lnTo>
                <a:lnTo>
                  <a:pt x="2425866" y="2466056"/>
                </a:lnTo>
                <a:lnTo>
                  <a:pt x="2431176" y="2466056"/>
                </a:lnTo>
                <a:lnTo>
                  <a:pt x="2428579" y="2468596"/>
                </a:lnTo>
                <a:close/>
              </a:path>
              <a:path w="2454909" h="3335654">
                <a:moveTo>
                  <a:pt x="2454526" y="2467326"/>
                </a:moveTo>
                <a:lnTo>
                  <a:pt x="2454411" y="2466056"/>
                </a:lnTo>
                <a:lnTo>
                  <a:pt x="2454526" y="2467326"/>
                </a:lnTo>
                <a:close/>
              </a:path>
              <a:path w="2454909" h="3335654">
                <a:moveTo>
                  <a:pt x="2360152" y="2468596"/>
                </a:moveTo>
                <a:lnTo>
                  <a:pt x="2359269" y="2468596"/>
                </a:lnTo>
                <a:lnTo>
                  <a:pt x="2360071" y="2467569"/>
                </a:lnTo>
                <a:lnTo>
                  <a:pt x="2360152" y="2468596"/>
                </a:lnTo>
                <a:close/>
              </a:path>
              <a:path w="2454909" h="3335654">
                <a:moveTo>
                  <a:pt x="2344660" y="2469866"/>
                </a:moveTo>
                <a:lnTo>
                  <a:pt x="2342989" y="2468596"/>
                </a:lnTo>
                <a:lnTo>
                  <a:pt x="2343337" y="2468813"/>
                </a:lnTo>
                <a:lnTo>
                  <a:pt x="2344660" y="2469866"/>
                </a:lnTo>
                <a:close/>
              </a:path>
              <a:path w="2454909" h="3335654">
                <a:moveTo>
                  <a:pt x="2343337" y="2468813"/>
                </a:moveTo>
                <a:lnTo>
                  <a:pt x="2342989" y="2468596"/>
                </a:lnTo>
                <a:lnTo>
                  <a:pt x="2343337" y="2468813"/>
                </a:lnTo>
                <a:close/>
              </a:path>
              <a:path w="2454909" h="3335654">
                <a:moveTo>
                  <a:pt x="2359638" y="2469866"/>
                </a:moveTo>
                <a:lnTo>
                  <a:pt x="2347120" y="2469866"/>
                </a:lnTo>
                <a:lnTo>
                  <a:pt x="2349269" y="2468596"/>
                </a:lnTo>
                <a:lnTo>
                  <a:pt x="2359269" y="2468596"/>
                </a:lnTo>
                <a:lnTo>
                  <a:pt x="2359638" y="2469866"/>
                </a:lnTo>
                <a:close/>
              </a:path>
              <a:path w="2454909" h="3335654">
                <a:moveTo>
                  <a:pt x="2395737" y="2469866"/>
                </a:moveTo>
                <a:lnTo>
                  <a:pt x="2393501" y="2469866"/>
                </a:lnTo>
                <a:lnTo>
                  <a:pt x="2390816" y="2468596"/>
                </a:lnTo>
                <a:lnTo>
                  <a:pt x="2396178" y="2468596"/>
                </a:lnTo>
                <a:lnTo>
                  <a:pt x="2395737" y="2469866"/>
                </a:lnTo>
                <a:close/>
              </a:path>
              <a:path w="2454909" h="3335654">
                <a:moveTo>
                  <a:pt x="2414137" y="2471136"/>
                </a:moveTo>
                <a:lnTo>
                  <a:pt x="2414332" y="2468596"/>
                </a:lnTo>
                <a:lnTo>
                  <a:pt x="2419477" y="2468596"/>
                </a:lnTo>
                <a:lnTo>
                  <a:pt x="2419195" y="2469866"/>
                </a:lnTo>
                <a:lnTo>
                  <a:pt x="2414137" y="2471136"/>
                </a:lnTo>
                <a:close/>
              </a:path>
              <a:path w="2454909" h="3335654">
                <a:moveTo>
                  <a:pt x="2345029" y="2469866"/>
                </a:moveTo>
                <a:lnTo>
                  <a:pt x="2344660" y="2469866"/>
                </a:lnTo>
                <a:lnTo>
                  <a:pt x="2343337" y="2468813"/>
                </a:lnTo>
                <a:lnTo>
                  <a:pt x="2345029" y="2469866"/>
                </a:lnTo>
                <a:close/>
              </a:path>
              <a:path w="2454909" h="3335654">
                <a:moveTo>
                  <a:pt x="2406499" y="2475277"/>
                </a:moveTo>
                <a:lnTo>
                  <a:pt x="2406330" y="2474946"/>
                </a:lnTo>
                <a:lnTo>
                  <a:pt x="2407097" y="2473676"/>
                </a:lnTo>
                <a:lnTo>
                  <a:pt x="2407875" y="2471171"/>
                </a:lnTo>
                <a:lnTo>
                  <a:pt x="2408479" y="2472406"/>
                </a:lnTo>
                <a:lnTo>
                  <a:pt x="2406499" y="2475277"/>
                </a:lnTo>
                <a:close/>
              </a:path>
              <a:path w="2454909" h="3335654">
                <a:moveTo>
                  <a:pt x="2272079" y="2474946"/>
                </a:moveTo>
                <a:lnTo>
                  <a:pt x="2270777" y="2474946"/>
                </a:lnTo>
                <a:lnTo>
                  <a:pt x="2269902" y="2472406"/>
                </a:lnTo>
                <a:lnTo>
                  <a:pt x="2354779" y="2472406"/>
                </a:lnTo>
                <a:lnTo>
                  <a:pt x="2353734" y="2473676"/>
                </a:lnTo>
                <a:lnTo>
                  <a:pt x="2272752" y="2473676"/>
                </a:lnTo>
                <a:lnTo>
                  <a:pt x="2272079" y="2474946"/>
                </a:lnTo>
                <a:close/>
              </a:path>
              <a:path w="2454909" h="3335654">
                <a:moveTo>
                  <a:pt x="2306167" y="2486376"/>
                </a:moveTo>
                <a:lnTo>
                  <a:pt x="2274648" y="2486376"/>
                </a:lnTo>
                <a:lnTo>
                  <a:pt x="2280220" y="2482566"/>
                </a:lnTo>
                <a:lnTo>
                  <a:pt x="2278946" y="2474946"/>
                </a:lnTo>
                <a:lnTo>
                  <a:pt x="2272752" y="2473676"/>
                </a:lnTo>
                <a:lnTo>
                  <a:pt x="2353734" y="2473676"/>
                </a:lnTo>
                <a:lnTo>
                  <a:pt x="2353734" y="2474946"/>
                </a:lnTo>
                <a:lnTo>
                  <a:pt x="2352858" y="2476216"/>
                </a:lnTo>
                <a:lnTo>
                  <a:pt x="2351585" y="2476216"/>
                </a:lnTo>
                <a:lnTo>
                  <a:pt x="2349892" y="2477486"/>
                </a:lnTo>
                <a:lnTo>
                  <a:pt x="2348900" y="2478756"/>
                </a:lnTo>
                <a:lnTo>
                  <a:pt x="2306673" y="2478756"/>
                </a:lnTo>
                <a:lnTo>
                  <a:pt x="2306167" y="2486376"/>
                </a:lnTo>
                <a:close/>
              </a:path>
              <a:path w="2454909" h="3335654">
                <a:moveTo>
                  <a:pt x="2446017" y="2476216"/>
                </a:moveTo>
                <a:lnTo>
                  <a:pt x="2444599" y="2474946"/>
                </a:lnTo>
                <a:lnTo>
                  <a:pt x="2445930" y="2474946"/>
                </a:lnTo>
                <a:lnTo>
                  <a:pt x="2446017" y="2476216"/>
                </a:lnTo>
                <a:close/>
              </a:path>
              <a:path w="2454909" h="3335654">
                <a:moveTo>
                  <a:pt x="2454526" y="2483836"/>
                </a:moveTo>
                <a:lnTo>
                  <a:pt x="2453984" y="2483836"/>
                </a:lnTo>
                <a:lnTo>
                  <a:pt x="2454497" y="2478756"/>
                </a:lnTo>
                <a:lnTo>
                  <a:pt x="2454526" y="2474946"/>
                </a:lnTo>
                <a:lnTo>
                  <a:pt x="2454526" y="2483836"/>
                </a:lnTo>
                <a:close/>
              </a:path>
              <a:path w="2454909" h="3335654">
                <a:moveTo>
                  <a:pt x="2402263" y="2482566"/>
                </a:moveTo>
                <a:lnTo>
                  <a:pt x="2386801" y="2482566"/>
                </a:lnTo>
                <a:lnTo>
                  <a:pt x="2392965" y="2481296"/>
                </a:lnTo>
                <a:lnTo>
                  <a:pt x="2393928" y="2480026"/>
                </a:lnTo>
                <a:lnTo>
                  <a:pt x="2402010" y="2480026"/>
                </a:lnTo>
                <a:lnTo>
                  <a:pt x="2403761" y="2478756"/>
                </a:lnTo>
                <a:lnTo>
                  <a:pt x="2404977" y="2477486"/>
                </a:lnTo>
                <a:lnTo>
                  <a:pt x="2406499" y="2475277"/>
                </a:lnTo>
                <a:lnTo>
                  <a:pt x="2406981" y="2476216"/>
                </a:lnTo>
                <a:lnTo>
                  <a:pt x="2405657" y="2481296"/>
                </a:lnTo>
                <a:lnTo>
                  <a:pt x="2402263" y="2482566"/>
                </a:lnTo>
                <a:close/>
              </a:path>
              <a:path w="2454909" h="3335654">
                <a:moveTo>
                  <a:pt x="2351418" y="2477486"/>
                </a:moveTo>
                <a:lnTo>
                  <a:pt x="2351585" y="2476216"/>
                </a:lnTo>
                <a:lnTo>
                  <a:pt x="2352858" y="2476216"/>
                </a:lnTo>
                <a:lnTo>
                  <a:pt x="2351418" y="2477486"/>
                </a:lnTo>
                <a:close/>
              </a:path>
              <a:path w="2454909" h="3335654">
                <a:moveTo>
                  <a:pt x="2386801" y="2482566"/>
                </a:moveTo>
                <a:lnTo>
                  <a:pt x="2368234" y="2482566"/>
                </a:lnTo>
                <a:lnTo>
                  <a:pt x="2368683" y="2480026"/>
                </a:lnTo>
                <a:lnTo>
                  <a:pt x="2367272" y="2478756"/>
                </a:lnTo>
                <a:lnTo>
                  <a:pt x="2365094" y="2478756"/>
                </a:lnTo>
                <a:lnTo>
                  <a:pt x="2366309" y="2476216"/>
                </a:lnTo>
                <a:lnTo>
                  <a:pt x="2369790" y="2477486"/>
                </a:lnTo>
                <a:lnTo>
                  <a:pt x="2381496" y="2477486"/>
                </a:lnTo>
                <a:lnTo>
                  <a:pt x="2381092" y="2478756"/>
                </a:lnTo>
                <a:lnTo>
                  <a:pt x="2386801" y="2482566"/>
                </a:lnTo>
                <a:close/>
              </a:path>
              <a:path w="2454909" h="3335654">
                <a:moveTo>
                  <a:pt x="2397430" y="2480026"/>
                </a:moveTo>
                <a:lnTo>
                  <a:pt x="2394745" y="2480026"/>
                </a:lnTo>
                <a:lnTo>
                  <a:pt x="2395534" y="2478756"/>
                </a:lnTo>
                <a:lnTo>
                  <a:pt x="2396439" y="2477486"/>
                </a:lnTo>
                <a:lnTo>
                  <a:pt x="2397430" y="2480026"/>
                </a:lnTo>
                <a:close/>
              </a:path>
              <a:path w="2454909" h="3335654">
                <a:moveTo>
                  <a:pt x="2431430" y="2478756"/>
                </a:moveTo>
                <a:lnTo>
                  <a:pt x="2428717" y="2478756"/>
                </a:lnTo>
                <a:lnTo>
                  <a:pt x="2429513" y="2477486"/>
                </a:lnTo>
                <a:lnTo>
                  <a:pt x="2431430" y="2478756"/>
                </a:lnTo>
                <a:close/>
              </a:path>
              <a:path w="2454909" h="3335654">
                <a:moveTo>
                  <a:pt x="2322700" y="2496536"/>
                </a:moveTo>
                <a:lnTo>
                  <a:pt x="2311702" y="2496536"/>
                </a:lnTo>
                <a:lnTo>
                  <a:pt x="2320182" y="2491456"/>
                </a:lnTo>
                <a:lnTo>
                  <a:pt x="2320746" y="2487646"/>
                </a:lnTo>
                <a:lnTo>
                  <a:pt x="2316818" y="2478756"/>
                </a:lnTo>
                <a:lnTo>
                  <a:pt x="2348900" y="2478756"/>
                </a:lnTo>
                <a:lnTo>
                  <a:pt x="2343872" y="2482566"/>
                </a:lnTo>
                <a:lnTo>
                  <a:pt x="2346187" y="2482566"/>
                </a:lnTo>
                <a:lnTo>
                  <a:pt x="2345652" y="2483836"/>
                </a:lnTo>
                <a:lnTo>
                  <a:pt x="2345652" y="2487646"/>
                </a:lnTo>
                <a:lnTo>
                  <a:pt x="2346013" y="2487646"/>
                </a:lnTo>
                <a:lnTo>
                  <a:pt x="2346867" y="2490186"/>
                </a:lnTo>
                <a:lnTo>
                  <a:pt x="2348502" y="2491456"/>
                </a:lnTo>
                <a:lnTo>
                  <a:pt x="2326231" y="2491456"/>
                </a:lnTo>
                <a:lnTo>
                  <a:pt x="2322613" y="2493996"/>
                </a:lnTo>
                <a:lnTo>
                  <a:pt x="2322700" y="2496536"/>
                </a:lnTo>
                <a:close/>
              </a:path>
              <a:path w="2454909" h="3335654">
                <a:moveTo>
                  <a:pt x="2435475" y="2481296"/>
                </a:moveTo>
                <a:lnTo>
                  <a:pt x="2426372" y="2481296"/>
                </a:lnTo>
                <a:lnTo>
                  <a:pt x="2427082" y="2478756"/>
                </a:lnTo>
                <a:lnTo>
                  <a:pt x="2435815" y="2478756"/>
                </a:lnTo>
                <a:lnTo>
                  <a:pt x="2435728" y="2480026"/>
                </a:lnTo>
                <a:lnTo>
                  <a:pt x="2435583" y="2480026"/>
                </a:lnTo>
                <a:lnTo>
                  <a:pt x="2435475" y="2481296"/>
                </a:lnTo>
                <a:close/>
              </a:path>
              <a:path w="2454909" h="3335654">
                <a:moveTo>
                  <a:pt x="2346187" y="2482566"/>
                </a:moveTo>
                <a:lnTo>
                  <a:pt x="2343872" y="2482566"/>
                </a:lnTo>
                <a:lnTo>
                  <a:pt x="2347772" y="2480026"/>
                </a:lnTo>
                <a:lnTo>
                  <a:pt x="2346722" y="2481296"/>
                </a:lnTo>
                <a:lnTo>
                  <a:pt x="2346187" y="2482566"/>
                </a:lnTo>
                <a:close/>
              </a:path>
              <a:path w="2454909" h="3335654">
                <a:moveTo>
                  <a:pt x="2428037" y="2504156"/>
                </a:moveTo>
                <a:lnTo>
                  <a:pt x="2429310" y="2499076"/>
                </a:lnTo>
                <a:lnTo>
                  <a:pt x="2426199" y="2495266"/>
                </a:lnTo>
                <a:lnTo>
                  <a:pt x="2417328" y="2493996"/>
                </a:lnTo>
                <a:lnTo>
                  <a:pt x="2437031" y="2493996"/>
                </a:lnTo>
                <a:lnTo>
                  <a:pt x="2438044" y="2492726"/>
                </a:lnTo>
                <a:lnTo>
                  <a:pt x="2441944" y="2488916"/>
                </a:lnTo>
                <a:lnTo>
                  <a:pt x="2442993" y="2487646"/>
                </a:lnTo>
                <a:lnTo>
                  <a:pt x="2444375" y="2487646"/>
                </a:lnTo>
                <a:lnTo>
                  <a:pt x="2447341" y="2485106"/>
                </a:lnTo>
                <a:lnTo>
                  <a:pt x="2448868" y="2482566"/>
                </a:lnTo>
                <a:lnTo>
                  <a:pt x="2448166" y="2480026"/>
                </a:lnTo>
                <a:lnTo>
                  <a:pt x="2453984" y="2483836"/>
                </a:lnTo>
                <a:lnTo>
                  <a:pt x="2454526" y="2483836"/>
                </a:lnTo>
                <a:lnTo>
                  <a:pt x="2454526" y="2491456"/>
                </a:lnTo>
                <a:lnTo>
                  <a:pt x="2453050" y="2491456"/>
                </a:lnTo>
                <a:lnTo>
                  <a:pt x="2448615" y="2492726"/>
                </a:lnTo>
                <a:lnTo>
                  <a:pt x="2445482" y="2496536"/>
                </a:lnTo>
                <a:lnTo>
                  <a:pt x="2447300" y="2500346"/>
                </a:lnTo>
                <a:lnTo>
                  <a:pt x="2429846" y="2500346"/>
                </a:lnTo>
                <a:lnTo>
                  <a:pt x="2428037" y="2504156"/>
                </a:lnTo>
                <a:close/>
              </a:path>
              <a:path w="2454909" h="3335654">
                <a:moveTo>
                  <a:pt x="2364696" y="2483836"/>
                </a:moveTo>
                <a:lnTo>
                  <a:pt x="2360854" y="2483836"/>
                </a:lnTo>
                <a:lnTo>
                  <a:pt x="2362778" y="2482566"/>
                </a:lnTo>
                <a:lnTo>
                  <a:pt x="2364102" y="2481296"/>
                </a:lnTo>
                <a:lnTo>
                  <a:pt x="2364399" y="2482566"/>
                </a:lnTo>
                <a:lnTo>
                  <a:pt x="2364081" y="2482566"/>
                </a:lnTo>
                <a:lnTo>
                  <a:pt x="2364696" y="2483836"/>
                </a:lnTo>
                <a:close/>
              </a:path>
              <a:path w="2454909" h="3335654">
                <a:moveTo>
                  <a:pt x="2403006" y="2485106"/>
                </a:moveTo>
                <a:lnTo>
                  <a:pt x="2365210" y="2485106"/>
                </a:lnTo>
                <a:lnTo>
                  <a:pt x="2368234" y="2483836"/>
                </a:lnTo>
                <a:lnTo>
                  <a:pt x="2367923" y="2481296"/>
                </a:lnTo>
                <a:lnTo>
                  <a:pt x="2368234" y="2482566"/>
                </a:lnTo>
                <a:lnTo>
                  <a:pt x="2402263" y="2482566"/>
                </a:lnTo>
                <a:lnTo>
                  <a:pt x="2403006" y="2485106"/>
                </a:lnTo>
                <a:close/>
              </a:path>
              <a:path w="2454909" h="3335654">
                <a:moveTo>
                  <a:pt x="2431741" y="2482566"/>
                </a:moveTo>
                <a:lnTo>
                  <a:pt x="2430272" y="2482566"/>
                </a:lnTo>
                <a:lnTo>
                  <a:pt x="2428319" y="2481296"/>
                </a:lnTo>
                <a:lnTo>
                  <a:pt x="2432899" y="2481296"/>
                </a:lnTo>
                <a:lnTo>
                  <a:pt x="2431741" y="2482566"/>
                </a:lnTo>
                <a:close/>
              </a:path>
              <a:path w="2454909" h="3335654">
                <a:moveTo>
                  <a:pt x="2364696" y="2483836"/>
                </a:moveTo>
                <a:lnTo>
                  <a:pt x="2364081" y="2482566"/>
                </a:lnTo>
                <a:lnTo>
                  <a:pt x="2364537" y="2483155"/>
                </a:lnTo>
                <a:lnTo>
                  <a:pt x="2364696" y="2483836"/>
                </a:lnTo>
                <a:close/>
              </a:path>
              <a:path w="2454909" h="3335654">
                <a:moveTo>
                  <a:pt x="2364537" y="2483155"/>
                </a:moveTo>
                <a:lnTo>
                  <a:pt x="2364081" y="2482566"/>
                </a:lnTo>
                <a:lnTo>
                  <a:pt x="2364399" y="2482566"/>
                </a:lnTo>
                <a:lnTo>
                  <a:pt x="2364537" y="2483155"/>
                </a:lnTo>
                <a:close/>
              </a:path>
              <a:path w="2454909" h="3335654">
                <a:moveTo>
                  <a:pt x="2397430" y="2500346"/>
                </a:moveTo>
                <a:lnTo>
                  <a:pt x="2355145" y="2500346"/>
                </a:lnTo>
                <a:lnTo>
                  <a:pt x="2358480" y="2499076"/>
                </a:lnTo>
                <a:lnTo>
                  <a:pt x="2363994" y="2492726"/>
                </a:lnTo>
                <a:lnTo>
                  <a:pt x="2360123" y="2487646"/>
                </a:lnTo>
                <a:lnTo>
                  <a:pt x="2358480" y="2483836"/>
                </a:lnTo>
                <a:lnTo>
                  <a:pt x="2364696" y="2483836"/>
                </a:lnTo>
                <a:lnTo>
                  <a:pt x="2364537" y="2483155"/>
                </a:lnTo>
                <a:lnTo>
                  <a:pt x="2365065" y="2483836"/>
                </a:lnTo>
                <a:lnTo>
                  <a:pt x="2365210" y="2485106"/>
                </a:lnTo>
                <a:lnTo>
                  <a:pt x="2403006" y="2485106"/>
                </a:lnTo>
                <a:lnTo>
                  <a:pt x="2403749" y="2487646"/>
                </a:lnTo>
                <a:lnTo>
                  <a:pt x="2396543" y="2487646"/>
                </a:lnTo>
                <a:lnTo>
                  <a:pt x="2392804" y="2491456"/>
                </a:lnTo>
                <a:lnTo>
                  <a:pt x="2392792" y="2497806"/>
                </a:lnTo>
                <a:lnTo>
                  <a:pt x="2397430" y="2500346"/>
                </a:lnTo>
                <a:close/>
              </a:path>
              <a:path w="2454909" h="3335654">
                <a:moveTo>
                  <a:pt x="2205694" y="2488452"/>
                </a:moveTo>
                <a:lnTo>
                  <a:pt x="2202465" y="2486376"/>
                </a:lnTo>
                <a:lnTo>
                  <a:pt x="2199383" y="2485106"/>
                </a:lnTo>
                <a:lnTo>
                  <a:pt x="2266494" y="2485106"/>
                </a:lnTo>
                <a:lnTo>
                  <a:pt x="2267355" y="2486376"/>
                </a:lnTo>
                <a:lnTo>
                  <a:pt x="2260316" y="2486376"/>
                </a:lnTo>
                <a:lnTo>
                  <a:pt x="2258481" y="2487646"/>
                </a:lnTo>
                <a:lnTo>
                  <a:pt x="2205258" y="2487646"/>
                </a:lnTo>
                <a:lnTo>
                  <a:pt x="2205694" y="2488452"/>
                </a:lnTo>
                <a:close/>
              </a:path>
              <a:path w="2454909" h="3335654">
                <a:moveTo>
                  <a:pt x="2306471" y="2487646"/>
                </a:moveTo>
                <a:lnTo>
                  <a:pt x="2274590" y="2487646"/>
                </a:lnTo>
                <a:lnTo>
                  <a:pt x="2273859" y="2485106"/>
                </a:lnTo>
                <a:lnTo>
                  <a:pt x="2274453" y="2485106"/>
                </a:lnTo>
                <a:lnTo>
                  <a:pt x="2274648" y="2486376"/>
                </a:lnTo>
                <a:lnTo>
                  <a:pt x="2306167" y="2486376"/>
                </a:lnTo>
                <a:lnTo>
                  <a:pt x="2306471" y="2487646"/>
                </a:lnTo>
                <a:close/>
              </a:path>
              <a:path w="2454909" h="3335654">
                <a:moveTo>
                  <a:pt x="2422219" y="2492726"/>
                </a:moveTo>
                <a:lnTo>
                  <a:pt x="2410230" y="2492726"/>
                </a:lnTo>
                <a:lnTo>
                  <a:pt x="2416279" y="2487646"/>
                </a:lnTo>
                <a:lnTo>
                  <a:pt x="2415432" y="2486376"/>
                </a:lnTo>
                <a:lnTo>
                  <a:pt x="2417523" y="2485106"/>
                </a:lnTo>
                <a:lnTo>
                  <a:pt x="2421286" y="2485106"/>
                </a:lnTo>
                <a:lnTo>
                  <a:pt x="2419897" y="2488916"/>
                </a:lnTo>
                <a:lnTo>
                  <a:pt x="2422219" y="2492726"/>
                </a:lnTo>
                <a:close/>
              </a:path>
              <a:path w="2454909" h="3335654">
                <a:moveTo>
                  <a:pt x="2320160" y="2511776"/>
                </a:moveTo>
                <a:lnTo>
                  <a:pt x="2260809" y="2511776"/>
                </a:lnTo>
                <a:lnTo>
                  <a:pt x="2265121" y="2509236"/>
                </a:lnTo>
                <a:lnTo>
                  <a:pt x="2266841" y="2504156"/>
                </a:lnTo>
                <a:lnTo>
                  <a:pt x="2264251" y="2499076"/>
                </a:lnTo>
                <a:lnTo>
                  <a:pt x="2268093" y="2497806"/>
                </a:lnTo>
                <a:lnTo>
                  <a:pt x="2268462" y="2490186"/>
                </a:lnTo>
                <a:lnTo>
                  <a:pt x="2264981" y="2487646"/>
                </a:lnTo>
                <a:lnTo>
                  <a:pt x="2260316" y="2486376"/>
                </a:lnTo>
                <a:lnTo>
                  <a:pt x="2267355" y="2486376"/>
                </a:lnTo>
                <a:lnTo>
                  <a:pt x="2274590" y="2487646"/>
                </a:lnTo>
                <a:lnTo>
                  <a:pt x="2306471" y="2487646"/>
                </a:lnTo>
                <a:lnTo>
                  <a:pt x="2307382" y="2491456"/>
                </a:lnTo>
                <a:lnTo>
                  <a:pt x="2309542" y="2493996"/>
                </a:lnTo>
                <a:lnTo>
                  <a:pt x="2298504" y="2493996"/>
                </a:lnTo>
                <a:lnTo>
                  <a:pt x="2292086" y="2496536"/>
                </a:lnTo>
                <a:lnTo>
                  <a:pt x="2292766" y="2504156"/>
                </a:lnTo>
                <a:lnTo>
                  <a:pt x="2295226" y="2506696"/>
                </a:lnTo>
                <a:lnTo>
                  <a:pt x="2300430" y="2509236"/>
                </a:lnTo>
                <a:lnTo>
                  <a:pt x="2320464" y="2509236"/>
                </a:lnTo>
                <a:lnTo>
                  <a:pt x="2320160" y="2511776"/>
                </a:lnTo>
                <a:close/>
              </a:path>
              <a:path w="2454909" h="3335654">
                <a:moveTo>
                  <a:pt x="2346013" y="2487646"/>
                </a:moveTo>
                <a:lnTo>
                  <a:pt x="2345652" y="2487646"/>
                </a:lnTo>
                <a:lnTo>
                  <a:pt x="2345992" y="2486376"/>
                </a:lnTo>
                <a:lnTo>
                  <a:pt x="2346013" y="2487646"/>
                </a:lnTo>
                <a:close/>
              </a:path>
              <a:path w="2454909" h="3335654">
                <a:moveTo>
                  <a:pt x="2206416" y="2488916"/>
                </a:moveTo>
                <a:lnTo>
                  <a:pt x="2205694" y="2488452"/>
                </a:lnTo>
                <a:lnTo>
                  <a:pt x="2205258" y="2487646"/>
                </a:lnTo>
                <a:lnTo>
                  <a:pt x="2206416" y="2488916"/>
                </a:lnTo>
                <a:close/>
              </a:path>
              <a:path w="2454909" h="3335654">
                <a:moveTo>
                  <a:pt x="2256646" y="2488916"/>
                </a:moveTo>
                <a:lnTo>
                  <a:pt x="2206416" y="2488916"/>
                </a:lnTo>
                <a:lnTo>
                  <a:pt x="2205258" y="2487646"/>
                </a:lnTo>
                <a:lnTo>
                  <a:pt x="2258481" y="2487646"/>
                </a:lnTo>
                <a:lnTo>
                  <a:pt x="2256646" y="2488916"/>
                </a:lnTo>
                <a:close/>
              </a:path>
              <a:path w="2454909" h="3335654">
                <a:moveTo>
                  <a:pt x="2413030" y="2501616"/>
                </a:moveTo>
                <a:lnTo>
                  <a:pt x="2403848" y="2501616"/>
                </a:lnTo>
                <a:lnTo>
                  <a:pt x="2407914" y="2493996"/>
                </a:lnTo>
                <a:lnTo>
                  <a:pt x="2403081" y="2488916"/>
                </a:lnTo>
                <a:lnTo>
                  <a:pt x="2396543" y="2487646"/>
                </a:lnTo>
                <a:lnTo>
                  <a:pt x="2403749" y="2487646"/>
                </a:lnTo>
                <a:lnTo>
                  <a:pt x="2404492" y="2490186"/>
                </a:lnTo>
                <a:lnTo>
                  <a:pt x="2410230" y="2492726"/>
                </a:lnTo>
                <a:lnTo>
                  <a:pt x="2422219" y="2492726"/>
                </a:lnTo>
                <a:lnTo>
                  <a:pt x="2427190" y="2493996"/>
                </a:lnTo>
                <a:lnTo>
                  <a:pt x="2417328" y="2493996"/>
                </a:lnTo>
                <a:lnTo>
                  <a:pt x="2413515" y="2495266"/>
                </a:lnTo>
                <a:lnTo>
                  <a:pt x="2412711" y="2499149"/>
                </a:lnTo>
                <a:lnTo>
                  <a:pt x="2412581" y="2500346"/>
                </a:lnTo>
                <a:lnTo>
                  <a:pt x="2413030" y="2501616"/>
                </a:lnTo>
                <a:close/>
              </a:path>
              <a:path w="2454909" h="3335654">
                <a:moveTo>
                  <a:pt x="2197902" y="2514316"/>
                </a:moveTo>
                <a:lnTo>
                  <a:pt x="2188103" y="2514316"/>
                </a:lnTo>
                <a:lnTo>
                  <a:pt x="2197712" y="2510506"/>
                </a:lnTo>
                <a:lnTo>
                  <a:pt x="2196612" y="2502886"/>
                </a:lnTo>
                <a:lnTo>
                  <a:pt x="2193284" y="2499076"/>
                </a:lnTo>
                <a:lnTo>
                  <a:pt x="2202543" y="2499076"/>
                </a:lnTo>
                <a:lnTo>
                  <a:pt x="2206625" y="2496536"/>
                </a:lnTo>
                <a:lnTo>
                  <a:pt x="2208003" y="2492726"/>
                </a:lnTo>
                <a:lnTo>
                  <a:pt x="2205694" y="2488452"/>
                </a:lnTo>
                <a:lnTo>
                  <a:pt x="2206416" y="2488916"/>
                </a:lnTo>
                <a:lnTo>
                  <a:pt x="2256646" y="2488916"/>
                </a:lnTo>
                <a:lnTo>
                  <a:pt x="2254967" y="2493996"/>
                </a:lnTo>
                <a:lnTo>
                  <a:pt x="2256277" y="2497806"/>
                </a:lnTo>
                <a:lnTo>
                  <a:pt x="2254244" y="2499076"/>
                </a:lnTo>
                <a:lnTo>
                  <a:pt x="2253310" y="2501616"/>
                </a:lnTo>
                <a:lnTo>
                  <a:pt x="2248310" y="2501616"/>
                </a:lnTo>
                <a:lnTo>
                  <a:pt x="2245706" y="2502886"/>
                </a:lnTo>
                <a:lnTo>
                  <a:pt x="2242884" y="2504156"/>
                </a:lnTo>
                <a:lnTo>
                  <a:pt x="2239859" y="2504156"/>
                </a:lnTo>
                <a:lnTo>
                  <a:pt x="2238814" y="2505426"/>
                </a:lnTo>
                <a:lnTo>
                  <a:pt x="2202914" y="2505426"/>
                </a:lnTo>
                <a:lnTo>
                  <a:pt x="2197798" y="2511776"/>
                </a:lnTo>
                <a:lnTo>
                  <a:pt x="2197902" y="2514316"/>
                </a:lnTo>
                <a:close/>
              </a:path>
              <a:path w="2454909" h="3335654">
                <a:moveTo>
                  <a:pt x="2351851" y="2548606"/>
                </a:moveTo>
                <a:lnTo>
                  <a:pt x="2298982" y="2548606"/>
                </a:lnTo>
                <a:lnTo>
                  <a:pt x="2305089" y="2539716"/>
                </a:lnTo>
                <a:lnTo>
                  <a:pt x="2297629" y="2535906"/>
                </a:lnTo>
                <a:lnTo>
                  <a:pt x="2297026" y="2535906"/>
                </a:lnTo>
                <a:lnTo>
                  <a:pt x="2303533" y="2532096"/>
                </a:lnTo>
                <a:lnTo>
                  <a:pt x="2302375" y="2519396"/>
                </a:lnTo>
                <a:lnTo>
                  <a:pt x="2293077" y="2518126"/>
                </a:lnTo>
                <a:lnTo>
                  <a:pt x="2333778" y="2518126"/>
                </a:lnTo>
                <a:lnTo>
                  <a:pt x="2334652" y="2511776"/>
                </a:lnTo>
                <a:lnTo>
                  <a:pt x="2334756" y="2509236"/>
                </a:lnTo>
                <a:lnTo>
                  <a:pt x="2334545" y="2505426"/>
                </a:lnTo>
                <a:lnTo>
                  <a:pt x="2332989" y="2504156"/>
                </a:lnTo>
                <a:lnTo>
                  <a:pt x="2333040" y="2502886"/>
                </a:lnTo>
                <a:lnTo>
                  <a:pt x="2334682" y="2501616"/>
                </a:lnTo>
                <a:lnTo>
                  <a:pt x="2335529" y="2501616"/>
                </a:lnTo>
                <a:lnTo>
                  <a:pt x="2336093" y="2500346"/>
                </a:lnTo>
                <a:lnTo>
                  <a:pt x="2336744" y="2496536"/>
                </a:lnTo>
                <a:lnTo>
                  <a:pt x="2336238" y="2495266"/>
                </a:lnTo>
                <a:lnTo>
                  <a:pt x="2333836" y="2492726"/>
                </a:lnTo>
                <a:lnTo>
                  <a:pt x="2332504" y="2491456"/>
                </a:lnTo>
                <a:lnTo>
                  <a:pt x="2348054" y="2491456"/>
                </a:lnTo>
                <a:lnTo>
                  <a:pt x="2349631" y="2493996"/>
                </a:lnTo>
                <a:lnTo>
                  <a:pt x="2349591" y="2495266"/>
                </a:lnTo>
                <a:lnTo>
                  <a:pt x="2347403" y="2495266"/>
                </a:lnTo>
                <a:lnTo>
                  <a:pt x="2340731" y="2501616"/>
                </a:lnTo>
                <a:lnTo>
                  <a:pt x="2343400" y="2506696"/>
                </a:lnTo>
                <a:lnTo>
                  <a:pt x="2339320" y="2506696"/>
                </a:lnTo>
                <a:lnTo>
                  <a:pt x="2335391" y="2511776"/>
                </a:lnTo>
                <a:lnTo>
                  <a:pt x="2336636" y="2516856"/>
                </a:lnTo>
                <a:lnTo>
                  <a:pt x="2340408" y="2520666"/>
                </a:lnTo>
                <a:lnTo>
                  <a:pt x="2349038" y="2520666"/>
                </a:lnTo>
                <a:lnTo>
                  <a:pt x="2353195" y="2522128"/>
                </a:lnTo>
                <a:lnTo>
                  <a:pt x="2345225" y="2525746"/>
                </a:lnTo>
                <a:lnTo>
                  <a:pt x="2345460" y="2527016"/>
                </a:lnTo>
                <a:lnTo>
                  <a:pt x="2323768" y="2527016"/>
                </a:lnTo>
                <a:lnTo>
                  <a:pt x="2318286" y="2528286"/>
                </a:lnTo>
                <a:lnTo>
                  <a:pt x="2316171" y="2533366"/>
                </a:lnTo>
                <a:lnTo>
                  <a:pt x="2317781" y="2537176"/>
                </a:lnTo>
                <a:lnTo>
                  <a:pt x="2321763" y="2539716"/>
                </a:lnTo>
                <a:lnTo>
                  <a:pt x="2348249" y="2539716"/>
                </a:lnTo>
                <a:lnTo>
                  <a:pt x="2348589" y="2540986"/>
                </a:lnTo>
                <a:lnTo>
                  <a:pt x="2348814" y="2540986"/>
                </a:lnTo>
                <a:lnTo>
                  <a:pt x="2349211" y="2542256"/>
                </a:lnTo>
                <a:lnTo>
                  <a:pt x="2349631" y="2542256"/>
                </a:lnTo>
                <a:lnTo>
                  <a:pt x="2354384" y="2544796"/>
                </a:lnTo>
                <a:lnTo>
                  <a:pt x="2361799" y="2544796"/>
                </a:lnTo>
                <a:lnTo>
                  <a:pt x="2362404" y="2546066"/>
                </a:lnTo>
                <a:lnTo>
                  <a:pt x="2354103" y="2546066"/>
                </a:lnTo>
                <a:lnTo>
                  <a:pt x="2351851" y="2548606"/>
                </a:lnTo>
                <a:close/>
              </a:path>
              <a:path w="2454909" h="3335654">
                <a:moveTo>
                  <a:pt x="2454526" y="2492726"/>
                </a:moveTo>
                <a:lnTo>
                  <a:pt x="2454215" y="2491456"/>
                </a:lnTo>
                <a:lnTo>
                  <a:pt x="2454526" y="2491456"/>
                </a:lnTo>
                <a:lnTo>
                  <a:pt x="2454526" y="2492726"/>
                </a:lnTo>
                <a:close/>
              </a:path>
              <a:path w="2454909" h="3335654">
                <a:moveTo>
                  <a:pt x="2437031" y="2493996"/>
                </a:moveTo>
                <a:lnTo>
                  <a:pt x="2427190" y="2493996"/>
                </a:lnTo>
                <a:lnTo>
                  <a:pt x="2428239" y="2492726"/>
                </a:lnTo>
                <a:lnTo>
                  <a:pt x="2431264" y="2492726"/>
                </a:lnTo>
                <a:lnTo>
                  <a:pt x="2437031" y="2493996"/>
                </a:lnTo>
                <a:close/>
              </a:path>
              <a:path w="2454909" h="3335654">
                <a:moveTo>
                  <a:pt x="2320464" y="2509236"/>
                </a:moveTo>
                <a:lnTo>
                  <a:pt x="2300430" y="2509236"/>
                </a:lnTo>
                <a:lnTo>
                  <a:pt x="2304808" y="2506696"/>
                </a:lnTo>
                <a:lnTo>
                  <a:pt x="2306323" y="2501616"/>
                </a:lnTo>
                <a:lnTo>
                  <a:pt x="2302940" y="2496536"/>
                </a:lnTo>
                <a:lnTo>
                  <a:pt x="2298504" y="2493996"/>
                </a:lnTo>
                <a:lnTo>
                  <a:pt x="2309542" y="2493996"/>
                </a:lnTo>
                <a:lnTo>
                  <a:pt x="2311702" y="2496536"/>
                </a:lnTo>
                <a:lnTo>
                  <a:pt x="2322700" y="2496536"/>
                </a:lnTo>
                <a:lnTo>
                  <a:pt x="2322787" y="2499076"/>
                </a:lnTo>
                <a:lnTo>
                  <a:pt x="2323605" y="2500346"/>
                </a:lnTo>
                <a:lnTo>
                  <a:pt x="2323633" y="2502886"/>
                </a:lnTo>
                <a:lnTo>
                  <a:pt x="2324618" y="2502886"/>
                </a:lnTo>
                <a:lnTo>
                  <a:pt x="2324111" y="2504156"/>
                </a:lnTo>
                <a:lnTo>
                  <a:pt x="2322389" y="2504156"/>
                </a:lnTo>
                <a:lnTo>
                  <a:pt x="2320464" y="2509236"/>
                </a:lnTo>
                <a:close/>
              </a:path>
              <a:path w="2454909" h="3335654">
                <a:moveTo>
                  <a:pt x="2349557" y="2496373"/>
                </a:moveTo>
                <a:lnTo>
                  <a:pt x="2347403" y="2495266"/>
                </a:lnTo>
                <a:lnTo>
                  <a:pt x="2349591" y="2495266"/>
                </a:lnTo>
                <a:lnTo>
                  <a:pt x="2349557" y="2496373"/>
                </a:lnTo>
                <a:close/>
              </a:path>
              <a:path w="2454909" h="3335654">
                <a:moveTo>
                  <a:pt x="2352345" y="2497806"/>
                </a:moveTo>
                <a:lnTo>
                  <a:pt x="2349552" y="2496536"/>
                </a:lnTo>
                <a:lnTo>
                  <a:pt x="2349557" y="2496373"/>
                </a:lnTo>
                <a:lnTo>
                  <a:pt x="2352345" y="2497806"/>
                </a:lnTo>
                <a:close/>
              </a:path>
              <a:path w="2454909" h="3335654">
                <a:moveTo>
                  <a:pt x="2353788" y="2499076"/>
                </a:moveTo>
                <a:lnTo>
                  <a:pt x="2353140" y="2499076"/>
                </a:lnTo>
                <a:lnTo>
                  <a:pt x="2352431" y="2497806"/>
                </a:lnTo>
                <a:lnTo>
                  <a:pt x="2353788" y="2499076"/>
                </a:lnTo>
                <a:close/>
              </a:path>
              <a:path w="2454909" h="3335654">
                <a:moveTo>
                  <a:pt x="2353866" y="2499149"/>
                </a:moveTo>
                <a:close/>
              </a:path>
              <a:path w="2454909" h="3335654">
                <a:moveTo>
                  <a:pt x="2387837" y="2515871"/>
                </a:moveTo>
                <a:lnTo>
                  <a:pt x="2389999" y="2513046"/>
                </a:lnTo>
                <a:lnTo>
                  <a:pt x="2390252" y="2510506"/>
                </a:lnTo>
                <a:lnTo>
                  <a:pt x="2389348" y="2507966"/>
                </a:lnTo>
                <a:lnTo>
                  <a:pt x="2389203" y="2507966"/>
                </a:lnTo>
                <a:lnTo>
                  <a:pt x="2387850" y="2504156"/>
                </a:lnTo>
                <a:lnTo>
                  <a:pt x="2384572" y="2502886"/>
                </a:lnTo>
                <a:lnTo>
                  <a:pt x="2355572" y="2502886"/>
                </a:lnTo>
                <a:lnTo>
                  <a:pt x="2354609" y="2500346"/>
                </a:lnTo>
                <a:lnTo>
                  <a:pt x="2353866" y="2499149"/>
                </a:lnTo>
                <a:lnTo>
                  <a:pt x="2355145" y="2500346"/>
                </a:lnTo>
                <a:lnTo>
                  <a:pt x="2397430" y="2500346"/>
                </a:lnTo>
                <a:lnTo>
                  <a:pt x="2403848" y="2501616"/>
                </a:lnTo>
                <a:lnTo>
                  <a:pt x="2412835" y="2501616"/>
                </a:lnTo>
                <a:lnTo>
                  <a:pt x="2412379" y="2502886"/>
                </a:lnTo>
                <a:lnTo>
                  <a:pt x="2411424" y="2504156"/>
                </a:lnTo>
                <a:lnTo>
                  <a:pt x="2408168" y="2511776"/>
                </a:lnTo>
                <a:lnTo>
                  <a:pt x="2404737" y="2511776"/>
                </a:lnTo>
                <a:lnTo>
                  <a:pt x="2399919" y="2513046"/>
                </a:lnTo>
                <a:lnTo>
                  <a:pt x="2399019" y="2515586"/>
                </a:lnTo>
                <a:lnTo>
                  <a:pt x="2388385" y="2515586"/>
                </a:lnTo>
                <a:lnTo>
                  <a:pt x="2387837" y="2515871"/>
                </a:lnTo>
                <a:close/>
              </a:path>
              <a:path w="2454909" h="3335654">
                <a:moveTo>
                  <a:pt x="2425750" y="2534636"/>
                </a:moveTo>
                <a:lnTo>
                  <a:pt x="2426937" y="2530826"/>
                </a:lnTo>
                <a:lnTo>
                  <a:pt x="2423485" y="2529556"/>
                </a:lnTo>
                <a:lnTo>
                  <a:pt x="2422784" y="2528286"/>
                </a:lnTo>
                <a:lnTo>
                  <a:pt x="2423066" y="2528286"/>
                </a:lnTo>
                <a:lnTo>
                  <a:pt x="2422800" y="2523206"/>
                </a:lnTo>
                <a:lnTo>
                  <a:pt x="2422697" y="2520666"/>
                </a:lnTo>
                <a:lnTo>
                  <a:pt x="2425584" y="2519396"/>
                </a:lnTo>
                <a:lnTo>
                  <a:pt x="2427190" y="2514316"/>
                </a:lnTo>
                <a:lnTo>
                  <a:pt x="2425410" y="2511776"/>
                </a:lnTo>
                <a:lnTo>
                  <a:pt x="2423406" y="2509236"/>
                </a:lnTo>
                <a:lnTo>
                  <a:pt x="2425526" y="2509236"/>
                </a:lnTo>
                <a:lnTo>
                  <a:pt x="2427364" y="2506696"/>
                </a:lnTo>
                <a:lnTo>
                  <a:pt x="2427530" y="2506696"/>
                </a:lnTo>
                <a:lnTo>
                  <a:pt x="2428775" y="2504156"/>
                </a:lnTo>
                <a:lnTo>
                  <a:pt x="2429846" y="2500346"/>
                </a:lnTo>
                <a:lnTo>
                  <a:pt x="2445279" y="2500346"/>
                </a:lnTo>
                <a:lnTo>
                  <a:pt x="2439744" y="2501616"/>
                </a:lnTo>
                <a:lnTo>
                  <a:pt x="2437906" y="2502886"/>
                </a:lnTo>
                <a:lnTo>
                  <a:pt x="2434737" y="2505426"/>
                </a:lnTo>
                <a:lnTo>
                  <a:pt x="2434368" y="2510506"/>
                </a:lnTo>
                <a:lnTo>
                  <a:pt x="2437957" y="2513046"/>
                </a:lnTo>
                <a:lnTo>
                  <a:pt x="2435504" y="2514316"/>
                </a:lnTo>
                <a:lnTo>
                  <a:pt x="2435344" y="2515871"/>
                </a:lnTo>
                <a:lnTo>
                  <a:pt x="2435209" y="2520793"/>
                </a:lnTo>
                <a:lnTo>
                  <a:pt x="2435359" y="2521936"/>
                </a:lnTo>
                <a:lnTo>
                  <a:pt x="2435757" y="2523206"/>
                </a:lnTo>
                <a:lnTo>
                  <a:pt x="2437255" y="2524476"/>
                </a:lnTo>
                <a:lnTo>
                  <a:pt x="2435952" y="2525746"/>
                </a:lnTo>
                <a:lnTo>
                  <a:pt x="2435866" y="2527016"/>
                </a:lnTo>
                <a:lnTo>
                  <a:pt x="2435106" y="2528286"/>
                </a:lnTo>
                <a:lnTo>
                  <a:pt x="2435390" y="2530826"/>
                </a:lnTo>
                <a:lnTo>
                  <a:pt x="2429086" y="2530826"/>
                </a:lnTo>
                <a:lnTo>
                  <a:pt x="2425750" y="2534636"/>
                </a:lnTo>
                <a:close/>
              </a:path>
              <a:path w="2454909" h="3335654">
                <a:moveTo>
                  <a:pt x="2447906" y="2501616"/>
                </a:moveTo>
                <a:lnTo>
                  <a:pt x="2445279" y="2500346"/>
                </a:lnTo>
                <a:lnTo>
                  <a:pt x="2447300" y="2500346"/>
                </a:lnTo>
                <a:lnTo>
                  <a:pt x="2447906" y="2501616"/>
                </a:lnTo>
                <a:close/>
              </a:path>
              <a:path w="2454909" h="3335654">
                <a:moveTo>
                  <a:pt x="2253223" y="2502886"/>
                </a:moveTo>
                <a:lnTo>
                  <a:pt x="2251132" y="2501616"/>
                </a:lnTo>
                <a:lnTo>
                  <a:pt x="2253310" y="2501616"/>
                </a:lnTo>
                <a:lnTo>
                  <a:pt x="2253223" y="2502886"/>
                </a:lnTo>
                <a:close/>
              </a:path>
              <a:path w="2454909" h="3335654">
                <a:moveTo>
                  <a:pt x="2378820" y="2524476"/>
                </a:moveTo>
                <a:lnTo>
                  <a:pt x="2359870" y="2524476"/>
                </a:lnTo>
                <a:lnTo>
                  <a:pt x="2366592" y="2519396"/>
                </a:lnTo>
                <a:lnTo>
                  <a:pt x="2364414" y="2511776"/>
                </a:lnTo>
                <a:lnTo>
                  <a:pt x="2361700" y="2506696"/>
                </a:lnTo>
                <a:lnTo>
                  <a:pt x="2360174" y="2505426"/>
                </a:lnTo>
                <a:lnTo>
                  <a:pt x="2359327" y="2505426"/>
                </a:lnTo>
                <a:lnTo>
                  <a:pt x="2358343" y="2504156"/>
                </a:lnTo>
                <a:lnTo>
                  <a:pt x="2355203" y="2504156"/>
                </a:lnTo>
                <a:lnTo>
                  <a:pt x="2355543" y="2502886"/>
                </a:lnTo>
                <a:lnTo>
                  <a:pt x="2372641" y="2502886"/>
                </a:lnTo>
                <a:lnTo>
                  <a:pt x="2366309" y="2509236"/>
                </a:lnTo>
                <a:lnTo>
                  <a:pt x="2369558" y="2513046"/>
                </a:lnTo>
                <a:lnTo>
                  <a:pt x="2373632" y="2519396"/>
                </a:lnTo>
                <a:lnTo>
                  <a:pt x="2373096" y="2523206"/>
                </a:lnTo>
                <a:lnTo>
                  <a:pt x="2378820" y="2524476"/>
                </a:lnTo>
                <a:close/>
              </a:path>
              <a:path w="2454909" h="3335654">
                <a:moveTo>
                  <a:pt x="2380129" y="2504156"/>
                </a:moveTo>
                <a:lnTo>
                  <a:pt x="2374138" y="2504156"/>
                </a:lnTo>
                <a:lnTo>
                  <a:pt x="2372641" y="2502886"/>
                </a:lnTo>
                <a:lnTo>
                  <a:pt x="2380810" y="2502886"/>
                </a:lnTo>
                <a:lnTo>
                  <a:pt x="2380129" y="2504156"/>
                </a:lnTo>
                <a:close/>
              </a:path>
              <a:path w="2454909" h="3335654">
                <a:moveTo>
                  <a:pt x="2454526" y="2509236"/>
                </a:moveTo>
                <a:lnTo>
                  <a:pt x="2453846" y="2509236"/>
                </a:lnTo>
                <a:lnTo>
                  <a:pt x="2454186" y="2507966"/>
                </a:lnTo>
                <a:lnTo>
                  <a:pt x="2454070" y="2506696"/>
                </a:lnTo>
                <a:lnTo>
                  <a:pt x="2453564" y="2505426"/>
                </a:lnTo>
                <a:lnTo>
                  <a:pt x="2453955" y="2505426"/>
                </a:lnTo>
                <a:lnTo>
                  <a:pt x="2454266" y="2504156"/>
                </a:lnTo>
                <a:lnTo>
                  <a:pt x="2454526" y="2502886"/>
                </a:lnTo>
                <a:lnTo>
                  <a:pt x="2454526" y="2509236"/>
                </a:lnTo>
                <a:close/>
              </a:path>
              <a:path w="2454909" h="3335654">
                <a:moveTo>
                  <a:pt x="2378465" y="2505426"/>
                </a:moveTo>
                <a:lnTo>
                  <a:pt x="2377814" y="2504156"/>
                </a:lnTo>
                <a:lnTo>
                  <a:pt x="2379145" y="2504156"/>
                </a:lnTo>
                <a:lnTo>
                  <a:pt x="2378465" y="2505426"/>
                </a:lnTo>
                <a:close/>
              </a:path>
              <a:path w="2454909" h="3335654">
                <a:moveTo>
                  <a:pt x="2203818" y="2509236"/>
                </a:moveTo>
                <a:lnTo>
                  <a:pt x="2202914" y="2505426"/>
                </a:lnTo>
                <a:lnTo>
                  <a:pt x="2210714" y="2505426"/>
                </a:lnTo>
                <a:lnTo>
                  <a:pt x="2203703" y="2507966"/>
                </a:lnTo>
                <a:lnTo>
                  <a:pt x="2203818" y="2509236"/>
                </a:lnTo>
                <a:close/>
              </a:path>
              <a:path w="2454909" h="3335654">
                <a:moveTo>
                  <a:pt x="2277430" y="2519396"/>
                </a:moveTo>
                <a:lnTo>
                  <a:pt x="2207943" y="2519396"/>
                </a:lnTo>
                <a:lnTo>
                  <a:pt x="2214556" y="2515586"/>
                </a:lnTo>
                <a:lnTo>
                  <a:pt x="2210714" y="2505426"/>
                </a:lnTo>
                <a:lnTo>
                  <a:pt x="2238814" y="2505426"/>
                </a:lnTo>
                <a:lnTo>
                  <a:pt x="2237768" y="2506696"/>
                </a:lnTo>
                <a:lnTo>
                  <a:pt x="2236408" y="2509236"/>
                </a:lnTo>
                <a:lnTo>
                  <a:pt x="2236183" y="2511776"/>
                </a:lnTo>
                <a:lnTo>
                  <a:pt x="2237399" y="2513046"/>
                </a:lnTo>
                <a:lnTo>
                  <a:pt x="2241697" y="2516856"/>
                </a:lnTo>
                <a:lnTo>
                  <a:pt x="2280473" y="2516856"/>
                </a:lnTo>
                <a:lnTo>
                  <a:pt x="2277897" y="2518126"/>
                </a:lnTo>
                <a:lnTo>
                  <a:pt x="2277430" y="2519396"/>
                </a:lnTo>
                <a:close/>
              </a:path>
              <a:path w="2454909" h="3335654">
                <a:moveTo>
                  <a:pt x="2344067" y="2507966"/>
                </a:moveTo>
                <a:lnTo>
                  <a:pt x="2339320" y="2506696"/>
                </a:lnTo>
                <a:lnTo>
                  <a:pt x="2343400" y="2506696"/>
                </a:lnTo>
                <a:lnTo>
                  <a:pt x="2344067" y="2507966"/>
                </a:lnTo>
                <a:close/>
              </a:path>
              <a:path w="2454909" h="3335654">
                <a:moveTo>
                  <a:pt x="2454526" y="2538446"/>
                </a:moveTo>
                <a:lnTo>
                  <a:pt x="2453622" y="2538446"/>
                </a:lnTo>
                <a:lnTo>
                  <a:pt x="2453108" y="2533366"/>
                </a:lnTo>
                <a:lnTo>
                  <a:pt x="2450851" y="2527016"/>
                </a:lnTo>
                <a:lnTo>
                  <a:pt x="2446719" y="2524476"/>
                </a:lnTo>
                <a:lnTo>
                  <a:pt x="2450286" y="2521936"/>
                </a:lnTo>
                <a:lnTo>
                  <a:pt x="2449382" y="2519396"/>
                </a:lnTo>
                <a:lnTo>
                  <a:pt x="2450619" y="2514316"/>
                </a:lnTo>
                <a:lnTo>
                  <a:pt x="2451162" y="2514316"/>
                </a:lnTo>
                <a:lnTo>
                  <a:pt x="2453253" y="2511776"/>
                </a:lnTo>
                <a:lnTo>
                  <a:pt x="2453622" y="2507966"/>
                </a:lnTo>
                <a:lnTo>
                  <a:pt x="2453846" y="2509236"/>
                </a:lnTo>
                <a:lnTo>
                  <a:pt x="2454526" y="2509236"/>
                </a:lnTo>
                <a:lnTo>
                  <a:pt x="2454526" y="2538446"/>
                </a:lnTo>
                <a:close/>
              </a:path>
              <a:path w="2454909" h="3335654">
                <a:moveTo>
                  <a:pt x="2290870" y="2524476"/>
                </a:moveTo>
                <a:lnTo>
                  <a:pt x="2287680" y="2521936"/>
                </a:lnTo>
                <a:lnTo>
                  <a:pt x="2289206" y="2516856"/>
                </a:lnTo>
                <a:lnTo>
                  <a:pt x="2247541" y="2516856"/>
                </a:lnTo>
                <a:lnTo>
                  <a:pt x="2252870" y="2514316"/>
                </a:lnTo>
                <a:lnTo>
                  <a:pt x="2255626" y="2510506"/>
                </a:lnTo>
                <a:lnTo>
                  <a:pt x="2260809" y="2511776"/>
                </a:lnTo>
                <a:lnTo>
                  <a:pt x="2320160" y="2511776"/>
                </a:lnTo>
                <a:lnTo>
                  <a:pt x="2319705" y="2515586"/>
                </a:lnTo>
                <a:lnTo>
                  <a:pt x="2326347" y="2516856"/>
                </a:lnTo>
                <a:lnTo>
                  <a:pt x="2333778" y="2518126"/>
                </a:lnTo>
                <a:lnTo>
                  <a:pt x="2293077" y="2518126"/>
                </a:lnTo>
                <a:lnTo>
                  <a:pt x="2290870" y="2524476"/>
                </a:lnTo>
                <a:close/>
              </a:path>
              <a:path w="2454909" h="3335654">
                <a:moveTo>
                  <a:pt x="2349038" y="2520666"/>
                </a:moveTo>
                <a:lnTo>
                  <a:pt x="2345667" y="2520666"/>
                </a:lnTo>
                <a:lnTo>
                  <a:pt x="2349299" y="2516856"/>
                </a:lnTo>
                <a:lnTo>
                  <a:pt x="2348191" y="2511776"/>
                </a:lnTo>
                <a:lnTo>
                  <a:pt x="2352829" y="2513046"/>
                </a:lnTo>
                <a:lnTo>
                  <a:pt x="2349038" y="2520666"/>
                </a:lnTo>
                <a:close/>
              </a:path>
              <a:path w="2454909" h="3335654">
                <a:moveTo>
                  <a:pt x="2407275" y="2524476"/>
                </a:moveTo>
                <a:lnTo>
                  <a:pt x="2403476" y="2524476"/>
                </a:lnTo>
                <a:lnTo>
                  <a:pt x="2408196" y="2521936"/>
                </a:lnTo>
                <a:lnTo>
                  <a:pt x="2410420" y="2518126"/>
                </a:lnTo>
                <a:lnTo>
                  <a:pt x="2408752" y="2513046"/>
                </a:lnTo>
                <a:lnTo>
                  <a:pt x="2404737" y="2511776"/>
                </a:lnTo>
                <a:lnTo>
                  <a:pt x="2408168" y="2511776"/>
                </a:lnTo>
                <a:lnTo>
                  <a:pt x="2414926" y="2513046"/>
                </a:lnTo>
                <a:lnTo>
                  <a:pt x="2412552" y="2521936"/>
                </a:lnTo>
                <a:lnTo>
                  <a:pt x="2407275" y="2524476"/>
                </a:lnTo>
                <a:close/>
              </a:path>
              <a:path w="2454909" h="3335654">
                <a:moveTo>
                  <a:pt x="2387987" y="2516856"/>
                </a:moveTo>
                <a:lnTo>
                  <a:pt x="2387083" y="2516856"/>
                </a:lnTo>
                <a:lnTo>
                  <a:pt x="2387837" y="2515871"/>
                </a:lnTo>
                <a:lnTo>
                  <a:pt x="2388385" y="2515586"/>
                </a:lnTo>
                <a:lnTo>
                  <a:pt x="2387987" y="2516856"/>
                </a:lnTo>
                <a:close/>
              </a:path>
              <a:path w="2454909" h="3335654">
                <a:moveTo>
                  <a:pt x="2398569" y="2516856"/>
                </a:moveTo>
                <a:lnTo>
                  <a:pt x="2387987" y="2516856"/>
                </a:lnTo>
                <a:lnTo>
                  <a:pt x="2388385" y="2515586"/>
                </a:lnTo>
                <a:lnTo>
                  <a:pt x="2399019" y="2515586"/>
                </a:lnTo>
                <a:lnTo>
                  <a:pt x="2398569" y="2516856"/>
                </a:lnTo>
                <a:close/>
              </a:path>
              <a:path w="2454909" h="3335654">
                <a:moveTo>
                  <a:pt x="2404637" y="2525746"/>
                </a:moveTo>
                <a:lnTo>
                  <a:pt x="2384543" y="2525746"/>
                </a:lnTo>
                <a:lnTo>
                  <a:pt x="2383494" y="2518126"/>
                </a:lnTo>
                <a:lnTo>
                  <a:pt x="2387837" y="2515871"/>
                </a:lnTo>
                <a:lnTo>
                  <a:pt x="2387083" y="2516856"/>
                </a:lnTo>
                <a:lnTo>
                  <a:pt x="2398569" y="2516856"/>
                </a:lnTo>
                <a:lnTo>
                  <a:pt x="2398119" y="2518126"/>
                </a:lnTo>
                <a:lnTo>
                  <a:pt x="2399711" y="2521936"/>
                </a:lnTo>
                <a:lnTo>
                  <a:pt x="2403476" y="2524476"/>
                </a:lnTo>
                <a:lnTo>
                  <a:pt x="2407275" y="2524476"/>
                </a:lnTo>
                <a:lnTo>
                  <a:pt x="2404637" y="2525746"/>
                </a:lnTo>
                <a:close/>
              </a:path>
              <a:path w="2454909" h="3335654">
                <a:moveTo>
                  <a:pt x="2206934" y="2517314"/>
                </a:moveTo>
                <a:lnTo>
                  <a:pt x="2206619" y="2516856"/>
                </a:lnTo>
                <a:lnTo>
                  <a:pt x="2206843" y="2516856"/>
                </a:lnTo>
                <a:lnTo>
                  <a:pt x="2206934" y="2517314"/>
                </a:lnTo>
                <a:close/>
              </a:path>
              <a:path w="2454909" h="3335654">
                <a:moveTo>
                  <a:pt x="2244403" y="2534636"/>
                </a:moveTo>
                <a:lnTo>
                  <a:pt x="2244150" y="2533366"/>
                </a:lnTo>
                <a:lnTo>
                  <a:pt x="2243499" y="2533366"/>
                </a:lnTo>
                <a:lnTo>
                  <a:pt x="2242370" y="2530826"/>
                </a:lnTo>
                <a:lnTo>
                  <a:pt x="2242855" y="2529556"/>
                </a:lnTo>
                <a:lnTo>
                  <a:pt x="2241437" y="2527016"/>
                </a:lnTo>
                <a:lnTo>
                  <a:pt x="2240083" y="2525746"/>
                </a:lnTo>
                <a:lnTo>
                  <a:pt x="2237992" y="2524476"/>
                </a:lnTo>
                <a:lnTo>
                  <a:pt x="2237725" y="2524476"/>
                </a:lnTo>
                <a:lnTo>
                  <a:pt x="2238159" y="2521936"/>
                </a:lnTo>
                <a:lnTo>
                  <a:pt x="2203507" y="2521936"/>
                </a:lnTo>
                <a:lnTo>
                  <a:pt x="2207494" y="2519396"/>
                </a:lnTo>
                <a:lnTo>
                  <a:pt x="2207096" y="2518126"/>
                </a:lnTo>
                <a:lnTo>
                  <a:pt x="2206934" y="2517314"/>
                </a:lnTo>
                <a:lnTo>
                  <a:pt x="2207494" y="2518126"/>
                </a:lnTo>
                <a:lnTo>
                  <a:pt x="2207943" y="2519396"/>
                </a:lnTo>
                <a:lnTo>
                  <a:pt x="2277430" y="2519396"/>
                </a:lnTo>
                <a:lnTo>
                  <a:pt x="2276964" y="2520666"/>
                </a:lnTo>
                <a:lnTo>
                  <a:pt x="2276175" y="2524476"/>
                </a:lnTo>
                <a:lnTo>
                  <a:pt x="2277984" y="2529556"/>
                </a:lnTo>
                <a:lnTo>
                  <a:pt x="2249750" y="2529556"/>
                </a:lnTo>
                <a:lnTo>
                  <a:pt x="2244403" y="2534636"/>
                </a:lnTo>
                <a:close/>
              </a:path>
              <a:path w="2454909" h="3335654">
                <a:moveTo>
                  <a:pt x="2422472" y="2521936"/>
                </a:moveTo>
                <a:lnTo>
                  <a:pt x="2422668" y="2520666"/>
                </a:lnTo>
                <a:lnTo>
                  <a:pt x="2422472" y="2521936"/>
                </a:lnTo>
                <a:close/>
              </a:path>
              <a:path w="2454909" h="3335654">
                <a:moveTo>
                  <a:pt x="2196789" y="2534636"/>
                </a:moveTo>
                <a:lnTo>
                  <a:pt x="2194248" y="2534636"/>
                </a:lnTo>
                <a:lnTo>
                  <a:pt x="2198836" y="2532096"/>
                </a:lnTo>
                <a:lnTo>
                  <a:pt x="2200101" y="2527016"/>
                </a:lnTo>
                <a:lnTo>
                  <a:pt x="2196105" y="2521936"/>
                </a:lnTo>
                <a:lnTo>
                  <a:pt x="2238159" y="2521936"/>
                </a:lnTo>
                <a:lnTo>
                  <a:pt x="2232254" y="2524476"/>
                </a:lnTo>
                <a:lnTo>
                  <a:pt x="2228521" y="2528286"/>
                </a:lnTo>
                <a:lnTo>
                  <a:pt x="2228977" y="2530826"/>
                </a:lnTo>
                <a:lnTo>
                  <a:pt x="2229353" y="2533366"/>
                </a:lnTo>
                <a:lnTo>
                  <a:pt x="2197885" y="2533366"/>
                </a:lnTo>
                <a:lnTo>
                  <a:pt x="2196789" y="2534636"/>
                </a:lnTo>
                <a:close/>
              </a:path>
              <a:path w="2454909" h="3335654">
                <a:moveTo>
                  <a:pt x="2354662" y="2522645"/>
                </a:moveTo>
                <a:lnTo>
                  <a:pt x="2353195" y="2522128"/>
                </a:lnTo>
                <a:lnTo>
                  <a:pt x="2353618" y="2521936"/>
                </a:lnTo>
                <a:lnTo>
                  <a:pt x="2354662" y="2522645"/>
                </a:lnTo>
                <a:close/>
              </a:path>
              <a:path w="2454909" h="3335654">
                <a:moveTo>
                  <a:pt x="2361799" y="2544796"/>
                </a:moveTo>
                <a:lnTo>
                  <a:pt x="2354384" y="2544796"/>
                </a:lnTo>
                <a:lnTo>
                  <a:pt x="2359648" y="2543526"/>
                </a:lnTo>
                <a:lnTo>
                  <a:pt x="2363446" y="2539716"/>
                </a:lnTo>
                <a:lnTo>
                  <a:pt x="2363799" y="2534636"/>
                </a:lnTo>
                <a:lnTo>
                  <a:pt x="2363458" y="2533366"/>
                </a:lnTo>
                <a:lnTo>
                  <a:pt x="2362243" y="2532096"/>
                </a:lnTo>
                <a:lnTo>
                  <a:pt x="2362098" y="2530826"/>
                </a:lnTo>
                <a:lnTo>
                  <a:pt x="2361107" y="2527016"/>
                </a:lnTo>
                <a:lnTo>
                  <a:pt x="2354662" y="2522645"/>
                </a:lnTo>
                <a:lnTo>
                  <a:pt x="2359870" y="2524476"/>
                </a:lnTo>
                <a:lnTo>
                  <a:pt x="2378820" y="2524476"/>
                </a:lnTo>
                <a:lnTo>
                  <a:pt x="2384543" y="2525746"/>
                </a:lnTo>
                <a:lnTo>
                  <a:pt x="2404637" y="2525746"/>
                </a:lnTo>
                <a:lnTo>
                  <a:pt x="2411677" y="2530826"/>
                </a:lnTo>
                <a:lnTo>
                  <a:pt x="2410259" y="2532096"/>
                </a:lnTo>
                <a:lnTo>
                  <a:pt x="2409694" y="2533366"/>
                </a:lnTo>
                <a:lnTo>
                  <a:pt x="2409680" y="2534636"/>
                </a:lnTo>
                <a:lnTo>
                  <a:pt x="2405038" y="2534636"/>
                </a:lnTo>
                <a:lnTo>
                  <a:pt x="2400571" y="2535906"/>
                </a:lnTo>
                <a:lnTo>
                  <a:pt x="2398896" y="2538446"/>
                </a:lnTo>
                <a:lnTo>
                  <a:pt x="2368856" y="2538446"/>
                </a:lnTo>
                <a:lnTo>
                  <a:pt x="2366678" y="2540986"/>
                </a:lnTo>
                <a:lnTo>
                  <a:pt x="2361194" y="2543526"/>
                </a:lnTo>
                <a:lnTo>
                  <a:pt x="2361799" y="2544796"/>
                </a:lnTo>
                <a:close/>
              </a:path>
              <a:path w="2454909" h="3335654">
                <a:moveTo>
                  <a:pt x="2237681" y="2525746"/>
                </a:moveTo>
                <a:lnTo>
                  <a:pt x="2237508" y="2525746"/>
                </a:lnTo>
                <a:lnTo>
                  <a:pt x="2237725" y="2524476"/>
                </a:lnTo>
                <a:lnTo>
                  <a:pt x="2237681" y="2525746"/>
                </a:lnTo>
                <a:close/>
              </a:path>
              <a:path w="2454909" h="3335654">
                <a:moveTo>
                  <a:pt x="2187867" y="2543526"/>
                </a:moveTo>
                <a:lnTo>
                  <a:pt x="2144435" y="2543526"/>
                </a:lnTo>
                <a:lnTo>
                  <a:pt x="2149269" y="2538446"/>
                </a:lnTo>
                <a:lnTo>
                  <a:pt x="2150687" y="2532096"/>
                </a:lnTo>
                <a:lnTo>
                  <a:pt x="2146860" y="2528286"/>
                </a:lnTo>
                <a:lnTo>
                  <a:pt x="2141179" y="2527016"/>
                </a:lnTo>
                <a:lnTo>
                  <a:pt x="2186393" y="2527016"/>
                </a:lnTo>
                <a:lnTo>
                  <a:pt x="2185758" y="2529556"/>
                </a:lnTo>
                <a:lnTo>
                  <a:pt x="2188276" y="2533366"/>
                </a:lnTo>
                <a:lnTo>
                  <a:pt x="2194248" y="2534636"/>
                </a:lnTo>
                <a:lnTo>
                  <a:pt x="2196789" y="2534636"/>
                </a:lnTo>
                <a:lnTo>
                  <a:pt x="2193500" y="2538446"/>
                </a:lnTo>
                <a:lnTo>
                  <a:pt x="2193471" y="2542256"/>
                </a:lnTo>
                <a:lnTo>
                  <a:pt x="2188927" y="2542256"/>
                </a:lnTo>
                <a:lnTo>
                  <a:pt x="2187867" y="2543526"/>
                </a:lnTo>
                <a:close/>
              </a:path>
              <a:path w="2454909" h="3335654">
                <a:moveTo>
                  <a:pt x="2348249" y="2539716"/>
                </a:moveTo>
                <a:lnTo>
                  <a:pt x="2326767" y="2539716"/>
                </a:lnTo>
                <a:lnTo>
                  <a:pt x="2329795" y="2534636"/>
                </a:lnTo>
                <a:lnTo>
                  <a:pt x="2328200" y="2529556"/>
                </a:lnTo>
                <a:lnTo>
                  <a:pt x="2323768" y="2527016"/>
                </a:lnTo>
                <a:lnTo>
                  <a:pt x="2345460" y="2527016"/>
                </a:lnTo>
                <a:lnTo>
                  <a:pt x="2346636" y="2533366"/>
                </a:lnTo>
                <a:lnTo>
                  <a:pt x="2347258" y="2533366"/>
                </a:lnTo>
                <a:lnTo>
                  <a:pt x="2348112" y="2535906"/>
                </a:lnTo>
                <a:lnTo>
                  <a:pt x="2347909" y="2538446"/>
                </a:lnTo>
                <a:lnTo>
                  <a:pt x="2348249" y="2539716"/>
                </a:lnTo>
                <a:close/>
              </a:path>
              <a:path w="2454909" h="3335654">
                <a:moveTo>
                  <a:pt x="2260973" y="2548606"/>
                </a:moveTo>
                <a:lnTo>
                  <a:pt x="2254352" y="2548606"/>
                </a:lnTo>
                <a:lnTo>
                  <a:pt x="2258173" y="2542256"/>
                </a:lnTo>
                <a:lnTo>
                  <a:pt x="2255770" y="2537176"/>
                </a:lnTo>
                <a:lnTo>
                  <a:pt x="2254808" y="2533366"/>
                </a:lnTo>
                <a:lnTo>
                  <a:pt x="2249750" y="2529556"/>
                </a:lnTo>
                <a:lnTo>
                  <a:pt x="2277984" y="2529556"/>
                </a:lnTo>
                <a:lnTo>
                  <a:pt x="2278436" y="2530826"/>
                </a:lnTo>
                <a:lnTo>
                  <a:pt x="2270261" y="2530826"/>
                </a:lnTo>
                <a:lnTo>
                  <a:pt x="2266811" y="2533366"/>
                </a:lnTo>
                <a:lnTo>
                  <a:pt x="2265443" y="2537176"/>
                </a:lnTo>
                <a:lnTo>
                  <a:pt x="2266935" y="2542256"/>
                </a:lnTo>
                <a:lnTo>
                  <a:pt x="2272326" y="2544796"/>
                </a:lnTo>
                <a:lnTo>
                  <a:pt x="2274735" y="2544796"/>
                </a:lnTo>
                <a:lnTo>
                  <a:pt x="2273657" y="2546066"/>
                </a:lnTo>
                <a:lnTo>
                  <a:pt x="2263172" y="2546066"/>
                </a:lnTo>
                <a:lnTo>
                  <a:pt x="2260973" y="2548606"/>
                </a:lnTo>
                <a:close/>
              </a:path>
              <a:path w="2454909" h="3335654">
                <a:moveTo>
                  <a:pt x="2293671" y="2534636"/>
                </a:moveTo>
                <a:lnTo>
                  <a:pt x="2285726" y="2534636"/>
                </a:lnTo>
                <a:lnTo>
                  <a:pt x="2289713" y="2533366"/>
                </a:lnTo>
                <a:lnTo>
                  <a:pt x="2291297" y="2529556"/>
                </a:lnTo>
                <a:lnTo>
                  <a:pt x="2293671" y="2534636"/>
                </a:lnTo>
                <a:close/>
              </a:path>
              <a:path w="2454909" h="3335654">
                <a:moveTo>
                  <a:pt x="2274735" y="2544796"/>
                </a:moveTo>
                <a:lnTo>
                  <a:pt x="2272326" y="2544796"/>
                </a:lnTo>
                <a:lnTo>
                  <a:pt x="2276878" y="2542256"/>
                </a:lnTo>
                <a:lnTo>
                  <a:pt x="2278479" y="2535906"/>
                </a:lnTo>
                <a:lnTo>
                  <a:pt x="2275017" y="2530826"/>
                </a:lnTo>
                <a:lnTo>
                  <a:pt x="2278436" y="2530826"/>
                </a:lnTo>
                <a:lnTo>
                  <a:pt x="2278888" y="2532096"/>
                </a:lnTo>
                <a:lnTo>
                  <a:pt x="2285726" y="2534636"/>
                </a:lnTo>
                <a:lnTo>
                  <a:pt x="2293671" y="2534636"/>
                </a:lnTo>
                <a:lnTo>
                  <a:pt x="2294264" y="2535906"/>
                </a:lnTo>
                <a:lnTo>
                  <a:pt x="2291855" y="2535906"/>
                </a:lnTo>
                <a:lnTo>
                  <a:pt x="2288551" y="2539716"/>
                </a:lnTo>
                <a:lnTo>
                  <a:pt x="2288638" y="2543526"/>
                </a:lnTo>
                <a:lnTo>
                  <a:pt x="2276964" y="2543526"/>
                </a:lnTo>
                <a:lnTo>
                  <a:pt x="2274735" y="2544796"/>
                </a:lnTo>
                <a:close/>
              </a:path>
              <a:path w="2454909" h="3335654">
                <a:moveTo>
                  <a:pt x="2436408" y="2535906"/>
                </a:moveTo>
                <a:lnTo>
                  <a:pt x="2434115" y="2533366"/>
                </a:lnTo>
                <a:lnTo>
                  <a:pt x="2429086" y="2530826"/>
                </a:lnTo>
                <a:lnTo>
                  <a:pt x="2435390" y="2530826"/>
                </a:lnTo>
                <a:lnTo>
                  <a:pt x="2435533" y="2532096"/>
                </a:lnTo>
                <a:lnTo>
                  <a:pt x="2436068" y="2533366"/>
                </a:lnTo>
                <a:lnTo>
                  <a:pt x="2435417" y="2533366"/>
                </a:lnTo>
                <a:lnTo>
                  <a:pt x="2436408" y="2535906"/>
                </a:lnTo>
                <a:close/>
              </a:path>
              <a:path w="2454909" h="3335654">
                <a:moveTo>
                  <a:pt x="2245394" y="2548606"/>
                </a:moveTo>
                <a:lnTo>
                  <a:pt x="2201358" y="2548606"/>
                </a:lnTo>
                <a:lnTo>
                  <a:pt x="2205258" y="2546066"/>
                </a:lnTo>
                <a:lnTo>
                  <a:pt x="2206163" y="2535906"/>
                </a:lnTo>
                <a:lnTo>
                  <a:pt x="2197885" y="2533366"/>
                </a:lnTo>
                <a:lnTo>
                  <a:pt x="2229353" y="2533366"/>
                </a:lnTo>
                <a:lnTo>
                  <a:pt x="2229541" y="2534636"/>
                </a:lnTo>
                <a:lnTo>
                  <a:pt x="2231437" y="2534636"/>
                </a:lnTo>
                <a:lnTo>
                  <a:pt x="2230048" y="2535906"/>
                </a:lnTo>
                <a:lnTo>
                  <a:pt x="2231097" y="2537176"/>
                </a:lnTo>
                <a:lnTo>
                  <a:pt x="2229990" y="2537176"/>
                </a:lnTo>
                <a:lnTo>
                  <a:pt x="2229679" y="2538446"/>
                </a:lnTo>
                <a:lnTo>
                  <a:pt x="2232624" y="2544796"/>
                </a:lnTo>
                <a:lnTo>
                  <a:pt x="2243294" y="2544796"/>
                </a:lnTo>
                <a:lnTo>
                  <a:pt x="2245394" y="2548606"/>
                </a:lnTo>
                <a:close/>
              </a:path>
              <a:path w="2454909" h="3335654">
                <a:moveTo>
                  <a:pt x="2438753" y="2548606"/>
                </a:moveTo>
                <a:lnTo>
                  <a:pt x="2438326" y="2547336"/>
                </a:lnTo>
                <a:lnTo>
                  <a:pt x="2437342" y="2544796"/>
                </a:lnTo>
                <a:lnTo>
                  <a:pt x="2435533" y="2544796"/>
                </a:lnTo>
                <a:lnTo>
                  <a:pt x="2436915" y="2543526"/>
                </a:lnTo>
                <a:lnTo>
                  <a:pt x="2437450" y="2542256"/>
                </a:lnTo>
                <a:lnTo>
                  <a:pt x="2437595" y="2538446"/>
                </a:lnTo>
                <a:lnTo>
                  <a:pt x="2435417" y="2533366"/>
                </a:lnTo>
                <a:lnTo>
                  <a:pt x="2436068" y="2533366"/>
                </a:lnTo>
                <a:lnTo>
                  <a:pt x="2437139" y="2535906"/>
                </a:lnTo>
                <a:lnTo>
                  <a:pt x="2438246" y="2537176"/>
                </a:lnTo>
                <a:lnTo>
                  <a:pt x="2439006" y="2538446"/>
                </a:lnTo>
                <a:lnTo>
                  <a:pt x="2439997" y="2539716"/>
                </a:lnTo>
                <a:lnTo>
                  <a:pt x="2441242" y="2539716"/>
                </a:lnTo>
                <a:lnTo>
                  <a:pt x="2442457" y="2540986"/>
                </a:lnTo>
                <a:lnTo>
                  <a:pt x="2442342" y="2542256"/>
                </a:lnTo>
                <a:lnTo>
                  <a:pt x="2440873" y="2543526"/>
                </a:lnTo>
                <a:lnTo>
                  <a:pt x="2440337" y="2544796"/>
                </a:lnTo>
                <a:lnTo>
                  <a:pt x="2438919" y="2547336"/>
                </a:lnTo>
                <a:lnTo>
                  <a:pt x="2438753" y="2548606"/>
                </a:lnTo>
                <a:close/>
              </a:path>
              <a:path w="2454909" h="3335654">
                <a:moveTo>
                  <a:pt x="2111506" y="2547336"/>
                </a:moveTo>
                <a:lnTo>
                  <a:pt x="2115688" y="2543526"/>
                </a:lnTo>
                <a:lnTo>
                  <a:pt x="2114559" y="2537176"/>
                </a:lnTo>
                <a:lnTo>
                  <a:pt x="2106311" y="2534636"/>
                </a:lnTo>
                <a:lnTo>
                  <a:pt x="2135879" y="2534636"/>
                </a:lnTo>
                <a:lnTo>
                  <a:pt x="2135109" y="2537176"/>
                </a:lnTo>
                <a:lnTo>
                  <a:pt x="2144435" y="2543526"/>
                </a:lnTo>
                <a:lnTo>
                  <a:pt x="2187867" y="2543526"/>
                </a:lnTo>
                <a:lnTo>
                  <a:pt x="2186807" y="2544796"/>
                </a:lnTo>
                <a:lnTo>
                  <a:pt x="2117497" y="2544796"/>
                </a:lnTo>
                <a:lnTo>
                  <a:pt x="2111506" y="2547336"/>
                </a:lnTo>
                <a:close/>
              </a:path>
              <a:path w="2454909" h="3335654">
                <a:moveTo>
                  <a:pt x="2409665" y="2535906"/>
                </a:moveTo>
                <a:lnTo>
                  <a:pt x="2405038" y="2534636"/>
                </a:lnTo>
                <a:lnTo>
                  <a:pt x="2409680" y="2534636"/>
                </a:lnTo>
                <a:lnTo>
                  <a:pt x="2409665" y="2535906"/>
                </a:lnTo>
                <a:close/>
              </a:path>
              <a:path w="2454909" h="3335654">
                <a:moveTo>
                  <a:pt x="2294857" y="2537176"/>
                </a:moveTo>
                <a:lnTo>
                  <a:pt x="2294264" y="2535906"/>
                </a:lnTo>
                <a:lnTo>
                  <a:pt x="2297026" y="2535906"/>
                </a:lnTo>
                <a:lnTo>
                  <a:pt x="2294857" y="2537176"/>
                </a:lnTo>
                <a:close/>
              </a:path>
              <a:path w="2454909" h="3335654">
                <a:moveTo>
                  <a:pt x="2256053" y="2538446"/>
                </a:moveTo>
                <a:lnTo>
                  <a:pt x="2255655" y="2537176"/>
                </a:lnTo>
                <a:lnTo>
                  <a:pt x="2256053" y="2538446"/>
                </a:lnTo>
                <a:close/>
              </a:path>
              <a:path w="2454909" h="3335654">
                <a:moveTo>
                  <a:pt x="2380119" y="2544986"/>
                </a:moveTo>
                <a:lnTo>
                  <a:pt x="2379905" y="2540986"/>
                </a:lnTo>
                <a:lnTo>
                  <a:pt x="2372952" y="2538446"/>
                </a:lnTo>
                <a:lnTo>
                  <a:pt x="2398896" y="2538446"/>
                </a:lnTo>
                <a:lnTo>
                  <a:pt x="2398059" y="2539716"/>
                </a:lnTo>
                <a:lnTo>
                  <a:pt x="2398987" y="2543526"/>
                </a:lnTo>
                <a:lnTo>
                  <a:pt x="2382394" y="2543526"/>
                </a:lnTo>
                <a:lnTo>
                  <a:pt x="2380119" y="2544986"/>
                </a:lnTo>
                <a:close/>
              </a:path>
              <a:path w="2454909" h="3335654">
                <a:moveTo>
                  <a:pt x="2421568" y="2548606"/>
                </a:moveTo>
                <a:lnTo>
                  <a:pt x="2402886" y="2548606"/>
                </a:lnTo>
                <a:lnTo>
                  <a:pt x="2411337" y="2547336"/>
                </a:lnTo>
                <a:lnTo>
                  <a:pt x="2411503" y="2540986"/>
                </a:lnTo>
                <a:lnTo>
                  <a:pt x="2414050" y="2543526"/>
                </a:lnTo>
                <a:lnTo>
                  <a:pt x="2413565" y="2547336"/>
                </a:lnTo>
                <a:lnTo>
                  <a:pt x="2421568" y="2548606"/>
                </a:lnTo>
                <a:close/>
              </a:path>
              <a:path w="2454909" h="3335654">
                <a:moveTo>
                  <a:pt x="2192032" y="2543526"/>
                </a:moveTo>
                <a:lnTo>
                  <a:pt x="2188927" y="2542256"/>
                </a:lnTo>
                <a:lnTo>
                  <a:pt x="2192878" y="2542256"/>
                </a:lnTo>
                <a:lnTo>
                  <a:pt x="2192032" y="2543526"/>
                </a:lnTo>
                <a:close/>
              </a:path>
              <a:path w="2454909" h="3335654">
                <a:moveTo>
                  <a:pt x="2101246" y="2544796"/>
                </a:moveTo>
                <a:lnTo>
                  <a:pt x="2100797" y="2543526"/>
                </a:lnTo>
                <a:lnTo>
                  <a:pt x="2101078" y="2543526"/>
                </a:lnTo>
                <a:lnTo>
                  <a:pt x="2101246" y="2544796"/>
                </a:lnTo>
                <a:close/>
              </a:path>
              <a:path w="2454909" h="3335654">
                <a:moveTo>
                  <a:pt x="2243294" y="2544796"/>
                </a:moveTo>
                <a:lnTo>
                  <a:pt x="2238332" y="2544796"/>
                </a:lnTo>
                <a:lnTo>
                  <a:pt x="2242594" y="2543526"/>
                </a:lnTo>
                <a:lnTo>
                  <a:pt x="2243294" y="2544796"/>
                </a:lnTo>
                <a:close/>
              </a:path>
              <a:path w="2454909" h="3335654">
                <a:moveTo>
                  <a:pt x="2299575" y="2574006"/>
                </a:moveTo>
                <a:lnTo>
                  <a:pt x="2282057" y="2574006"/>
                </a:lnTo>
                <a:lnTo>
                  <a:pt x="2288128" y="2570196"/>
                </a:lnTo>
                <a:lnTo>
                  <a:pt x="2288526" y="2570196"/>
                </a:lnTo>
                <a:lnTo>
                  <a:pt x="2288953" y="2568926"/>
                </a:lnTo>
                <a:lnTo>
                  <a:pt x="2289344" y="2568926"/>
                </a:lnTo>
                <a:lnTo>
                  <a:pt x="2290957" y="2565116"/>
                </a:lnTo>
                <a:lnTo>
                  <a:pt x="2291493" y="2562576"/>
                </a:lnTo>
                <a:lnTo>
                  <a:pt x="2288418" y="2558766"/>
                </a:lnTo>
                <a:lnTo>
                  <a:pt x="2287513" y="2557496"/>
                </a:lnTo>
                <a:lnTo>
                  <a:pt x="2286522" y="2557496"/>
                </a:lnTo>
                <a:lnTo>
                  <a:pt x="2287932" y="2553686"/>
                </a:lnTo>
                <a:lnTo>
                  <a:pt x="2285992" y="2548606"/>
                </a:lnTo>
                <a:lnTo>
                  <a:pt x="2281927" y="2544796"/>
                </a:lnTo>
                <a:lnTo>
                  <a:pt x="2276964" y="2543526"/>
                </a:lnTo>
                <a:lnTo>
                  <a:pt x="2288638" y="2543526"/>
                </a:lnTo>
                <a:lnTo>
                  <a:pt x="2288696" y="2546066"/>
                </a:lnTo>
                <a:lnTo>
                  <a:pt x="2293273" y="2548606"/>
                </a:lnTo>
                <a:lnTo>
                  <a:pt x="2351851" y="2548606"/>
                </a:lnTo>
                <a:lnTo>
                  <a:pt x="2350726" y="2549876"/>
                </a:lnTo>
                <a:lnTo>
                  <a:pt x="2351247" y="2553686"/>
                </a:lnTo>
                <a:lnTo>
                  <a:pt x="2338807" y="2553686"/>
                </a:lnTo>
                <a:lnTo>
                  <a:pt x="2336303" y="2558766"/>
                </a:lnTo>
                <a:lnTo>
                  <a:pt x="2317680" y="2558766"/>
                </a:lnTo>
                <a:lnTo>
                  <a:pt x="2313287" y="2562576"/>
                </a:lnTo>
                <a:lnTo>
                  <a:pt x="2311051" y="2567656"/>
                </a:lnTo>
                <a:lnTo>
                  <a:pt x="2310689" y="2572736"/>
                </a:lnTo>
                <a:lnTo>
                  <a:pt x="2305175" y="2572736"/>
                </a:lnTo>
                <a:lnTo>
                  <a:pt x="2299575" y="2574006"/>
                </a:lnTo>
                <a:close/>
              </a:path>
              <a:path w="2454909" h="3335654">
                <a:moveTo>
                  <a:pt x="2402267" y="2554032"/>
                </a:moveTo>
                <a:lnTo>
                  <a:pt x="2400903" y="2551146"/>
                </a:lnTo>
                <a:lnTo>
                  <a:pt x="2399890" y="2548606"/>
                </a:lnTo>
                <a:lnTo>
                  <a:pt x="2396663" y="2546066"/>
                </a:lnTo>
                <a:lnTo>
                  <a:pt x="2392452" y="2544796"/>
                </a:lnTo>
                <a:lnTo>
                  <a:pt x="2387929" y="2544796"/>
                </a:lnTo>
                <a:lnTo>
                  <a:pt x="2386547" y="2543526"/>
                </a:lnTo>
                <a:lnTo>
                  <a:pt x="2398987" y="2543526"/>
                </a:lnTo>
                <a:lnTo>
                  <a:pt x="2399297" y="2544796"/>
                </a:lnTo>
                <a:lnTo>
                  <a:pt x="2402886" y="2548606"/>
                </a:lnTo>
                <a:lnTo>
                  <a:pt x="2408992" y="2548606"/>
                </a:lnTo>
                <a:lnTo>
                  <a:pt x="2404694" y="2551146"/>
                </a:lnTo>
                <a:lnTo>
                  <a:pt x="2402488" y="2552416"/>
                </a:lnTo>
                <a:lnTo>
                  <a:pt x="2402379" y="2553686"/>
                </a:lnTo>
                <a:lnTo>
                  <a:pt x="2402267" y="2554032"/>
                </a:lnTo>
                <a:close/>
              </a:path>
              <a:path w="2454909" h="3335654">
                <a:moveTo>
                  <a:pt x="2428037" y="2589246"/>
                </a:moveTo>
                <a:lnTo>
                  <a:pt x="2408594" y="2589246"/>
                </a:lnTo>
                <a:lnTo>
                  <a:pt x="2412379" y="2587976"/>
                </a:lnTo>
                <a:lnTo>
                  <a:pt x="2414441" y="2586706"/>
                </a:lnTo>
                <a:lnTo>
                  <a:pt x="2415403" y="2585436"/>
                </a:lnTo>
                <a:lnTo>
                  <a:pt x="2417017" y="2581626"/>
                </a:lnTo>
                <a:lnTo>
                  <a:pt x="2416619" y="2579086"/>
                </a:lnTo>
                <a:lnTo>
                  <a:pt x="2416433" y="2578834"/>
                </a:lnTo>
                <a:lnTo>
                  <a:pt x="2416677" y="2572736"/>
                </a:lnTo>
                <a:lnTo>
                  <a:pt x="2411656" y="2568416"/>
                </a:lnTo>
                <a:lnTo>
                  <a:pt x="2414245" y="2565116"/>
                </a:lnTo>
                <a:lnTo>
                  <a:pt x="2413399" y="2563846"/>
                </a:lnTo>
                <a:lnTo>
                  <a:pt x="2414217" y="2560036"/>
                </a:lnTo>
                <a:lnTo>
                  <a:pt x="2415432" y="2557496"/>
                </a:lnTo>
                <a:lnTo>
                  <a:pt x="2415714" y="2556226"/>
                </a:lnTo>
                <a:lnTo>
                  <a:pt x="2414897" y="2551146"/>
                </a:lnTo>
                <a:lnTo>
                  <a:pt x="2408992" y="2548606"/>
                </a:lnTo>
                <a:lnTo>
                  <a:pt x="2421568" y="2548606"/>
                </a:lnTo>
                <a:lnTo>
                  <a:pt x="2424223" y="2546066"/>
                </a:lnTo>
                <a:lnTo>
                  <a:pt x="2425041" y="2543526"/>
                </a:lnTo>
                <a:lnTo>
                  <a:pt x="2425605" y="2543526"/>
                </a:lnTo>
                <a:lnTo>
                  <a:pt x="2426228" y="2544796"/>
                </a:lnTo>
                <a:lnTo>
                  <a:pt x="2426966" y="2544796"/>
                </a:lnTo>
                <a:lnTo>
                  <a:pt x="2422870" y="2548606"/>
                </a:lnTo>
                <a:lnTo>
                  <a:pt x="2418941" y="2554956"/>
                </a:lnTo>
                <a:lnTo>
                  <a:pt x="2425041" y="2558766"/>
                </a:lnTo>
                <a:lnTo>
                  <a:pt x="2418232" y="2561306"/>
                </a:lnTo>
                <a:lnTo>
                  <a:pt x="2421677" y="2567656"/>
                </a:lnTo>
                <a:lnTo>
                  <a:pt x="2423999" y="2575276"/>
                </a:lnTo>
                <a:lnTo>
                  <a:pt x="2424875" y="2580356"/>
                </a:lnTo>
                <a:lnTo>
                  <a:pt x="2430895" y="2580356"/>
                </a:lnTo>
                <a:lnTo>
                  <a:pt x="2429115" y="2581626"/>
                </a:lnTo>
                <a:lnTo>
                  <a:pt x="2428181" y="2582896"/>
                </a:lnTo>
                <a:lnTo>
                  <a:pt x="2427726" y="2585436"/>
                </a:lnTo>
                <a:lnTo>
                  <a:pt x="2427530" y="2586706"/>
                </a:lnTo>
                <a:lnTo>
                  <a:pt x="2428406" y="2586706"/>
                </a:lnTo>
                <a:lnTo>
                  <a:pt x="2428037" y="2589246"/>
                </a:lnTo>
                <a:close/>
              </a:path>
              <a:path w="2454909" h="3335654">
                <a:moveTo>
                  <a:pt x="2120157" y="2561306"/>
                </a:moveTo>
                <a:lnTo>
                  <a:pt x="2116484" y="2561306"/>
                </a:lnTo>
                <a:lnTo>
                  <a:pt x="2117924" y="2560036"/>
                </a:lnTo>
                <a:lnTo>
                  <a:pt x="2118771" y="2560036"/>
                </a:lnTo>
                <a:lnTo>
                  <a:pt x="2119024" y="2558766"/>
                </a:lnTo>
                <a:lnTo>
                  <a:pt x="2120753" y="2556226"/>
                </a:lnTo>
                <a:lnTo>
                  <a:pt x="2120600" y="2556018"/>
                </a:lnTo>
                <a:lnTo>
                  <a:pt x="2122924" y="2549876"/>
                </a:lnTo>
                <a:lnTo>
                  <a:pt x="2117497" y="2544796"/>
                </a:lnTo>
                <a:lnTo>
                  <a:pt x="2186807" y="2544796"/>
                </a:lnTo>
                <a:lnTo>
                  <a:pt x="2186098" y="2546066"/>
                </a:lnTo>
                <a:lnTo>
                  <a:pt x="2185816" y="2547336"/>
                </a:lnTo>
                <a:lnTo>
                  <a:pt x="2185049" y="2549876"/>
                </a:lnTo>
                <a:lnTo>
                  <a:pt x="2186576" y="2551146"/>
                </a:lnTo>
                <a:lnTo>
                  <a:pt x="2186833" y="2552416"/>
                </a:lnTo>
                <a:lnTo>
                  <a:pt x="2175100" y="2552416"/>
                </a:lnTo>
                <a:lnTo>
                  <a:pt x="2172445" y="2554956"/>
                </a:lnTo>
                <a:lnTo>
                  <a:pt x="2170751" y="2557496"/>
                </a:lnTo>
                <a:lnTo>
                  <a:pt x="2124029" y="2557496"/>
                </a:lnTo>
                <a:lnTo>
                  <a:pt x="2120157" y="2561306"/>
                </a:lnTo>
                <a:close/>
              </a:path>
              <a:path w="2454909" h="3335654">
                <a:moveTo>
                  <a:pt x="2378746" y="2548397"/>
                </a:moveTo>
                <a:lnTo>
                  <a:pt x="2378436" y="2546066"/>
                </a:lnTo>
                <a:lnTo>
                  <a:pt x="2380119" y="2544986"/>
                </a:lnTo>
                <a:lnTo>
                  <a:pt x="2380245" y="2547336"/>
                </a:lnTo>
                <a:lnTo>
                  <a:pt x="2378746" y="2548397"/>
                </a:lnTo>
                <a:close/>
              </a:path>
              <a:path w="2454909" h="3335654">
                <a:moveTo>
                  <a:pt x="2368654" y="2558766"/>
                </a:moveTo>
                <a:lnTo>
                  <a:pt x="2360231" y="2558766"/>
                </a:lnTo>
                <a:lnTo>
                  <a:pt x="2363765" y="2554956"/>
                </a:lnTo>
                <a:lnTo>
                  <a:pt x="2363229" y="2549876"/>
                </a:lnTo>
                <a:lnTo>
                  <a:pt x="2359662" y="2546066"/>
                </a:lnTo>
                <a:lnTo>
                  <a:pt x="2362404" y="2546066"/>
                </a:lnTo>
                <a:lnTo>
                  <a:pt x="2364218" y="2549876"/>
                </a:lnTo>
                <a:lnTo>
                  <a:pt x="2369247" y="2552416"/>
                </a:lnTo>
                <a:lnTo>
                  <a:pt x="2367438" y="2553686"/>
                </a:lnTo>
                <a:lnTo>
                  <a:pt x="2367243" y="2557496"/>
                </a:lnTo>
                <a:lnTo>
                  <a:pt x="2368654" y="2558766"/>
                </a:lnTo>
                <a:close/>
              </a:path>
              <a:path w="2454909" h="3335654">
                <a:moveTo>
                  <a:pt x="2233617" y="2568926"/>
                </a:moveTo>
                <a:lnTo>
                  <a:pt x="2197205" y="2568926"/>
                </a:lnTo>
                <a:lnTo>
                  <a:pt x="2200713" y="2563242"/>
                </a:lnTo>
                <a:lnTo>
                  <a:pt x="2202661" y="2560036"/>
                </a:lnTo>
                <a:lnTo>
                  <a:pt x="2200736" y="2558766"/>
                </a:lnTo>
                <a:lnTo>
                  <a:pt x="2199101" y="2552416"/>
                </a:lnTo>
                <a:lnTo>
                  <a:pt x="2198819" y="2549876"/>
                </a:lnTo>
                <a:lnTo>
                  <a:pt x="2197683" y="2547336"/>
                </a:lnTo>
                <a:lnTo>
                  <a:pt x="2201358" y="2548606"/>
                </a:lnTo>
                <a:lnTo>
                  <a:pt x="2260973" y="2548606"/>
                </a:lnTo>
                <a:lnTo>
                  <a:pt x="2259486" y="2549876"/>
                </a:lnTo>
                <a:lnTo>
                  <a:pt x="2245850" y="2549876"/>
                </a:lnTo>
                <a:lnTo>
                  <a:pt x="2236379" y="2553686"/>
                </a:lnTo>
                <a:lnTo>
                  <a:pt x="2236791" y="2554956"/>
                </a:lnTo>
                <a:lnTo>
                  <a:pt x="2216565" y="2554956"/>
                </a:lnTo>
                <a:lnTo>
                  <a:pt x="2213546" y="2558766"/>
                </a:lnTo>
                <a:lnTo>
                  <a:pt x="2213988" y="2563846"/>
                </a:lnTo>
                <a:lnTo>
                  <a:pt x="2218912" y="2567656"/>
                </a:lnTo>
                <a:lnTo>
                  <a:pt x="2233034" y="2567656"/>
                </a:lnTo>
                <a:lnTo>
                  <a:pt x="2233617" y="2568926"/>
                </a:lnTo>
                <a:close/>
              </a:path>
              <a:path w="2454909" h="3335654">
                <a:moveTo>
                  <a:pt x="2378943" y="2549876"/>
                </a:moveTo>
                <a:lnTo>
                  <a:pt x="2376656" y="2549876"/>
                </a:lnTo>
                <a:lnTo>
                  <a:pt x="2378746" y="2548397"/>
                </a:lnTo>
                <a:lnTo>
                  <a:pt x="2378943" y="2549876"/>
                </a:lnTo>
                <a:close/>
              </a:path>
              <a:path w="2454909" h="3335654">
                <a:moveTo>
                  <a:pt x="2107825" y="2549876"/>
                </a:moveTo>
                <a:lnTo>
                  <a:pt x="2105515" y="2549876"/>
                </a:lnTo>
                <a:lnTo>
                  <a:pt x="2109357" y="2548606"/>
                </a:lnTo>
                <a:lnTo>
                  <a:pt x="2107825" y="2549876"/>
                </a:lnTo>
                <a:close/>
              </a:path>
              <a:path w="2454909" h="3335654">
                <a:moveTo>
                  <a:pt x="2250278" y="2563242"/>
                </a:moveTo>
                <a:lnTo>
                  <a:pt x="2251074" y="2558766"/>
                </a:lnTo>
                <a:lnTo>
                  <a:pt x="2250792" y="2557496"/>
                </a:lnTo>
                <a:lnTo>
                  <a:pt x="2245850" y="2549876"/>
                </a:lnTo>
                <a:lnTo>
                  <a:pt x="2259486" y="2549876"/>
                </a:lnTo>
                <a:lnTo>
                  <a:pt x="2257999" y="2551146"/>
                </a:lnTo>
                <a:lnTo>
                  <a:pt x="2258737" y="2556226"/>
                </a:lnTo>
                <a:lnTo>
                  <a:pt x="2260932" y="2557496"/>
                </a:lnTo>
                <a:lnTo>
                  <a:pt x="2255770" y="2557496"/>
                </a:lnTo>
                <a:lnTo>
                  <a:pt x="2253592" y="2558766"/>
                </a:lnTo>
                <a:lnTo>
                  <a:pt x="2250278" y="2563242"/>
                </a:lnTo>
                <a:close/>
              </a:path>
              <a:path w="2454909" h="3335654">
                <a:moveTo>
                  <a:pt x="2183783" y="2556226"/>
                </a:moveTo>
                <a:lnTo>
                  <a:pt x="2181547" y="2556226"/>
                </a:lnTo>
                <a:lnTo>
                  <a:pt x="2179593" y="2553686"/>
                </a:lnTo>
                <a:lnTo>
                  <a:pt x="2175100" y="2552416"/>
                </a:lnTo>
                <a:lnTo>
                  <a:pt x="2186833" y="2552416"/>
                </a:lnTo>
                <a:lnTo>
                  <a:pt x="2187090" y="2553686"/>
                </a:lnTo>
                <a:lnTo>
                  <a:pt x="2185107" y="2553686"/>
                </a:lnTo>
                <a:lnTo>
                  <a:pt x="2183783" y="2556226"/>
                </a:lnTo>
                <a:close/>
              </a:path>
              <a:path w="2454909" h="3335654">
                <a:moveTo>
                  <a:pt x="2349921" y="2568926"/>
                </a:moveTo>
                <a:lnTo>
                  <a:pt x="2350622" y="2566386"/>
                </a:lnTo>
                <a:lnTo>
                  <a:pt x="2350145" y="2562576"/>
                </a:lnTo>
                <a:lnTo>
                  <a:pt x="2348307" y="2561306"/>
                </a:lnTo>
                <a:lnTo>
                  <a:pt x="2344660" y="2557496"/>
                </a:lnTo>
                <a:lnTo>
                  <a:pt x="2338807" y="2553686"/>
                </a:lnTo>
                <a:lnTo>
                  <a:pt x="2351247" y="2553686"/>
                </a:lnTo>
                <a:lnTo>
                  <a:pt x="2351420" y="2554956"/>
                </a:lnTo>
                <a:lnTo>
                  <a:pt x="2354988" y="2558766"/>
                </a:lnTo>
                <a:lnTo>
                  <a:pt x="2365745" y="2558766"/>
                </a:lnTo>
                <a:lnTo>
                  <a:pt x="2360571" y="2562576"/>
                </a:lnTo>
                <a:lnTo>
                  <a:pt x="2362807" y="2566386"/>
                </a:lnTo>
                <a:lnTo>
                  <a:pt x="2363692" y="2566386"/>
                </a:lnTo>
                <a:lnTo>
                  <a:pt x="2364635" y="2567656"/>
                </a:lnTo>
                <a:lnTo>
                  <a:pt x="2351643" y="2567656"/>
                </a:lnTo>
                <a:lnTo>
                  <a:pt x="2349921" y="2568926"/>
                </a:lnTo>
                <a:close/>
              </a:path>
              <a:path w="2454909" h="3335654">
                <a:moveTo>
                  <a:pt x="2400723" y="2558806"/>
                </a:moveTo>
                <a:lnTo>
                  <a:pt x="2402267" y="2554032"/>
                </a:lnTo>
                <a:lnTo>
                  <a:pt x="2403305" y="2556226"/>
                </a:lnTo>
                <a:lnTo>
                  <a:pt x="2400723" y="2558806"/>
                </a:lnTo>
                <a:close/>
              </a:path>
              <a:path w="2454909" h="3335654">
                <a:moveTo>
                  <a:pt x="2120522" y="2556226"/>
                </a:moveTo>
                <a:lnTo>
                  <a:pt x="2119820" y="2554956"/>
                </a:lnTo>
                <a:lnTo>
                  <a:pt x="2120600" y="2556018"/>
                </a:lnTo>
                <a:lnTo>
                  <a:pt x="2120522" y="2556226"/>
                </a:lnTo>
                <a:close/>
              </a:path>
              <a:path w="2454909" h="3335654">
                <a:moveTo>
                  <a:pt x="2233034" y="2567656"/>
                </a:moveTo>
                <a:lnTo>
                  <a:pt x="2218912" y="2567656"/>
                </a:lnTo>
                <a:lnTo>
                  <a:pt x="2225554" y="2566386"/>
                </a:lnTo>
                <a:lnTo>
                  <a:pt x="2229172" y="2557496"/>
                </a:lnTo>
                <a:lnTo>
                  <a:pt x="2222023" y="2554956"/>
                </a:lnTo>
                <a:lnTo>
                  <a:pt x="2236791" y="2554956"/>
                </a:lnTo>
                <a:lnTo>
                  <a:pt x="2238441" y="2560036"/>
                </a:lnTo>
                <a:lnTo>
                  <a:pt x="2233354" y="2560036"/>
                </a:lnTo>
                <a:lnTo>
                  <a:pt x="2232450" y="2566386"/>
                </a:lnTo>
                <a:lnTo>
                  <a:pt x="2233034" y="2567656"/>
                </a:lnTo>
                <a:close/>
              </a:path>
              <a:path w="2454909" h="3335654">
                <a:moveTo>
                  <a:pt x="2275133" y="2560036"/>
                </a:moveTo>
                <a:lnTo>
                  <a:pt x="2265321" y="2560036"/>
                </a:lnTo>
                <a:lnTo>
                  <a:pt x="2267188" y="2558766"/>
                </a:lnTo>
                <a:lnTo>
                  <a:pt x="2273831" y="2556226"/>
                </a:lnTo>
                <a:lnTo>
                  <a:pt x="2277759" y="2554956"/>
                </a:lnTo>
                <a:lnTo>
                  <a:pt x="2275133" y="2560036"/>
                </a:lnTo>
                <a:close/>
              </a:path>
              <a:path w="2454909" h="3335654">
                <a:moveTo>
                  <a:pt x="2435272" y="2562576"/>
                </a:moveTo>
                <a:lnTo>
                  <a:pt x="2433152" y="2560036"/>
                </a:lnTo>
                <a:lnTo>
                  <a:pt x="2434824" y="2558766"/>
                </a:lnTo>
                <a:lnTo>
                  <a:pt x="2435757" y="2557496"/>
                </a:lnTo>
                <a:lnTo>
                  <a:pt x="2436126" y="2556226"/>
                </a:lnTo>
                <a:lnTo>
                  <a:pt x="2438015" y="2557496"/>
                </a:lnTo>
                <a:lnTo>
                  <a:pt x="2440193" y="2561306"/>
                </a:lnTo>
                <a:lnTo>
                  <a:pt x="2438579" y="2561306"/>
                </a:lnTo>
                <a:lnTo>
                  <a:pt x="2435272" y="2562576"/>
                </a:lnTo>
                <a:close/>
              </a:path>
              <a:path w="2454909" h="3335654">
                <a:moveTo>
                  <a:pt x="2126346" y="2572736"/>
                </a:moveTo>
                <a:lnTo>
                  <a:pt x="2021487" y="2572736"/>
                </a:lnTo>
                <a:lnTo>
                  <a:pt x="2026619" y="2570196"/>
                </a:lnTo>
                <a:lnTo>
                  <a:pt x="2027655" y="2563846"/>
                </a:lnTo>
                <a:lnTo>
                  <a:pt x="2025119" y="2558766"/>
                </a:lnTo>
                <a:lnTo>
                  <a:pt x="2019534" y="2557496"/>
                </a:lnTo>
                <a:lnTo>
                  <a:pt x="2104755" y="2557496"/>
                </a:lnTo>
                <a:lnTo>
                  <a:pt x="2106282" y="2561306"/>
                </a:lnTo>
                <a:lnTo>
                  <a:pt x="2120157" y="2561306"/>
                </a:lnTo>
                <a:lnTo>
                  <a:pt x="2121687" y="2567656"/>
                </a:lnTo>
                <a:lnTo>
                  <a:pt x="2126346" y="2572736"/>
                </a:lnTo>
                <a:close/>
              </a:path>
              <a:path w="2454909" h="3335654">
                <a:moveTo>
                  <a:pt x="2155293" y="2572736"/>
                </a:moveTo>
                <a:lnTo>
                  <a:pt x="2126346" y="2572736"/>
                </a:lnTo>
                <a:lnTo>
                  <a:pt x="2135868" y="2568926"/>
                </a:lnTo>
                <a:lnTo>
                  <a:pt x="2134349" y="2561306"/>
                </a:lnTo>
                <a:lnTo>
                  <a:pt x="2129896" y="2557496"/>
                </a:lnTo>
                <a:lnTo>
                  <a:pt x="2153392" y="2557496"/>
                </a:lnTo>
                <a:lnTo>
                  <a:pt x="2148980" y="2561306"/>
                </a:lnTo>
                <a:lnTo>
                  <a:pt x="2147717" y="2566386"/>
                </a:lnTo>
                <a:lnTo>
                  <a:pt x="2151845" y="2571466"/>
                </a:lnTo>
                <a:lnTo>
                  <a:pt x="2155293" y="2572736"/>
                </a:lnTo>
                <a:close/>
              </a:path>
              <a:path w="2454909" h="3335654">
                <a:moveTo>
                  <a:pt x="2163955" y="2574006"/>
                </a:moveTo>
                <a:lnTo>
                  <a:pt x="2158740" y="2574006"/>
                </a:lnTo>
                <a:lnTo>
                  <a:pt x="2163147" y="2563846"/>
                </a:lnTo>
                <a:lnTo>
                  <a:pt x="2158711" y="2560036"/>
                </a:lnTo>
                <a:lnTo>
                  <a:pt x="2153392" y="2557496"/>
                </a:lnTo>
                <a:lnTo>
                  <a:pt x="2170751" y="2557496"/>
                </a:lnTo>
                <a:lnTo>
                  <a:pt x="2169905" y="2558766"/>
                </a:lnTo>
                <a:lnTo>
                  <a:pt x="2170129" y="2560036"/>
                </a:lnTo>
                <a:lnTo>
                  <a:pt x="2169594" y="2562576"/>
                </a:lnTo>
                <a:lnTo>
                  <a:pt x="2169934" y="2563846"/>
                </a:lnTo>
                <a:lnTo>
                  <a:pt x="2169478" y="2563846"/>
                </a:lnTo>
                <a:lnTo>
                  <a:pt x="2169000" y="2565116"/>
                </a:lnTo>
                <a:lnTo>
                  <a:pt x="2167893" y="2565116"/>
                </a:lnTo>
                <a:lnTo>
                  <a:pt x="2166482" y="2566386"/>
                </a:lnTo>
                <a:lnTo>
                  <a:pt x="2164080" y="2570196"/>
                </a:lnTo>
                <a:lnTo>
                  <a:pt x="2164167" y="2571466"/>
                </a:lnTo>
                <a:lnTo>
                  <a:pt x="2163371" y="2571466"/>
                </a:lnTo>
                <a:lnTo>
                  <a:pt x="2163955" y="2574006"/>
                </a:lnTo>
                <a:close/>
              </a:path>
              <a:path w="2454909" h="3335654">
                <a:moveTo>
                  <a:pt x="2260322" y="2582896"/>
                </a:moveTo>
                <a:lnTo>
                  <a:pt x="2257210" y="2582896"/>
                </a:lnTo>
                <a:lnTo>
                  <a:pt x="2265292" y="2576546"/>
                </a:lnTo>
                <a:lnTo>
                  <a:pt x="2260662" y="2571466"/>
                </a:lnTo>
                <a:lnTo>
                  <a:pt x="2266088" y="2568926"/>
                </a:lnTo>
                <a:lnTo>
                  <a:pt x="2264699" y="2560036"/>
                </a:lnTo>
                <a:lnTo>
                  <a:pt x="2255770" y="2557496"/>
                </a:lnTo>
                <a:lnTo>
                  <a:pt x="2260932" y="2557496"/>
                </a:lnTo>
                <a:lnTo>
                  <a:pt x="2265321" y="2560036"/>
                </a:lnTo>
                <a:lnTo>
                  <a:pt x="2275133" y="2560036"/>
                </a:lnTo>
                <a:lnTo>
                  <a:pt x="2273295" y="2563846"/>
                </a:lnTo>
                <a:lnTo>
                  <a:pt x="2271848" y="2566386"/>
                </a:lnTo>
                <a:lnTo>
                  <a:pt x="2274988" y="2570196"/>
                </a:lnTo>
                <a:lnTo>
                  <a:pt x="2277304" y="2570196"/>
                </a:lnTo>
                <a:lnTo>
                  <a:pt x="2276660" y="2571466"/>
                </a:lnTo>
                <a:lnTo>
                  <a:pt x="2277702" y="2572736"/>
                </a:lnTo>
                <a:lnTo>
                  <a:pt x="2279511" y="2574006"/>
                </a:lnTo>
                <a:lnTo>
                  <a:pt x="2299575" y="2574006"/>
                </a:lnTo>
                <a:lnTo>
                  <a:pt x="2297260" y="2576546"/>
                </a:lnTo>
                <a:lnTo>
                  <a:pt x="2295878" y="2577816"/>
                </a:lnTo>
                <a:lnTo>
                  <a:pt x="2292708" y="2577816"/>
                </a:lnTo>
                <a:lnTo>
                  <a:pt x="2289148" y="2581626"/>
                </a:lnTo>
                <a:lnTo>
                  <a:pt x="2261848" y="2581626"/>
                </a:lnTo>
                <a:lnTo>
                  <a:pt x="2260322" y="2582896"/>
                </a:lnTo>
                <a:close/>
              </a:path>
              <a:path w="2454909" h="3335654">
                <a:moveTo>
                  <a:pt x="2329762" y="2568926"/>
                </a:moveTo>
                <a:lnTo>
                  <a:pt x="2327371" y="2562576"/>
                </a:lnTo>
                <a:lnTo>
                  <a:pt x="2322859" y="2560036"/>
                </a:lnTo>
                <a:lnTo>
                  <a:pt x="2317680" y="2558766"/>
                </a:lnTo>
                <a:lnTo>
                  <a:pt x="2336303" y="2558766"/>
                </a:lnTo>
                <a:lnTo>
                  <a:pt x="2335051" y="2561306"/>
                </a:lnTo>
                <a:lnTo>
                  <a:pt x="2335529" y="2563846"/>
                </a:lnTo>
                <a:lnTo>
                  <a:pt x="2334907" y="2563846"/>
                </a:lnTo>
                <a:lnTo>
                  <a:pt x="2333749" y="2566386"/>
                </a:lnTo>
                <a:lnTo>
                  <a:pt x="2330927" y="2566386"/>
                </a:lnTo>
                <a:lnTo>
                  <a:pt x="2329762" y="2568926"/>
                </a:lnTo>
                <a:close/>
              </a:path>
              <a:path w="2454909" h="3335654">
                <a:moveTo>
                  <a:pt x="2399830" y="2561306"/>
                </a:moveTo>
                <a:lnTo>
                  <a:pt x="2398219" y="2561306"/>
                </a:lnTo>
                <a:lnTo>
                  <a:pt x="2400723" y="2558806"/>
                </a:lnTo>
                <a:lnTo>
                  <a:pt x="2399830" y="2561306"/>
                </a:lnTo>
                <a:close/>
              </a:path>
              <a:path w="2454909" h="3335654">
                <a:moveTo>
                  <a:pt x="2400454" y="2566386"/>
                </a:moveTo>
                <a:lnTo>
                  <a:pt x="2394912" y="2563846"/>
                </a:lnTo>
                <a:lnTo>
                  <a:pt x="2392734" y="2563846"/>
                </a:lnTo>
                <a:lnTo>
                  <a:pt x="2392821" y="2560036"/>
                </a:lnTo>
                <a:lnTo>
                  <a:pt x="2398219" y="2561306"/>
                </a:lnTo>
                <a:lnTo>
                  <a:pt x="2399830" y="2561306"/>
                </a:lnTo>
                <a:lnTo>
                  <a:pt x="2399376" y="2562576"/>
                </a:lnTo>
                <a:lnTo>
                  <a:pt x="2400454" y="2566386"/>
                </a:lnTo>
                <a:close/>
              </a:path>
              <a:path w="2454909" h="3335654">
                <a:moveTo>
                  <a:pt x="2440269" y="2563414"/>
                </a:moveTo>
                <a:lnTo>
                  <a:pt x="2438579" y="2561306"/>
                </a:lnTo>
                <a:lnTo>
                  <a:pt x="2440193" y="2561306"/>
                </a:lnTo>
                <a:lnTo>
                  <a:pt x="2443984" y="2560036"/>
                </a:lnTo>
                <a:lnTo>
                  <a:pt x="2440269" y="2563414"/>
                </a:lnTo>
                <a:close/>
              </a:path>
              <a:path w="2454909" h="3335654">
                <a:moveTo>
                  <a:pt x="2392104" y="2565774"/>
                </a:moveTo>
                <a:lnTo>
                  <a:pt x="2391981" y="2563242"/>
                </a:lnTo>
                <a:lnTo>
                  <a:pt x="2392372" y="2561306"/>
                </a:lnTo>
                <a:lnTo>
                  <a:pt x="2392734" y="2563846"/>
                </a:lnTo>
                <a:lnTo>
                  <a:pt x="2394912" y="2563846"/>
                </a:lnTo>
                <a:lnTo>
                  <a:pt x="2392104" y="2565774"/>
                </a:lnTo>
                <a:close/>
              </a:path>
              <a:path w="2454909" h="3335654">
                <a:moveTo>
                  <a:pt x="2015127" y="2563846"/>
                </a:moveTo>
                <a:lnTo>
                  <a:pt x="2015127" y="2562576"/>
                </a:lnTo>
                <a:lnTo>
                  <a:pt x="2015438" y="2562576"/>
                </a:lnTo>
                <a:lnTo>
                  <a:pt x="2015127" y="2563846"/>
                </a:lnTo>
                <a:close/>
              </a:path>
              <a:path w="2454909" h="3335654">
                <a:moveTo>
                  <a:pt x="2250170" y="2563846"/>
                </a:moveTo>
                <a:lnTo>
                  <a:pt x="2249830" y="2563846"/>
                </a:lnTo>
                <a:lnTo>
                  <a:pt x="2250278" y="2563242"/>
                </a:lnTo>
                <a:lnTo>
                  <a:pt x="2250170" y="2563846"/>
                </a:lnTo>
                <a:close/>
              </a:path>
              <a:path w="2454909" h="3335654">
                <a:moveTo>
                  <a:pt x="2443304" y="2570196"/>
                </a:moveTo>
                <a:lnTo>
                  <a:pt x="2439795" y="2563846"/>
                </a:lnTo>
                <a:lnTo>
                  <a:pt x="2440269" y="2563414"/>
                </a:lnTo>
                <a:lnTo>
                  <a:pt x="2442653" y="2566386"/>
                </a:lnTo>
                <a:lnTo>
                  <a:pt x="2443304" y="2570196"/>
                </a:lnTo>
                <a:close/>
              </a:path>
              <a:path w="2454909" h="3335654">
                <a:moveTo>
                  <a:pt x="2246567" y="2575276"/>
                </a:moveTo>
                <a:lnTo>
                  <a:pt x="2243079" y="2575276"/>
                </a:lnTo>
                <a:lnTo>
                  <a:pt x="2245481" y="2571466"/>
                </a:lnTo>
                <a:lnTo>
                  <a:pt x="2245821" y="2570196"/>
                </a:lnTo>
                <a:lnTo>
                  <a:pt x="2246046" y="2570196"/>
                </a:lnTo>
                <a:lnTo>
                  <a:pt x="2246482" y="2569102"/>
                </a:lnTo>
                <a:lnTo>
                  <a:pt x="2246462" y="2568416"/>
                </a:lnTo>
                <a:lnTo>
                  <a:pt x="2246104" y="2566386"/>
                </a:lnTo>
                <a:lnTo>
                  <a:pt x="2246523" y="2565116"/>
                </a:lnTo>
                <a:lnTo>
                  <a:pt x="2247572" y="2563846"/>
                </a:lnTo>
                <a:lnTo>
                  <a:pt x="2249830" y="2563846"/>
                </a:lnTo>
                <a:lnTo>
                  <a:pt x="2251928" y="2566386"/>
                </a:lnTo>
                <a:lnTo>
                  <a:pt x="2249381" y="2567656"/>
                </a:lnTo>
                <a:lnTo>
                  <a:pt x="2245648" y="2571466"/>
                </a:lnTo>
                <a:lnTo>
                  <a:pt x="2246567" y="2575276"/>
                </a:lnTo>
                <a:close/>
              </a:path>
              <a:path w="2454909" h="3335654">
                <a:moveTo>
                  <a:pt x="2363692" y="2566386"/>
                </a:moveTo>
                <a:lnTo>
                  <a:pt x="2362807" y="2566386"/>
                </a:lnTo>
                <a:lnTo>
                  <a:pt x="2362749" y="2565116"/>
                </a:lnTo>
                <a:lnTo>
                  <a:pt x="2363692" y="2566386"/>
                </a:lnTo>
                <a:close/>
              </a:path>
              <a:path w="2454909" h="3335654">
                <a:moveTo>
                  <a:pt x="2388696" y="2568926"/>
                </a:moveTo>
                <a:lnTo>
                  <a:pt x="2388183" y="2568464"/>
                </a:lnTo>
                <a:lnTo>
                  <a:pt x="2392104" y="2565774"/>
                </a:lnTo>
                <a:lnTo>
                  <a:pt x="2392343" y="2567656"/>
                </a:lnTo>
                <a:lnTo>
                  <a:pt x="2388696" y="2568926"/>
                </a:lnTo>
                <a:close/>
              </a:path>
              <a:path w="2454909" h="3335654">
                <a:moveTo>
                  <a:pt x="2188425" y="2579086"/>
                </a:moveTo>
                <a:lnTo>
                  <a:pt x="2176374" y="2579086"/>
                </a:lnTo>
                <a:lnTo>
                  <a:pt x="2179709" y="2571466"/>
                </a:lnTo>
                <a:lnTo>
                  <a:pt x="2178465" y="2571466"/>
                </a:lnTo>
                <a:lnTo>
                  <a:pt x="2182509" y="2568926"/>
                </a:lnTo>
                <a:lnTo>
                  <a:pt x="2183161" y="2567656"/>
                </a:lnTo>
                <a:lnTo>
                  <a:pt x="2183696" y="2567656"/>
                </a:lnTo>
                <a:lnTo>
                  <a:pt x="2185281" y="2566386"/>
                </a:lnTo>
                <a:lnTo>
                  <a:pt x="2186887" y="2568926"/>
                </a:lnTo>
                <a:lnTo>
                  <a:pt x="2191550" y="2568926"/>
                </a:lnTo>
                <a:lnTo>
                  <a:pt x="2186576" y="2575276"/>
                </a:lnTo>
                <a:lnTo>
                  <a:pt x="2188425" y="2579086"/>
                </a:lnTo>
                <a:close/>
              </a:path>
              <a:path w="2454909" h="3335654">
                <a:moveTo>
                  <a:pt x="2191550" y="2568926"/>
                </a:moveTo>
                <a:lnTo>
                  <a:pt x="2186887" y="2568926"/>
                </a:lnTo>
                <a:lnTo>
                  <a:pt x="2192936" y="2566386"/>
                </a:lnTo>
                <a:lnTo>
                  <a:pt x="2195071" y="2567656"/>
                </a:lnTo>
                <a:lnTo>
                  <a:pt x="2192545" y="2567656"/>
                </a:lnTo>
                <a:lnTo>
                  <a:pt x="2191550" y="2568926"/>
                </a:lnTo>
                <a:close/>
              </a:path>
              <a:path w="2454909" h="3335654">
                <a:moveTo>
                  <a:pt x="2454526" y="2570196"/>
                </a:moveTo>
                <a:lnTo>
                  <a:pt x="2454244" y="2570196"/>
                </a:lnTo>
                <a:lnTo>
                  <a:pt x="2453851" y="2569102"/>
                </a:lnTo>
                <a:lnTo>
                  <a:pt x="2453984" y="2568926"/>
                </a:lnTo>
                <a:lnTo>
                  <a:pt x="2454353" y="2567656"/>
                </a:lnTo>
                <a:lnTo>
                  <a:pt x="2454526" y="2566386"/>
                </a:lnTo>
                <a:lnTo>
                  <a:pt x="2454526" y="2570196"/>
                </a:lnTo>
                <a:close/>
              </a:path>
              <a:path w="2454909" h="3335654">
                <a:moveTo>
                  <a:pt x="2234201" y="2570196"/>
                </a:moveTo>
                <a:lnTo>
                  <a:pt x="2197068" y="2570196"/>
                </a:lnTo>
                <a:lnTo>
                  <a:pt x="2192545" y="2567656"/>
                </a:lnTo>
                <a:lnTo>
                  <a:pt x="2195071" y="2567656"/>
                </a:lnTo>
                <a:lnTo>
                  <a:pt x="2197205" y="2568926"/>
                </a:lnTo>
                <a:lnTo>
                  <a:pt x="2233617" y="2568926"/>
                </a:lnTo>
                <a:lnTo>
                  <a:pt x="2234201" y="2570196"/>
                </a:lnTo>
                <a:close/>
              </a:path>
              <a:path w="2454909" h="3335654">
                <a:moveTo>
                  <a:pt x="2382763" y="2601946"/>
                </a:moveTo>
                <a:lnTo>
                  <a:pt x="2376512" y="2601946"/>
                </a:lnTo>
                <a:lnTo>
                  <a:pt x="2377843" y="2600676"/>
                </a:lnTo>
                <a:lnTo>
                  <a:pt x="2377736" y="2599315"/>
                </a:lnTo>
                <a:lnTo>
                  <a:pt x="2378241" y="2594326"/>
                </a:lnTo>
                <a:lnTo>
                  <a:pt x="2374312" y="2593056"/>
                </a:lnTo>
                <a:lnTo>
                  <a:pt x="2369196" y="2589246"/>
                </a:lnTo>
                <a:lnTo>
                  <a:pt x="2368965" y="2587976"/>
                </a:lnTo>
                <a:lnTo>
                  <a:pt x="2368400" y="2586706"/>
                </a:lnTo>
                <a:lnTo>
                  <a:pt x="2367330" y="2582896"/>
                </a:lnTo>
                <a:lnTo>
                  <a:pt x="2366736" y="2580356"/>
                </a:lnTo>
                <a:lnTo>
                  <a:pt x="2360825" y="2576546"/>
                </a:lnTo>
                <a:lnTo>
                  <a:pt x="2355232" y="2572736"/>
                </a:lnTo>
                <a:lnTo>
                  <a:pt x="2353336" y="2571466"/>
                </a:lnTo>
                <a:lnTo>
                  <a:pt x="2349523" y="2571466"/>
                </a:lnTo>
                <a:lnTo>
                  <a:pt x="2351643" y="2567656"/>
                </a:lnTo>
                <a:lnTo>
                  <a:pt x="2363487" y="2567656"/>
                </a:lnTo>
                <a:lnTo>
                  <a:pt x="2363936" y="2568926"/>
                </a:lnTo>
                <a:lnTo>
                  <a:pt x="2364081" y="2568926"/>
                </a:lnTo>
                <a:lnTo>
                  <a:pt x="2364754" y="2570196"/>
                </a:lnTo>
                <a:lnTo>
                  <a:pt x="2360687" y="2574006"/>
                </a:lnTo>
                <a:lnTo>
                  <a:pt x="2367952" y="2581626"/>
                </a:lnTo>
                <a:lnTo>
                  <a:pt x="2370267" y="2581626"/>
                </a:lnTo>
                <a:lnTo>
                  <a:pt x="2370238" y="2582896"/>
                </a:lnTo>
                <a:lnTo>
                  <a:pt x="2372416" y="2584166"/>
                </a:lnTo>
                <a:lnTo>
                  <a:pt x="2373574" y="2585436"/>
                </a:lnTo>
                <a:lnTo>
                  <a:pt x="2391400" y="2585436"/>
                </a:lnTo>
                <a:lnTo>
                  <a:pt x="2390788" y="2587976"/>
                </a:lnTo>
                <a:lnTo>
                  <a:pt x="2391663" y="2590516"/>
                </a:lnTo>
                <a:lnTo>
                  <a:pt x="2396019" y="2594326"/>
                </a:lnTo>
                <a:lnTo>
                  <a:pt x="2398484" y="2594326"/>
                </a:lnTo>
                <a:lnTo>
                  <a:pt x="2398265" y="2596866"/>
                </a:lnTo>
                <a:lnTo>
                  <a:pt x="2385730" y="2596866"/>
                </a:lnTo>
                <a:lnTo>
                  <a:pt x="2382763" y="2601946"/>
                </a:lnTo>
                <a:close/>
              </a:path>
              <a:path w="2454909" h="3335654">
                <a:moveTo>
                  <a:pt x="2364052" y="2568926"/>
                </a:moveTo>
                <a:lnTo>
                  <a:pt x="2363487" y="2567656"/>
                </a:lnTo>
                <a:lnTo>
                  <a:pt x="2364052" y="2568926"/>
                </a:lnTo>
                <a:close/>
              </a:path>
              <a:path w="2454909" h="3335654">
                <a:moveTo>
                  <a:pt x="2365347" y="2570196"/>
                </a:moveTo>
                <a:lnTo>
                  <a:pt x="2364558" y="2568926"/>
                </a:lnTo>
                <a:lnTo>
                  <a:pt x="2364052" y="2568926"/>
                </a:lnTo>
                <a:lnTo>
                  <a:pt x="2363487" y="2567656"/>
                </a:lnTo>
                <a:lnTo>
                  <a:pt x="2364635" y="2567656"/>
                </a:lnTo>
                <a:lnTo>
                  <a:pt x="2365579" y="2568926"/>
                </a:lnTo>
                <a:lnTo>
                  <a:pt x="2365347" y="2570196"/>
                </a:lnTo>
                <a:close/>
              </a:path>
              <a:path w="2454909" h="3335654">
                <a:moveTo>
                  <a:pt x="2391400" y="2585436"/>
                </a:moveTo>
                <a:lnTo>
                  <a:pt x="2379087" y="2585436"/>
                </a:lnTo>
                <a:lnTo>
                  <a:pt x="2382112" y="2582896"/>
                </a:lnTo>
                <a:lnTo>
                  <a:pt x="2382423" y="2574006"/>
                </a:lnTo>
                <a:lnTo>
                  <a:pt x="2378863" y="2574006"/>
                </a:lnTo>
                <a:lnTo>
                  <a:pt x="2382532" y="2572736"/>
                </a:lnTo>
                <a:lnTo>
                  <a:pt x="2384623" y="2570196"/>
                </a:lnTo>
                <a:lnTo>
                  <a:pt x="2385614" y="2570196"/>
                </a:lnTo>
                <a:lnTo>
                  <a:pt x="2386518" y="2567656"/>
                </a:lnTo>
                <a:lnTo>
                  <a:pt x="2387285" y="2567656"/>
                </a:lnTo>
                <a:lnTo>
                  <a:pt x="2388183" y="2568464"/>
                </a:lnTo>
                <a:lnTo>
                  <a:pt x="2387510" y="2568926"/>
                </a:lnTo>
                <a:lnTo>
                  <a:pt x="2390194" y="2580356"/>
                </a:lnTo>
                <a:lnTo>
                  <a:pt x="2392483" y="2580947"/>
                </a:lnTo>
                <a:lnTo>
                  <a:pt x="2391400" y="2585436"/>
                </a:lnTo>
                <a:close/>
              </a:path>
              <a:path w="2454909" h="3335654">
                <a:moveTo>
                  <a:pt x="2410259" y="2570196"/>
                </a:moveTo>
                <a:lnTo>
                  <a:pt x="2407019" y="2570196"/>
                </a:lnTo>
                <a:lnTo>
                  <a:pt x="2410772" y="2567656"/>
                </a:lnTo>
                <a:lnTo>
                  <a:pt x="2411656" y="2568416"/>
                </a:lnTo>
                <a:lnTo>
                  <a:pt x="2410259" y="2570196"/>
                </a:lnTo>
                <a:close/>
              </a:path>
              <a:path w="2454909" h="3335654">
                <a:moveTo>
                  <a:pt x="2236126" y="2570196"/>
                </a:moveTo>
                <a:lnTo>
                  <a:pt x="2236835" y="2568926"/>
                </a:lnTo>
                <a:lnTo>
                  <a:pt x="2236126" y="2570196"/>
                </a:lnTo>
                <a:close/>
              </a:path>
              <a:path w="2454909" h="3335654">
                <a:moveTo>
                  <a:pt x="2277275" y="2570196"/>
                </a:moveTo>
                <a:lnTo>
                  <a:pt x="2274988" y="2570196"/>
                </a:lnTo>
                <a:lnTo>
                  <a:pt x="2274171" y="2568926"/>
                </a:lnTo>
                <a:lnTo>
                  <a:pt x="2276486" y="2568926"/>
                </a:lnTo>
                <a:lnTo>
                  <a:pt x="2277275" y="2570196"/>
                </a:lnTo>
                <a:close/>
              </a:path>
              <a:path w="2454909" h="3335654">
                <a:moveTo>
                  <a:pt x="2453029" y="2570196"/>
                </a:moveTo>
                <a:lnTo>
                  <a:pt x="2453788" y="2568926"/>
                </a:lnTo>
                <a:lnTo>
                  <a:pt x="2453851" y="2569102"/>
                </a:lnTo>
                <a:lnTo>
                  <a:pt x="2453029" y="2570196"/>
                </a:lnTo>
                <a:close/>
              </a:path>
              <a:path w="2454909" h="3335654">
                <a:moveTo>
                  <a:pt x="2206416" y="2589246"/>
                </a:moveTo>
                <a:lnTo>
                  <a:pt x="2205852" y="2587976"/>
                </a:lnTo>
                <a:lnTo>
                  <a:pt x="2207038" y="2586706"/>
                </a:lnTo>
                <a:lnTo>
                  <a:pt x="2207067" y="2585436"/>
                </a:lnTo>
                <a:lnTo>
                  <a:pt x="2206814" y="2584166"/>
                </a:lnTo>
                <a:lnTo>
                  <a:pt x="2206307" y="2582896"/>
                </a:lnTo>
                <a:lnTo>
                  <a:pt x="2205121" y="2582896"/>
                </a:lnTo>
                <a:lnTo>
                  <a:pt x="2205005" y="2581626"/>
                </a:lnTo>
                <a:lnTo>
                  <a:pt x="2205967" y="2581626"/>
                </a:lnTo>
                <a:lnTo>
                  <a:pt x="2206619" y="2580356"/>
                </a:lnTo>
                <a:lnTo>
                  <a:pt x="2207125" y="2580356"/>
                </a:lnTo>
                <a:lnTo>
                  <a:pt x="2207552" y="2579086"/>
                </a:lnTo>
                <a:lnTo>
                  <a:pt x="2208225" y="2577816"/>
                </a:lnTo>
                <a:lnTo>
                  <a:pt x="2208739" y="2575276"/>
                </a:lnTo>
                <a:lnTo>
                  <a:pt x="2207378" y="2572736"/>
                </a:lnTo>
                <a:lnTo>
                  <a:pt x="2205714" y="2570196"/>
                </a:lnTo>
                <a:lnTo>
                  <a:pt x="2225583" y="2570196"/>
                </a:lnTo>
                <a:lnTo>
                  <a:pt x="2217841" y="2571466"/>
                </a:lnTo>
                <a:lnTo>
                  <a:pt x="2217748" y="2576546"/>
                </a:lnTo>
                <a:lnTo>
                  <a:pt x="2213050" y="2576546"/>
                </a:lnTo>
                <a:lnTo>
                  <a:pt x="2208834" y="2579086"/>
                </a:lnTo>
                <a:lnTo>
                  <a:pt x="2206817" y="2582896"/>
                </a:lnTo>
                <a:lnTo>
                  <a:pt x="2208739" y="2587976"/>
                </a:lnTo>
                <a:lnTo>
                  <a:pt x="2206416" y="2589246"/>
                </a:lnTo>
                <a:close/>
              </a:path>
              <a:path w="2454909" h="3335654">
                <a:moveTo>
                  <a:pt x="2257268" y="2585436"/>
                </a:moveTo>
                <a:lnTo>
                  <a:pt x="2224355" y="2585436"/>
                </a:lnTo>
                <a:lnTo>
                  <a:pt x="2228468" y="2582896"/>
                </a:lnTo>
                <a:lnTo>
                  <a:pt x="2230680" y="2579086"/>
                </a:lnTo>
                <a:lnTo>
                  <a:pt x="2229454" y="2574006"/>
                </a:lnTo>
                <a:lnTo>
                  <a:pt x="2225583" y="2570196"/>
                </a:lnTo>
                <a:lnTo>
                  <a:pt x="2235503" y="2570196"/>
                </a:lnTo>
                <a:lnTo>
                  <a:pt x="2234852" y="2571466"/>
                </a:lnTo>
                <a:lnTo>
                  <a:pt x="2237457" y="2575276"/>
                </a:lnTo>
                <a:lnTo>
                  <a:pt x="2246567" y="2575276"/>
                </a:lnTo>
                <a:lnTo>
                  <a:pt x="2247486" y="2579086"/>
                </a:lnTo>
                <a:lnTo>
                  <a:pt x="2252319" y="2581626"/>
                </a:lnTo>
                <a:lnTo>
                  <a:pt x="2257210" y="2582896"/>
                </a:lnTo>
                <a:lnTo>
                  <a:pt x="2260322" y="2582896"/>
                </a:lnTo>
                <a:lnTo>
                  <a:pt x="2257268" y="2585436"/>
                </a:lnTo>
                <a:close/>
              </a:path>
              <a:path w="2454909" h="3335654">
                <a:moveTo>
                  <a:pt x="2405143" y="2571466"/>
                </a:moveTo>
                <a:lnTo>
                  <a:pt x="2404977" y="2571466"/>
                </a:lnTo>
                <a:lnTo>
                  <a:pt x="2404803" y="2570196"/>
                </a:lnTo>
                <a:lnTo>
                  <a:pt x="2407019" y="2570196"/>
                </a:lnTo>
                <a:lnTo>
                  <a:pt x="2405143" y="2571466"/>
                </a:lnTo>
                <a:close/>
              </a:path>
              <a:path w="2454909" h="3335654">
                <a:moveTo>
                  <a:pt x="2449121" y="2580356"/>
                </a:moveTo>
                <a:lnTo>
                  <a:pt x="2446437" y="2579086"/>
                </a:lnTo>
                <a:lnTo>
                  <a:pt x="2435359" y="2579086"/>
                </a:lnTo>
                <a:lnTo>
                  <a:pt x="2437110" y="2577816"/>
                </a:lnTo>
                <a:lnTo>
                  <a:pt x="2440699" y="2575276"/>
                </a:lnTo>
                <a:lnTo>
                  <a:pt x="2441719" y="2572736"/>
                </a:lnTo>
                <a:lnTo>
                  <a:pt x="2443304" y="2570196"/>
                </a:lnTo>
                <a:lnTo>
                  <a:pt x="2444006" y="2571466"/>
                </a:lnTo>
                <a:lnTo>
                  <a:pt x="2449548" y="2571466"/>
                </a:lnTo>
                <a:lnTo>
                  <a:pt x="2447681" y="2572736"/>
                </a:lnTo>
                <a:lnTo>
                  <a:pt x="2446719" y="2574006"/>
                </a:lnTo>
                <a:lnTo>
                  <a:pt x="2446357" y="2577816"/>
                </a:lnTo>
                <a:lnTo>
                  <a:pt x="2449121" y="2580356"/>
                </a:lnTo>
                <a:close/>
              </a:path>
              <a:path w="2454909" h="3335654">
                <a:moveTo>
                  <a:pt x="2282057" y="2574006"/>
                </a:moveTo>
                <a:lnTo>
                  <a:pt x="2279511" y="2574006"/>
                </a:lnTo>
                <a:lnTo>
                  <a:pt x="2282253" y="2572736"/>
                </a:lnTo>
                <a:lnTo>
                  <a:pt x="2284510" y="2571466"/>
                </a:lnTo>
                <a:lnTo>
                  <a:pt x="2282057" y="2574006"/>
                </a:lnTo>
                <a:close/>
              </a:path>
              <a:path w="2454909" h="3335654">
                <a:moveTo>
                  <a:pt x="2376714" y="2575276"/>
                </a:moveTo>
                <a:lnTo>
                  <a:pt x="2375752" y="2571466"/>
                </a:lnTo>
                <a:lnTo>
                  <a:pt x="2378863" y="2574006"/>
                </a:lnTo>
                <a:lnTo>
                  <a:pt x="2382423" y="2574006"/>
                </a:lnTo>
                <a:lnTo>
                  <a:pt x="2376714" y="2575276"/>
                </a:lnTo>
                <a:close/>
              </a:path>
              <a:path w="2454909" h="3335654">
                <a:moveTo>
                  <a:pt x="2308677" y="2579086"/>
                </a:moveTo>
                <a:lnTo>
                  <a:pt x="2308229" y="2576546"/>
                </a:lnTo>
                <a:lnTo>
                  <a:pt x="2305175" y="2572736"/>
                </a:lnTo>
                <a:lnTo>
                  <a:pt x="2310689" y="2572736"/>
                </a:lnTo>
                <a:lnTo>
                  <a:pt x="2316253" y="2575276"/>
                </a:lnTo>
                <a:lnTo>
                  <a:pt x="2311622" y="2577816"/>
                </a:lnTo>
                <a:lnTo>
                  <a:pt x="2308677" y="2579086"/>
                </a:lnTo>
                <a:close/>
              </a:path>
              <a:path w="2454909" h="3335654">
                <a:moveTo>
                  <a:pt x="2318489" y="2603216"/>
                </a:moveTo>
                <a:lnTo>
                  <a:pt x="2321593" y="2596866"/>
                </a:lnTo>
                <a:lnTo>
                  <a:pt x="2320638" y="2595596"/>
                </a:lnTo>
                <a:lnTo>
                  <a:pt x="2328069" y="2593056"/>
                </a:lnTo>
                <a:lnTo>
                  <a:pt x="2332533" y="2593056"/>
                </a:lnTo>
                <a:lnTo>
                  <a:pt x="2333944" y="2587976"/>
                </a:lnTo>
                <a:lnTo>
                  <a:pt x="2334740" y="2585436"/>
                </a:lnTo>
                <a:lnTo>
                  <a:pt x="2332649" y="2584166"/>
                </a:lnTo>
                <a:lnTo>
                  <a:pt x="2333329" y="2580356"/>
                </a:lnTo>
                <a:lnTo>
                  <a:pt x="2334878" y="2579086"/>
                </a:lnTo>
                <a:lnTo>
                  <a:pt x="2334936" y="2577816"/>
                </a:lnTo>
                <a:lnTo>
                  <a:pt x="2338358" y="2577816"/>
                </a:lnTo>
                <a:lnTo>
                  <a:pt x="2339711" y="2575276"/>
                </a:lnTo>
                <a:lnTo>
                  <a:pt x="2343669" y="2574006"/>
                </a:lnTo>
                <a:lnTo>
                  <a:pt x="2344856" y="2575276"/>
                </a:lnTo>
                <a:lnTo>
                  <a:pt x="2345453" y="2575276"/>
                </a:lnTo>
                <a:lnTo>
                  <a:pt x="2344718" y="2576546"/>
                </a:lnTo>
                <a:lnTo>
                  <a:pt x="2344378" y="2579086"/>
                </a:lnTo>
                <a:lnTo>
                  <a:pt x="2344986" y="2580356"/>
                </a:lnTo>
                <a:lnTo>
                  <a:pt x="2339487" y="2580356"/>
                </a:lnTo>
                <a:lnTo>
                  <a:pt x="2336093" y="2589246"/>
                </a:lnTo>
                <a:lnTo>
                  <a:pt x="2339798" y="2593056"/>
                </a:lnTo>
                <a:lnTo>
                  <a:pt x="2341069" y="2594326"/>
                </a:lnTo>
                <a:lnTo>
                  <a:pt x="2327505" y="2594326"/>
                </a:lnTo>
                <a:lnTo>
                  <a:pt x="2328214" y="2601946"/>
                </a:lnTo>
                <a:lnTo>
                  <a:pt x="2319502" y="2601946"/>
                </a:lnTo>
                <a:lnTo>
                  <a:pt x="2318489" y="2603216"/>
                </a:lnTo>
                <a:close/>
              </a:path>
              <a:path w="2454909" h="3335654">
                <a:moveTo>
                  <a:pt x="2345453" y="2575276"/>
                </a:moveTo>
                <a:lnTo>
                  <a:pt x="2344856" y="2575276"/>
                </a:lnTo>
                <a:lnTo>
                  <a:pt x="2346187" y="2574006"/>
                </a:lnTo>
                <a:lnTo>
                  <a:pt x="2345453" y="2575276"/>
                </a:lnTo>
                <a:close/>
              </a:path>
              <a:path w="2454909" h="3335654">
                <a:moveTo>
                  <a:pt x="2217725" y="2577816"/>
                </a:moveTo>
                <a:lnTo>
                  <a:pt x="2213050" y="2576546"/>
                </a:lnTo>
                <a:lnTo>
                  <a:pt x="2217748" y="2576546"/>
                </a:lnTo>
                <a:lnTo>
                  <a:pt x="2217725" y="2577816"/>
                </a:lnTo>
                <a:close/>
              </a:path>
              <a:path w="2454909" h="3335654">
                <a:moveTo>
                  <a:pt x="2293613" y="2579086"/>
                </a:moveTo>
                <a:lnTo>
                  <a:pt x="2292708" y="2577816"/>
                </a:lnTo>
                <a:lnTo>
                  <a:pt x="2295878" y="2577816"/>
                </a:lnTo>
                <a:lnTo>
                  <a:pt x="2293613" y="2579086"/>
                </a:lnTo>
                <a:close/>
              </a:path>
              <a:path w="2454909" h="3335654">
                <a:moveTo>
                  <a:pt x="2416247" y="2578581"/>
                </a:moveTo>
                <a:lnTo>
                  <a:pt x="2415685" y="2577816"/>
                </a:lnTo>
                <a:lnTo>
                  <a:pt x="2416112" y="2577816"/>
                </a:lnTo>
                <a:lnTo>
                  <a:pt x="2416247" y="2578581"/>
                </a:lnTo>
                <a:close/>
              </a:path>
              <a:path w="2454909" h="3335654">
                <a:moveTo>
                  <a:pt x="2416423" y="2579086"/>
                </a:moveTo>
                <a:lnTo>
                  <a:pt x="2416247" y="2578581"/>
                </a:lnTo>
                <a:lnTo>
                  <a:pt x="2416433" y="2578834"/>
                </a:lnTo>
                <a:lnTo>
                  <a:pt x="2416423" y="2579086"/>
                </a:lnTo>
                <a:close/>
              </a:path>
              <a:path w="2454909" h="3335654">
                <a:moveTo>
                  <a:pt x="2438977" y="2580356"/>
                </a:moveTo>
                <a:lnTo>
                  <a:pt x="2437313" y="2580356"/>
                </a:lnTo>
                <a:lnTo>
                  <a:pt x="2436350" y="2579086"/>
                </a:lnTo>
                <a:lnTo>
                  <a:pt x="2439686" y="2579086"/>
                </a:lnTo>
                <a:lnTo>
                  <a:pt x="2438977" y="2580356"/>
                </a:lnTo>
                <a:close/>
              </a:path>
              <a:path w="2454909" h="3335654">
                <a:moveTo>
                  <a:pt x="2447884" y="2580356"/>
                </a:moveTo>
                <a:lnTo>
                  <a:pt x="2444577" y="2579086"/>
                </a:lnTo>
                <a:lnTo>
                  <a:pt x="2446437" y="2579086"/>
                </a:lnTo>
                <a:lnTo>
                  <a:pt x="2447884" y="2580356"/>
                </a:lnTo>
                <a:close/>
              </a:path>
              <a:path w="2454909" h="3335654">
                <a:moveTo>
                  <a:pt x="2345594" y="2581626"/>
                </a:moveTo>
                <a:lnTo>
                  <a:pt x="2339487" y="2580356"/>
                </a:lnTo>
                <a:lnTo>
                  <a:pt x="2344986" y="2580356"/>
                </a:lnTo>
                <a:lnTo>
                  <a:pt x="2345594" y="2581626"/>
                </a:lnTo>
                <a:close/>
              </a:path>
              <a:path w="2454909" h="3335654">
                <a:moveTo>
                  <a:pt x="2370267" y="2581626"/>
                </a:moveTo>
                <a:lnTo>
                  <a:pt x="2367952" y="2581626"/>
                </a:lnTo>
                <a:lnTo>
                  <a:pt x="2369218" y="2580356"/>
                </a:lnTo>
                <a:lnTo>
                  <a:pt x="2370267" y="2581626"/>
                </a:lnTo>
                <a:close/>
              </a:path>
              <a:path w="2454909" h="3335654">
                <a:moveTo>
                  <a:pt x="2395114" y="2581626"/>
                </a:moveTo>
                <a:lnTo>
                  <a:pt x="2392483" y="2580947"/>
                </a:lnTo>
                <a:lnTo>
                  <a:pt x="2392625" y="2580356"/>
                </a:lnTo>
                <a:lnTo>
                  <a:pt x="2395731" y="2581421"/>
                </a:lnTo>
                <a:lnTo>
                  <a:pt x="2395114" y="2581626"/>
                </a:lnTo>
                <a:close/>
              </a:path>
              <a:path w="2454909" h="3335654">
                <a:moveTo>
                  <a:pt x="2396330" y="2581626"/>
                </a:moveTo>
                <a:lnTo>
                  <a:pt x="2395731" y="2581421"/>
                </a:lnTo>
                <a:lnTo>
                  <a:pt x="2398928" y="2580356"/>
                </a:lnTo>
                <a:lnTo>
                  <a:pt x="2396330" y="2581626"/>
                </a:lnTo>
                <a:close/>
              </a:path>
              <a:path w="2454909" h="3335654">
                <a:moveTo>
                  <a:pt x="2270582" y="2586706"/>
                </a:moveTo>
                <a:lnTo>
                  <a:pt x="2268939" y="2586706"/>
                </a:lnTo>
                <a:lnTo>
                  <a:pt x="2268939" y="2582896"/>
                </a:lnTo>
                <a:lnTo>
                  <a:pt x="2263795" y="2581626"/>
                </a:lnTo>
                <a:lnTo>
                  <a:pt x="2289148" y="2581626"/>
                </a:lnTo>
                <a:lnTo>
                  <a:pt x="2287962" y="2582896"/>
                </a:lnTo>
                <a:lnTo>
                  <a:pt x="2288844" y="2585436"/>
                </a:lnTo>
                <a:lnTo>
                  <a:pt x="2269959" y="2585436"/>
                </a:lnTo>
                <a:lnTo>
                  <a:pt x="2270582" y="2586706"/>
                </a:lnTo>
                <a:close/>
              </a:path>
              <a:path w="2454909" h="3335654">
                <a:moveTo>
                  <a:pt x="2070328" y="2601946"/>
                </a:moveTo>
                <a:lnTo>
                  <a:pt x="2066146" y="2601946"/>
                </a:lnTo>
                <a:lnTo>
                  <a:pt x="2067955" y="2599406"/>
                </a:lnTo>
                <a:lnTo>
                  <a:pt x="2066594" y="2595596"/>
                </a:lnTo>
                <a:lnTo>
                  <a:pt x="2065241" y="2594326"/>
                </a:lnTo>
                <a:lnTo>
                  <a:pt x="2068432" y="2589246"/>
                </a:lnTo>
                <a:lnTo>
                  <a:pt x="2063599" y="2582896"/>
                </a:lnTo>
                <a:lnTo>
                  <a:pt x="2193471" y="2582896"/>
                </a:lnTo>
                <a:lnTo>
                  <a:pt x="2189716" y="2586706"/>
                </a:lnTo>
                <a:lnTo>
                  <a:pt x="2188584" y="2587976"/>
                </a:lnTo>
                <a:lnTo>
                  <a:pt x="2115124" y="2587976"/>
                </a:lnTo>
                <a:lnTo>
                  <a:pt x="2106253" y="2589246"/>
                </a:lnTo>
                <a:lnTo>
                  <a:pt x="2104206" y="2593056"/>
                </a:lnTo>
                <a:lnTo>
                  <a:pt x="2080588" y="2593056"/>
                </a:lnTo>
                <a:lnTo>
                  <a:pt x="2071739" y="2595596"/>
                </a:lnTo>
                <a:lnTo>
                  <a:pt x="2070328" y="2601946"/>
                </a:lnTo>
                <a:close/>
              </a:path>
              <a:path w="2454909" h="3335654">
                <a:moveTo>
                  <a:pt x="2194687" y="2584166"/>
                </a:moveTo>
                <a:lnTo>
                  <a:pt x="2193471" y="2582896"/>
                </a:lnTo>
                <a:lnTo>
                  <a:pt x="2194958" y="2582896"/>
                </a:lnTo>
                <a:lnTo>
                  <a:pt x="2194687" y="2584166"/>
                </a:lnTo>
                <a:close/>
              </a:path>
              <a:path w="2454909" h="3335654">
                <a:moveTo>
                  <a:pt x="2240112" y="2601946"/>
                </a:moveTo>
                <a:lnTo>
                  <a:pt x="2211307" y="2601946"/>
                </a:lnTo>
                <a:lnTo>
                  <a:pt x="2210996" y="2598136"/>
                </a:lnTo>
                <a:lnTo>
                  <a:pt x="2217016" y="2594326"/>
                </a:lnTo>
                <a:lnTo>
                  <a:pt x="2212465" y="2590516"/>
                </a:lnTo>
                <a:lnTo>
                  <a:pt x="2216568" y="2590516"/>
                </a:lnTo>
                <a:lnTo>
                  <a:pt x="2220410" y="2586706"/>
                </a:lnTo>
                <a:lnTo>
                  <a:pt x="2219874" y="2582896"/>
                </a:lnTo>
                <a:lnTo>
                  <a:pt x="2224355" y="2585436"/>
                </a:lnTo>
                <a:lnTo>
                  <a:pt x="2257268" y="2585436"/>
                </a:lnTo>
                <a:lnTo>
                  <a:pt x="2256472" y="2589246"/>
                </a:lnTo>
                <a:lnTo>
                  <a:pt x="2259902" y="2593056"/>
                </a:lnTo>
                <a:lnTo>
                  <a:pt x="2253281" y="2593056"/>
                </a:lnTo>
                <a:lnTo>
                  <a:pt x="2252181" y="2595596"/>
                </a:lnTo>
                <a:lnTo>
                  <a:pt x="2242855" y="2595596"/>
                </a:lnTo>
                <a:lnTo>
                  <a:pt x="2240872" y="2599406"/>
                </a:lnTo>
                <a:lnTo>
                  <a:pt x="2240532" y="2600676"/>
                </a:lnTo>
                <a:lnTo>
                  <a:pt x="2240112" y="2601946"/>
                </a:lnTo>
                <a:close/>
              </a:path>
              <a:path w="2454909" h="3335654">
                <a:moveTo>
                  <a:pt x="2450706" y="2593056"/>
                </a:moveTo>
                <a:lnTo>
                  <a:pt x="2445453" y="2593056"/>
                </a:lnTo>
                <a:lnTo>
                  <a:pt x="2450851" y="2589246"/>
                </a:lnTo>
                <a:lnTo>
                  <a:pt x="2451386" y="2585436"/>
                </a:lnTo>
                <a:lnTo>
                  <a:pt x="2449606" y="2582896"/>
                </a:lnTo>
                <a:lnTo>
                  <a:pt x="2453846" y="2585436"/>
                </a:lnTo>
                <a:lnTo>
                  <a:pt x="2454526" y="2585436"/>
                </a:lnTo>
                <a:lnTo>
                  <a:pt x="2454526" y="2586706"/>
                </a:lnTo>
                <a:lnTo>
                  <a:pt x="2453875" y="2587976"/>
                </a:lnTo>
                <a:lnTo>
                  <a:pt x="2453564" y="2587976"/>
                </a:lnTo>
                <a:lnTo>
                  <a:pt x="2451220" y="2589246"/>
                </a:lnTo>
                <a:lnTo>
                  <a:pt x="2450706" y="2593056"/>
                </a:lnTo>
                <a:close/>
              </a:path>
              <a:path w="2454909" h="3335654">
                <a:moveTo>
                  <a:pt x="2454526" y="2585436"/>
                </a:moveTo>
                <a:lnTo>
                  <a:pt x="2453846" y="2585436"/>
                </a:lnTo>
                <a:lnTo>
                  <a:pt x="2454526" y="2582896"/>
                </a:lnTo>
                <a:lnTo>
                  <a:pt x="2454526" y="2585436"/>
                </a:lnTo>
                <a:close/>
              </a:path>
              <a:path w="2454909" h="3335654">
                <a:moveTo>
                  <a:pt x="2268556" y="2596866"/>
                </a:moveTo>
                <a:lnTo>
                  <a:pt x="2268093" y="2596866"/>
                </a:lnTo>
                <a:lnTo>
                  <a:pt x="2270271" y="2591786"/>
                </a:lnTo>
                <a:lnTo>
                  <a:pt x="2270632" y="2590516"/>
                </a:lnTo>
                <a:lnTo>
                  <a:pt x="2271204" y="2587976"/>
                </a:lnTo>
                <a:lnTo>
                  <a:pt x="2269959" y="2585436"/>
                </a:lnTo>
                <a:lnTo>
                  <a:pt x="2270835" y="2586706"/>
                </a:lnTo>
                <a:lnTo>
                  <a:pt x="2276884" y="2586706"/>
                </a:lnTo>
                <a:lnTo>
                  <a:pt x="2270719" y="2590516"/>
                </a:lnTo>
                <a:lnTo>
                  <a:pt x="2270972" y="2591786"/>
                </a:lnTo>
                <a:lnTo>
                  <a:pt x="2269865" y="2594100"/>
                </a:lnTo>
                <a:lnTo>
                  <a:pt x="2269779" y="2594377"/>
                </a:lnTo>
                <a:lnTo>
                  <a:pt x="2270300" y="2595596"/>
                </a:lnTo>
                <a:lnTo>
                  <a:pt x="2269959" y="2595596"/>
                </a:lnTo>
                <a:lnTo>
                  <a:pt x="2268556" y="2596866"/>
                </a:lnTo>
                <a:close/>
              </a:path>
              <a:path w="2454909" h="3335654">
                <a:moveTo>
                  <a:pt x="2296268" y="2591786"/>
                </a:moveTo>
                <a:lnTo>
                  <a:pt x="2283273" y="2591786"/>
                </a:lnTo>
                <a:lnTo>
                  <a:pt x="2280299" y="2590516"/>
                </a:lnTo>
                <a:lnTo>
                  <a:pt x="2276884" y="2586706"/>
                </a:lnTo>
                <a:lnTo>
                  <a:pt x="2270835" y="2586706"/>
                </a:lnTo>
                <a:lnTo>
                  <a:pt x="2269959" y="2585436"/>
                </a:lnTo>
                <a:lnTo>
                  <a:pt x="2288844" y="2585436"/>
                </a:lnTo>
                <a:lnTo>
                  <a:pt x="2290169" y="2589246"/>
                </a:lnTo>
                <a:lnTo>
                  <a:pt x="2296268" y="2591786"/>
                </a:lnTo>
                <a:close/>
              </a:path>
              <a:path w="2454909" h="3335654">
                <a:moveTo>
                  <a:pt x="2122504" y="2601946"/>
                </a:moveTo>
                <a:lnTo>
                  <a:pt x="2115551" y="2601946"/>
                </a:lnTo>
                <a:lnTo>
                  <a:pt x="2118944" y="2600676"/>
                </a:lnTo>
                <a:lnTo>
                  <a:pt x="2119335" y="2596866"/>
                </a:lnTo>
                <a:lnTo>
                  <a:pt x="2118684" y="2594326"/>
                </a:lnTo>
                <a:lnTo>
                  <a:pt x="2115124" y="2587976"/>
                </a:lnTo>
                <a:lnTo>
                  <a:pt x="2188584" y="2587976"/>
                </a:lnTo>
                <a:lnTo>
                  <a:pt x="2187451" y="2589246"/>
                </a:lnTo>
                <a:lnTo>
                  <a:pt x="2190083" y="2595596"/>
                </a:lnTo>
                <a:lnTo>
                  <a:pt x="2123495" y="2595596"/>
                </a:lnTo>
                <a:lnTo>
                  <a:pt x="2123380" y="2596866"/>
                </a:lnTo>
                <a:lnTo>
                  <a:pt x="2122884" y="2598136"/>
                </a:lnTo>
                <a:lnTo>
                  <a:pt x="2122388" y="2598136"/>
                </a:lnTo>
                <a:lnTo>
                  <a:pt x="2122504" y="2601946"/>
                </a:lnTo>
                <a:close/>
              </a:path>
              <a:path w="2454909" h="3335654">
                <a:moveTo>
                  <a:pt x="2292911" y="2601946"/>
                </a:moveTo>
                <a:lnTo>
                  <a:pt x="2292057" y="2601946"/>
                </a:lnTo>
                <a:lnTo>
                  <a:pt x="2290870" y="2600676"/>
                </a:lnTo>
                <a:lnTo>
                  <a:pt x="2290140" y="2598136"/>
                </a:lnTo>
                <a:lnTo>
                  <a:pt x="2285646" y="2598136"/>
                </a:lnTo>
                <a:lnTo>
                  <a:pt x="2285813" y="2595596"/>
                </a:lnTo>
                <a:lnTo>
                  <a:pt x="2283439" y="2591786"/>
                </a:lnTo>
                <a:lnTo>
                  <a:pt x="2296268" y="2591786"/>
                </a:lnTo>
                <a:lnTo>
                  <a:pt x="2297911" y="2590516"/>
                </a:lnTo>
                <a:lnTo>
                  <a:pt x="2302122" y="2589246"/>
                </a:lnTo>
                <a:lnTo>
                  <a:pt x="2300429" y="2587976"/>
                </a:lnTo>
                <a:lnTo>
                  <a:pt x="2305262" y="2587976"/>
                </a:lnTo>
                <a:lnTo>
                  <a:pt x="2307693" y="2590516"/>
                </a:lnTo>
                <a:lnTo>
                  <a:pt x="2302831" y="2593056"/>
                </a:lnTo>
                <a:lnTo>
                  <a:pt x="2305515" y="2598136"/>
                </a:lnTo>
                <a:lnTo>
                  <a:pt x="2305626" y="2600676"/>
                </a:lnTo>
                <a:lnTo>
                  <a:pt x="2294011" y="2600676"/>
                </a:lnTo>
                <a:lnTo>
                  <a:pt x="2292911" y="2601946"/>
                </a:lnTo>
                <a:close/>
              </a:path>
              <a:path w="2454909" h="3335654">
                <a:moveTo>
                  <a:pt x="2351736" y="2594100"/>
                </a:moveTo>
                <a:lnTo>
                  <a:pt x="2351332" y="2587976"/>
                </a:lnTo>
                <a:lnTo>
                  <a:pt x="2352178" y="2589246"/>
                </a:lnTo>
                <a:lnTo>
                  <a:pt x="2353083" y="2590516"/>
                </a:lnTo>
                <a:lnTo>
                  <a:pt x="2353987" y="2590516"/>
                </a:lnTo>
                <a:lnTo>
                  <a:pt x="2351925" y="2591786"/>
                </a:lnTo>
                <a:lnTo>
                  <a:pt x="2352294" y="2593056"/>
                </a:lnTo>
                <a:lnTo>
                  <a:pt x="2351736" y="2594100"/>
                </a:lnTo>
                <a:close/>
              </a:path>
              <a:path w="2454909" h="3335654">
                <a:moveTo>
                  <a:pt x="2427783" y="2601946"/>
                </a:moveTo>
                <a:lnTo>
                  <a:pt x="2421286" y="2601946"/>
                </a:lnTo>
                <a:lnTo>
                  <a:pt x="2419050" y="2599406"/>
                </a:lnTo>
                <a:lnTo>
                  <a:pt x="2412514" y="2599406"/>
                </a:lnTo>
                <a:lnTo>
                  <a:pt x="2412632" y="2591786"/>
                </a:lnTo>
                <a:lnTo>
                  <a:pt x="2403139" y="2591786"/>
                </a:lnTo>
                <a:lnTo>
                  <a:pt x="2403587" y="2590516"/>
                </a:lnTo>
                <a:lnTo>
                  <a:pt x="2404579" y="2589246"/>
                </a:lnTo>
                <a:lnTo>
                  <a:pt x="2404412" y="2587976"/>
                </a:lnTo>
                <a:lnTo>
                  <a:pt x="2410490" y="2587976"/>
                </a:lnTo>
                <a:lnTo>
                  <a:pt x="2408594" y="2589246"/>
                </a:lnTo>
                <a:lnTo>
                  <a:pt x="2427132" y="2589246"/>
                </a:lnTo>
                <a:lnTo>
                  <a:pt x="2425784" y="2594100"/>
                </a:lnTo>
                <a:lnTo>
                  <a:pt x="2425783" y="2594724"/>
                </a:lnTo>
                <a:lnTo>
                  <a:pt x="2426119" y="2596866"/>
                </a:lnTo>
                <a:lnTo>
                  <a:pt x="2430106" y="2599406"/>
                </a:lnTo>
                <a:lnTo>
                  <a:pt x="2415403" y="2599406"/>
                </a:lnTo>
                <a:lnTo>
                  <a:pt x="2412494" y="2600676"/>
                </a:lnTo>
                <a:lnTo>
                  <a:pt x="2428319" y="2600676"/>
                </a:lnTo>
                <a:lnTo>
                  <a:pt x="2427783" y="2601946"/>
                </a:lnTo>
                <a:close/>
              </a:path>
              <a:path w="2454909" h="3335654">
                <a:moveTo>
                  <a:pt x="2446668" y="2601946"/>
                </a:moveTo>
                <a:lnTo>
                  <a:pt x="2440699" y="2601946"/>
                </a:lnTo>
                <a:lnTo>
                  <a:pt x="2439997" y="2600676"/>
                </a:lnTo>
                <a:lnTo>
                  <a:pt x="2438557" y="2599406"/>
                </a:lnTo>
                <a:lnTo>
                  <a:pt x="2437508" y="2598136"/>
                </a:lnTo>
                <a:lnTo>
                  <a:pt x="2439404" y="2595596"/>
                </a:lnTo>
                <a:lnTo>
                  <a:pt x="2440562" y="2593056"/>
                </a:lnTo>
                <a:lnTo>
                  <a:pt x="2439201" y="2590516"/>
                </a:lnTo>
                <a:lnTo>
                  <a:pt x="2440475" y="2590516"/>
                </a:lnTo>
                <a:lnTo>
                  <a:pt x="2445453" y="2593056"/>
                </a:lnTo>
                <a:lnTo>
                  <a:pt x="2450706" y="2593056"/>
                </a:lnTo>
                <a:lnTo>
                  <a:pt x="2452146" y="2595596"/>
                </a:lnTo>
                <a:lnTo>
                  <a:pt x="2450026" y="2595596"/>
                </a:lnTo>
                <a:lnTo>
                  <a:pt x="2446104" y="2598136"/>
                </a:lnTo>
                <a:lnTo>
                  <a:pt x="2446582" y="2600676"/>
                </a:lnTo>
                <a:lnTo>
                  <a:pt x="2446668" y="2601946"/>
                </a:lnTo>
                <a:close/>
              </a:path>
              <a:path w="2454909" h="3335654">
                <a:moveTo>
                  <a:pt x="2399405" y="2594326"/>
                </a:moveTo>
                <a:lnTo>
                  <a:pt x="2398484" y="2594326"/>
                </a:lnTo>
                <a:lnTo>
                  <a:pt x="2398703" y="2591786"/>
                </a:lnTo>
                <a:lnTo>
                  <a:pt x="2401952" y="2591786"/>
                </a:lnTo>
                <a:lnTo>
                  <a:pt x="2399405" y="2594326"/>
                </a:lnTo>
                <a:close/>
              </a:path>
              <a:path w="2454909" h="3335654">
                <a:moveTo>
                  <a:pt x="2106390" y="2601946"/>
                </a:moveTo>
                <a:lnTo>
                  <a:pt x="2085508" y="2601946"/>
                </a:lnTo>
                <a:lnTo>
                  <a:pt x="2085508" y="2600676"/>
                </a:lnTo>
                <a:lnTo>
                  <a:pt x="2085168" y="2599406"/>
                </a:lnTo>
                <a:lnTo>
                  <a:pt x="2084401" y="2598136"/>
                </a:lnTo>
                <a:lnTo>
                  <a:pt x="2080588" y="2593056"/>
                </a:lnTo>
                <a:lnTo>
                  <a:pt x="2104206" y="2593056"/>
                </a:lnTo>
                <a:lnTo>
                  <a:pt x="2101477" y="2598136"/>
                </a:lnTo>
                <a:lnTo>
                  <a:pt x="2106390" y="2601946"/>
                </a:lnTo>
                <a:close/>
              </a:path>
              <a:path w="2454909" h="3335654">
                <a:moveTo>
                  <a:pt x="2200740" y="2594724"/>
                </a:moveTo>
                <a:lnTo>
                  <a:pt x="2200656" y="2594326"/>
                </a:lnTo>
                <a:lnTo>
                  <a:pt x="2201474" y="2593056"/>
                </a:lnTo>
                <a:lnTo>
                  <a:pt x="2200740" y="2594724"/>
                </a:lnTo>
                <a:close/>
              </a:path>
              <a:path w="2454909" h="3335654">
                <a:moveTo>
                  <a:pt x="2262210" y="2600676"/>
                </a:moveTo>
                <a:lnTo>
                  <a:pt x="2259779" y="2596866"/>
                </a:lnTo>
                <a:lnTo>
                  <a:pt x="2253281" y="2593056"/>
                </a:lnTo>
                <a:lnTo>
                  <a:pt x="2259902" y="2593056"/>
                </a:lnTo>
                <a:lnTo>
                  <a:pt x="2262188" y="2595596"/>
                </a:lnTo>
                <a:lnTo>
                  <a:pt x="2268093" y="2596866"/>
                </a:lnTo>
                <a:lnTo>
                  <a:pt x="2268556" y="2596866"/>
                </a:lnTo>
                <a:lnTo>
                  <a:pt x="2265748" y="2599406"/>
                </a:lnTo>
                <a:lnTo>
                  <a:pt x="2262210" y="2600676"/>
                </a:lnTo>
                <a:close/>
              </a:path>
              <a:path w="2454909" h="3335654">
                <a:moveTo>
                  <a:pt x="2351588" y="2594377"/>
                </a:moveTo>
                <a:lnTo>
                  <a:pt x="2351736" y="2594100"/>
                </a:lnTo>
                <a:lnTo>
                  <a:pt x="2351751" y="2594326"/>
                </a:lnTo>
                <a:lnTo>
                  <a:pt x="2351588" y="2594377"/>
                </a:lnTo>
                <a:close/>
              </a:path>
              <a:path w="2454909" h="3335654">
                <a:moveTo>
                  <a:pt x="2347743" y="2601946"/>
                </a:moveTo>
                <a:lnTo>
                  <a:pt x="2340420" y="2601946"/>
                </a:lnTo>
                <a:lnTo>
                  <a:pt x="2340167" y="2599406"/>
                </a:lnTo>
                <a:lnTo>
                  <a:pt x="2339711" y="2599406"/>
                </a:lnTo>
                <a:lnTo>
                  <a:pt x="2337736" y="2595596"/>
                </a:lnTo>
                <a:lnTo>
                  <a:pt x="2327505" y="2594326"/>
                </a:lnTo>
                <a:lnTo>
                  <a:pt x="2341069" y="2594326"/>
                </a:lnTo>
                <a:lnTo>
                  <a:pt x="2343611" y="2596866"/>
                </a:lnTo>
                <a:lnTo>
                  <a:pt x="2350259" y="2596866"/>
                </a:lnTo>
                <a:lnTo>
                  <a:pt x="2349581" y="2598136"/>
                </a:lnTo>
                <a:lnTo>
                  <a:pt x="2347598" y="2599406"/>
                </a:lnTo>
                <a:lnTo>
                  <a:pt x="2347743" y="2601946"/>
                </a:lnTo>
                <a:close/>
              </a:path>
              <a:path w="2454909" h="3335654">
                <a:moveTo>
                  <a:pt x="2350259" y="2596866"/>
                </a:moveTo>
                <a:lnTo>
                  <a:pt x="2343611" y="2596866"/>
                </a:lnTo>
                <a:lnTo>
                  <a:pt x="2351588" y="2594377"/>
                </a:lnTo>
                <a:lnTo>
                  <a:pt x="2350259" y="2596866"/>
                </a:lnTo>
                <a:close/>
              </a:path>
              <a:path w="2454909" h="3335654">
                <a:moveTo>
                  <a:pt x="2200230" y="2599406"/>
                </a:moveTo>
                <a:lnTo>
                  <a:pt x="2191663" y="2599406"/>
                </a:lnTo>
                <a:lnTo>
                  <a:pt x="2199238" y="2598136"/>
                </a:lnTo>
                <a:lnTo>
                  <a:pt x="2200740" y="2594724"/>
                </a:lnTo>
                <a:lnTo>
                  <a:pt x="2201192" y="2596866"/>
                </a:lnTo>
                <a:lnTo>
                  <a:pt x="2200230" y="2599406"/>
                </a:lnTo>
                <a:close/>
              </a:path>
              <a:path w="2454909" h="3335654">
                <a:moveTo>
                  <a:pt x="2135565" y="2601946"/>
                </a:moveTo>
                <a:lnTo>
                  <a:pt x="2125724" y="2601946"/>
                </a:lnTo>
                <a:lnTo>
                  <a:pt x="2126035" y="2600676"/>
                </a:lnTo>
                <a:lnTo>
                  <a:pt x="2127786" y="2598136"/>
                </a:lnTo>
                <a:lnTo>
                  <a:pt x="2126231" y="2595596"/>
                </a:lnTo>
                <a:lnTo>
                  <a:pt x="2190083" y="2595596"/>
                </a:lnTo>
                <a:lnTo>
                  <a:pt x="2191663" y="2599406"/>
                </a:lnTo>
                <a:lnTo>
                  <a:pt x="2200230" y="2599406"/>
                </a:lnTo>
                <a:lnTo>
                  <a:pt x="2199159" y="2600676"/>
                </a:lnTo>
                <a:lnTo>
                  <a:pt x="2137656" y="2600676"/>
                </a:lnTo>
                <a:lnTo>
                  <a:pt x="2135565" y="2601946"/>
                </a:lnTo>
                <a:close/>
              </a:path>
              <a:path w="2454909" h="3335654">
                <a:moveTo>
                  <a:pt x="2248730" y="2596866"/>
                </a:moveTo>
                <a:lnTo>
                  <a:pt x="2245308" y="2596866"/>
                </a:lnTo>
                <a:lnTo>
                  <a:pt x="2242855" y="2595596"/>
                </a:lnTo>
                <a:lnTo>
                  <a:pt x="2252181" y="2595596"/>
                </a:lnTo>
                <a:lnTo>
                  <a:pt x="2248730" y="2596866"/>
                </a:lnTo>
                <a:close/>
              </a:path>
              <a:path w="2454909" h="3335654">
                <a:moveTo>
                  <a:pt x="2397936" y="2600676"/>
                </a:moveTo>
                <a:lnTo>
                  <a:pt x="2393754" y="2598136"/>
                </a:lnTo>
                <a:lnTo>
                  <a:pt x="2385730" y="2596866"/>
                </a:lnTo>
                <a:lnTo>
                  <a:pt x="2398265" y="2596866"/>
                </a:lnTo>
                <a:lnTo>
                  <a:pt x="2397936" y="2600676"/>
                </a:lnTo>
                <a:close/>
              </a:path>
              <a:path w="2454909" h="3335654">
                <a:moveTo>
                  <a:pt x="2055546" y="2601946"/>
                </a:moveTo>
                <a:lnTo>
                  <a:pt x="1990852" y="2601946"/>
                </a:lnTo>
                <a:lnTo>
                  <a:pt x="1990425" y="2600676"/>
                </a:lnTo>
                <a:lnTo>
                  <a:pt x="1990114" y="2600676"/>
                </a:lnTo>
                <a:lnTo>
                  <a:pt x="1986749" y="2598136"/>
                </a:lnTo>
                <a:lnTo>
                  <a:pt x="2054457" y="2598136"/>
                </a:lnTo>
                <a:lnTo>
                  <a:pt x="2053592" y="2599406"/>
                </a:lnTo>
                <a:lnTo>
                  <a:pt x="2055546" y="2601946"/>
                </a:lnTo>
                <a:close/>
              </a:path>
              <a:path w="2454909" h="3335654">
                <a:moveTo>
                  <a:pt x="2122424" y="2599315"/>
                </a:moveTo>
                <a:lnTo>
                  <a:pt x="2122388" y="2598136"/>
                </a:lnTo>
                <a:lnTo>
                  <a:pt x="2122884" y="2598136"/>
                </a:lnTo>
                <a:lnTo>
                  <a:pt x="2122424" y="2599315"/>
                </a:lnTo>
                <a:close/>
              </a:path>
              <a:path w="2454909" h="3335654">
                <a:moveTo>
                  <a:pt x="2122427" y="2599406"/>
                </a:moveTo>
                <a:close/>
              </a:path>
              <a:path w="2454909" h="3335654">
                <a:moveTo>
                  <a:pt x="2151613" y="2601946"/>
                </a:moveTo>
                <a:lnTo>
                  <a:pt x="2145369" y="2601946"/>
                </a:lnTo>
                <a:lnTo>
                  <a:pt x="2144320" y="2600676"/>
                </a:lnTo>
                <a:lnTo>
                  <a:pt x="2153343" y="2600676"/>
                </a:lnTo>
                <a:lnTo>
                  <a:pt x="2151613" y="2601946"/>
                </a:lnTo>
                <a:close/>
              </a:path>
              <a:path w="2454909" h="3335654">
                <a:moveTo>
                  <a:pt x="2198927" y="2601946"/>
                </a:moveTo>
                <a:lnTo>
                  <a:pt x="2157011" y="2601946"/>
                </a:lnTo>
                <a:lnTo>
                  <a:pt x="2155289" y="2600676"/>
                </a:lnTo>
                <a:lnTo>
                  <a:pt x="2199159" y="2600676"/>
                </a:lnTo>
                <a:lnTo>
                  <a:pt x="2198927" y="2601946"/>
                </a:lnTo>
                <a:close/>
              </a:path>
              <a:path w="2454909" h="3335654">
                <a:moveTo>
                  <a:pt x="2297260" y="2601946"/>
                </a:moveTo>
                <a:lnTo>
                  <a:pt x="2296862" y="2601946"/>
                </a:lnTo>
                <a:lnTo>
                  <a:pt x="2296753" y="2600676"/>
                </a:lnTo>
                <a:lnTo>
                  <a:pt x="2296948" y="2600676"/>
                </a:lnTo>
                <a:lnTo>
                  <a:pt x="2297260" y="2601946"/>
                </a:lnTo>
                <a:close/>
              </a:path>
              <a:path w="2454909" h="3335654">
                <a:moveTo>
                  <a:pt x="2305682" y="2601946"/>
                </a:moveTo>
                <a:lnTo>
                  <a:pt x="2302433" y="2601946"/>
                </a:lnTo>
                <a:lnTo>
                  <a:pt x="2300906" y="2600676"/>
                </a:lnTo>
                <a:lnTo>
                  <a:pt x="2305626" y="2600676"/>
                </a:lnTo>
                <a:lnTo>
                  <a:pt x="2305682" y="2601946"/>
                </a:lnTo>
                <a:close/>
              </a:path>
              <a:path w="2454909" h="3335654">
                <a:moveTo>
                  <a:pt x="2454526" y="2601946"/>
                </a:moveTo>
                <a:lnTo>
                  <a:pt x="2454186" y="2601946"/>
                </a:lnTo>
                <a:lnTo>
                  <a:pt x="2454526" y="2600676"/>
                </a:lnTo>
                <a:lnTo>
                  <a:pt x="2454526" y="2601946"/>
                </a:lnTo>
                <a:close/>
              </a:path>
              <a:path w="2454909" h="3335654">
                <a:moveTo>
                  <a:pt x="2454526" y="2153654"/>
                </a:moveTo>
                <a:lnTo>
                  <a:pt x="1460160" y="2153654"/>
                </a:lnTo>
                <a:lnTo>
                  <a:pt x="1460160" y="2014447"/>
                </a:lnTo>
                <a:lnTo>
                  <a:pt x="2454526" y="2014447"/>
                </a:lnTo>
                <a:lnTo>
                  <a:pt x="2454526" y="2153654"/>
                </a:lnTo>
                <a:close/>
              </a:path>
              <a:path w="2454909" h="3335654">
                <a:moveTo>
                  <a:pt x="2454526" y="2299542"/>
                </a:moveTo>
                <a:lnTo>
                  <a:pt x="1460160" y="2299542"/>
                </a:lnTo>
                <a:lnTo>
                  <a:pt x="1460160" y="2171748"/>
                </a:lnTo>
                <a:lnTo>
                  <a:pt x="2454526" y="2171748"/>
                </a:lnTo>
                <a:lnTo>
                  <a:pt x="2454526" y="2299542"/>
                </a:lnTo>
                <a:close/>
              </a:path>
              <a:path w="2454909" h="3335654">
                <a:moveTo>
                  <a:pt x="2298135" y="2445422"/>
                </a:moveTo>
                <a:lnTo>
                  <a:pt x="1460160" y="2445422"/>
                </a:lnTo>
                <a:lnTo>
                  <a:pt x="1460160" y="2317636"/>
                </a:lnTo>
                <a:lnTo>
                  <a:pt x="2454526" y="2317636"/>
                </a:lnTo>
                <a:lnTo>
                  <a:pt x="2454526" y="2363787"/>
                </a:lnTo>
                <a:lnTo>
                  <a:pt x="2445297" y="2363787"/>
                </a:lnTo>
                <a:lnTo>
                  <a:pt x="2440515" y="2366455"/>
                </a:lnTo>
                <a:lnTo>
                  <a:pt x="2439541" y="2372562"/>
                </a:lnTo>
                <a:lnTo>
                  <a:pt x="2441719" y="2379770"/>
                </a:lnTo>
                <a:lnTo>
                  <a:pt x="2454526" y="2379770"/>
                </a:lnTo>
                <a:lnTo>
                  <a:pt x="2454526" y="2382571"/>
                </a:lnTo>
                <a:lnTo>
                  <a:pt x="2445142" y="2382571"/>
                </a:lnTo>
                <a:lnTo>
                  <a:pt x="2444317" y="2382600"/>
                </a:lnTo>
                <a:lnTo>
                  <a:pt x="2442313" y="2382716"/>
                </a:lnTo>
                <a:lnTo>
                  <a:pt x="2440873" y="2383845"/>
                </a:lnTo>
                <a:lnTo>
                  <a:pt x="2439715" y="2385401"/>
                </a:lnTo>
                <a:lnTo>
                  <a:pt x="2437790" y="2387913"/>
                </a:lnTo>
                <a:lnTo>
                  <a:pt x="2437653" y="2391560"/>
                </a:lnTo>
                <a:lnTo>
                  <a:pt x="2439997" y="2394079"/>
                </a:lnTo>
                <a:lnTo>
                  <a:pt x="2446186" y="2395889"/>
                </a:lnTo>
                <a:lnTo>
                  <a:pt x="2454526" y="2395889"/>
                </a:lnTo>
                <a:lnTo>
                  <a:pt x="2454526" y="2397104"/>
                </a:lnTo>
                <a:lnTo>
                  <a:pt x="2364956" y="2397104"/>
                </a:lnTo>
                <a:lnTo>
                  <a:pt x="2358285" y="2402475"/>
                </a:lnTo>
                <a:lnTo>
                  <a:pt x="2359385" y="2407223"/>
                </a:lnTo>
                <a:lnTo>
                  <a:pt x="2362554" y="2409915"/>
                </a:lnTo>
                <a:lnTo>
                  <a:pt x="2366396" y="2410986"/>
                </a:lnTo>
                <a:lnTo>
                  <a:pt x="2366085" y="2416668"/>
                </a:lnTo>
                <a:lnTo>
                  <a:pt x="2388495" y="2416668"/>
                </a:lnTo>
                <a:lnTo>
                  <a:pt x="2387481" y="2417095"/>
                </a:lnTo>
                <a:lnTo>
                  <a:pt x="2385987" y="2420539"/>
                </a:lnTo>
                <a:lnTo>
                  <a:pt x="2302357" y="2420539"/>
                </a:lnTo>
                <a:lnTo>
                  <a:pt x="2297231" y="2421415"/>
                </a:lnTo>
                <a:lnTo>
                  <a:pt x="2294604" y="2423087"/>
                </a:lnTo>
                <a:lnTo>
                  <a:pt x="2294770" y="2425063"/>
                </a:lnTo>
                <a:lnTo>
                  <a:pt x="2294466" y="2426221"/>
                </a:lnTo>
                <a:lnTo>
                  <a:pt x="2236524" y="2426221"/>
                </a:lnTo>
                <a:lnTo>
                  <a:pt x="2229570" y="2431736"/>
                </a:lnTo>
                <a:lnTo>
                  <a:pt x="2232254" y="2437649"/>
                </a:lnTo>
                <a:lnTo>
                  <a:pt x="2234794" y="2443099"/>
                </a:lnTo>
                <a:lnTo>
                  <a:pt x="2241386" y="2444062"/>
                </a:lnTo>
                <a:lnTo>
                  <a:pt x="2296646" y="2444062"/>
                </a:lnTo>
                <a:lnTo>
                  <a:pt x="2297346" y="2444742"/>
                </a:lnTo>
                <a:lnTo>
                  <a:pt x="2298135" y="2445422"/>
                </a:lnTo>
                <a:close/>
              </a:path>
              <a:path w="2454909" h="3335654">
                <a:moveTo>
                  <a:pt x="2454526" y="2379770"/>
                </a:moveTo>
                <a:lnTo>
                  <a:pt x="2441719" y="2379770"/>
                </a:lnTo>
                <a:lnTo>
                  <a:pt x="2452971" y="2376948"/>
                </a:lnTo>
                <a:lnTo>
                  <a:pt x="2453029" y="2369848"/>
                </a:lnTo>
                <a:lnTo>
                  <a:pt x="2450573" y="2364828"/>
                </a:lnTo>
                <a:lnTo>
                  <a:pt x="2445297" y="2363787"/>
                </a:lnTo>
                <a:lnTo>
                  <a:pt x="2454526" y="2363787"/>
                </a:lnTo>
                <a:lnTo>
                  <a:pt x="2454526" y="2379770"/>
                </a:lnTo>
                <a:close/>
              </a:path>
              <a:path w="2454909" h="3335654">
                <a:moveTo>
                  <a:pt x="2448503" y="2384074"/>
                </a:moveTo>
                <a:lnTo>
                  <a:pt x="2445142" y="2382571"/>
                </a:lnTo>
                <a:lnTo>
                  <a:pt x="2454526" y="2382571"/>
                </a:lnTo>
                <a:lnTo>
                  <a:pt x="2454526" y="2383367"/>
                </a:lnTo>
                <a:lnTo>
                  <a:pt x="2447906" y="2383367"/>
                </a:lnTo>
                <a:lnTo>
                  <a:pt x="2448503" y="2384074"/>
                </a:lnTo>
                <a:close/>
              </a:path>
              <a:path w="2454909" h="3335654">
                <a:moveTo>
                  <a:pt x="2449577" y="2384554"/>
                </a:moveTo>
                <a:lnTo>
                  <a:pt x="2448503" y="2384074"/>
                </a:lnTo>
                <a:lnTo>
                  <a:pt x="2447906" y="2383367"/>
                </a:lnTo>
                <a:lnTo>
                  <a:pt x="2449577" y="2384554"/>
                </a:lnTo>
                <a:close/>
              </a:path>
              <a:path w="2454909" h="3335654">
                <a:moveTo>
                  <a:pt x="2454526" y="2384554"/>
                </a:moveTo>
                <a:lnTo>
                  <a:pt x="2449577" y="2384554"/>
                </a:lnTo>
                <a:lnTo>
                  <a:pt x="2447906" y="2383367"/>
                </a:lnTo>
                <a:lnTo>
                  <a:pt x="2454526" y="2383367"/>
                </a:lnTo>
                <a:lnTo>
                  <a:pt x="2454526" y="2384554"/>
                </a:lnTo>
                <a:close/>
              </a:path>
              <a:path w="2454909" h="3335654">
                <a:moveTo>
                  <a:pt x="2454526" y="2395889"/>
                </a:moveTo>
                <a:lnTo>
                  <a:pt x="2446186" y="2395889"/>
                </a:lnTo>
                <a:lnTo>
                  <a:pt x="2450822" y="2393177"/>
                </a:lnTo>
                <a:lnTo>
                  <a:pt x="2452022" y="2388238"/>
                </a:lnTo>
                <a:lnTo>
                  <a:pt x="2448503" y="2384074"/>
                </a:lnTo>
                <a:lnTo>
                  <a:pt x="2449577" y="2384554"/>
                </a:lnTo>
                <a:lnTo>
                  <a:pt x="2454526" y="2384554"/>
                </a:lnTo>
                <a:lnTo>
                  <a:pt x="2454526" y="2395889"/>
                </a:lnTo>
                <a:close/>
              </a:path>
              <a:path w="2454909" h="3335654">
                <a:moveTo>
                  <a:pt x="2388495" y="2416668"/>
                </a:moveTo>
                <a:lnTo>
                  <a:pt x="2366085" y="2416668"/>
                </a:lnTo>
                <a:lnTo>
                  <a:pt x="2376092" y="2414829"/>
                </a:lnTo>
                <a:lnTo>
                  <a:pt x="2379225" y="2408981"/>
                </a:lnTo>
                <a:lnTo>
                  <a:pt x="2375665" y="2402590"/>
                </a:lnTo>
                <a:lnTo>
                  <a:pt x="2373147" y="2401461"/>
                </a:lnTo>
                <a:lnTo>
                  <a:pt x="2371201" y="2400325"/>
                </a:lnTo>
                <a:lnTo>
                  <a:pt x="2368343" y="2398718"/>
                </a:lnTo>
                <a:lnTo>
                  <a:pt x="2364956" y="2397104"/>
                </a:lnTo>
                <a:lnTo>
                  <a:pt x="2454526" y="2397104"/>
                </a:lnTo>
                <a:lnTo>
                  <a:pt x="2454526" y="2398291"/>
                </a:lnTo>
                <a:lnTo>
                  <a:pt x="2404803" y="2398291"/>
                </a:lnTo>
                <a:lnTo>
                  <a:pt x="2390332" y="2399790"/>
                </a:lnTo>
                <a:lnTo>
                  <a:pt x="2391779" y="2410335"/>
                </a:lnTo>
                <a:lnTo>
                  <a:pt x="2398530" y="2411695"/>
                </a:lnTo>
                <a:lnTo>
                  <a:pt x="2397712" y="2412007"/>
                </a:lnTo>
                <a:lnTo>
                  <a:pt x="2396750" y="2412709"/>
                </a:lnTo>
                <a:lnTo>
                  <a:pt x="2395584" y="2413671"/>
                </a:lnTo>
                <a:lnTo>
                  <a:pt x="2388495" y="2416668"/>
                </a:lnTo>
                <a:close/>
              </a:path>
              <a:path w="2454909" h="3335654">
                <a:moveTo>
                  <a:pt x="2419823" y="2425714"/>
                </a:moveTo>
                <a:lnTo>
                  <a:pt x="2401612" y="2425714"/>
                </a:lnTo>
                <a:lnTo>
                  <a:pt x="2404608" y="2423536"/>
                </a:lnTo>
                <a:lnTo>
                  <a:pt x="2407097" y="2423174"/>
                </a:lnTo>
                <a:lnTo>
                  <a:pt x="2407522" y="2419411"/>
                </a:lnTo>
                <a:lnTo>
                  <a:pt x="2408339" y="2417095"/>
                </a:lnTo>
                <a:lnTo>
                  <a:pt x="2408277" y="2416668"/>
                </a:lnTo>
                <a:lnTo>
                  <a:pt x="2406923" y="2411695"/>
                </a:lnTo>
                <a:lnTo>
                  <a:pt x="2401923" y="2411413"/>
                </a:lnTo>
                <a:lnTo>
                  <a:pt x="2408421" y="2408865"/>
                </a:lnTo>
                <a:lnTo>
                  <a:pt x="2404803" y="2398291"/>
                </a:lnTo>
                <a:lnTo>
                  <a:pt x="2454526" y="2398291"/>
                </a:lnTo>
                <a:lnTo>
                  <a:pt x="2454526" y="2401259"/>
                </a:lnTo>
                <a:lnTo>
                  <a:pt x="2453506" y="2401259"/>
                </a:lnTo>
                <a:lnTo>
                  <a:pt x="2447740" y="2404061"/>
                </a:lnTo>
                <a:lnTo>
                  <a:pt x="2447690" y="2404935"/>
                </a:lnTo>
                <a:lnTo>
                  <a:pt x="2432957" y="2404935"/>
                </a:lnTo>
                <a:lnTo>
                  <a:pt x="2427870" y="2411181"/>
                </a:lnTo>
                <a:lnTo>
                  <a:pt x="2432646" y="2418368"/>
                </a:lnTo>
                <a:lnTo>
                  <a:pt x="2434368" y="2419497"/>
                </a:lnTo>
                <a:lnTo>
                  <a:pt x="2436264" y="2419975"/>
                </a:lnTo>
                <a:lnTo>
                  <a:pt x="2438571" y="2419975"/>
                </a:lnTo>
                <a:lnTo>
                  <a:pt x="2438839" y="2420062"/>
                </a:lnTo>
                <a:lnTo>
                  <a:pt x="2454526" y="2420062"/>
                </a:lnTo>
                <a:lnTo>
                  <a:pt x="2454526" y="2421926"/>
                </a:lnTo>
                <a:lnTo>
                  <a:pt x="2425249" y="2421926"/>
                </a:lnTo>
                <a:lnTo>
                  <a:pt x="2421226" y="2423464"/>
                </a:lnTo>
                <a:lnTo>
                  <a:pt x="2419823" y="2425714"/>
                </a:lnTo>
                <a:close/>
              </a:path>
              <a:path w="2454909" h="3335654">
                <a:moveTo>
                  <a:pt x="2454526" y="2416783"/>
                </a:moveTo>
                <a:lnTo>
                  <a:pt x="2443984" y="2416783"/>
                </a:lnTo>
                <a:lnTo>
                  <a:pt x="2447637" y="2412007"/>
                </a:lnTo>
                <a:lnTo>
                  <a:pt x="2447563" y="2411695"/>
                </a:lnTo>
                <a:lnTo>
                  <a:pt x="2444860" y="2405898"/>
                </a:lnTo>
                <a:lnTo>
                  <a:pt x="2432957" y="2404935"/>
                </a:lnTo>
                <a:lnTo>
                  <a:pt x="2447690" y="2404935"/>
                </a:lnTo>
                <a:lnTo>
                  <a:pt x="2447397" y="2409960"/>
                </a:lnTo>
                <a:lnTo>
                  <a:pt x="2450313" y="2415015"/>
                </a:lnTo>
                <a:lnTo>
                  <a:pt x="2454324" y="2415285"/>
                </a:lnTo>
                <a:lnTo>
                  <a:pt x="2454526" y="2415285"/>
                </a:lnTo>
                <a:lnTo>
                  <a:pt x="2454526" y="2416783"/>
                </a:lnTo>
                <a:close/>
              </a:path>
              <a:path w="2454909" h="3335654">
                <a:moveTo>
                  <a:pt x="2393559" y="2415343"/>
                </a:moveTo>
                <a:lnTo>
                  <a:pt x="2395563" y="2413671"/>
                </a:lnTo>
                <a:lnTo>
                  <a:pt x="2393559" y="2415343"/>
                </a:lnTo>
                <a:close/>
              </a:path>
              <a:path w="2454909" h="3335654">
                <a:moveTo>
                  <a:pt x="2454526" y="2415285"/>
                </a:moveTo>
                <a:lnTo>
                  <a:pt x="2454324" y="2415285"/>
                </a:lnTo>
                <a:lnTo>
                  <a:pt x="2454526" y="2414887"/>
                </a:lnTo>
                <a:lnTo>
                  <a:pt x="2454526" y="2415285"/>
                </a:lnTo>
                <a:close/>
              </a:path>
              <a:path w="2454909" h="3335654">
                <a:moveTo>
                  <a:pt x="2454526" y="2420062"/>
                </a:moveTo>
                <a:lnTo>
                  <a:pt x="2438839" y="2420062"/>
                </a:lnTo>
                <a:lnTo>
                  <a:pt x="2441466" y="2419070"/>
                </a:lnTo>
                <a:lnTo>
                  <a:pt x="2441972" y="2418564"/>
                </a:lnTo>
                <a:lnTo>
                  <a:pt x="2443908" y="2417095"/>
                </a:lnTo>
                <a:lnTo>
                  <a:pt x="2443922" y="2416668"/>
                </a:lnTo>
                <a:lnTo>
                  <a:pt x="2443724" y="2415481"/>
                </a:lnTo>
                <a:lnTo>
                  <a:pt x="2443984" y="2416783"/>
                </a:lnTo>
                <a:lnTo>
                  <a:pt x="2454526" y="2416783"/>
                </a:lnTo>
                <a:lnTo>
                  <a:pt x="2454526" y="2420062"/>
                </a:lnTo>
                <a:close/>
              </a:path>
              <a:path w="2454909" h="3335654">
                <a:moveTo>
                  <a:pt x="2438571" y="2419975"/>
                </a:moveTo>
                <a:lnTo>
                  <a:pt x="2436264" y="2419975"/>
                </a:lnTo>
                <a:lnTo>
                  <a:pt x="2435786" y="2419809"/>
                </a:lnTo>
                <a:lnTo>
                  <a:pt x="2435359" y="2419555"/>
                </a:lnTo>
                <a:lnTo>
                  <a:pt x="2435019" y="2419215"/>
                </a:lnTo>
                <a:lnTo>
                  <a:pt x="2436828" y="2419411"/>
                </a:lnTo>
                <a:lnTo>
                  <a:pt x="2438571" y="2419975"/>
                </a:lnTo>
                <a:close/>
              </a:path>
              <a:path w="2454909" h="3335654">
                <a:moveTo>
                  <a:pt x="2406952" y="2421025"/>
                </a:moveTo>
                <a:lnTo>
                  <a:pt x="2407471" y="2419555"/>
                </a:lnTo>
                <a:lnTo>
                  <a:pt x="2407435" y="2420094"/>
                </a:lnTo>
                <a:lnTo>
                  <a:pt x="2407234" y="2420569"/>
                </a:lnTo>
                <a:lnTo>
                  <a:pt x="2406952" y="2421025"/>
                </a:lnTo>
                <a:close/>
              </a:path>
              <a:path w="2454909" h="3335654">
                <a:moveTo>
                  <a:pt x="2371259" y="2445422"/>
                </a:moveTo>
                <a:lnTo>
                  <a:pt x="2305711" y="2445422"/>
                </a:lnTo>
                <a:lnTo>
                  <a:pt x="2310262" y="2442086"/>
                </a:lnTo>
                <a:lnTo>
                  <a:pt x="2310689" y="2433770"/>
                </a:lnTo>
                <a:lnTo>
                  <a:pt x="2304018" y="2432612"/>
                </a:lnTo>
                <a:lnTo>
                  <a:pt x="2306775" y="2428429"/>
                </a:lnTo>
                <a:lnTo>
                  <a:pt x="2306889" y="2427864"/>
                </a:lnTo>
                <a:lnTo>
                  <a:pt x="2305997" y="2423464"/>
                </a:lnTo>
                <a:lnTo>
                  <a:pt x="2302357" y="2420539"/>
                </a:lnTo>
                <a:lnTo>
                  <a:pt x="2385987" y="2420539"/>
                </a:lnTo>
                <a:lnTo>
                  <a:pt x="2385730" y="2421133"/>
                </a:lnTo>
                <a:lnTo>
                  <a:pt x="2388225" y="2425714"/>
                </a:lnTo>
                <a:lnTo>
                  <a:pt x="2378125" y="2425714"/>
                </a:lnTo>
                <a:lnTo>
                  <a:pt x="2375130" y="2425968"/>
                </a:lnTo>
                <a:lnTo>
                  <a:pt x="2368769" y="2428429"/>
                </a:lnTo>
                <a:lnTo>
                  <a:pt x="2365434" y="2440957"/>
                </a:lnTo>
                <a:lnTo>
                  <a:pt x="2371259" y="2445422"/>
                </a:lnTo>
                <a:close/>
              </a:path>
              <a:path w="2454909" h="3335654">
                <a:moveTo>
                  <a:pt x="2454526" y="2434112"/>
                </a:moveTo>
                <a:lnTo>
                  <a:pt x="2425031" y="2434112"/>
                </a:lnTo>
                <a:lnTo>
                  <a:pt x="2429496" y="2432495"/>
                </a:lnTo>
                <a:lnTo>
                  <a:pt x="2431671" y="2428597"/>
                </a:lnTo>
                <a:lnTo>
                  <a:pt x="2429737" y="2423876"/>
                </a:lnTo>
                <a:lnTo>
                  <a:pt x="2425249" y="2421926"/>
                </a:lnTo>
                <a:lnTo>
                  <a:pt x="2454526" y="2421926"/>
                </a:lnTo>
                <a:lnTo>
                  <a:pt x="2454526" y="2434112"/>
                </a:lnTo>
                <a:close/>
              </a:path>
              <a:path w="2454909" h="3335654">
                <a:moveTo>
                  <a:pt x="2454526" y="2434595"/>
                </a:moveTo>
                <a:lnTo>
                  <a:pt x="2397936" y="2434595"/>
                </a:lnTo>
                <a:lnTo>
                  <a:pt x="2400201" y="2427806"/>
                </a:lnTo>
                <a:lnTo>
                  <a:pt x="2399550" y="2427553"/>
                </a:lnTo>
                <a:lnTo>
                  <a:pt x="2402090" y="2424955"/>
                </a:lnTo>
                <a:lnTo>
                  <a:pt x="2401612" y="2425714"/>
                </a:lnTo>
                <a:lnTo>
                  <a:pt x="2419823" y="2425714"/>
                </a:lnTo>
                <a:lnTo>
                  <a:pt x="2418893" y="2427296"/>
                </a:lnTo>
                <a:lnTo>
                  <a:pt x="2420099" y="2431989"/>
                </a:lnTo>
                <a:lnTo>
                  <a:pt x="2425031" y="2434112"/>
                </a:lnTo>
                <a:lnTo>
                  <a:pt x="2454526" y="2434112"/>
                </a:lnTo>
                <a:lnTo>
                  <a:pt x="2454526" y="2434595"/>
                </a:lnTo>
                <a:close/>
              </a:path>
              <a:path w="2454909" h="3335654">
                <a:moveTo>
                  <a:pt x="2454526" y="2445422"/>
                </a:moveTo>
                <a:lnTo>
                  <a:pt x="2379254" y="2445422"/>
                </a:lnTo>
                <a:lnTo>
                  <a:pt x="2380556" y="2443526"/>
                </a:lnTo>
                <a:lnTo>
                  <a:pt x="2380632" y="2439936"/>
                </a:lnTo>
                <a:lnTo>
                  <a:pt x="2381519" y="2434935"/>
                </a:lnTo>
                <a:lnTo>
                  <a:pt x="2383718" y="2433799"/>
                </a:lnTo>
                <a:lnTo>
                  <a:pt x="2382083" y="2430383"/>
                </a:lnTo>
                <a:lnTo>
                  <a:pt x="2380881" y="2427951"/>
                </a:lnTo>
                <a:lnTo>
                  <a:pt x="2380765" y="2427806"/>
                </a:lnTo>
                <a:lnTo>
                  <a:pt x="2378125" y="2425714"/>
                </a:lnTo>
                <a:lnTo>
                  <a:pt x="2388225" y="2425714"/>
                </a:lnTo>
                <a:lnTo>
                  <a:pt x="2388812" y="2426793"/>
                </a:lnTo>
                <a:lnTo>
                  <a:pt x="2384767" y="2431939"/>
                </a:lnTo>
                <a:lnTo>
                  <a:pt x="2390874" y="2434595"/>
                </a:lnTo>
                <a:lnTo>
                  <a:pt x="2454526" y="2434595"/>
                </a:lnTo>
                <a:lnTo>
                  <a:pt x="2454526" y="2445422"/>
                </a:lnTo>
                <a:close/>
              </a:path>
              <a:path w="2454909" h="3335654">
                <a:moveTo>
                  <a:pt x="2243897" y="2440219"/>
                </a:moveTo>
                <a:lnTo>
                  <a:pt x="2248904" y="2436404"/>
                </a:lnTo>
                <a:lnTo>
                  <a:pt x="2249663" y="2429558"/>
                </a:lnTo>
                <a:lnTo>
                  <a:pt x="2236524" y="2426221"/>
                </a:lnTo>
                <a:lnTo>
                  <a:pt x="2294466" y="2426221"/>
                </a:lnTo>
                <a:lnTo>
                  <a:pt x="2294108" y="2427582"/>
                </a:lnTo>
                <a:lnTo>
                  <a:pt x="2294188" y="2428597"/>
                </a:lnTo>
                <a:lnTo>
                  <a:pt x="2294546" y="2429898"/>
                </a:lnTo>
                <a:lnTo>
                  <a:pt x="2294264" y="2430549"/>
                </a:lnTo>
                <a:lnTo>
                  <a:pt x="2292455" y="2431034"/>
                </a:lnTo>
                <a:lnTo>
                  <a:pt x="2290986" y="2434284"/>
                </a:lnTo>
                <a:lnTo>
                  <a:pt x="2290451" y="2437027"/>
                </a:lnTo>
                <a:lnTo>
                  <a:pt x="2292397" y="2439285"/>
                </a:lnTo>
                <a:lnTo>
                  <a:pt x="2292586" y="2439538"/>
                </a:lnTo>
                <a:lnTo>
                  <a:pt x="2244946" y="2439538"/>
                </a:lnTo>
                <a:lnTo>
                  <a:pt x="2244548" y="2440044"/>
                </a:lnTo>
                <a:lnTo>
                  <a:pt x="2244352" y="2440190"/>
                </a:lnTo>
                <a:lnTo>
                  <a:pt x="2243897" y="2440219"/>
                </a:lnTo>
                <a:close/>
              </a:path>
              <a:path w="2454909" h="3335654">
                <a:moveTo>
                  <a:pt x="2244548" y="2440044"/>
                </a:moveTo>
                <a:lnTo>
                  <a:pt x="2244946" y="2439538"/>
                </a:lnTo>
                <a:lnTo>
                  <a:pt x="2244693" y="2439936"/>
                </a:lnTo>
                <a:lnTo>
                  <a:pt x="2244548" y="2440044"/>
                </a:lnTo>
                <a:close/>
              </a:path>
              <a:path w="2454909" h="3335654">
                <a:moveTo>
                  <a:pt x="2296646" y="2444062"/>
                </a:moveTo>
                <a:lnTo>
                  <a:pt x="2241386" y="2444062"/>
                </a:lnTo>
                <a:lnTo>
                  <a:pt x="2244548" y="2440044"/>
                </a:lnTo>
                <a:lnTo>
                  <a:pt x="2244693" y="2439936"/>
                </a:lnTo>
                <a:lnTo>
                  <a:pt x="2244946" y="2439538"/>
                </a:lnTo>
                <a:lnTo>
                  <a:pt x="2292586" y="2439538"/>
                </a:lnTo>
                <a:lnTo>
                  <a:pt x="2293642" y="2440957"/>
                </a:lnTo>
                <a:lnTo>
                  <a:pt x="2296646" y="2444062"/>
                </a:lnTo>
                <a:close/>
              </a:path>
              <a:path w="2454909" h="3335654">
                <a:moveTo>
                  <a:pt x="1417477" y="1514292"/>
                </a:moveTo>
                <a:lnTo>
                  <a:pt x="803865" y="1514292"/>
                </a:lnTo>
                <a:lnTo>
                  <a:pt x="803865" y="903422"/>
                </a:lnTo>
                <a:lnTo>
                  <a:pt x="1833954" y="903422"/>
                </a:lnTo>
                <a:lnTo>
                  <a:pt x="1833954" y="1092652"/>
                </a:lnTo>
                <a:lnTo>
                  <a:pt x="1227968" y="1092652"/>
                </a:lnTo>
                <a:lnTo>
                  <a:pt x="1227968" y="1286962"/>
                </a:lnTo>
                <a:lnTo>
                  <a:pt x="906720" y="1286962"/>
                </a:lnTo>
                <a:lnTo>
                  <a:pt x="906720" y="1446982"/>
                </a:lnTo>
                <a:lnTo>
                  <a:pt x="1481411" y="1446982"/>
                </a:lnTo>
                <a:lnTo>
                  <a:pt x="1473134" y="1449522"/>
                </a:lnTo>
                <a:lnTo>
                  <a:pt x="1473416" y="1457142"/>
                </a:lnTo>
                <a:lnTo>
                  <a:pt x="1476145" y="1462222"/>
                </a:lnTo>
                <a:lnTo>
                  <a:pt x="1528023" y="1462222"/>
                </a:lnTo>
                <a:lnTo>
                  <a:pt x="1524941" y="1468572"/>
                </a:lnTo>
                <a:lnTo>
                  <a:pt x="1524050" y="1473663"/>
                </a:lnTo>
                <a:lnTo>
                  <a:pt x="1526208" y="1477462"/>
                </a:lnTo>
                <a:lnTo>
                  <a:pt x="1498285" y="1477462"/>
                </a:lnTo>
                <a:lnTo>
                  <a:pt x="1493596" y="1478732"/>
                </a:lnTo>
                <a:lnTo>
                  <a:pt x="1491107" y="1480002"/>
                </a:lnTo>
                <a:lnTo>
                  <a:pt x="1489863" y="1483812"/>
                </a:lnTo>
                <a:lnTo>
                  <a:pt x="1490601" y="1487622"/>
                </a:lnTo>
                <a:lnTo>
                  <a:pt x="1491729" y="1487622"/>
                </a:lnTo>
                <a:lnTo>
                  <a:pt x="1492443" y="1490162"/>
                </a:lnTo>
                <a:lnTo>
                  <a:pt x="1411009" y="1490162"/>
                </a:lnTo>
                <a:lnTo>
                  <a:pt x="1405184" y="1493972"/>
                </a:lnTo>
                <a:lnTo>
                  <a:pt x="1356430" y="1493972"/>
                </a:lnTo>
                <a:lnTo>
                  <a:pt x="1348174" y="1497782"/>
                </a:lnTo>
                <a:lnTo>
                  <a:pt x="1349308" y="1504132"/>
                </a:lnTo>
                <a:lnTo>
                  <a:pt x="1349397" y="1504632"/>
                </a:lnTo>
                <a:lnTo>
                  <a:pt x="1349535" y="1505402"/>
                </a:lnTo>
                <a:lnTo>
                  <a:pt x="1349873" y="1505402"/>
                </a:lnTo>
                <a:lnTo>
                  <a:pt x="1352238" y="1510482"/>
                </a:lnTo>
                <a:lnTo>
                  <a:pt x="1423866" y="1510482"/>
                </a:lnTo>
                <a:lnTo>
                  <a:pt x="1419851" y="1511752"/>
                </a:lnTo>
                <a:lnTo>
                  <a:pt x="1417477" y="1514292"/>
                </a:lnTo>
                <a:close/>
              </a:path>
              <a:path w="2454909" h="3335654">
                <a:moveTo>
                  <a:pt x="1538668" y="1473634"/>
                </a:moveTo>
                <a:lnTo>
                  <a:pt x="1539412" y="1472382"/>
                </a:lnTo>
                <a:lnTo>
                  <a:pt x="1538023" y="1469842"/>
                </a:lnTo>
                <a:lnTo>
                  <a:pt x="1536048" y="1463492"/>
                </a:lnTo>
                <a:lnTo>
                  <a:pt x="1528023" y="1462222"/>
                </a:lnTo>
                <a:lnTo>
                  <a:pt x="1481381" y="1462222"/>
                </a:lnTo>
                <a:lnTo>
                  <a:pt x="1485636" y="1458412"/>
                </a:lnTo>
                <a:lnTo>
                  <a:pt x="1485427" y="1452062"/>
                </a:lnTo>
                <a:lnTo>
                  <a:pt x="1481411" y="1446982"/>
                </a:lnTo>
                <a:lnTo>
                  <a:pt x="1409822" y="1446982"/>
                </a:lnTo>
                <a:lnTo>
                  <a:pt x="1409822" y="1092652"/>
                </a:lnTo>
                <a:lnTo>
                  <a:pt x="1833954" y="1092652"/>
                </a:lnTo>
                <a:lnTo>
                  <a:pt x="1833954" y="1241242"/>
                </a:lnTo>
                <a:lnTo>
                  <a:pt x="1745882" y="1241242"/>
                </a:lnTo>
                <a:lnTo>
                  <a:pt x="1738812" y="1242512"/>
                </a:lnTo>
                <a:lnTo>
                  <a:pt x="1732792" y="1242512"/>
                </a:lnTo>
                <a:lnTo>
                  <a:pt x="1728190" y="1250132"/>
                </a:lnTo>
                <a:lnTo>
                  <a:pt x="1732771" y="1255212"/>
                </a:lnTo>
                <a:lnTo>
                  <a:pt x="1737206" y="1259022"/>
                </a:lnTo>
                <a:lnTo>
                  <a:pt x="1820387" y="1259022"/>
                </a:lnTo>
                <a:lnTo>
                  <a:pt x="1819483" y="1265372"/>
                </a:lnTo>
                <a:lnTo>
                  <a:pt x="1825278" y="1267912"/>
                </a:lnTo>
                <a:lnTo>
                  <a:pt x="1833954" y="1267912"/>
                </a:lnTo>
                <a:lnTo>
                  <a:pt x="1833954" y="1270452"/>
                </a:lnTo>
                <a:lnTo>
                  <a:pt x="1821236" y="1270452"/>
                </a:lnTo>
                <a:lnTo>
                  <a:pt x="1815477" y="1272992"/>
                </a:lnTo>
                <a:lnTo>
                  <a:pt x="1815063" y="1274262"/>
                </a:lnTo>
                <a:lnTo>
                  <a:pt x="1801389" y="1274262"/>
                </a:lnTo>
                <a:lnTo>
                  <a:pt x="1797728" y="1276802"/>
                </a:lnTo>
                <a:lnTo>
                  <a:pt x="1796371" y="1280612"/>
                </a:lnTo>
                <a:lnTo>
                  <a:pt x="1798000" y="1285692"/>
                </a:lnTo>
                <a:lnTo>
                  <a:pt x="1795033" y="1290772"/>
                </a:lnTo>
                <a:lnTo>
                  <a:pt x="1799129" y="1293312"/>
                </a:lnTo>
                <a:lnTo>
                  <a:pt x="1707301" y="1293312"/>
                </a:lnTo>
                <a:lnTo>
                  <a:pt x="1703459" y="1294582"/>
                </a:lnTo>
                <a:lnTo>
                  <a:pt x="1700594" y="1297122"/>
                </a:lnTo>
                <a:lnTo>
                  <a:pt x="1689721" y="1297122"/>
                </a:lnTo>
                <a:lnTo>
                  <a:pt x="1685408" y="1298392"/>
                </a:lnTo>
                <a:lnTo>
                  <a:pt x="1684523" y="1304742"/>
                </a:lnTo>
                <a:lnTo>
                  <a:pt x="1684856" y="1306012"/>
                </a:lnTo>
                <a:lnTo>
                  <a:pt x="1686354" y="1307282"/>
                </a:lnTo>
                <a:lnTo>
                  <a:pt x="1686665" y="1309822"/>
                </a:lnTo>
                <a:lnTo>
                  <a:pt x="1685739" y="1311092"/>
                </a:lnTo>
                <a:lnTo>
                  <a:pt x="1686101" y="1316172"/>
                </a:lnTo>
                <a:lnTo>
                  <a:pt x="1688112" y="1316172"/>
                </a:lnTo>
                <a:lnTo>
                  <a:pt x="1688785" y="1319982"/>
                </a:lnTo>
                <a:lnTo>
                  <a:pt x="1687996" y="1319982"/>
                </a:lnTo>
                <a:lnTo>
                  <a:pt x="1689096" y="1325062"/>
                </a:lnTo>
                <a:lnTo>
                  <a:pt x="1691896" y="1325062"/>
                </a:lnTo>
                <a:lnTo>
                  <a:pt x="1695572" y="1326332"/>
                </a:lnTo>
                <a:lnTo>
                  <a:pt x="1830843" y="1326332"/>
                </a:lnTo>
                <a:lnTo>
                  <a:pt x="1829403" y="1327602"/>
                </a:lnTo>
                <a:lnTo>
                  <a:pt x="1704364" y="1327602"/>
                </a:lnTo>
                <a:lnTo>
                  <a:pt x="1699928" y="1331412"/>
                </a:lnTo>
                <a:lnTo>
                  <a:pt x="1696332" y="1336492"/>
                </a:lnTo>
                <a:lnTo>
                  <a:pt x="1698028" y="1339032"/>
                </a:lnTo>
                <a:lnTo>
                  <a:pt x="1596111" y="1339032"/>
                </a:lnTo>
                <a:lnTo>
                  <a:pt x="1591618" y="1345382"/>
                </a:lnTo>
                <a:lnTo>
                  <a:pt x="1596111" y="1350462"/>
                </a:lnTo>
                <a:lnTo>
                  <a:pt x="1503234" y="1350462"/>
                </a:lnTo>
                <a:lnTo>
                  <a:pt x="1497974" y="1356812"/>
                </a:lnTo>
                <a:lnTo>
                  <a:pt x="1501027" y="1361892"/>
                </a:lnTo>
                <a:lnTo>
                  <a:pt x="1504363" y="1366972"/>
                </a:lnTo>
                <a:lnTo>
                  <a:pt x="1607409" y="1366972"/>
                </a:lnTo>
                <a:lnTo>
                  <a:pt x="1608288" y="1369512"/>
                </a:lnTo>
                <a:lnTo>
                  <a:pt x="1615640" y="1370782"/>
                </a:lnTo>
                <a:lnTo>
                  <a:pt x="1624091" y="1370782"/>
                </a:lnTo>
                <a:lnTo>
                  <a:pt x="1621544" y="1375862"/>
                </a:lnTo>
                <a:lnTo>
                  <a:pt x="1617282" y="1375862"/>
                </a:lnTo>
                <a:lnTo>
                  <a:pt x="1610126" y="1382212"/>
                </a:lnTo>
                <a:lnTo>
                  <a:pt x="1586582" y="1382212"/>
                </a:lnTo>
                <a:lnTo>
                  <a:pt x="1585569" y="1388562"/>
                </a:lnTo>
                <a:lnTo>
                  <a:pt x="1574599" y="1388562"/>
                </a:lnTo>
                <a:lnTo>
                  <a:pt x="1574968" y="1394912"/>
                </a:lnTo>
                <a:lnTo>
                  <a:pt x="1577117" y="1399992"/>
                </a:lnTo>
                <a:lnTo>
                  <a:pt x="1582797" y="1403802"/>
                </a:lnTo>
                <a:lnTo>
                  <a:pt x="1577033" y="1403802"/>
                </a:lnTo>
                <a:lnTo>
                  <a:pt x="1572173" y="1406342"/>
                </a:lnTo>
                <a:lnTo>
                  <a:pt x="1570386" y="1411422"/>
                </a:lnTo>
                <a:lnTo>
                  <a:pt x="1572507" y="1413962"/>
                </a:lnTo>
                <a:lnTo>
                  <a:pt x="1515810" y="1413962"/>
                </a:lnTo>
                <a:lnTo>
                  <a:pt x="1514457" y="1415232"/>
                </a:lnTo>
                <a:lnTo>
                  <a:pt x="1512308" y="1416502"/>
                </a:lnTo>
                <a:lnTo>
                  <a:pt x="1510325" y="1419042"/>
                </a:lnTo>
                <a:lnTo>
                  <a:pt x="1502330" y="1419042"/>
                </a:lnTo>
                <a:lnTo>
                  <a:pt x="1500463" y="1431742"/>
                </a:lnTo>
                <a:lnTo>
                  <a:pt x="1507699" y="1434282"/>
                </a:lnTo>
                <a:lnTo>
                  <a:pt x="1502554" y="1435552"/>
                </a:lnTo>
                <a:lnTo>
                  <a:pt x="1500940" y="1443172"/>
                </a:lnTo>
                <a:lnTo>
                  <a:pt x="1505752" y="1446982"/>
                </a:lnTo>
                <a:lnTo>
                  <a:pt x="1507105" y="1448252"/>
                </a:lnTo>
                <a:lnTo>
                  <a:pt x="1522861" y="1448252"/>
                </a:lnTo>
                <a:lnTo>
                  <a:pt x="1525788" y="1449522"/>
                </a:lnTo>
                <a:lnTo>
                  <a:pt x="1585695" y="1449522"/>
                </a:lnTo>
                <a:lnTo>
                  <a:pt x="1588369" y="1452062"/>
                </a:lnTo>
                <a:lnTo>
                  <a:pt x="1613148" y="1452062"/>
                </a:lnTo>
                <a:lnTo>
                  <a:pt x="1612615" y="1454602"/>
                </a:lnTo>
                <a:lnTo>
                  <a:pt x="1578750" y="1454602"/>
                </a:lnTo>
                <a:lnTo>
                  <a:pt x="1577555" y="1455872"/>
                </a:lnTo>
                <a:lnTo>
                  <a:pt x="1566828" y="1455872"/>
                </a:lnTo>
                <a:lnTo>
                  <a:pt x="1566119" y="1459682"/>
                </a:lnTo>
                <a:lnTo>
                  <a:pt x="1565943" y="1460952"/>
                </a:lnTo>
                <a:lnTo>
                  <a:pt x="1565157" y="1460952"/>
                </a:lnTo>
                <a:lnTo>
                  <a:pt x="1564594" y="1464762"/>
                </a:lnTo>
                <a:lnTo>
                  <a:pt x="1567810" y="1468572"/>
                </a:lnTo>
                <a:lnTo>
                  <a:pt x="1545034" y="1468572"/>
                </a:lnTo>
                <a:lnTo>
                  <a:pt x="1538668" y="1473634"/>
                </a:lnTo>
                <a:close/>
              </a:path>
              <a:path w="2454909" h="3335654">
                <a:moveTo>
                  <a:pt x="1820387" y="1259022"/>
                </a:moveTo>
                <a:lnTo>
                  <a:pt x="1737206" y="1259022"/>
                </a:lnTo>
                <a:lnTo>
                  <a:pt x="1744637" y="1257752"/>
                </a:lnTo>
                <a:lnTo>
                  <a:pt x="1745541" y="1251402"/>
                </a:lnTo>
                <a:lnTo>
                  <a:pt x="1747068" y="1247592"/>
                </a:lnTo>
                <a:lnTo>
                  <a:pt x="1745882" y="1241242"/>
                </a:lnTo>
                <a:lnTo>
                  <a:pt x="1833954" y="1241242"/>
                </a:lnTo>
                <a:lnTo>
                  <a:pt x="1833954" y="1242512"/>
                </a:lnTo>
                <a:lnTo>
                  <a:pt x="1833165" y="1242512"/>
                </a:lnTo>
                <a:lnTo>
                  <a:pt x="1832456" y="1243782"/>
                </a:lnTo>
                <a:lnTo>
                  <a:pt x="1831805" y="1245052"/>
                </a:lnTo>
                <a:lnTo>
                  <a:pt x="1831269" y="1247592"/>
                </a:lnTo>
                <a:lnTo>
                  <a:pt x="1830958" y="1251402"/>
                </a:lnTo>
                <a:lnTo>
                  <a:pt x="1832456" y="1252672"/>
                </a:lnTo>
                <a:lnTo>
                  <a:pt x="1829656" y="1252672"/>
                </a:lnTo>
                <a:lnTo>
                  <a:pt x="1825047" y="1253942"/>
                </a:lnTo>
                <a:lnTo>
                  <a:pt x="1820018" y="1255212"/>
                </a:lnTo>
                <a:lnTo>
                  <a:pt x="1820387" y="1259022"/>
                </a:lnTo>
                <a:close/>
              </a:path>
              <a:path w="2454909" h="3335654">
                <a:moveTo>
                  <a:pt x="1744977" y="1252672"/>
                </a:moveTo>
                <a:lnTo>
                  <a:pt x="1745317" y="1251402"/>
                </a:lnTo>
                <a:lnTo>
                  <a:pt x="1745500" y="1251402"/>
                </a:lnTo>
                <a:lnTo>
                  <a:pt x="1744977" y="1252672"/>
                </a:lnTo>
                <a:close/>
              </a:path>
              <a:path w="2454909" h="3335654">
                <a:moveTo>
                  <a:pt x="1833954" y="1256482"/>
                </a:moveTo>
                <a:lnTo>
                  <a:pt x="1833274" y="1255212"/>
                </a:lnTo>
                <a:lnTo>
                  <a:pt x="1831921" y="1253942"/>
                </a:lnTo>
                <a:lnTo>
                  <a:pt x="1829656" y="1252672"/>
                </a:lnTo>
                <a:lnTo>
                  <a:pt x="1832456" y="1252672"/>
                </a:lnTo>
                <a:lnTo>
                  <a:pt x="1833954" y="1253942"/>
                </a:lnTo>
                <a:lnTo>
                  <a:pt x="1833954" y="1256482"/>
                </a:lnTo>
                <a:close/>
              </a:path>
              <a:path w="2454909" h="3335654">
                <a:moveTo>
                  <a:pt x="1833954" y="1267912"/>
                </a:moveTo>
                <a:lnTo>
                  <a:pt x="1825278" y="1267912"/>
                </a:lnTo>
                <a:lnTo>
                  <a:pt x="1832232" y="1265372"/>
                </a:lnTo>
                <a:lnTo>
                  <a:pt x="1833361" y="1264102"/>
                </a:lnTo>
                <a:lnTo>
                  <a:pt x="1833954" y="1261562"/>
                </a:lnTo>
                <a:lnTo>
                  <a:pt x="1833954" y="1267912"/>
                </a:lnTo>
                <a:close/>
              </a:path>
              <a:path w="2454909" h="3335654">
                <a:moveTo>
                  <a:pt x="1833954" y="1276802"/>
                </a:moveTo>
                <a:lnTo>
                  <a:pt x="1833476" y="1275532"/>
                </a:lnTo>
                <a:lnTo>
                  <a:pt x="1831689" y="1275532"/>
                </a:lnTo>
                <a:lnTo>
                  <a:pt x="1827651" y="1270452"/>
                </a:lnTo>
                <a:lnTo>
                  <a:pt x="1833954" y="1270452"/>
                </a:lnTo>
                <a:lnTo>
                  <a:pt x="1833954" y="1276802"/>
                </a:lnTo>
                <a:close/>
              </a:path>
              <a:path w="2454909" h="3335654">
                <a:moveTo>
                  <a:pt x="1833954" y="1294582"/>
                </a:moveTo>
                <a:lnTo>
                  <a:pt x="1803600" y="1294582"/>
                </a:lnTo>
                <a:lnTo>
                  <a:pt x="1809476" y="1290772"/>
                </a:lnTo>
                <a:lnTo>
                  <a:pt x="1807754" y="1289502"/>
                </a:lnTo>
                <a:lnTo>
                  <a:pt x="1808542" y="1286962"/>
                </a:lnTo>
                <a:lnTo>
                  <a:pt x="1809389" y="1283152"/>
                </a:lnTo>
                <a:lnTo>
                  <a:pt x="1812471" y="1283152"/>
                </a:lnTo>
                <a:lnTo>
                  <a:pt x="1810069" y="1276802"/>
                </a:lnTo>
                <a:lnTo>
                  <a:pt x="1808484" y="1275532"/>
                </a:lnTo>
                <a:lnTo>
                  <a:pt x="1806675" y="1275532"/>
                </a:lnTo>
                <a:lnTo>
                  <a:pt x="1801389" y="1274262"/>
                </a:lnTo>
                <a:lnTo>
                  <a:pt x="1815063" y="1274262"/>
                </a:lnTo>
                <a:lnTo>
                  <a:pt x="1813405" y="1279342"/>
                </a:lnTo>
                <a:lnTo>
                  <a:pt x="1813716" y="1281882"/>
                </a:lnTo>
                <a:lnTo>
                  <a:pt x="1815300" y="1284422"/>
                </a:lnTo>
                <a:lnTo>
                  <a:pt x="1820756" y="1285692"/>
                </a:lnTo>
                <a:lnTo>
                  <a:pt x="1827394" y="1285692"/>
                </a:lnTo>
                <a:lnTo>
                  <a:pt x="1827760" y="1286962"/>
                </a:lnTo>
                <a:lnTo>
                  <a:pt x="1832058" y="1289502"/>
                </a:lnTo>
                <a:lnTo>
                  <a:pt x="1833954" y="1289502"/>
                </a:lnTo>
                <a:lnTo>
                  <a:pt x="1833954" y="1294582"/>
                </a:lnTo>
                <a:close/>
              </a:path>
              <a:path w="2454909" h="3335654">
                <a:moveTo>
                  <a:pt x="1827394" y="1285692"/>
                </a:moveTo>
                <a:lnTo>
                  <a:pt x="1820756" y="1285692"/>
                </a:lnTo>
                <a:lnTo>
                  <a:pt x="1824200" y="1281882"/>
                </a:lnTo>
                <a:lnTo>
                  <a:pt x="1826660" y="1283152"/>
                </a:lnTo>
                <a:lnTo>
                  <a:pt x="1827394" y="1285692"/>
                </a:lnTo>
                <a:close/>
              </a:path>
              <a:path w="2454909" h="3335654">
                <a:moveTo>
                  <a:pt x="1227968" y="1446982"/>
                </a:moveTo>
                <a:lnTo>
                  <a:pt x="1088566" y="1446982"/>
                </a:lnTo>
                <a:lnTo>
                  <a:pt x="1088566" y="1286962"/>
                </a:lnTo>
                <a:lnTo>
                  <a:pt x="1227968" y="1286962"/>
                </a:lnTo>
                <a:lnTo>
                  <a:pt x="1227968" y="1446982"/>
                </a:lnTo>
                <a:close/>
              </a:path>
              <a:path w="2454909" h="3335654">
                <a:moveTo>
                  <a:pt x="1833954" y="1289502"/>
                </a:moveTo>
                <a:lnTo>
                  <a:pt x="1833049" y="1289502"/>
                </a:lnTo>
                <a:lnTo>
                  <a:pt x="1833954" y="1286962"/>
                </a:lnTo>
                <a:lnTo>
                  <a:pt x="1833954" y="1289502"/>
                </a:lnTo>
                <a:close/>
              </a:path>
              <a:path w="2454909" h="3335654">
                <a:moveTo>
                  <a:pt x="1728117" y="1312362"/>
                </a:moveTo>
                <a:lnTo>
                  <a:pt x="1708632" y="1312362"/>
                </a:lnTo>
                <a:lnTo>
                  <a:pt x="1718097" y="1309822"/>
                </a:lnTo>
                <a:lnTo>
                  <a:pt x="1720839" y="1303472"/>
                </a:lnTo>
                <a:lnTo>
                  <a:pt x="1715810" y="1295852"/>
                </a:lnTo>
                <a:lnTo>
                  <a:pt x="1707301" y="1293312"/>
                </a:lnTo>
                <a:lnTo>
                  <a:pt x="1799129" y="1293312"/>
                </a:lnTo>
                <a:lnTo>
                  <a:pt x="1803600" y="1294582"/>
                </a:lnTo>
                <a:lnTo>
                  <a:pt x="1833954" y="1294582"/>
                </a:lnTo>
                <a:lnTo>
                  <a:pt x="1833954" y="1295852"/>
                </a:lnTo>
                <a:lnTo>
                  <a:pt x="1820756" y="1295852"/>
                </a:lnTo>
                <a:lnTo>
                  <a:pt x="1818720" y="1299662"/>
                </a:lnTo>
                <a:lnTo>
                  <a:pt x="1808998" y="1299662"/>
                </a:lnTo>
                <a:lnTo>
                  <a:pt x="1801794" y="1300932"/>
                </a:lnTo>
                <a:lnTo>
                  <a:pt x="1800524" y="1303472"/>
                </a:lnTo>
                <a:lnTo>
                  <a:pt x="1774795" y="1303472"/>
                </a:lnTo>
                <a:lnTo>
                  <a:pt x="1774752" y="1306012"/>
                </a:lnTo>
                <a:lnTo>
                  <a:pt x="1731542" y="1306012"/>
                </a:lnTo>
                <a:lnTo>
                  <a:pt x="1727790" y="1309822"/>
                </a:lnTo>
                <a:lnTo>
                  <a:pt x="1728117" y="1312362"/>
                </a:lnTo>
                <a:close/>
              </a:path>
              <a:path w="2454909" h="3335654">
                <a:moveTo>
                  <a:pt x="1833954" y="1298172"/>
                </a:moveTo>
                <a:lnTo>
                  <a:pt x="1828158" y="1297122"/>
                </a:lnTo>
                <a:lnTo>
                  <a:pt x="1827760" y="1297122"/>
                </a:lnTo>
                <a:lnTo>
                  <a:pt x="1828274" y="1295852"/>
                </a:lnTo>
                <a:lnTo>
                  <a:pt x="1833954" y="1295852"/>
                </a:lnTo>
                <a:lnTo>
                  <a:pt x="1833954" y="1298172"/>
                </a:lnTo>
                <a:close/>
              </a:path>
              <a:path w="2454909" h="3335654">
                <a:moveTo>
                  <a:pt x="1830843" y="1326332"/>
                </a:moveTo>
                <a:lnTo>
                  <a:pt x="1695572" y="1326332"/>
                </a:lnTo>
                <a:lnTo>
                  <a:pt x="1700912" y="1325062"/>
                </a:lnTo>
                <a:lnTo>
                  <a:pt x="1699870" y="1318712"/>
                </a:lnTo>
                <a:lnTo>
                  <a:pt x="1704306" y="1317442"/>
                </a:lnTo>
                <a:lnTo>
                  <a:pt x="1706795" y="1312362"/>
                </a:lnTo>
                <a:lnTo>
                  <a:pt x="1703539" y="1308552"/>
                </a:lnTo>
                <a:lnTo>
                  <a:pt x="1702924" y="1308552"/>
                </a:lnTo>
                <a:lnTo>
                  <a:pt x="1701708" y="1307282"/>
                </a:lnTo>
                <a:lnTo>
                  <a:pt x="1699812" y="1304742"/>
                </a:lnTo>
                <a:lnTo>
                  <a:pt x="1700123" y="1304742"/>
                </a:lnTo>
                <a:lnTo>
                  <a:pt x="1698995" y="1302202"/>
                </a:lnTo>
                <a:lnTo>
                  <a:pt x="1695053" y="1298392"/>
                </a:lnTo>
                <a:lnTo>
                  <a:pt x="1689721" y="1297122"/>
                </a:lnTo>
                <a:lnTo>
                  <a:pt x="1700594" y="1297122"/>
                </a:lnTo>
                <a:lnTo>
                  <a:pt x="1699161" y="1298392"/>
                </a:lnTo>
                <a:lnTo>
                  <a:pt x="1700688" y="1303472"/>
                </a:lnTo>
                <a:lnTo>
                  <a:pt x="1704277" y="1306012"/>
                </a:lnTo>
                <a:lnTo>
                  <a:pt x="1707894" y="1307282"/>
                </a:lnTo>
                <a:lnTo>
                  <a:pt x="1708632" y="1312362"/>
                </a:lnTo>
                <a:lnTo>
                  <a:pt x="1728117" y="1312362"/>
                </a:lnTo>
                <a:lnTo>
                  <a:pt x="1728444" y="1314902"/>
                </a:lnTo>
                <a:lnTo>
                  <a:pt x="1732946" y="1317442"/>
                </a:lnTo>
                <a:lnTo>
                  <a:pt x="1833954" y="1317442"/>
                </a:lnTo>
                <a:lnTo>
                  <a:pt x="1833954" y="1325062"/>
                </a:lnTo>
                <a:lnTo>
                  <a:pt x="1832622" y="1325062"/>
                </a:lnTo>
                <a:lnTo>
                  <a:pt x="1830843" y="1326332"/>
                </a:lnTo>
                <a:close/>
              </a:path>
              <a:path w="2454909" h="3335654">
                <a:moveTo>
                  <a:pt x="1834381" y="1308552"/>
                </a:moveTo>
                <a:lnTo>
                  <a:pt x="1833954" y="1308552"/>
                </a:lnTo>
                <a:lnTo>
                  <a:pt x="1833954" y="1298172"/>
                </a:lnTo>
                <a:lnTo>
                  <a:pt x="1835169" y="1298392"/>
                </a:lnTo>
                <a:lnTo>
                  <a:pt x="1834381" y="1308552"/>
                </a:lnTo>
                <a:close/>
              </a:path>
              <a:path w="2454909" h="3335654">
                <a:moveTo>
                  <a:pt x="1833954" y="1313632"/>
                </a:moveTo>
                <a:lnTo>
                  <a:pt x="1807189" y="1313632"/>
                </a:lnTo>
                <a:lnTo>
                  <a:pt x="1810467" y="1312362"/>
                </a:lnTo>
                <a:lnTo>
                  <a:pt x="1813289" y="1309822"/>
                </a:lnTo>
                <a:lnTo>
                  <a:pt x="1812413" y="1306012"/>
                </a:lnTo>
                <a:lnTo>
                  <a:pt x="1812160" y="1303472"/>
                </a:lnTo>
                <a:lnTo>
                  <a:pt x="1811060" y="1300932"/>
                </a:lnTo>
                <a:lnTo>
                  <a:pt x="1808998" y="1299662"/>
                </a:lnTo>
                <a:lnTo>
                  <a:pt x="1818720" y="1299662"/>
                </a:lnTo>
                <a:lnTo>
                  <a:pt x="1817362" y="1302202"/>
                </a:lnTo>
                <a:lnTo>
                  <a:pt x="1820980" y="1306012"/>
                </a:lnTo>
                <a:lnTo>
                  <a:pt x="1822478" y="1308552"/>
                </a:lnTo>
                <a:lnTo>
                  <a:pt x="1826241" y="1309822"/>
                </a:lnTo>
                <a:lnTo>
                  <a:pt x="1833954" y="1309822"/>
                </a:lnTo>
                <a:lnTo>
                  <a:pt x="1833954" y="1313632"/>
                </a:lnTo>
                <a:close/>
              </a:path>
              <a:path w="2454909" h="3335654">
                <a:moveTo>
                  <a:pt x="1833954" y="1317442"/>
                </a:moveTo>
                <a:lnTo>
                  <a:pt x="1781582" y="1317442"/>
                </a:lnTo>
                <a:lnTo>
                  <a:pt x="1787504" y="1316172"/>
                </a:lnTo>
                <a:lnTo>
                  <a:pt x="1789927" y="1311092"/>
                </a:lnTo>
                <a:lnTo>
                  <a:pt x="1788467" y="1306012"/>
                </a:lnTo>
                <a:lnTo>
                  <a:pt x="1782740" y="1303472"/>
                </a:lnTo>
                <a:lnTo>
                  <a:pt x="1800524" y="1303472"/>
                </a:lnTo>
                <a:lnTo>
                  <a:pt x="1798620" y="1307282"/>
                </a:lnTo>
                <a:lnTo>
                  <a:pt x="1800551" y="1313632"/>
                </a:lnTo>
                <a:lnTo>
                  <a:pt x="1833954" y="1313632"/>
                </a:lnTo>
                <a:lnTo>
                  <a:pt x="1833954" y="1317442"/>
                </a:lnTo>
                <a:close/>
              </a:path>
              <a:path w="2454909" h="3335654">
                <a:moveTo>
                  <a:pt x="1781582" y="1317442"/>
                </a:moveTo>
                <a:lnTo>
                  <a:pt x="1738041" y="1317442"/>
                </a:lnTo>
                <a:lnTo>
                  <a:pt x="1741544" y="1314902"/>
                </a:lnTo>
                <a:lnTo>
                  <a:pt x="1741272" y="1309822"/>
                </a:lnTo>
                <a:lnTo>
                  <a:pt x="1736952" y="1306012"/>
                </a:lnTo>
                <a:lnTo>
                  <a:pt x="1774752" y="1306012"/>
                </a:lnTo>
                <a:lnTo>
                  <a:pt x="1774600" y="1314902"/>
                </a:lnTo>
                <a:lnTo>
                  <a:pt x="1781582" y="1317442"/>
                </a:lnTo>
                <a:close/>
              </a:path>
              <a:path w="2454909" h="3335654">
                <a:moveTo>
                  <a:pt x="1833954" y="1309822"/>
                </a:moveTo>
                <a:lnTo>
                  <a:pt x="1826241" y="1309822"/>
                </a:lnTo>
                <a:lnTo>
                  <a:pt x="1826660" y="1307282"/>
                </a:lnTo>
                <a:lnTo>
                  <a:pt x="1826834" y="1308552"/>
                </a:lnTo>
                <a:lnTo>
                  <a:pt x="1833954" y="1308552"/>
                </a:lnTo>
                <a:lnTo>
                  <a:pt x="1833954" y="1309822"/>
                </a:lnTo>
                <a:close/>
              </a:path>
              <a:path w="2454909" h="3335654">
                <a:moveTo>
                  <a:pt x="1833954" y="1327602"/>
                </a:moveTo>
                <a:lnTo>
                  <a:pt x="1833498" y="1326332"/>
                </a:lnTo>
                <a:lnTo>
                  <a:pt x="1832622" y="1325062"/>
                </a:lnTo>
                <a:lnTo>
                  <a:pt x="1833954" y="1325062"/>
                </a:lnTo>
                <a:lnTo>
                  <a:pt x="1833954" y="1327602"/>
                </a:lnTo>
                <a:close/>
              </a:path>
              <a:path w="2454909" h="3335654">
                <a:moveTo>
                  <a:pt x="1763942" y="1342842"/>
                </a:moveTo>
                <a:lnTo>
                  <a:pt x="1700572" y="1342842"/>
                </a:lnTo>
                <a:lnTo>
                  <a:pt x="1706990" y="1341572"/>
                </a:lnTo>
                <a:lnTo>
                  <a:pt x="1709645" y="1341572"/>
                </a:lnTo>
                <a:lnTo>
                  <a:pt x="1711288" y="1339032"/>
                </a:lnTo>
                <a:lnTo>
                  <a:pt x="1711765" y="1339032"/>
                </a:lnTo>
                <a:lnTo>
                  <a:pt x="1712844" y="1336492"/>
                </a:lnTo>
                <a:lnTo>
                  <a:pt x="1713205" y="1336492"/>
                </a:lnTo>
                <a:lnTo>
                  <a:pt x="1712811" y="1330142"/>
                </a:lnTo>
                <a:lnTo>
                  <a:pt x="1709261" y="1327602"/>
                </a:lnTo>
                <a:lnTo>
                  <a:pt x="1822673" y="1327602"/>
                </a:lnTo>
                <a:lnTo>
                  <a:pt x="1821067" y="1328872"/>
                </a:lnTo>
                <a:lnTo>
                  <a:pt x="1820304" y="1330142"/>
                </a:lnTo>
                <a:lnTo>
                  <a:pt x="1767306" y="1330142"/>
                </a:lnTo>
                <a:lnTo>
                  <a:pt x="1764817" y="1335222"/>
                </a:lnTo>
                <a:lnTo>
                  <a:pt x="1759644" y="1335222"/>
                </a:lnTo>
                <a:lnTo>
                  <a:pt x="1763942" y="1342842"/>
                </a:lnTo>
                <a:close/>
              </a:path>
              <a:path w="2454909" h="3335654">
                <a:moveTo>
                  <a:pt x="1827963" y="1328872"/>
                </a:moveTo>
                <a:lnTo>
                  <a:pt x="1827789" y="1327602"/>
                </a:lnTo>
                <a:lnTo>
                  <a:pt x="1829403" y="1327602"/>
                </a:lnTo>
                <a:lnTo>
                  <a:pt x="1827963" y="1328872"/>
                </a:lnTo>
                <a:close/>
              </a:path>
              <a:path w="2454909" h="3335654">
                <a:moveTo>
                  <a:pt x="1777342" y="1335222"/>
                </a:moveTo>
                <a:lnTo>
                  <a:pt x="1774260" y="1331412"/>
                </a:lnTo>
                <a:lnTo>
                  <a:pt x="1767306" y="1330142"/>
                </a:lnTo>
                <a:lnTo>
                  <a:pt x="1784180" y="1330142"/>
                </a:lnTo>
                <a:lnTo>
                  <a:pt x="1779375" y="1331412"/>
                </a:lnTo>
                <a:lnTo>
                  <a:pt x="1777342" y="1335222"/>
                </a:lnTo>
                <a:close/>
              </a:path>
              <a:path w="2454909" h="3335654">
                <a:moveTo>
                  <a:pt x="1792939" y="1347922"/>
                </a:moveTo>
                <a:lnTo>
                  <a:pt x="1785931" y="1347922"/>
                </a:lnTo>
                <a:lnTo>
                  <a:pt x="1786553" y="1345382"/>
                </a:lnTo>
                <a:lnTo>
                  <a:pt x="1789462" y="1339032"/>
                </a:lnTo>
                <a:lnTo>
                  <a:pt x="1790735" y="1335222"/>
                </a:lnTo>
                <a:lnTo>
                  <a:pt x="1787320" y="1332682"/>
                </a:lnTo>
                <a:lnTo>
                  <a:pt x="1784180" y="1330142"/>
                </a:lnTo>
                <a:lnTo>
                  <a:pt x="1820304" y="1330142"/>
                </a:lnTo>
                <a:lnTo>
                  <a:pt x="1819540" y="1331412"/>
                </a:lnTo>
                <a:lnTo>
                  <a:pt x="1817732" y="1333952"/>
                </a:lnTo>
                <a:lnTo>
                  <a:pt x="1818607" y="1335222"/>
                </a:lnTo>
                <a:lnTo>
                  <a:pt x="1818568" y="1336492"/>
                </a:lnTo>
                <a:lnTo>
                  <a:pt x="1817703" y="1336492"/>
                </a:lnTo>
                <a:lnTo>
                  <a:pt x="1816624" y="1339032"/>
                </a:lnTo>
                <a:lnTo>
                  <a:pt x="1817417" y="1340302"/>
                </a:lnTo>
                <a:lnTo>
                  <a:pt x="1799107" y="1340302"/>
                </a:lnTo>
                <a:lnTo>
                  <a:pt x="1797269" y="1341572"/>
                </a:lnTo>
                <a:lnTo>
                  <a:pt x="1793109" y="1345382"/>
                </a:lnTo>
                <a:lnTo>
                  <a:pt x="1792939" y="1347922"/>
                </a:lnTo>
                <a:close/>
              </a:path>
              <a:path w="2454909" h="3335654">
                <a:moveTo>
                  <a:pt x="1767306" y="1337762"/>
                </a:moveTo>
                <a:lnTo>
                  <a:pt x="1759644" y="1335222"/>
                </a:lnTo>
                <a:lnTo>
                  <a:pt x="1765664" y="1335222"/>
                </a:lnTo>
                <a:lnTo>
                  <a:pt x="1766402" y="1336492"/>
                </a:lnTo>
                <a:lnTo>
                  <a:pt x="1767306" y="1337762"/>
                </a:lnTo>
                <a:close/>
              </a:path>
              <a:path w="2454909" h="3335654">
                <a:moveTo>
                  <a:pt x="1818491" y="1339032"/>
                </a:moveTo>
                <a:lnTo>
                  <a:pt x="1817985" y="1337762"/>
                </a:lnTo>
                <a:lnTo>
                  <a:pt x="1817732" y="1337762"/>
                </a:lnTo>
                <a:lnTo>
                  <a:pt x="1817703" y="1336492"/>
                </a:lnTo>
                <a:lnTo>
                  <a:pt x="1818568" y="1336492"/>
                </a:lnTo>
                <a:lnTo>
                  <a:pt x="1818491" y="1339032"/>
                </a:lnTo>
                <a:close/>
              </a:path>
              <a:path w="2454909" h="3335654">
                <a:moveTo>
                  <a:pt x="1618549" y="1357970"/>
                </a:moveTo>
                <a:lnTo>
                  <a:pt x="1614171" y="1355542"/>
                </a:lnTo>
                <a:lnTo>
                  <a:pt x="1610893" y="1355542"/>
                </a:lnTo>
                <a:lnTo>
                  <a:pt x="1614258" y="1350462"/>
                </a:lnTo>
                <a:lnTo>
                  <a:pt x="1612167" y="1344112"/>
                </a:lnTo>
                <a:lnTo>
                  <a:pt x="1610951" y="1342842"/>
                </a:lnTo>
                <a:lnTo>
                  <a:pt x="1609251" y="1341572"/>
                </a:lnTo>
                <a:lnTo>
                  <a:pt x="1607753" y="1341572"/>
                </a:lnTo>
                <a:lnTo>
                  <a:pt x="1603911" y="1340302"/>
                </a:lnTo>
                <a:lnTo>
                  <a:pt x="1602131" y="1339032"/>
                </a:lnTo>
                <a:lnTo>
                  <a:pt x="1698028" y="1339032"/>
                </a:lnTo>
                <a:lnTo>
                  <a:pt x="1700572" y="1342842"/>
                </a:lnTo>
                <a:lnTo>
                  <a:pt x="1763942" y="1342842"/>
                </a:lnTo>
                <a:lnTo>
                  <a:pt x="1766091" y="1346652"/>
                </a:lnTo>
                <a:lnTo>
                  <a:pt x="1776604" y="1346652"/>
                </a:lnTo>
                <a:lnTo>
                  <a:pt x="1780367" y="1347922"/>
                </a:lnTo>
                <a:lnTo>
                  <a:pt x="1792939" y="1347922"/>
                </a:lnTo>
                <a:lnTo>
                  <a:pt x="1792515" y="1354272"/>
                </a:lnTo>
                <a:lnTo>
                  <a:pt x="1672207" y="1354272"/>
                </a:lnTo>
                <a:lnTo>
                  <a:pt x="1670419" y="1356812"/>
                </a:lnTo>
                <a:lnTo>
                  <a:pt x="1617789" y="1356812"/>
                </a:lnTo>
                <a:lnTo>
                  <a:pt x="1618549" y="1357970"/>
                </a:lnTo>
                <a:close/>
              </a:path>
              <a:path w="2454909" h="3335654">
                <a:moveTo>
                  <a:pt x="1811769" y="1349192"/>
                </a:moveTo>
                <a:lnTo>
                  <a:pt x="1810973" y="1347922"/>
                </a:lnTo>
                <a:lnTo>
                  <a:pt x="1809931" y="1346652"/>
                </a:lnTo>
                <a:lnTo>
                  <a:pt x="1808571" y="1346652"/>
                </a:lnTo>
                <a:lnTo>
                  <a:pt x="1808434" y="1345382"/>
                </a:lnTo>
                <a:lnTo>
                  <a:pt x="1807983" y="1344070"/>
                </a:lnTo>
                <a:lnTo>
                  <a:pt x="1807298" y="1342842"/>
                </a:lnTo>
                <a:lnTo>
                  <a:pt x="1806393" y="1341572"/>
                </a:lnTo>
                <a:lnTo>
                  <a:pt x="1805207" y="1340302"/>
                </a:lnTo>
                <a:lnTo>
                  <a:pt x="1817417" y="1340302"/>
                </a:lnTo>
                <a:lnTo>
                  <a:pt x="1819001" y="1342842"/>
                </a:lnTo>
                <a:lnTo>
                  <a:pt x="1813347" y="1342842"/>
                </a:lnTo>
                <a:lnTo>
                  <a:pt x="1811769" y="1349192"/>
                </a:lnTo>
                <a:close/>
              </a:path>
              <a:path w="2454909" h="3335654">
                <a:moveTo>
                  <a:pt x="1819443" y="1343550"/>
                </a:moveTo>
                <a:lnTo>
                  <a:pt x="1813347" y="1342842"/>
                </a:lnTo>
                <a:lnTo>
                  <a:pt x="1819001" y="1342842"/>
                </a:lnTo>
                <a:lnTo>
                  <a:pt x="1819443" y="1343550"/>
                </a:lnTo>
                <a:close/>
              </a:path>
              <a:path w="2454909" h="3335654">
                <a:moveTo>
                  <a:pt x="1826776" y="1359352"/>
                </a:moveTo>
                <a:lnTo>
                  <a:pt x="1817478" y="1359352"/>
                </a:lnTo>
                <a:lnTo>
                  <a:pt x="1825278" y="1356812"/>
                </a:lnTo>
                <a:lnTo>
                  <a:pt x="1824287" y="1344112"/>
                </a:lnTo>
                <a:lnTo>
                  <a:pt x="1823925" y="1344070"/>
                </a:lnTo>
                <a:lnTo>
                  <a:pt x="1824967" y="1342842"/>
                </a:lnTo>
                <a:lnTo>
                  <a:pt x="1831552" y="1342842"/>
                </a:lnTo>
                <a:lnTo>
                  <a:pt x="1831067" y="1345382"/>
                </a:lnTo>
                <a:lnTo>
                  <a:pt x="1831950" y="1347922"/>
                </a:lnTo>
                <a:lnTo>
                  <a:pt x="1833954" y="1349192"/>
                </a:lnTo>
                <a:lnTo>
                  <a:pt x="1833954" y="1356812"/>
                </a:lnTo>
                <a:lnTo>
                  <a:pt x="1830394" y="1356812"/>
                </a:lnTo>
                <a:lnTo>
                  <a:pt x="1827427" y="1358082"/>
                </a:lnTo>
                <a:lnTo>
                  <a:pt x="1826776" y="1359352"/>
                </a:lnTo>
                <a:close/>
              </a:path>
              <a:path w="2454909" h="3335654">
                <a:moveTo>
                  <a:pt x="1823889" y="1344112"/>
                </a:moveTo>
                <a:lnTo>
                  <a:pt x="1819794" y="1344112"/>
                </a:lnTo>
                <a:lnTo>
                  <a:pt x="1819443" y="1343550"/>
                </a:lnTo>
                <a:lnTo>
                  <a:pt x="1823925" y="1344070"/>
                </a:lnTo>
                <a:close/>
              </a:path>
              <a:path w="2454909" h="3335654">
                <a:moveTo>
                  <a:pt x="1776604" y="1346652"/>
                </a:moveTo>
                <a:lnTo>
                  <a:pt x="1772140" y="1346652"/>
                </a:lnTo>
                <a:lnTo>
                  <a:pt x="1773609" y="1345382"/>
                </a:lnTo>
                <a:lnTo>
                  <a:pt x="1775106" y="1345382"/>
                </a:lnTo>
                <a:lnTo>
                  <a:pt x="1776206" y="1344112"/>
                </a:lnTo>
                <a:lnTo>
                  <a:pt x="1776604" y="1346652"/>
                </a:lnTo>
                <a:close/>
              </a:path>
              <a:path w="2454909" h="3335654">
                <a:moveTo>
                  <a:pt x="1606899" y="1361892"/>
                </a:moveTo>
                <a:lnTo>
                  <a:pt x="1514225" y="1361892"/>
                </a:lnTo>
                <a:lnTo>
                  <a:pt x="1514351" y="1360788"/>
                </a:lnTo>
                <a:lnTo>
                  <a:pt x="1514420" y="1360622"/>
                </a:lnTo>
                <a:lnTo>
                  <a:pt x="1517025" y="1356812"/>
                </a:lnTo>
                <a:lnTo>
                  <a:pt x="1516577" y="1350462"/>
                </a:lnTo>
                <a:lnTo>
                  <a:pt x="1597269" y="1350462"/>
                </a:lnTo>
                <a:lnTo>
                  <a:pt x="1598853" y="1351732"/>
                </a:lnTo>
                <a:lnTo>
                  <a:pt x="1599924" y="1351732"/>
                </a:lnTo>
                <a:lnTo>
                  <a:pt x="1602131" y="1353002"/>
                </a:lnTo>
                <a:lnTo>
                  <a:pt x="1602811" y="1355542"/>
                </a:lnTo>
                <a:lnTo>
                  <a:pt x="1614171" y="1355542"/>
                </a:lnTo>
                <a:lnTo>
                  <a:pt x="1612673" y="1356812"/>
                </a:lnTo>
                <a:lnTo>
                  <a:pt x="1608520" y="1359352"/>
                </a:lnTo>
                <a:lnTo>
                  <a:pt x="1606899" y="1361892"/>
                </a:lnTo>
                <a:close/>
              </a:path>
              <a:path w="2454909" h="3335654">
                <a:moveTo>
                  <a:pt x="1706475" y="1368242"/>
                </a:moveTo>
                <a:lnTo>
                  <a:pt x="1680334" y="1368242"/>
                </a:lnTo>
                <a:lnTo>
                  <a:pt x="1682714" y="1359352"/>
                </a:lnTo>
                <a:lnTo>
                  <a:pt x="1678214" y="1355542"/>
                </a:lnTo>
                <a:lnTo>
                  <a:pt x="1672207" y="1354272"/>
                </a:lnTo>
                <a:lnTo>
                  <a:pt x="1765099" y="1354272"/>
                </a:lnTo>
                <a:lnTo>
                  <a:pt x="1764941" y="1355542"/>
                </a:lnTo>
                <a:lnTo>
                  <a:pt x="1721063" y="1355542"/>
                </a:lnTo>
                <a:lnTo>
                  <a:pt x="1718914" y="1356812"/>
                </a:lnTo>
                <a:lnTo>
                  <a:pt x="1717561" y="1358082"/>
                </a:lnTo>
                <a:lnTo>
                  <a:pt x="1716599" y="1359352"/>
                </a:lnTo>
                <a:lnTo>
                  <a:pt x="1716302" y="1360622"/>
                </a:lnTo>
                <a:lnTo>
                  <a:pt x="1710557" y="1360622"/>
                </a:lnTo>
                <a:lnTo>
                  <a:pt x="1707074" y="1363162"/>
                </a:lnTo>
                <a:lnTo>
                  <a:pt x="1706475" y="1368242"/>
                </a:lnTo>
                <a:close/>
              </a:path>
              <a:path w="2454909" h="3335654">
                <a:moveTo>
                  <a:pt x="1786109" y="1377132"/>
                </a:moveTo>
                <a:lnTo>
                  <a:pt x="1774513" y="1377132"/>
                </a:lnTo>
                <a:lnTo>
                  <a:pt x="1780113" y="1374592"/>
                </a:lnTo>
                <a:lnTo>
                  <a:pt x="1780960" y="1370782"/>
                </a:lnTo>
                <a:lnTo>
                  <a:pt x="1781495" y="1366972"/>
                </a:lnTo>
                <a:lnTo>
                  <a:pt x="1780280" y="1366972"/>
                </a:lnTo>
                <a:lnTo>
                  <a:pt x="1778695" y="1363162"/>
                </a:lnTo>
                <a:lnTo>
                  <a:pt x="1777168" y="1363162"/>
                </a:lnTo>
                <a:lnTo>
                  <a:pt x="1776235" y="1360622"/>
                </a:lnTo>
                <a:lnTo>
                  <a:pt x="1777342" y="1359352"/>
                </a:lnTo>
                <a:lnTo>
                  <a:pt x="1775360" y="1356812"/>
                </a:lnTo>
                <a:lnTo>
                  <a:pt x="1771091" y="1355542"/>
                </a:lnTo>
                <a:lnTo>
                  <a:pt x="1765099" y="1354272"/>
                </a:lnTo>
                <a:lnTo>
                  <a:pt x="1792515" y="1354272"/>
                </a:lnTo>
                <a:lnTo>
                  <a:pt x="1797971" y="1356812"/>
                </a:lnTo>
                <a:lnTo>
                  <a:pt x="1798029" y="1358082"/>
                </a:lnTo>
                <a:lnTo>
                  <a:pt x="1790113" y="1358082"/>
                </a:lnTo>
                <a:lnTo>
                  <a:pt x="1786495" y="1359352"/>
                </a:lnTo>
                <a:lnTo>
                  <a:pt x="1783384" y="1364432"/>
                </a:lnTo>
                <a:lnTo>
                  <a:pt x="1783494" y="1369512"/>
                </a:lnTo>
                <a:lnTo>
                  <a:pt x="1783582" y="1372120"/>
                </a:lnTo>
                <a:lnTo>
                  <a:pt x="1786109" y="1377132"/>
                </a:lnTo>
                <a:close/>
              </a:path>
              <a:path w="2454909" h="3335654">
                <a:moveTo>
                  <a:pt x="1736273" y="1365702"/>
                </a:moveTo>
                <a:lnTo>
                  <a:pt x="1737372" y="1360622"/>
                </a:lnTo>
                <a:lnTo>
                  <a:pt x="1732481" y="1356812"/>
                </a:lnTo>
                <a:lnTo>
                  <a:pt x="1721150" y="1356812"/>
                </a:lnTo>
                <a:lnTo>
                  <a:pt x="1721063" y="1355542"/>
                </a:lnTo>
                <a:lnTo>
                  <a:pt x="1764941" y="1355542"/>
                </a:lnTo>
                <a:lnTo>
                  <a:pt x="1763991" y="1363162"/>
                </a:lnTo>
                <a:lnTo>
                  <a:pt x="1743906" y="1363162"/>
                </a:lnTo>
                <a:lnTo>
                  <a:pt x="1743324" y="1364432"/>
                </a:lnTo>
                <a:lnTo>
                  <a:pt x="1738024" y="1364432"/>
                </a:lnTo>
                <a:lnTo>
                  <a:pt x="1736273" y="1365702"/>
                </a:lnTo>
                <a:close/>
              </a:path>
              <a:path w="2454909" h="3335654">
                <a:moveTo>
                  <a:pt x="1822607" y="1378402"/>
                </a:moveTo>
                <a:lnTo>
                  <a:pt x="1804729" y="1378402"/>
                </a:lnTo>
                <a:lnTo>
                  <a:pt x="1809591" y="1372052"/>
                </a:lnTo>
                <a:lnTo>
                  <a:pt x="1810749" y="1366972"/>
                </a:lnTo>
                <a:lnTo>
                  <a:pt x="1810973" y="1365702"/>
                </a:lnTo>
                <a:lnTo>
                  <a:pt x="1810098" y="1363162"/>
                </a:lnTo>
                <a:lnTo>
                  <a:pt x="1810749" y="1360622"/>
                </a:lnTo>
                <a:lnTo>
                  <a:pt x="1813658" y="1358082"/>
                </a:lnTo>
                <a:lnTo>
                  <a:pt x="1813658" y="1355542"/>
                </a:lnTo>
                <a:lnTo>
                  <a:pt x="1817478" y="1359352"/>
                </a:lnTo>
                <a:lnTo>
                  <a:pt x="1826776" y="1359352"/>
                </a:lnTo>
                <a:lnTo>
                  <a:pt x="1825474" y="1361892"/>
                </a:lnTo>
                <a:lnTo>
                  <a:pt x="1823860" y="1365702"/>
                </a:lnTo>
                <a:lnTo>
                  <a:pt x="1824200" y="1366972"/>
                </a:lnTo>
                <a:lnTo>
                  <a:pt x="1823411" y="1369512"/>
                </a:lnTo>
                <a:lnTo>
                  <a:pt x="1822420" y="1369512"/>
                </a:lnTo>
                <a:lnTo>
                  <a:pt x="1822225" y="1370782"/>
                </a:lnTo>
                <a:lnTo>
                  <a:pt x="1821096" y="1373322"/>
                </a:lnTo>
                <a:lnTo>
                  <a:pt x="1822607" y="1378402"/>
                </a:lnTo>
                <a:close/>
              </a:path>
              <a:path w="2454909" h="3335654">
                <a:moveTo>
                  <a:pt x="1618751" y="1358082"/>
                </a:moveTo>
                <a:lnTo>
                  <a:pt x="1618549" y="1357970"/>
                </a:lnTo>
                <a:lnTo>
                  <a:pt x="1617789" y="1356812"/>
                </a:lnTo>
                <a:lnTo>
                  <a:pt x="1618751" y="1358082"/>
                </a:lnTo>
                <a:close/>
              </a:path>
              <a:path w="2454909" h="3335654">
                <a:moveTo>
                  <a:pt x="1669526" y="1358082"/>
                </a:moveTo>
                <a:lnTo>
                  <a:pt x="1618751" y="1358082"/>
                </a:lnTo>
                <a:lnTo>
                  <a:pt x="1617789" y="1356812"/>
                </a:lnTo>
                <a:lnTo>
                  <a:pt x="1670419" y="1356812"/>
                </a:lnTo>
                <a:lnTo>
                  <a:pt x="1669526" y="1358082"/>
                </a:lnTo>
                <a:close/>
              </a:path>
              <a:path w="2454909" h="3335654">
                <a:moveTo>
                  <a:pt x="1833954" y="1358082"/>
                </a:moveTo>
                <a:lnTo>
                  <a:pt x="1833476" y="1356812"/>
                </a:lnTo>
                <a:lnTo>
                  <a:pt x="1833954" y="1356812"/>
                </a:lnTo>
                <a:lnTo>
                  <a:pt x="1833954" y="1358082"/>
                </a:lnTo>
                <a:close/>
              </a:path>
              <a:path w="2454909" h="3335654">
                <a:moveTo>
                  <a:pt x="1624431" y="1370782"/>
                </a:moveTo>
                <a:lnTo>
                  <a:pt x="1615640" y="1370782"/>
                </a:lnTo>
                <a:lnTo>
                  <a:pt x="1618411" y="1369512"/>
                </a:lnTo>
                <a:lnTo>
                  <a:pt x="1621038" y="1366972"/>
                </a:lnTo>
                <a:lnTo>
                  <a:pt x="1621522" y="1364432"/>
                </a:lnTo>
                <a:lnTo>
                  <a:pt x="1621291" y="1363162"/>
                </a:lnTo>
                <a:lnTo>
                  <a:pt x="1621125" y="1361892"/>
                </a:lnTo>
                <a:lnTo>
                  <a:pt x="1618549" y="1357970"/>
                </a:lnTo>
                <a:lnTo>
                  <a:pt x="1618751" y="1358082"/>
                </a:lnTo>
                <a:lnTo>
                  <a:pt x="1669526" y="1358082"/>
                </a:lnTo>
                <a:lnTo>
                  <a:pt x="1668632" y="1359352"/>
                </a:lnTo>
                <a:lnTo>
                  <a:pt x="1668697" y="1361892"/>
                </a:lnTo>
                <a:lnTo>
                  <a:pt x="1660414" y="1361892"/>
                </a:lnTo>
                <a:lnTo>
                  <a:pt x="1659300" y="1366972"/>
                </a:lnTo>
                <a:lnTo>
                  <a:pt x="1630024" y="1366972"/>
                </a:lnTo>
                <a:lnTo>
                  <a:pt x="1628187" y="1368242"/>
                </a:lnTo>
                <a:lnTo>
                  <a:pt x="1626747" y="1368242"/>
                </a:lnTo>
                <a:lnTo>
                  <a:pt x="1624880" y="1369512"/>
                </a:lnTo>
                <a:lnTo>
                  <a:pt x="1625690" y="1369512"/>
                </a:lnTo>
                <a:lnTo>
                  <a:pt x="1624431" y="1370782"/>
                </a:lnTo>
                <a:close/>
              </a:path>
              <a:path w="2454909" h="3335654">
                <a:moveTo>
                  <a:pt x="1796087" y="1362839"/>
                </a:moveTo>
                <a:lnTo>
                  <a:pt x="1794411" y="1358082"/>
                </a:lnTo>
                <a:lnTo>
                  <a:pt x="1798029" y="1358082"/>
                </a:lnTo>
                <a:lnTo>
                  <a:pt x="1798622" y="1359352"/>
                </a:lnTo>
                <a:lnTo>
                  <a:pt x="1799642" y="1360622"/>
                </a:lnTo>
                <a:lnTo>
                  <a:pt x="1796087" y="1362839"/>
                </a:lnTo>
                <a:close/>
              </a:path>
              <a:path w="2454909" h="3335654">
                <a:moveTo>
                  <a:pt x="1716006" y="1361892"/>
                </a:moveTo>
                <a:lnTo>
                  <a:pt x="1710557" y="1360622"/>
                </a:lnTo>
                <a:lnTo>
                  <a:pt x="1716302" y="1360622"/>
                </a:lnTo>
                <a:lnTo>
                  <a:pt x="1716006" y="1361892"/>
                </a:lnTo>
                <a:close/>
              </a:path>
              <a:path w="2454909" h="3335654">
                <a:moveTo>
                  <a:pt x="1607409" y="1366972"/>
                </a:moveTo>
                <a:lnTo>
                  <a:pt x="1511968" y="1366972"/>
                </a:lnTo>
                <a:lnTo>
                  <a:pt x="1514307" y="1360788"/>
                </a:lnTo>
                <a:lnTo>
                  <a:pt x="1514225" y="1361892"/>
                </a:lnTo>
                <a:lnTo>
                  <a:pt x="1606899" y="1361892"/>
                </a:lnTo>
                <a:lnTo>
                  <a:pt x="1606089" y="1363162"/>
                </a:lnTo>
                <a:lnTo>
                  <a:pt x="1607409" y="1366972"/>
                </a:lnTo>
                <a:close/>
              </a:path>
              <a:path w="2454909" h="3335654">
                <a:moveTo>
                  <a:pt x="1513889" y="1361892"/>
                </a:moveTo>
                <a:lnTo>
                  <a:pt x="1513552" y="1361892"/>
                </a:lnTo>
                <a:lnTo>
                  <a:pt x="1514307" y="1360788"/>
                </a:lnTo>
                <a:lnTo>
                  <a:pt x="1513889" y="1361892"/>
                </a:lnTo>
                <a:close/>
              </a:path>
              <a:path w="2454909" h="3335654">
                <a:moveTo>
                  <a:pt x="1668830" y="1364484"/>
                </a:moveTo>
                <a:lnTo>
                  <a:pt x="1660414" y="1361892"/>
                </a:lnTo>
                <a:lnTo>
                  <a:pt x="1668697" y="1361892"/>
                </a:lnTo>
                <a:lnTo>
                  <a:pt x="1668761" y="1364432"/>
                </a:lnTo>
                <a:close/>
              </a:path>
              <a:path w="2454909" h="3335654">
                <a:moveTo>
                  <a:pt x="1794993" y="1372120"/>
                </a:moveTo>
                <a:lnTo>
                  <a:pt x="1794986" y="1370782"/>
                </a:lnTo>
                <a:lnTo>
                  <a:pt x="1795569" y="1363162"/>
                </a:lnTo>
                <a:lnTo>
                  <a:pt x="1796087" y="1362839"/>
                </a:lnTo>
                <a:lnTo>
                  <a:pt x="1797095" y="1365702"/>
                </a:lnTo>
                <a:lnTo>
                  <a:pt x="1795771" y="1368242"/>
                </a:lnTo>
                <a:lnTo>
                  <a:pt x="1794993" y="1372120"/>
                </a:lnTo>
                <a:close/>
              </a:path>
              <a:path w="2454909" h="3335654">
                <a:moveTo>
                  <a:pt x="1752777" y="1370782"/>
                </a:moveTo>
                <a:lnTo>
                  <a:pt x="1753906" y="1365702"/>
                </a:lnTo>
                <a:lnTo>
                  <a:pt x="1749666" y="1363162"/>
                </a:lnTo>
                <a:lnTo>
                  <a:pt x="1763991" y="1363162"/>
                </a:lnTo>
                <a:lnTo>
                  <a:pt x="1763927" y="1364484"/>
                </a:lnTo>
                <a:lnTo>
                  <a:pt x="1766149" y="1365702"/>
                </a:lnTo>
                <a:lnTo>
                  <a:pt x="1767900" y="1368242"/>
                </a:lnTo>
                <a:lnTo>
                  <a:pt x="1757162" y="1368242"/>
                </a:lnTo>
                <a:lnTo>
                  <a:pt x="1752777" y="1370782"/>
                </a:lnTo>
                <a:close/>
              </a:path>
              <a:path w="2454909" h="3335654">
                <a:moveTo>
                  <a:pt x="1742741" y="1365702"/>
                </a:moveTo>
                <a:lnTo>
                  <a:pt x="1740057" y="1365702"/>
                </a:lnTo>
                <a:lnTo>
                  <a:pt x="1738024" y="1364432"/>
                </a:lnTo>
                <a:lnTo>
                  <a:pt x="1743324" y="1364432"/>
                </a:lnTo>
                <a:lnTo>
                  <a:pt x="1742741" y="1365702"/>
                </a:lnTo>
                <a:close/>
              </a:path>
              <a:path w="2454909" h="3335654">
                <a:moveTo>
                  <a:pt x="1672649" y="1367335"/>
                </a:moveTo>
                <a:lnTo>
                  <a:pt x="1668830" y="1364484"/>
                </a:lnTo>
                <a:lnTo>
                  <a:pt x="1672787" y="1365702"/>
                </a:lnTo>
                <a:lnTo>
                  <a:pt x="1672649" y="1367335"/>
                </a:lnTo>
                <a:close/>
              </a:path>
              <a:path w="2454909" h="3335654">
                <a:moveTo>
                  <a:pt x="1669169" y="1393642"/>
                </a:moveTo>
                <a:lnTo>
                  <a:pt x="1663771" y="1391102"/>
                </a:lnTo>
                <a:lnTo>
                  <a:pt x="1637652" y="1391102"/>
                </a:lnTo>
                <a:lnTo>
                  <a:pt x="1643512" y="1380942"/>
                </a:lnTo>
                <a:lnTo>
                  <a:pt x="1640625" y="1377132"/>
                </a:lnTo>
                <a:lnTo>
                  <a:pt x="1636102" y="1373322"/>
                </a:lnTo>
                <a:lnTo>
                  <a:pt x="1634322" y="1369512"/>
                </a:lnTo>
                <a:lnTo>
                  <a:pt x="1631522" y="1368242"/>
                </a:lnTo>
                <a:lnTo>
                  <a:pt x="1630024" y="1366972"/>
                </a:lnTo>
                <a:lnTo>
                  <a:pt x="1659300" y="1366972"/>
                </a:lnTo>
                <a:lnTo>
                  <a:pt x="1659021" y="1368242"/>
                </a:lnTo>
                <a:lnTo>
                  <a:pt x="1653698" y="1368242"/>
                </a:lnTo>
                <a:lnTo>
                  <a:pt x="1649822" y="1370782"/>
                </a:lnTo>
                <a:lnTo>
                  <a:pt x="1648357" y="1374592"/>
                </a:lnTo>
                <a:lnTo>
                  <a:pt x="1650545" y="1379672"/>
                </a:lnTo>
                <a:lnTo>
                  <a:pt x="1648598" y="1383482"/>
                </a:lnTo>
                <a:lnTo>
                  <a:pt x="1652274" y="1388562"/>
                </a:lnTo>
                <a:lnTo>
                  <a:pt x="1666941" y="1388562"/>
                </a:lnTo>
                <a:lnTo>
                  <a:pt x="1668055" y="1391102"/>
                </a:lnTo>
                <a:lnTo>
                  <a:pt x="1638102" y="1391102"/>
                </a:lnTo>
                <a:lnTo>
                  <a:pt x="1637595" y="1391201"/>
                </a:lnTo>
                <a:lnTo>
                  <a:pt x="1668098" y="1391201"/>
                </a:lnTo>
                <a:lnTo>
                  <a:pt x="1669169" y="1393642"/>
                </a:lnTo>
                <a:close/>
              </a:path>
              <a:path w="2454909" h="3335654">
                <a:moveTo>
                  <a:pt x="1753153" y="1380942"/>
                </a:moveTo>
                <a:lnTo>
                  <a:pt x="1664907" y="1380942"/>
                </a:lnTo>
                <a:lnTo>
                  <a:pt x="1671716" y="1378402"/>
                </a:lnTo>
                <a:lnTo>
                  <a:pt x="1672649" y="1367335"/>
                </a:lnTo>
                <a:lnTo>
                  <a:pt x="1673865" y="1368242"/>
                </a:lnTo>
                <a:lnTo>
                  <a:pt x="1706475" y="1368242"/>
                </a:lnTo>
                <a:lnTo>
                  <a:pt x="1709674" y="1372052"/>
                </a:lnTo>
                <a:lnTo>
                  <a:pt x="1709023" y="1372052"/>
                </a:lnTo>
                <a:lnTo>
                  <a:pt x="1712786" y="1374592"/>
                </a:lnTo>
                <a:lnTo>
                  <a:pt x="1731296" y="1374592"/>
                </a:lnTo>
                <a:lnTo>
                  <a:pt x="1731041" y="1375862"/>
                </a:lnTo>
                <a:lnTo>
                  <a:pt x="1736642" y="1377132"/>
                </a:lnTo>
                <a:lnTo>
                  <a:pt x="1749866" y="1377132"/>
                </a:lnTo>
                <a:lnTo>
                  <a:pt x="1749782" y="1378402"/>
                </a:lnTo>
                <a:lnTo>
                  <a:pt x="1752357" y="1379672"/>
                </a:lnTo>
                <a:lnTo>
                  <a:pt x="1753153" y="1380942"/>
                </a:lnTo>
                <a:close/>
              </a:path>
              <a:path w="2454909" h="3335654">
                <a:moveTo>
                  <a:pt x="1625690" y="1369512"/>
                </a:moveTo>
                <a:lnTo>
                  <a:pt x="1624880" y="1369512"/>
                </a:lnTo>
                <a:lnTo>
                  <a:pt x="1626949" y="1368242"/>
                </a:lnTo>
                <a:lnTo>
                  <a:pt x="1625690" y="1369512"/>
                </a:lnTo>
                <a:close/>
              </a:path>
              <a:path w="2454909" h="3335654">
                <a:moveTo>
                  <a:pt x="1658743" y="1369512"/>
                </a:moveTo>
                <a:lnTo>
                  <a:pt x="1653698" y="1368242"/>
                </a:lnTo>
                <a:lnTo>
                  <a:pt x="1659021" y="1368242"/>
                </a:lnTo>
                <a:lnTo>
                  <a:pt x="1658743" y="1369512"/>
                </a:lnTo>
                <a:close/>
              </a:path>
              <a:path w="2454909" h="3335654">
                <a:moveTo>
                  <a:pt x="1788818" y="1401262"/>
                </a:moveTo>
                <a:lnTo>
                  <a:pt x="1772169" y="1401262"/>
                </a:lnTo>
                <a:lnTo>
                  <a:pt x="1777031" y="1398722"/>
                </a:lnTo>
                <a:lnTo>
                  <a:pt x="1781351" y="1396182"/>
                </a:lnTo>
                <a:lnTo>
                  <a:pt x="1781944" y="1393642"/>
                </a:lnTo>
                <a:lnTo>
                  <a:pt x="1782487" y="1389832"/>
                </a:lnTo>
                <a:lnTo>
                  <a:pt x="1780562" y="1387292"/>
                </a:lnTo>
                <a:lnTo>
                  <a:pt x="1777653" y="1386022"/>
                </a:lnTo>
                <a:lnTo>
                  <a:pt x="1766995" y="1386022"/>
                </a:lnTo>
                <a:lnTo>
                  <a:pt x="1771351" y="1380942"/>
                </a:lnTo>
                <a:lnTo>
                  <a:pt x="1765693" y="1377132"/>
                </a:lnTo>
                <a:lnTo>
                  <a:pt x="1759760" y="1370782"/>
                </a:lnTo>
                <a:lnTo>
                  <a:pt x="1757162" y="1368242"/>
                </a:lnTo>
                <a:lnTo>
                  <a:pt x="1767900" y="1368242"/>
                </a:lnTo>
                <a:lnTo>
                  <a:pt x="1768920" y="1369512"/>
                </a:lnTo>
                <a:lnTo>
                  <a:pt x="1768937" y="1372120"/>
                </a:lnTo>
                <a:lnTo>
                  <a:pt x="1774513" y="1377132"/>
                </a:lnTo>
                <a:lnTo>
                  <a:pt x="1786109" y="1377132"/>
                </a:lnTo>
                <a:lnTo>
                  <a:pt x="1786750" y="1378402"/>
                </a:lnTo>
                <a:lnTo>
                  <a:pt x="1793174" y="1378402"/>
                </a:lnTo>
                <a:lnTo>
                  <a:pt x="1789295" y="1383482"/>
                </a:lnTo>
                <a:lnTo>
                  <a:pt x="1789209" y="1387292"/>
                </a:lnTo>
                <a:lnTo>
                  <a:pt x="1794216" y="1391102"/>
                </a:lnTo>
                <a:lnTo>
                  <a:pt x="1794874" y="1391102"/>
                </a:lnTo>
                <a:lnTo>
                  <a:pt x="1794498" y="1393642"/>
                </a:lnTo>
                <a:lnTo>
                  <a:pt x="1794216" y="1394912"/>
                </a:lnTo>
                <a:lnTo>
                  <a:pt x="1793029" y="1394912"/>
                </a:lnTo>
                <a:lnTo>
                  <a:pt x="1790598" y="1396182"/>
                </a:lnTo>
                <a:lnTo>
                  <a:pt x="1789802" y="1398722"/>
                </a:lnTo>
                <a:lnTo>
                  <a:pt x="1788536" y="1399992"/>
                </a:lnTo>
                <a:lnTo>
                  <a:pt x="1788818" y="1401262"/>
                </a:lnTo>
                <a:close/>
              </a:path>
              <a:path w="2454909" h="3335654">
                <a:moveTo>
                  <a:pt x="1731296" y="1374592"/>
                </a:moveTo>
                <a:lnTo>
                  <a:pt x="1712786" y="1374592"/>
                </a:lnTo>
                <a:lnTo>
                  <a:pt x="1714537" y="1373322"/>
                </a:lnTo>
                <a:lnTo>
                  <a:pt x="1716823" y="1373322"/>
                </a:lnTo>
                <a:lnTo>
                  <a:pt x="1717417" y="1372052"/>
                </a:lnTo>
                <a:lnTo>
                  <a:pt x="1719963" y="1370782"/>
                </a:lnTo>
                <a:lnTo>
                  <a:pt x="1725332" y="1370782"/>
                </a:lnTo>
                <a:lnTo>
                  <a:pt x="1728559" y="1372052"/>
                </a:lnTo>
                <a:lnTo>
                  <a:pt x="1731806" y="1372052"/>
                </a:lnTo>
                <a:lnTo>
                  <a:pt x="1731296" y="1374592"/>
                </a:lnTo>
                <a:close/>
              </a:path>
              <a:path w="2454909" h="3335654">
                <a:moveTo>
                  <a:pt x="1731806" y="1372052"/>
                </a:moveTo>
                <a:lnTo>
                  <a:pt x="1728559" y="1372052"/>
                </a:lnTo>
                <a:lnTo>
                  <a:pt x="1732061" y="1370782"/>
                </a:lnTo>
                <a:lnTo>
                  <a:pt x="1731806" y="1372052"/>
                </a:lnTo>
                <a:close/>
              </a:path>
              <a:path w="2454909" h="3335654">
                <a:moveTo>
                  <a:pt x="1618013" y="1379672"/>
                </a:moveTo>
                <a:lnTo>
                  <a:pt x="1617282" y="1375862"/>
                </a:lnTo>
                <a:lnTo>
                  <a:pt x="1621544" y="1375862"/>
                </a:lnTo>
                <a:lnTo>
                  <a:pt x="1624598" y="1372052"/>
                </a:lnTo>
                <a:lnTo>
                  <a:pt x="1623975" y="1373322"/>
                </a:lnTo>
                <a:lnTo>
                  <a:pt x="1623643" y="1374592"/>
                </a:lnTo>
                <a:lnTo>
                  <a:pt x="1623780" y="1375862"/>
                </a:lnTo>
                <a:lnTo>
                  <a:pt x="1623837" y="1376185"/>
                </a:lnTo>
                <a:lnTo>
                  <a:pt x="1617818" y="1378402"/>
                </a:lnTo>
                <a:lnTo>
                  <a:pt x="1618013" y="1379672"/>
                </a:lnTo>
                <a:close/>
              </a:path>
              <a:path w="2454909" h="3335654">
                <a:moveTo>
                  <a:pt x="1793174" y="1378402"/>
                </a:moveTo>
                <a:lnTo>
                  <a:pt x="1786750" y="1378402"/>
                </a:lnTo>
                <a:lnTo>
                  <a:pt x="1792747" y="1377132"/>
                </a:lnTo>
                <a:lnTo>
                  <a:pt x="1795402" y="1374592"/>
                </a:lnTo>
                <a:lnTo>
                  <a:pt x="1794751" y="1373322"/>
                </a:lnTo>
                <a:lnTo>
                  <a:pt x="1794993" y="1372120"/>
                </a:lnTo>
                <a:lnTo>
                  <a:pt x="1798825" y="1374592"/>
                </a:lnTo>
                <a:lnTo>
                  <a:pt x="1796082" y="1374592"/>
                </a:lnTo>
                <a:lnTo>
                  <a:pt x="1793174" y="1378402"/>
                </a:lnTo>
                <a:close/>
              </a:path>
              <a:path w="2454909" h="3335654">
                <a:moveTo>
                  <a:pt x="1749866" y="1377132"/>
                </a:moveTo>
                <a:lnTo>
                  <a:pt x="1741815" y="1377132"/>
                </a:lnTo>
                <a:lnTo>
                  <a:pt x="1742459" y="1375862"/>
                </a:lnTo>
                <a:lnTo>
                  <a:pt x="1748508" y="1375862"/>
                </a:lnTo>
                <a:lnTo>
                  <a:pt x="1750035" y="1374592"/>
                </a:lnTo>
                <a:lnTo>
                  <a:pt x="1749866" y="1377132"/>
                </a:lnTo>
                <a:close/>
              </a:path>
              <a:path w="2454909" h="3335654">
                <a:moveTo>
                  <a:pt x="1812330" y="1392743"/>
                </a:moveTo>
                <a:lnTo>
                  <a:pt x="1810865" y="1388562"/>
                </a:lnTo>
                <a:lnTo>
                  <a:pt x="1808094" y="1387292"/>
                </a:lnTo>
                <a:lnTo>
                  <a:pt x="1804505" y="1386022"/>
                </a:lnTo>
                <a:lnTo>
                  <a:pt x="1804078" y="1384752"/>
                </a:lnTo>
                <a:lnTo>
                  <a:pt x="1804729" y="1383482"/>
                </a:lnTo>
                <a:lnTo>
                  <a:pt x="1804476" y="1383482"/>
                </a:lnTo>
                <a:lnTo>
                  <a:pt x="1801733" y="1379672"/>
                </a:lnTo>
                <a:lnTo>
                  <a:pt x="1796082" y="1374592"/>
                </a:lnTo>
                <a:lnTo>
                  <a:pt x="1798825" y="1374592"/>
                </a:lnTo>
                <a:lnTo>
                  <a:pt x="1804729" y="1378402"/>
                </a:lnTo>
                <a:lnTo>
                  <a:pt x="1822607" y="1378402"/>
                </a:lnTo>
                <a:lnTo>
                  <a:pt x="1822985" y="1379672"/>
                </a:lnTo>
                <a:lnTo>
                  <a:pt x="1829091" y="1380942"/>
                </a:lnTo>
                <a:lnTo>
                  <a:pt x="1833954" y="1380942"/>
                </a:lnTo>
                <a:lnTo>
                  <a:pt x="1833954" y="1384752"/>
                </a:lnTo>
                <a:lnTo>
                  <a:pt x="1830278" y="1384752"/>
                </a:lnTo>
                <a:lnTo>
                  <a:pt x="1827623" y="1386022"/>
                </a:lnTo>
                <a:lnTo>
                  <a:pt x="1823665" y="1387292"/>
                </a:lnTo>
                <a:lnTo>
                  <a:pt x="1821458" y="1387292"/>
                </a:lnTo>
                <a:lnTo>
                  <a:pt x="1821441" y="1388562"/>
                </a:lnTo>
                <a:lnTo>
                  <a:pt x="1813180" y="1388562"/>
                </a:lnTo>
                <a:lnTo>
                  <a:pt x="1812330" y="1392743"/>
                </a:lnTo>
                <a:close/>
              </a:path>
              <a:path w="2454909" h="3335654">
                <a:moveTo>
                  <a:pt x="1624771" y="1379672"/>
                </a:moveTo>
                <a:lnTo>
                  <a:pt x="1624004" y="1377132"/>
                </a:lnTo>
                <a:lnTo>
                  <a:pt x="1623837" y="1376185"/>
                </a:lnTo>
                <a:lnTo>
                  <a:pt x="1624713" y="1375862"/>
                </a:lnTo>
                <a:lnTo>
                  <a:pt x="1625964" y="1378402"/>
                </a:lnTo>
                <a:lnTo>
                  <a:pt x="1624547" y="1378402"/>
                </a:lnTo>
                <a:lnTo>
                  <a:pt x="1624771" y="1379672"/>
                </a:lnTo>
                <a:close/>
              </a:path>
              <a:path w="2454909" h="3335654">
                <a:moveTo>
                  <a:pt x="1666941" y="1388562"/>
                </a:moveTo>
                <a:lnTo>
                  <a:pt x="1662534" y="1388562"/>
                </a:lnTo>
                <a:lnTo>
                  <a:pt x="1664625" y="1380942"/>
                </a:lnTo>
                <a:lnTo>
                  <a:pt x="1660638" y="1377132"/>
                </a:lnTo>
                <a:lnTo>
                  <a:pt x="1660863" y="1377132"/>
                </a:lnTo>
                <a:lnTo>
                  <a:pt x="1664907" y="1380942"/>
                </a:lnTo>
                <a:lnTo>
                  <a:pt x="1753153" y="1380942"/>
                </a:lnTo>
                <a:lnTo>
                  <a:pt x="1753949" y="1382212"/>
                </a:lnTo>
                <a:lnTo>
                  <a:pt x="1748653" y="1382212"/>
                </a:lnTo>
                <a:lnTo>
                  <a:pt x="1738733" y="1383482"/>
                </a:lnTo>
                <a:lnTo>
                  <a:pt x="1674799" y="1383482"/>
                </a:lnTo>
                <a:lnTo>
                  <a:pt x="1666941" y="1388562"/>
                </a:lnTo>
                <a:close/>
              </a:path>
              <a:path w="2454909" h="3335654">
                <a:moveTo>
                  <a:pt x="1627840" y="1382212"/>
                </a:moveTo>
                <a:lnTo>
                  <a:pt x="1626551" y="1382212"/>
                </a:lnTo>
                <a:lnTo>
                  <a:pt x="1625191" y="1379672"/>
                </a:lnTo>
                <a:lnTo>
                  <a:pt x="1624547" y="1378402"/>
                </a:lnTo>
                <a:lnTo>
                  <a:pt x="1625964" y="1378402"/>
                </a:lnTo>
                <a:lnTo>
                  <a:pt x="1627840" y="1382212"/>
                </a:lnTo>
                <a:close/>
              </a:path>
              <a:path w="2454909" h="3335654">
                <a:moveTo>
                  <a:pt x="1833954" y="1380942"/>
                </a:moveTo>
                <a:lnTo>
                  <a:pt x="1829091" y="1380942"/>
                </a:lnTo>
                <a:lnTo>
                  <a:pt x="1832796" y="1378402"/>
                </a:lnTo>
                <a:lnTo>
                  <a:pt x="1833780" y="1379672"/>
                </a:lnTo>
                <a:lnTo>
                  <a:pt x="1833954" y="1379672"/>
                </a:lnTo>
                <a:lnTo>
                  <a:pt x="1833954" y="1380942"/>
                </a:lnTo>
                <a:close/>
              </a:path>
              <a:path w="2454909" h="3335654">
                <a:moveTo>
                  <a:pt x="1628498" y="1396182"/>
                </a:moveTo>
                <a:lnTo>
                  <a:pt x="1592240" y="1396182"/>
                </a:lnTo>
                <a:lnTo>
                  <a:pt x="1595829" y="1394912"/>
                </a:lnTo>
                <a:lnTo>
                  <a:pt x="1599895" y="1391102"/>
                </a:lnTo>
                <a:lnTo>
                  <a:pt x="1600084" y="1387292"/>
                </a:lnTo>
                <a:lnTo>
                  <a:pt x="1597268" y="1382212"/>
                </a:lnTo>
                <a:lnTo>
                  <a:pt x="1610126" y="1382212"/>
                </a:lnTo>
                <a:lnTo>
                  <a:pt x="1613296" y="1387292"/>
                </a:lnTo>
                <a:lnTo>
                  <a:pt x="1615524" y="1391102"/>
                </a:lnTo>
                <a:lnTo>
                  <a:pt x="1635864" y="1391102"/>
                </a:lnTo>
                <a:lnTo>
                  <a:pt x="1636177" y="1391479"/>
                </a:lnTo>
                <a:lnTo>
                  <a:pt x="1631609" y="1392372"/>
                </a:lnTo>
                <a:lnTo>
                  <a:pt x="1628498" y="1396182"/>
                </a:lnTo>
                <a:close/>
              </a:path>
              <a:path w="2454909" h="3335654">
                <a:moveTo>
                  <a:pt x="1635864" y="1391102"/>
                </a:moveTo>
                <a:lnTo>
                  <a:pt x="1624829" y="1391102"/>
                </a:lnTo>
                <a:lnTo>
                  <a:pt x="1623161" y="1389473"/>
                </a:lnTo>
                <a:lnTo>
                  <a:pt x="1629091" y="1384752"/>
                </a:lnTo>
                <a:lnTo>
                  <a:pt x="1627840" y="1382212"/>
                </a:lnTo>
                <a:lnTo>
                  <a:pt x="1628049" y="1382212"/>
                </a:lnTo>
                <a:lnTo>
                  <a:pt x="1631638" y="1386022"/>
                </a:lnTo>
                <a:lnTo>
                  <a:pt x="1635864" y="1391102"/>
                </a:lnTo>
                <a:close/>
              </a:path>
              <a:path w="2454909" h="3335654">
                <a:moveTo>
                  <a:pt x="1751735" y="1398722"/>
                </a:moveTo>
                <a:lnTo>
                  <a:pt x="1750180" y="1398722"/>
                </a:lnTo>
                <a:lnTo>
                  <a:pt x="1750151" y="1393642"/>
                </a:lnTo>
                <a:lnTo>
                  <a:pt x="1751786" y="1391102"/>
                </a:lnTo>
                <a:lnTo>
                  <a:pt x="1748653" y="1382212"/>
                </a:lnTo>
                <a:lnTo>
                  <a:pt x="1753949" y="1382212"/>
                </a:lnTo>
                <a:lnTo>
                  <a:pt x="1756337" y="1386022"/>
                </a:lnTo>
                <a:lnTo>
                  <a:pt x="1757473" y="1391102"/>
                </a:lnTo>
                <a:lnTo>
                  <a:pt x="1762191" y="1391102"/>
                </a:lnTo>
                <a:lnTo>
                  <a:pt x="1756511" y="1392372"/>
                </a:lnTo>
                <a:lnTo>
                  <a:pt x="1753370" y="1393642"/>
                </a:lnTo>
                <a:lnTo>
                  <a:pt x="1751453" y="1397452"/>
                </a:lnTo>
                <a:lnTo>
                  <a:pt x="1751735" y="1398722"/>
                </a:lnTo>
                <a:close/>
              </a:path>
              <a:path w="2454909" h="3335654">
                <a:moveTo>
                  <a:pt x="1688534" y="1398722"/>
                </a:moveTo>
                <a:lnTo>
                  <a:pt x="1676542" y="1398722"/>
                </a:lnTo>
                <a:lnTo>
                  <a:pt x="1680498" y="1396182"/>
                </a:lnTo>
                <a:lnTo>
                  <a:pt x="1681858" y="1391102"/>
                </a:lnTo>
                <a:lnTo>
                  <a:pt x="1679147" y="1387292"/>
                </a:lnTo>
                <a:lnTo>
                  <a:pt x="1674799" y="1383482"/>
                </a:lnTo>
                <a:lnTo>
                  <a:pt x="1738733" y="1383482"/>
                </a:lnTo>
                <a:lnTo>
                  <a:pt x="1738207" y="1387292"/>
                </a:lnTo>
                <a:lnTo>
                  <a:pt x="1732583" y="1387292"/>
                </a:lnTo>
                <a:lnTo>
                  <a:pt x="1727617" y="1389832"/>
                </a:lnTo>
                <a:lnTo>
                  <a:pt x="1727088" y="1391102"/>
                </a:lnTo>
                <a:lnTo>
                  <a:pt x="1713160" y="1391102"/>
                </a:lnTo>
                <a:lnTo>
                  <a:pt x="1707724" y="1392372"/>
                </a:lnTo>
                <a:lnTo>
                  <a:pt x="1707214" y="1396182"/>
                </a:lnTo>
                <a:lnTo>
                  <a:pt x="1701223" y="1396182"/>
                </a:lnTo>
                <a:lnTo>
                  <a:pt x="1700178" y="1397452"/>
                </a:lnTo>
                <a:lnTo>
                  <a:pt x="1693705" y="1397452"/>
                </a:lnTo>
                <a:lnTo>
                  <a:pt x="1688534" y="1398722"/>
                </a:lnTo>
                <a:close/>
              </a:path>
              <a:path w="2454909" h="3335654">
                <a:moveTo>
                  <a:pt x="1833954" y="1388562"/>
                </a:moveTo>
                <a:lnTo>
                  <a:pt x="1833672" y="1386022"/>
                </a:lnTo>
                <a:lnTo>
                  <a:pt x="1833187" y="1384752"/>
                </a:lnTo>
                <a:lnTo>
                  <a:pt x="1833954" y="1384752"/>
                </a:lnTo>
                <a:lnTo>
                  <a:pt x="1833954" y="1388562"/>
                </a:lnTo>
                <a:close/>
              </a:path>
              <a:path w="2454909" h="3335654">
                <a:moveTo>
                  <a:pt x="1622109" y="1388445"/>
                </a:moveTo>
                <a:lnTo>
                  <a:pt x="1620929" y="1387292"/>
                </a:lnTo>
                <a:lnTo>
                  <a:pt x="1621262" y="1387292"/>
                </a:lnTo>
                <a:lnTo>
                  <a:pt x="1622109" y="1388445"/>
                </a:lnTo>
                <a:close/>
              </a:path>
              <a:path w="2454909" h="3335654">
                <a:moveTo>
                  <a:pt x="1737857" y="1389832"/>
                </a:moveTo>
                <a:lnTo>
                  <a:pt x="1732583" y="1387292"/>
                </a:lnTo>
                <a:lnTo>
                  <a:pt x="1738207" y="1387292"/>
                </a:lnTo>
                <a:lnTo>
                  <a:pt x="1737857" y="1389832"/>
                </a:lnTo>
                <a:close/>
              </a:path>
              <a:path w="2454909" h="3335654">
                <a:moveTo>
                  <a:pt x="1622709" y="1389832"/>
                </a:moveTo>
                <a:lnTo>
                  <a:pt x="1622195" y="1388562"/>
                </a:lnTo>
                <a:lnTo>
                  <a:pt x="1623161" y="1389473"/>
                </a:lnTo>
                <a:lnTo>
                  <a:pt x="1622709" y="1389832"/>
                </a:lnTo>
                <a:close/>
              </a:path>
              <a:path w="2454909" h="3335654">
                <a:moveTo>
                  <a:pt x="1587151" y="1391102"/>
                </a:moveTo>
                <a:lnTo>
                  <a:pt x="1584917" y="1388562"/>
                </a:lnTo>
                <a:lnTo>
                  <a:pt x="1585569" y="1388562"/>
                </a:lnTo>
                <a:lnTo>
                  <a:pt x="1587151" y="1391102"/>
                </a:lnTo>
                <a:close/>
              </a:path>
              <a:path w="2454909" h="3335654">
                <a:moveTo>
                  <a:pt x="1760548" y="1391102"/>
                </a:moveTo>
                <a:lnTo>
                  <a:pt x="1757473" y="1391102"/>
                </a:lnTo>
                <a:lnTo>
                  <a:pt x="1762842" y="1388562"/>
                </a:lnTo>
                <a:lnTo>
                  <a:pt x="1760548" y="1391102"/>
                </a:lnTo>
                <a:close/>
              </a:path>
              <a:path w="2454909" h="3335654">
                <a:moveTo>
                  <a:pt x="1817760" y="1391102"/>
                </a:moveTo>
                <a:lnTo>
                  <a:pt x="1817196" y="1391102"/>
                </a:lnTo>
                <a:lnTo>
                  <a:pt x="1813180" y="1388562"/>
                </a:lnTo>
                <a:lnTo>
                  <a:pt x="1821441" y="1388562"/>
                </a:lnTo>
                <a:lnTo>
                  <a:pt x="1821424" y="1389832"/>
                </a:lnTo>
                <a:lnTo>
                  <a:pt x="1819707" y="1389832"/>
                </a:lnTo>
                <a:lnTo>
                  <a:pt x="1817760" y="1391102"/>
                </a:lnTo>
                <a:close/>
              </a:path>
              <a:path w="2454909" h="3335654">
                <a:moveTo>
                  <a:pt x="1794874" y="1391102"/>
                </a:moveTo>
                <a:lnTo>
                  <a:pt x="1794216" y="1391102"/>
                </a:lnTo>
                <a:lnTo>
                  <a:pt x="1795062" y="1389832"/>
                </a:lnTo>
                <a:lnTo>
                  <a:pt x="1794874" y="1391102"/>
                </a:lnTo>
                <a:close/>
              </a:path>
              <a:path w="2454909" h="3335654">
                <a:moveTo>
                  <a:pt x="1821407" y="1391102"/>
                </a:moveTo>
                <a:lnTo>
                  <a:pt x="1819707" y="1389832"/>
                </a:lnTo>
                <a:lnTo>
                  <a:pt x="1821424" y="1389832"/>
                </a:lnTo>
                <a:lnTo>
                  <a:pt x="1821407" y="1391102"/>
                </a:lnTo>
                <a:close/>
              </a:path>
              <a:path w="2454909" h="3335654">
                <a:moveTo>
                  <a:pt x="1587942" y="1392372"/>
                </a:moveTo>
                <a:lnTo>
                  <a:pt x="1587151" y="1391102"/>
                </a:lnTo>
                <a:lnTo>
                  <a:pt x="1587573" y="1391102"/>
                </a:lnTo>
                <a:lnTo>
                  <a:pt x="1587942" y="1392372"/>
                </a:lnTo>
                <a:close/>
              </a:path>
              <a:path w="2454909" h="3335654">
                <a:moveTo>
                  <a:pt x="1582204" y="1445712"/>
                </a:moveTo>
                <a:lnTo>
                  <a:pt x="1541446" y="1445712"/>
                </a:lnTo>
                <a:lnTo>
                  <a:pt x="1546959" y="1444442"/>
                </a:lnTo>
                <a:lnTo>
                  <a:pt x="1551252" y="1440632"/>
                </a:lnTo>
                <a:lnTo>
                  <a:pt x="1551497" y="1436822"/>
                </a:lnTo>
                <a:lnTo>
                  <a:pt x="1548519" y="1433012"/>
                </a:lnTo>
                <a:lnTo>
                  <a:pt x="1543146" y="1431742"/>
                </a:lnTo>
                <a:lnTo>
                  <a:pt x="1546814" y="1426662"/>
                </a:lnTo>
                <a:lnTo>
                  <a:pt x="1542126" y="1417772"/>
                </a:lnTo>
                <a:lnTo>
                  <a:pt x="1618146" y="1417772"/>
                </a:lnTo>
                <a:lnTo>
                  <a:pt x="1621887" y="1413962"/>
                </a:lnTo>
                <a:lnTo>
                  <a:pt x="1622745" y="1408882"/>
                </a:lnTo>
                <a:lnTo>
                  <a:pt x="1619316" y="1405072"/>
                </a:lnTo>
                <a:lnTo>
                  <a:pt x="1614649" y="1402532"/>
                </a:lnTo>
                <a:lnTo>
                  <a:pt x="1635965" y="1402532"/>
                </a:lnTo>
                <a:lnTo>
                  <a:pt x="1641332" y="1399992"/>
                </a:lnTo>
                <a:lnTo>
                  <a:pt x="1641694" y="1394912"/>
                </a:lnTo>
                <a:lnTo>
                  <a:pt x="1638102" y="1391102"/>
                </a:lnTo>
                <a:lnTo>
                  <a:pt x="1663771" y="1391102"/>
                </a:lnTo>
                <a:lnTo>
                  <a:pt x="1657216" y="1396182"/>
                </a:lnTo>
                <a:lnTo>
                  <a:pt x="1661334" y="1405072"/>
                </a:lnTo>
                <a:lnTo>
                  <a:pt x="1659821" y="1405072"/>
                </a:lnTo>
                <a:lnTo>
                  <a:pt x="1653403" y="1410152"/>
                </a:lnTo>
                <a:lnTo>
                  <a:pt x="1654531" y="1415232"/>
                </a:lnTo>
                <a:lnTo>
                  <a:pt x="1646645" y="1415232"/>
                </a:lnTo>
                <a:lnTo>
                  <a:pt x="1645655" y="1424122"/>
                </a:lnTo>
                <a:lnTo>
                  <a:pt x="1634142" y="1424122"/>
                </a:lnTo>
                <a:lnTo>
                  <a:pt x="1630633" y="1427932"/>
                </a:lnTo>
                <a:lnTo>
                  <a:pt x="1630403" y="1433012"/>
                </a:lnTo>
                <a:lnTo>
                  <a:pt x="1595626" y="1433012"/>
                </a:lnTo>
                <a:lnTo>
                  <a:pt x="1581864" y="1435552"/>
                </a:lnTo>
                <a:lnTo>
                  <a:pt x="1582233" y="1443172"/>
                </a:lnTo>
                <a:lnTo>
                  <a:pt x="1585424" y="1443172"/>
                </a:lnTo>
                <a:lnTo>
                  <a:pt x="1583224" y="1444442"/>
                </a:lnTo>
                <a:lnTo>
                  <a:pt x="1581386" y="1444442"/>
                </a:lnTo>
                <a:lnTo>
                  <a:pt x="1582204" y="1445712"/>
                </a:lnTo>
                <a:close/>
              </a:path>
              <a:path w="2454909" h="3335654">
                <a:moveTo>
                  <a:pt x="1728628" y="1419042"/>
                </a:moveTo>
                <a:lnTo>
                  <a:pt x="1709305" y="1419042"/>
                </a:lnTo>
                <a:lnTo>
                  <a:pt x="1717930" y="1413962"/>
                </a:lnTo>
                <a:lnTo>
                  <a:pt x="1716201" y="1408882"/>
                </a:lnTo>
                <a:lnTo>
                  <a:pt x="1715217" y="1405072"/>
                </a:lnTo>
                <a:lnTo>
                  <a:pt x="1717445" y="1403802"/>
                </a:lnTo>
                <a:lnTo>
                  <a:pt x="1719370" y="1402532"/>
                </a:lnTo>
                <a:lnTo>
                  <a:pt x="1720021" y="1399992"/>
                </a:lnTo>
                <a:lnTo>
                  <a:pt x="1718740" y="1393642"/>
                </a:lnTo>
                <a:lnTo>
                  <a:pt x="1713160" y="1391102"/>
                </a:lnTo>
                <a:lnTo>
                  <a:pt x="1727088" y="1391102"/>
                </a:lnTo>
                <a:lnTo>
                  <a:pt x="1725503" y="1394912"/>
                </a:lnTo>
                <a:lnTo>
                  <a:pt x="1728784" y="1399992"/>
                </a:lnTo>
                <a:lnTo>
                  <a:pt x="1732459" y="1401262"/>
                </a:lnTo>
                <a:lnTo>
                  <a:pt x="1738928" y="1401262"/>
                </a:lnTo>
                <a:lnTo>
                  <a:pt x="1739804" y="1403802"/>
                </a:lnTo>
                <a:lnTo>
                  <a:pt x="1742379" y="1406342"/>
                </a:lnTo>
                <a:lnTo>
                  <a:pt x="1745201" y="1406342"/>
                </a:lnTo>
                <a:lnTo>
                  <a:pt x="1744023" y="1411422"/>
                </a:lnTo>
                <a:lnTo>
                  <a:pt x="1738588" y="1411422"/>
                </a:lnTo>
                <a:lnTo>
                  <a:pt x="1735679" y="1412692"/>
                </a:lnTo>
                <a:lnTo>
                  <a:pt x="1729008" y="1413962"/>
                </a:lnTo>
                <a:lnTo>
                  <a:pt x="1728628" y="1419042"/>
                </a:lnTo>
                <a:close/>
              </a:path>
              <a:path w="2454909" h="3335654">
                <a:moveTo>
                  <a:pt x="1636920" y="1392372"/>
                </a:moveTo>
                <a:lnTo>
                  <a:pt x="1636177" y="1391479"/>
                </a:lnTo>
                <a:lnTo>
                  <a:pt x="1637595" y="1391201"/>
                </a:lnTo>
                <a:lnTo>
                  <a:pt x="1636920" y="1392372"/>
                </a:lnTo>
                <a:close/>
              </a:path>
              <a:path w="2454909" h="3335654">
                <a:moveTo>
                  <a:pt x="1618146" y="1417772"/>
                </a:moveTo>
                <a:lnTo>
                  <a:pt x="1580453" y="1417772"/>
                </a:lnTo>
                <a:lnTo>
                  <a:pt x="1585597" y="1412692"/>
                </a:lnTo>
                <a:lnTo>
                  <a:pt x="1582009" y="1406342"/>
                </a:lnTo>
                <a:lnTo>
                  <a:pt x="1577033" y="1403802"/>
                </a:lnTo>
                <a:lnTo>
                  <a:pt x="1582797" y="1403802"/>
                </a:lnTo>
                <a:lnTo>
                  <a:pt x="1590568" y="1398722"/>
                </a:lnTo>
                <a:lnTo>
                  <a:pt x="1588079" y="1392372"/>
                </a:lnTo>
                <a:lnTo>
                  <a:pt x="1589577" y="1394912"/>
                </a:lnTo>
                <a:lnTo>
                  <a:pt x="1592240" y="1396182"/>
                </a:lnTo>
                <a:lnTo>
                  <a:pt x="1628498" y="1396182"/>
                </a:lnTo>
                <a:lnTo>
                  <a:pt x="1629605" y="1402532"/>
                </a:lnTo>
                <a:lnTo>
                  <a:pt x="1614649" y="1402532"/>
                </a:lnTo>
                <a:lnTo>
                  <a:pt x="1607956" y="1405072"/>
                </a:lnTo>
                <a:lnTo>
                  <a:pt x="1608998" y="1411422"/>
                </a:lnTo>
                <a:lnTo>
                  <a:pt x="1609338" y="1412692"/>
                </a:lnTo>
                <a:lnTo>
                  <a:pt x="1609844" y="1413962"/>
                </a:lnTo>
                <a:lnTo>
                  <a:pt x="1611233" y="1415232"/>
                </a:lnTo>
                <a:lnTo>
                  <a:pt x="1612529" y="1416502"/>
                </a:lnTo>
                <a:lnTo>
                  <a:pt x="1612927" y="1416502"/>
                </a:lnTo>
                <a:lnTo>
                  <a:pt x="1618146" y="1417772"/>
                </a:lnTo>
                <a:close/>
              </a:path>
              <a:path w="2454909" h="3335654">
                <a:moveTo>
                  <a:pt x="1811939" y="1394662"/>
                </a:moveTo>
                <a:lnTo>
                  <a:pt x="1812330" y="1392743"/>
                </a:lnTo>
                <a:lnTo>
                  <a:pt x="1812645" y="1393642"/>
                </a:lnTo>
                <a:lnTo>
                  <a:pt x="1811939" y="1394662"/>
                </a:lnTo>
                <a:close/>
              </a:path>
              <a:path w="2454909" h="3335654">
                <a:moveTo>
                  <a:pt x="1798651" y="1406342"/>
                </a:moveTo>
                <a:lnTo>
                  <a:pt x="1800062" y="1405072"/>
                </a:lnTo>
                <a:lnTo>
                  <a:pt x="1800967" y="1402532"/>
                </a:lnTo>
                <a:lnTo>
                  <a:pt x="1801111" y="1401262"/>
                </a:lnTo>
                <a:lnTo>
                  <a:pt x="1803680" y="1401262"/>
                </a:lnTo>
                <a:lnTo>
                  <a:pt x="1809360" y="1398722"/>
                </a:lnTo>
                <a:lnTo>
                  <a:pt x="1810887" y="1396182"/>
                </a:lnTo>
                <a:lnTo>
                  <a:pt x="1811939" y="1394662"/>
                </a:lnTo>
                <a:lnTo>
                  <a:pt x="1811371" y="1397452"/>
                </a:lnTo>
                <a:lnTo>
                  <a:pt x="1811538" y="1401262"/>
                </a:lnTo>
                <a:lnTo>
                  <a:pt x="1812160" y="1403802"/>
                </a:lnTo>
                <a:lnTo>
                  <a:pt x="1812302" y="1405072"/>
                </a:lnTo>
                <a:lnTo>
                  <a:pt x="1803651" y="1405072"/>
                </a:lnTo>
                <a:lnTo>
                  <a:pt x="1798651" y="1406342"/>
                </a:lnTo>
                <a:close/>
              </a:path>
              <a:path w="2454909" h="3335654">
                <a:moveTo>
                  <a:pt x="1738304" y="1398364"/>
                </a:moveTo>
                <a:lnTo>
                  <a:pt x="1738841" y="1394912"/>
                </a:lnTo>
                <a:lnTo>
                  <a:pt x="1739833" y="1396182"/>
                </a:lnTo>
                <a:lnTo>
                  <a:pt x="1738304" y="1398364"/>
                </a:lnTo>
                <a:close/>
              </a:path>
              <a:path w="2454909" h="3335654">
                <a:moveTo>
                  <a:pt x="1793984" y="1396182"/>
                </a:moveTo>
                <a:lnTo>
                  <a:pt x="1793622" y="1394912"/>
                </a:lnTo>
                <a:lnTo>
                  <a:pt x="1793818" y="1394912"/>
                </a:lnTo>
                <a:lnTo>
                  <a:pt x="1793984" y="1396182"/>
                </a:lnTo>
                <a:close/>
              </a:path>
              <a:path w="2454909" h="3335654">
                <a:moveTo>
                  <a:pt x="1794469" y="1396182"/>
                </a:moveTo>
                <a:lnTo>
                  <a:pt x="1794100" y="1396182"/>
                </a:lnTo>
                <a:lnTo>
                  <a:pt x="1794129" y="1394912"/>
                </a:lnTo>
                <a:lnTo>
                  <a:pt x="1794440" y="1394912"/>
                </a:lnTo>
                <a:lnTo>
                  <a:pt x="1794469" y="1396182"/>
                </a:lnTo>
                <a:close/>
              </a:path>
              <a:path w="2454909" h="3335654">
                <a:moveTo>
                  <a:pt x="1706874" y="1398722"/>
                </a:moveTo>
                <a:lnTo>
                  <a:pt x="1701223" y="1396182"/>
                </a:lnTo>
                <a:lnTo>
                  <a:pt x="1707214" y="1396182"/>
                </a:lnTo>
                <a:lnTo>
                  <a:pt x="1706874" y="1398722"/>
                </a:lnTo>
                <a:close/>
              </a:path>
              <a:path w="2454909" h="3335654">
                <a:moveTo>
                  <a:pt x="1690200" y="1415232"/>
                </a:moveTo>
                <a:lnTo>
                  <a:pt x="1677311" y="1415232"/>
                </a:lnTo>
                <a:lnTo>
                  <a:pt x="1681820" y="1412692"/>
                </a:lnTo>
                <a:lnTo>
                  <a:pt x="1682958" y="1406342"/>
                </a:lnTo>
                <a:lnTo>
                  <a:pt x="1678836" y="1402532"/>
                </a:lnTo>
                <a:lnTo>
                  <a:pt x="1674487" y="1401262"/>
                </a:lnTo>
                <a:lnTo>
                  <a:pt x="1672367" y="1401262"/>
                </a:lnTo>
                <a:lnTo>
                  <a:pt x="1671463" y="1397452"/>
                </a:lnTo>
                <a:lnTo>
                  <a:pt x="1676542" y="1398722"/>
                </a:lnTo>
                <a:lnTo>
                  <a:pt x="1688534" y="1398722"/>
                </a:lnTo>
                <a:lnTo>
                  <a:pt x="1686675" y="1401262"/>
                </a:lnTo>
                <a:lnTo>
                  <a:pt x="1674487" y="1401262"/>
                </a:lnTo>
                <a:lnTo>
                  <a:pt x="1672584" y="1402176"/>
                </a:lnTo>
                <a:lnTo>
                  <a:pt x="1686006" y="1402176"/>
                </a:lnTo>
                <a:lnTo>
                  <a:pt x="1685745" y="1402532"/>
                </a:lnTo>
                <a:lnTo>
                  <a:pt x="1685983" y="1407612"/>
                </a:lnTo>
                <a:lnTo>
                  <a:pt x="1689892" y="1411422"/>
                </a:lnTo>
                <a:lnTo>
                  <a:pt x="1703206" y="1411422"/>
                </a:lnTo>
                <a:lnTo>
                  <a:pt x="1705372" y="1413962"/>
                </a:lnTo>
                <a:lnTo>
                  <a:pt x="1693647" y="1413962"/>
                </a:lnTo>
                <a:lnTo>
                  <a:pt x="1690200" y="1415232"/>
                </a:lnTo>
                <a:close/>
              </a:path>
              <a:path w="2454909" h="3335654">
                <a:moveTo>
                  <a:pt x="1697269" y="1400989"/>
                </a:moveTo>
                <a:lnTo>
                  <a:pt x="1693705" y="1397452"/>
                </a:lnTo>
                <a:lnTo>
                  <a:pt x="1700178" y="1397452"/>
                </a:lnTo>
                <a:lnTo>
                  <a:pt x="1697269" y="1400989"/>
                </a:lnTo>
                <a:close/>
              </a:path>
              <a:path w="2454909" h="3335654">
                <a:moveTo>
                  <a:pt x="1738078" y="1398797"/>
                </a:moveTo>
                <a:lnTo>
                  <a:pt x="1738304" y="1398364"/>
                </a:lnTo>
                <a:lnTo>
                  <a:pt x="1738248" y="1398722"/>
                </a:lnTo>
                <a:lnTo>
                  <a:pt x="1738078" y="1398797"/>
                </a:lnTo>
                <a:close/>
              </a:path>
              <a:path w="2454909" h="3335654">
                <a:moveTo>
                  <a:pt x="1752078" y="1400264"/>
                </a:moveTo>
                <a:lnTo>
                  <a:pt x="1751735" y="1398722"/>
                </a:lnTo>
                <a:lnTo>
                  <a:pt x="1753117" y="1398722"/>
                </a:lnTo>
                <a:lnTo>
                  <a:pt x="1752078" y="1400264"/>
                </a:lnTo>
                <a:close/>
              </a:path>
              <a:path w="2454909" h="3335654">
                <a:moveTo>
                  <a:pt x="1738928" y="1401262"/>
                </a:moveTo>
                <a:lnTo>
                  <a:pt x="1732459" y="1401262"/>
                </a:lnTo>
                <a:lnTo>
                  <a:pt x="1738078" y="1398797"/>
                </a:lnTo>
                <a:lnTo>
                  <a:pt x="1738928" y="1401262"/>
                </a:lnTo>
                <a:close/>
              </a:path>
              <a:path w="2454909" h="3335654">
                <a:moveTo>
                  <a:pt x="1772169" y="1401262"/>
                </a:moveTo>
                <a:lnTo>
                  <a:pt x="1766568" y="1401262"/>
                </a:lnTo>
                <a:lnTo>
                  <a:pt x="1768124" y="1399992"/>
                </a:lnTo>
                <a:lnTo>
                  <a:pt x="1772169" y="1401262"/>
                </a:lnTo>
                <a:close/>
              </a:path>
              <a:path w="2454909" h="3335654">
                <a:moveTo>
                  <a:pt x="1753059" y="1403802"/>
                </a:moveTo>
                <a:lnTo>
                  <a:pt x="1752553" y="1403802"/>
                </a:lnTo>
                <a:lnTo>
                  <a:pt x="1751026" y="1402532"/>
                </a:lnTo>
                <a:lnTo>
                  <a:pt x="1750549" y="1402532"/>
                </a:lnTo>
                <a:lnTo>
                  <a:pt x="1752078" y="1400264"/>
                </a:lnTo>
                <a:lnTo>
                  <a:pt x="1752300" y="1401262"/>
                </a:lnTo>
                <a:lnTo>
                  <a:pt x="1753059" y="1403802"/>
                </a:lnTo>
                <a:close/>
              </a:path>
              <a:path w="2454909" h="3335654">
                <a:moveTo>
                  <a:pt x="1697731" y="1405353"/>
                </a:moveTo>
                <a:lnTo>
                  <a:pt x="1695999" y="1402532"/>
                </a:lnTo>
                <a:lnTo>
                  <a:pt x="1697269" y="1400989"/>
                </a:lnTo>
                <a:lnTo>
                  <a:pt x="1697545" y="1401262"/>
                </a:lnTo>
                <a:lnTo>
                  <a:pt x="1697731" y="1405353"/>
                </a:lnTo>
                <a:close/>
              </a:path>
              <a:path w="2454909" h="3335654">
                <a:moveTo>
                  <a:pt x="1781018" y="1413962"/>
                </a:moveTo>
                <a:lnTo>
                  <a:pt x="1771915" y="1413962"/>
                </a:lnTo>
                <a:lnTo>
                  <a:pt x="1769356" y="1407972"/>
                </a:lnTo>
                <a:lnTo>
                  <a:pt x="1769293" y="1407348"/>
                </a:lnTo>
                <a:lnTo>
                  <a:pt x="1770078" y="1405072"/>
                </a:lnTo>
                <a:lnTo>
                  <a:pt x="1764962" y="1403802"/>
                </a:lnTo>
                <a:lnTo>
                  <a:pt x="1765555" y="1403802"/>
                </a:lnTo>
                <a:lnTo>
                  <a:pt x="1766206" y="1401262"/>
                </a:lnTo>
                <a:lnTo>
                  <a:pt x="1784375" y="1401262"/>
                </a:lnTo>
                <a:lnTo>
                  <a:pt x="1781300" y="1402532"/>
                </a:lnTo>
                <a:lnTo>
                  <a:pt x="1779802" y="1405072"/>
                </a:lnTo>
                <a:lnTo>
                  <a:pt x="1781018" y="1413962"/>
                </a:lnTo>
                <a:close/>
              </a:path>
              <a:path w="2454909" h="3335654">
                <a:moveTo>
                  <a:pt x="1669350" y="1406541"/>
                </a:moveTo>
                <a:lnTo>
                  <a:pt x="1669198" y="1403802"/>
                </a:lnTo>
                <a:lnTo>
                  <a:pt x="1672584" y="1402176"/>
                </a:lnTo>
                <a:lnTo>
                  <a:pt x="1673272" y="1405072"/>
                </a:lnTo>
                <a:lnTo>
                  <a:pt x="1669350" y="1406541"/>
                </a:lnTo>
                <a:close/>
              </a:path>
              <a:path w="2454909" h="3335654">
                <a:moveTo>
                  <a:pt x="1662388" y="1407348"/>
                </a:moveTo>
                <a:lnTo>
                  <a:pt x="1659821" y="1405072"/>
                </a:lnTo>
                <a:lnTo>
                  <a:pt x="1661334" y="1405072"/>
                </a:lnTo>
                <a:lnTo>
                  <a:pt x="1662388" y="1407348"/>
                </a:lnTo>
                <a:close/>
              </a:path>
              <a:path w="2454909" h="3335654">
                <a:moveTo>
                  <a:pt x="1807131" y="1429202"/>
                </a:moveTo>
                <a:lnTo>
                  <a:pt x="1805576" y="1427932"/>
                </a:lnTo>
                <a:lnTo>
                  <a:pt x="1802045" y="1427932"/>
                </a:lnTo>
                <a:lnTo>
                  <a:pt x="1803231" y="1426662"/>
                </a:lnTo>
                <a:lnTo>
                  <a:pt x="1803825" y="1424122"/>
                </a:lnTo>
                <a:lnTo>
                  <a:pt x="1803629" y="1422852"/>
                </a:lnTo>
                <a:lnTo>
                  <a:pt x="1803398" y="1421582"/>
                </a:lnTo>
                <a:lnTo>
                  <a:pt x="1802949" y="1420312"/>
                </a:lnTo>
                <a:lnTo>
                  <a:pt x="1802327" y="1419042"/>
                </a:lnTo>
                <a:lnTo>
                  <a:pt x="1804642" y="1417772"/>
                </a:lnTo>
                <a:lnTo>
                  <a:pt x="1805293" y="1417772"/>
                </a:lnTo>
                <a:lnTo>
                  <a:pt x="1806053" y="1416502"/>
                </a:lnTo>
                <a:lnTo>
                  <a:pt x="1807978" y="1410152"/>
                </a:lnTo>
                <a:lnTo>
                  <a:pt x="1803651" y="1405072"/>
                </a:lnTo>
                <a:lnTo>
                  <a:pt x="1812302" y="1405072"/>
                </a:lnTo>
                <a:lnTo>
                  <a:pt x="1812587" y="1407612"/>
                </a:lnTo>
                <a:lnTo>
                  <a:pt x="1813462" y="1407612"/>
                </a:lnTo>
                <a:lnTo>
                  <a:pt x="1813462" y="1410152"/>
                </a:lnTo>
                <a:lnTo>
                  <a:pt x="1812334" y="1410152"/>
                </a:lnTo>
                <a:lnTo>
                  <a:pt x="1810916" y="1413962"/>
                </a:lnTo>
                <a:lnTo>
                  <a:pt x="1810916" y="1416502"/>
                </a:lnTo>
                <a:lnTo>
                  <a:pt x="1813911" y="1420312"/>
                </a:lnTo>
                <a:lnTo>
                  <a:pt x="1815894" y="1421582"/>
                </a:lnTo>
                <a:lnTo>
                  <a:pt x="1817247" y="1422852"/>
                </a:lnTo>
                <a:lnTo>
                  <a:pt x="1814367" y="1422852"/>
                </a:lnTo>
                <a:lnTo>
                  <a:pt x="1809360" y="1425392"/>
                </a:lnTo>
                <a:lnTo>
                  <a:pt x="1807131" y="1429202"/>
                </a:lnTo>
                <a:close/>
              </a:path>
              <a:path w="2454909" h="3335654">
                <a:moveTo>
                  <a:pt x="1825191" y="1407612"/>
                </a:moveTo>
                <a:lnTo>
                  <a:pt x="1823665" y="1407612"/>
                </a:lnTo>
                <a:lnTo>
                  <a:pt x="1824374" y="1405072"/>
                </a:lnTo>
                <a:lnTo>
                  <a:pt x="1825191" y="1407612"/>
                </a:lnTo>
                <a:close/>
              </a:path>
              <a:path w="2454909" h="3335654">
                <a:moveTo>
                  <a:pt x="1703285" y="1411422"/>
                </a:moveTo>
                <a:lnTo>
                  <a:pt x="1689892" y="1411422"/>
                </a:lnTo>
                <a:lnTo>
                  <a:pt x="1695019" y="1410152"/>
                </a:lnTo>
                <a:lnTo>
                  <a:pt x="1697632" y="1406541"/>
                </a:lnTo>
                <a:lnTo>
                  <a:pt x="1697731" y="1405353"/>
                </a:lnTo>
                <a:lnTo>
                  <a:pt x="1699899" y="1408882"/>
                </a:lnTo>
                <a:lnTo>
                  <a:pt x="1700825" y="1408882"/>
                </a:lnTo>
                <a:lnTo>
                  <a:pt x="1703285" y="1411422"/>
                </a:lnTo>
                <a:close/>
              </a:path>
              <a:path w="2454909" h="3335654">
                <a:moveTo>
                  <a:pt x="1833954" y="1408882"/>
                </a:moveTo>
                <a:lnTo>
                  <a:pt x="1832680" y="1408882"/>
                </a:lnTo>
                <a:lnTo>
                  <a:pt x="1833556" y="1407612"/>
                </a:lnTo>
                <a:lnTo>
                  <a:pt x="1833954" y="1406342"/>
                </a:lnTo>
                <a:lnTo>
                  <a:pt x="1833954" y="1408882"/>
                </a:lnTo>
                <a:close/>
              </a:path>
              <a:path w="2454909" h="3335654">
                <a:moveTo>
                  <a:pt x="1687756" y="1429202"/>
                </a:moveTo>
                <a:lnTo>
                  <a:pt x="1683221" y="1429202"/>
                </a:lnTo>
                <a:lnTo>
                  <a:pt x="1683250" y="1427932"/>
                </a:lnTo>
                <a:lnTo>
                  <a:pt x="1683358" y="1425392"/>
                </a:lnTo>
                <a:lnTo>
                  <a:pt x="1680392" y="1421582"/>
                </a:lnTo>
                <a:lnTo>
                  <a:pt x="1667816" y="1421582"/>
                </a:lnTo>
                <a:lnTo>
                  <a:pt x="1669849" y="1413962"/>
                </a:lnTo>
                <a:lnTo>
                  <a:pt x="1663816" y="1408614"/>
                </a:lnTo>
                <a:lnTo>
                  <a:pt x="1669350" y="1406541"/>
                </a:lnTo>
                <a:lnTo>
                  <a:pt x="1669465" y="1408614"/>
                </a:lnTo>
                <a:lnTo>
                  <a:pt x="1669509" y="1408882"/>
                </a:lnTo>
                <a:lnTo>
                  <a:pt x="1670363" y="1412692"/>
                </a:lnTo>
                <a:lnTo>
                  <a:pt x="1672765" y="1413962"/>
                </a:lnTo>
                <a:lnTo>
                  <a:pt x="1674314" y="1413962"/>
                </a:lnTo>
                <a:lnTo>
                  <a:pt x="1677311" y="1415232"/>
                </a:lnTo>
                <a:lnTo>
                  <a:pt x="1690200" y="1415232"/>
                </a:lnTo>
                <a:lnTo>
                  <a:pt x="1686752" y="1416502"/>
                </a:lnTo>
                <a:lnTo>
                  <a:pt x="1686303" y="1422852"/>
                </a:lnTo>
                <a:lnTo>
                  <a:pt x="1685940" y="1426662"/>
                </a:lnTo>
                <a:lnTo>
                  <a:pt x="1685858" y="1427958"/>
                </a:lnTo>
                <a:lnTo>
                  <a:pt x="1687756" y="1429202"/>
                </a:lnTo>
                <a:close/>
              </a:path>
              <a:path w="2454909" h="3335654">
                <a:moveTo>
                  <a:pt x="1663099" y="1408882"/>
                </a:moveTo>
                <a:lnTo>
                  <a:pt x="1662388" y="1407348"/>
                </a:lnTo>
                <a:lnTo>
                  <a:pt x="1663816" y="1408614"/>
                </a:lnTo>
                <a:lnTo>
                  <a:pt x="1663099" y="1408882"/>
                </a:lnTo>
                <a:close/>
              </a:path>
              <a:path w="2454909" h="3335654">
                <a:moveTo>
                  <a:pt x="1757133" y="1408882"/>
                </a:moveTo>
                <a:lnTo>
                  <a:pt x="1756793" y="1408882"/>
                </a:lnTo>
                <a:lnTo>
                  <a:pt x="1756598" y="1407612"/>
                </a:lnTo>
                <a:lnTo>
                  <a:pt x="1757611" y="1407612"/>
                </a:lnTo>
                <a:lnTo>
                  <a:pt x="1757133" y="1408882"/>
                </a:lnTo>
                <a:close/>
              </a:path>
              <a:path w="2454909" h="3335654">
                <a:moveTo>
                  <a:pt x="1792689" y="1408882"/>
                </a:moveTo>
                <a:lnTo>
                  <a:pt x="1792660" y="1407612"/>
                </a:lnTo>
                <a:lnTo>
                  <a:pt x="1794382" y="1407612"/>
                </a:lnTo>
                <a:lnTo>
                  <a:pt x="1792689" y="1408882"/>
                </a:lnTo>
                <a:close/>
              </a:path>
              <a:path w="2454909" h="3335654">
                <a:moveTo>
                  <a:pt x="1826032" y="1407972"/>
                </a:moveTo>
                <a:lnTo>
                  <a:pt x="1825191" y="1407612"/>
                </a:lnTo>
                <a:lnTo>
                  <a:pt x="1825560" y="1407612"/>
                </a:lnTo>
                <a:lnTo>
                  <a:pt x="1826032" y="1407972"/>
                </a:lnTo>
                <a:close/>
              </a:path>
              <a:path w="2454909" h="3335654">
                <a:moveTo>
                  <a:pt x="1833954" y="1412692"/>
                </a:moveTo>
                <a:lnTo>
                  <a:pt x="1833809" y="1412692"/>
                </a:lnTo>
                <a:lnTo>
                  <a:pt x="1832876" y="1411422"/>
                </a:lnTo>
                <a:lnTo>
                  <a:pt x="1829772" y="1411422"/>
                </a:lnTo>
                <a:lnTo>
                  <a:pt x="1829656" y="1410152"/>
                </a:lnTo>
                <a:lnTo>
                  <a:pt x="1827225" y="1408882"/>
                </a:lnTo>
                <a:lnTo>
                  <a:pt x="1826032" y="1407972"/>
                </a:lnTo>
                <a:lnTo>
                  <a:pt x="1828158" y="1408882"/>
                </a:lnTo>
                <a:lnTo>
                  <a:pt x="1833954" y="1408882"/>
                </a:lnTo>
                <a:lnTo>
                  <a:pt x="1833954" y="1411422"/>
                </a:lnTo>
                <a:lnTo>
                  <a:pt x="1832876" y="1411422"/>
                </a:lnTo>
                <a:lnTo>
                  <a:pt x="1831378" y="1412692"/>
                </a:lnTo>
                <a:lnTo>
                  <a:pt x="1833954" y="1412692"/>
                </a:lnTo>
                <a:close/>
              </a:path>
              <a:path w="2454909" h="3335654">
                <a:moveTo>
                  <a:pt x="1747118" y="1416502"/>
                </a:moveTo>
                <a:lnTo>
                  <a:pt x="1743848" y="1416502"/>
                </a:lnTo>
                <a:lnTo>
                  <a:pt x="1742633" y="1415232"/>
                </a:lnTo>
                <a:lnTo>
                  <a:pt x="1740571" y="1412692"/>
                </a:lnTo>
                <a:lnTo>
                  <a:pt x="1738588" y="1411422"/>
                </a:lnTo>
                <a:lnTo>
                  <a:pt x="1744023" y="1411422"/>
                </a:lnTo>
                <a:lnTo>
                  <a:pt x="1747118" y="1416502"/>
                </a:lnTo>
                <a:close/>
              </a:path>
              <a:path w="2454909" h="3335654">
                <a:moveTo>
                  <a:pt x="1674314" y="1413962"/>
                </a:moveTo>
                <a:lnTo>
                  <a:pt x="1672765" y="1413962"/>
                </a:lnTo>
                <a:lnTo>
                  <a:pt x="1671318" y="1412692"/>
                </a:lnTo>
                <a:lnTo>
                  <a:pt x="1674314" y="1413962"/>
                </a:lnTo>
                <a:close/>
              </a:path>
              <a:path w="2454909" h="3335654">
                <a:moveTo>
                  <a:pt x="1521101" y="1415629"/>
                </a:moveTo>
                <a:lnTo>
                  <a:pt x="1518523" y="1413962"/>
                </a:lnTo>
                <a:lnTo>
                  <a:pt x="1572507" y="1413962"/>
                </a:lnTo>
                <a:lnTo>
                  <a:pt x="1573568" y="1415232"/>
                </a:lnTo>
                <a:lnTo>
                  <a:pt x="1520730" y="1415232"/>
                </a:lnTo>
                <a:lnTo>
                  <a:pt x="1521101" y="1415629"/>
                </a:lnTo>
                <a:close/>
              </a:path>
              <a:path w="2454909" h="3335654">
                <a:moveTo>
                  <a:pt x="1740679" y="1431742"/>
                </a:moveTo>
                <a:lnTo>
                  <a:pt x="1702330" y="1431742"/>
                </a:lnTo>
                <a:lnTo>
                  <a:pt x="1703184" y="1428145"/>
                </a:lnTo>
                <a:lnTo>
                  <a:pt x="1703799" y="1424122"/>
                </a:lnTo>
                <a:lnTo>
                  <a:pt x="1703343" y="1421582"/>
                </a:lnTo>
                <a:lnTo>
                  <a:pt x="1701426" y="1417772"/>
                </a:lnTo>
                <a:lnTo>
                  <a:pt x="1693647" y="1413962"/>
                </a:lnTo>
                <a:lnTo>
                  <a:pt x="1705372" y="1413962"/>
                </a:lnTo>
                <a:lnTo>
                  <a:pt x="1706454" y="1415232"/>
                </a:lnTo>
                <a:lnTo>
                  <a:pt x="1709305" y="1419042"/>
                </a:lnTo>
                <a:lnTo>
                  <a:pt x="1728628" y="1419042"/>
                </a:lnTo>
                <a:lnTo>
                  <a:pt x="1728248" y="1424122"/>
                </a:lnTo>
                <a:lnTo>
                  <a:pt x="1734941" y="1426662"/>
                </a:lnTo>
                <a:lnTo>
                  <a:pt x="1738422" y="1426662"/>
                </a:lnTo>
                <a:lnTo>
                  <a:pt x="1740679" y="1431742"/>
                </a:lnTo>
                <a:close/>
              </a:path>
              <a:path w="2454909" h="3335654">
                <a:moveTo>
                  <a:pt x="1758855" y="1417772"/>
                </a:moveTo>
                <a:lnTo>
                  <a:pt x="1744695" y="1417772"/>
                </a:lnTo>
                <a:lnTo>
                  <a:pt x="1743704" y="1416502"/>
                </a:lnTo>
                <a:lnTo>
                  <a:pt x="1752089" y="1416502"/>
                </a:lnTo>
                <a:lnTo>
                  <a:pt x="1756540" y="1413962"/>
                </a:lnTo>
                <a:lnTo>
                  <a:pt x="1757191" y="1415232"/>
                </a:lnTo>
                <a:lnTo>
                  <a:pt x="1758855" y="1417772"/>
                </a:lnTo>
                <a:close/>
              </a:path>
              <a:path w="2454909" h="3335654">
                <a:moveTo>
                  <a:pt x="1779742" y="1433012"/>
                </a:moveTo>
                <a:lnTo>
                  <a:pt x="1693568" y="1433012"/>
                </a:lnTo>
                <a:lnTo>
                  <a:pt x="1698539" y="1431742"/>
                </a:lnTo>
                <a:lnTo>
                  <a:pt x="1765128" y="1431742"/>
                </a:lnTo>
                <a:lnTo>
                  <a:pt x="1774911" y="1425392"/>
                </a:lnTo>
                <a:lnTo>
                  <a:pt x="1775446" y="1420312"/>
                </a:lnTo>
                <a:lnTo>
                  <a:pt x="1773522" y="1413962"/>
                </a:lnTo>
                <a:lnTo>
                  <a:pt x="1785453" y="1413962"/>
                </a:lnTo>
                <a:lnTo>
                  <a:pt x="1787320" y="1421582"/>
                </a:lnTo>
                <a:lnTo>
                  <a:pt x="1788080" y="1426662"/>
                </a:lnTo>
                <a:lnTo>
                  <a:pt x="1792125" y="1429202"/>
                </a:lnTo>
                <a:lnTo>
                  <a:pt x="1790724" y="1430472"/>
                </a:lnTo>
                <a:lnTo>
                  <a:pt x="1783333" y="1430472"/>
                </a:lnTo>
                <a:lnTo>
                  <a:pt x="1781097" y="1431742"/>
                </a:lnTo>
                <a:lnTo>
                  <a:pt x="1779742" y="1433012"/>
                </a:lnTo>
                <a:close/>
              </a:path>
              <a:path w="2454909" h="3335654">
                <a:moveTo>
                  <a:pt x="1522452" y="1416502"/>
                </a:moveTo>
                <a:lnTo>
                  <a:pt x="1521101" y="1415629"/>
                </a:lnTo>
                <a:lnTo>
                  <a:pt x="1520730" y="1415232"/>
                </a:lnTo>
                <a:lnTo>
                  <a:pt x="1522452" y="1416502"/>
                </a:lnTo>
                <a:close/>
              </a:path>
              <a:path w="2454909" h="3335654">
                <a:moveTo>
                  <a:pt x="1574628" y="1416502"/>
                </a:moveTo>
                <a:lnTo>
                  <a:pt x="1522452" y="1416502"/>
                </a:lnTo>
                <a:lnTo>
                  <a:pt x="1520730" y="1415232"/>
                </a:lnTo>
                <a:lnTo>
                  <a:pt x="1573568" y="1415232"/>
                </a:lnTo>
                <a:lnTo>
                  <a:pt x="1574628" y="1416502"/>
                </a:lnTo>
                <a:close/>
              </a:path>
              <a:path w="2454909" h="3335654">
                <a:moveTo>
                  <a:pt x="1654814" y="1416502"/>
                </a:moveTo>
                <a:lnTo>
                  <a:pt x="1646645" y="1415232"/>
                </a:lnTo>
                <a:lnTo>
                  <a:pt x="1654531" y="1415232"/>
                </a:lnTo>
                <a:lnTo>
                  <a:pt x="1654814" y="1416502"/>
                </a:lnTo>
                <a:close/>
              </a:path>
              <a:path w="2454909" h="3335654">
                <a:moveTo>
                  <a:pt x="1514536" y="1444442"/>
                </a:moveTo>
                <a:lnTo>
                  <a:pt x="1516480" y="1440863"/>
                </a:lnTo>
                <a:lnTo>
                  <a:pt x="1516551" y="1440205"/>
                </a:lnTo>
                <a:lnTo>
                  <a:pt x="1515954" y="1435552"/>
                </a:lnTo>
                <a:lnTo>
                  <a:pt x="1511092" y="1434282"/>
                </a:lnTo>
                <a:lnTo>
                  <a:pt x="1514457" y="1434282"/>
                </a:lnTo>
                <a:lnTo>
                  <a:pt x="1515585" y="1430472"/>
                </a:lnTo>
                <a:lnTo>
                  <a:pt x="1515303" y="1427932"/>
                </a:lnTo>
                <a:lnTo>
                  <a:pt x="1520641" y="1427932"/>
                </a:lnTo>
                <a:lnTo>
                  <a:pt x="1523951" y="1424122"/>
                </a:lnTo>
                <a:lnTo>
                  <a:pt x="1524293" y="1419042"/>
                </a:lnTo>
                <a:lnTo>
                  <a:pt x="1521101" y="1415629"/>
                </a:lnTo>
                <a:lnTo>
                  <a:pt x="1522452" y="1416502"/>
                </a:lnTo>
                <a:lnTo>
                  <a:pt x="1574628" y="1416502"/>
                </a:lnTo>
                <a:lnTo>
                  <a:pt x="1580453" y="1417772"/>
                </a:lnTo>
                <a:lnTo>
                  <a:pt x="1542126" y="1417772"/>
                </a:lnTo>
                <a:lnTo>
                  <a:pt x="1535621" y="1420312"/>
                </a:lnTo>
                <a:lnTo>
                  <a:pt x="1529688" y="1421582"/>
                </a:lnTo>
                <a:lnTo>
                  <a:pt x="1529348" y="1430472"/>
                </a:lnTo>
                <a:lnTo>
                  <a:pt x="1531007" y="1431742"/>
                </a:lnTo>
                <a:lnTo>
                  <a:pt x="1529688" y="1431742"/>
                </a:lnTo>
                <a:lnTo>
                  <a:pt x="1527522" y="1433012"/>
                </a:lnTo>
                <a:lnTo>
                  <a:pt x="1521888" y="1433012"/>
                </a:lnTo>
                <a:lnTo>
                  <a:pt x="1518212" y="1440632"/>
                </a:lnTo>
                <a:lnTo>
                  <a:pt x="1518494" y="1441902"/>
                </a:lnTo>
                <a:lnTo>
                  <a:pt x="1517336" y="1441902"/>
                </a:lnTo>
                <a:lnTo>
                  <a:pt x="1514536" y="1444442"/>
                </a:lnTo>
                <a:close/>
              </a:path>
              <a:path w="2454909" h="3335654">
                <a:moveTo>
                  <a:pt x="1765128" y="1431742"/>
                </a:moveTo>
                <a:lnTo>
                  <a:pt x="1740679" y="1431742"/>
                </a:lnTo>
                <a:lnTo>
                  <a:pt x="1745628" y="1429202"/>
                </a:lnTo>
                <a:lnTo>
                  <a:pt x="1748993" y="1426662"/>
                </a:lnTo>
                <a:lnTo>
                  <a:pt x="1750180" y="1421582"/>
                </a:lnTo>
                <a:lnTo>
                  <a:pt x="1746591" y="1417772"/>
                </a:lnTo>
                <a:lnTo>
                  <a:pt x="1761062" y="1417772"/>
                </a:lnTo>
                <a:lnTo>
                  <a:pt x="1757191" y="1424122"/>
                </a:lnTo>
                <a:lnTo>
                  <a:pt x="1765128" y="1431742"/>
                </a:lnTo>
                <a:close/>
              </a:path>
              <a:path w="2454909" h="3335654">
                <a:moveTo>
                  <a:pt x="1510918" y="1421582"/>
                </a:moveTo>
                <a:lnTo>
                  <a:pt x="1502330" y="1419042"/>
                </a:lnTo>
                <a:lnTo>
                  <a:pt x="1510325" y="1419042"/>
                </a:lnTo>
                <a:lnTo>
                  <a:pt x="1510918" y="1421582"/>
                </a:lnTo>
                <a:close/>
              </a:path>
              <a:path w="2454909" h="3335654">
                <a:moveTo>
                  <a:pt x="1667013" y="1430472"/>
                </a:moveTo>
                <a:lnTo>
                  <a:pt x="1657896" y="1430472"/>
                </a:lnTo>
                <a:lnTo>
                  <a:pt x="1661232" y="1425392"/>
                </a:lnTo>
                <a:lnTo>
                  <a:pt x="1660414" y="1421582"/>
                </a:lnTo>
                <a:lnTo>
                  <a:pt x="1667932" y="1421582"/>
                </a:lnTo>
                <a:lnTo>
                  <a:pt x="1666347" y="1427932"/>
                </a:lnTo>
                <a:lnTo>
                  <a:pt x="1667013" y="1430472"/>
                </a:lnTo>
                <a:close/>
              </a:path>
              <a:path w="2454909" h="3335654">
                <a:moveTo>
                  <a:pt x="1818781" y="1427422"/>
                </a:moveTo>
                <a:lnTo>
                  <a:pt x="1814367" y="1422852"/>
                </a:lnTo>
                <a:lnTo>
                  <a:pt x="1817247" y="1422852"/>
                </a:lnTo>
                <a:lnTo>
                  <a:pt x="1817196" y="1424122"/>
                </a:lnTo>
                <a:lnTo>
                  <a:pt x="1818781" y="1427422"/>
                </a:lnTo>
                <a:close/>
              </a:path>
              <a:path w="2454909" h="3335654">
                <a:moveTo>
                  <a:pt x="1645166" y="1428512"/>
                </a:moveTo>
                <a:lnTo>
                  <a:pt x="1639720" y="1424122"/>
                </a:lnTo>
                <a:lnTo>
                  <a:pt x="1645655" y="1424122"/>
                </a:lnTo>
                <a:lnTo>
                  <a:pt x="1645166" y="1428512"/>
                </a:lnTo>
                <a:close/>
              </a:path>
              <a:path w="2454909" h="3335654">
                <a:moveTo>
                  <a:pt x="1819798" y="1428474"/>
                </a:moveTo>
                <a:lnTo>
                  <a:pt x="1819027" y="1427932"/>
                </a:lnTo>
                <a:lnTo>
                  <a:pt x="1818781" y="1427422"/>
                </a:lnTo>
                <a:lnTo>
                  <a:pt x="1819798" y="1428474"/>
                </a:lnTo>
                <a:close/>
              </a:path>
              <a:path w="2454909" h="3335654">
                <a:moveTo>
                  <a:pt x="1683221" y="1428145"/>
                </a:moveTo>
                <a:lnTo>
                  <a:pt x="1683221" y="1427932"/>
                </a:lnTo>
                <a:lnTo>
                  <a:pt x="1683221" y="1428145"/>
                </a:lnTo>
                <a:close/>
              </a:path>
              <a:path w="2454909" h="3335654">
                <a:moveTo>
                  <a:pt x="1692475" y="1439362"/>
                </a:moveTo>
                <a:lnTo>
                  <a:pt x="1672170" y="1439362"/>
                </a:lnTo>
                <a:lnTo>
                  <a:pt x="1677826" y="1438092"/>
                </a:lnTo>
                <a:lnTo>
                  <a:pt x="1682384" y="1434282"/>
                </a:lnTo>
                <a:lnTo>
                  <a:pt x="1683221" y="1428145"/>
                </a:lnTo>
                <a:lnTo>
                  <a:pt x="1683192" y="1429202"/>
                </a:lnTo>
                <a:lnTo>
                  <a:pt x="1687756" y="1429202"/>
                </a:lnTo>
                <a:lnTo>
                  <a:pt x="1693568" y="1433012"/>
                </a:lnTo>
                <a:lnTo>
                  <a:pt x="1779742" y="1433012"/>
                </a:lnTo>
                <a:lnTo>
                  <a:pt x="1777031" y="1435552"/>
                </a:lnTo>
                <a:lnTo>
                  <a:pt x="1750404" y="1435552"/>
                </a:lnTo>
                <a:lnTo>
                  <a:pt x="1746873" y="1436822"/>
                </a:lnTo>
                <a:lnTo>
                  <a:pt x="1746251" y="1438092"/>
                </a:lnTo>
                <a:lnTo>
                  <a:pt x="1692888" y="1438092"/>
                </a:lnTo>
                <a:lnTo>
                  <a:pt x="1692475" y="1439362"/>
                </a:lnTo>
                <a:close/>
              </a:path>
              <a:path w="2454909" h="3335654">
                <a:moveTo>
                  <a:pt x="1833954" y="1441902"/>
                </a:moveTo>
                <a:lnTo>
                  <a:pt x="1818296" y="1441902"/>
                </a:lnTo>
                <a:lnTo>
                  <a:pt x="1822956" y="1431742"/>
                </a:lnTo>
                <a:lnTo>
                  <a:pt x="1819798" y="1428474"/>
                </a:lnTo>
                <a:lnTo>
                  <a:pt x="1820836" y="1429202"/>
                </a:lnTo>
                <a:lnTo>
                  <a:pt x="1822985" y="1429202"/>
                </a:lnTo>
                <a:lnTo>
                  <a:pt x="1823134" y="1433012"/>
                </a:lnTo>
                <a:lnTo>
                  <a:pt x="1825989" y="1438092"/>
                </a:lnTo>
                <a:lnTo>
                  <a:pt x="1830085" y="1440632"/>
                </a:lnTo>
                <a:lnTo>
                  <a:pt x="1833954" y="1440632"/>
                </a:lnTo>
                <a:lnTo>
                  <a:pt x="1833954" y="1441902"/>
                </a:lnTo>
                <a:close/>
              </a:path>
              <a:path w="2454909" h="3335654">
                <a:moveTo>
                  <a:pt x="1645982" y="1429291"/>
                </a:moveTo>
                <a:lnTo>
                  <a:pt x="1645089" y="1429202"/>
                </a:lnTo>
                <a:lnTo>
                  <a:pt x="1645166" y="1428512"/>
                </a:lnTo>
                <a:lnTo>
                  <a:pt x="1646022" y="1429202"/>
                </a:lnTo>
                <a:close/>
              </a:path>
              <a:path w="2454909" h="3335654">
                <a:moveTo>
                  <a:pt x="1683221" y="1429202"/>
                </a:moveTo>
                <a:lnTo>
                  <a:pt x="1683221" y="1428540"/>
                </a:lnTo>
                <a:lnTo>
                  <a:pt x="1683221" y="1429202"/>
                </a:lnTo>
                <a:close/>
              </a:path>
              <a:path w="2454909" h="3335654">
                <a:moveTo>
                  <a:pt x="1671130" y="1438092"/>
                </a:moveTo>
                <a:lnTo>
                  <a:pt x="1641956" y="1438092"/>
                </a:lnTo>
                <a:lnTo>
                  <a:pt x="1645982" y="1429291"/>
                </a:lnTo>
                <a:lnTo>
                  <a:pt x="1657896" y="1430472"/>
                </a:lnTo>
                <a:lnTo>
                  <a:pt x="1667013" y="1430472"/>
                </a:lnTo>
                <a:lnTo>
                  <a:pt x="1668012" y="1434282"/>
                </a:lnTo>
                <a:lnTo>
                  <a:pt x="1671130" y="1438092"/>
                </a:lnTo>
                <a:close/>
              </a:path>
              <a:path w="2454909" h="3335654">
                <a:moveTo>
                  <a:pt x="1789324" y="1431742"/>
                </a:moveTo>
                <a:lnTo>
                  <a:pt x="1790724" y="1430472"/>
                </a:lnTo>
                <a:lnTo>
                  <a:pt x="1791104" y="1430472"/>
                </a:lnTo>
                <a:lnTo>
                  <a:pt x="1789324" y="1431742"/>
                </a:lnTo>
                <a:close/>
              </a:path>
              <a:path w="2454909" h="3335654">
                <a:moveTo>
                  <a:pt x="1535067" y="1440205"/>
                </a:moveTo>
                <a:lnTo>
                  <a:pt x="1529688" y="1431742"/>
                </a:lnTo>
                <a:lnTo>
                  <a:pt x="1531007" y="1431742"/>
                </a:lnTo>
                <a:lnTo>
                  <a:pt x="1534326" y="1434282"/>
                </a:lnTo>
                <a:lnTo>
                  <a:pt x="1535512" y="1434282"/>
                </a:lnTo>
                <a:lnTo>
                  <a:pt x="1536894" y="1435552"/>
                </a:lnTo>
                <a:lnTo>
                  <a:pt x="1538255" y="1435552"/>
                </a:lnTo>
                <a:lnTo>
                  <a:pt x="1535067" y="1440205"/>
                </a:lnTo>
                <a:close/>
              </a:path>
              <a:path w="2454909" h="3335654">
                <a:moveTo>
                  <a:pt x="1523530" y="1436822"/>
                </a:moveTo>
                <a:lnTo>
                  <a:pt x="1521888" y="1433012"/>
                </a:lnTo>
                <a:lnTo>
                  <a:pt x="1527522" y="1433012"/>
                </a:lnTo>
                <a:lnTo>
                  <a:pt x="1523190" y="1435552"/>
                </a:lnTo>
                <a:lnTo>
                  <a:pt x="1523530" y="1436822"/>
                </a:lnTo>
                <a:close/>
              </a:path>
              <a:path w="2454909" h="3335654">
                <a:moveTo>
                  <a:pt x="1613148" y="1452062"/>
                </a:moveTo>
                <a:lnTo>
                  <a:pt x="1588369" y="1452062"/>
                </a:lnTo>
                <a:lnTo>
                  <a:pt x="1598115" y="1450792"/>
                </a:lnTo>
                <a:lnTo>
                  <a:pt x="1596494" y="1439362"/>
                </a:lnTo>
                <a:lnTo>
                  <a:pt x="1595626" y="1433012"/>
                </a:lnTo>
                <a:lnTo>
                  <a:pt x="1630403" y="1433012"/>
                </a:lnTo>
                <a:lnTo>
                  <a:pt x="1634662" y="1436822"/>
                </a:lnTo>
                <a:lnTo>
                  <a:pt x="1641956" y="1438092"/>
                </a:lnTo>
                <a:lnTo>
                  <a:pt x="1671130" y="1438092"/>
                </a:lnTo>
                <a:lnTo>
                  <a:pt x="1672170" y="1439362"/>
                </a:lnTo>
                <a:lnTo>
                  <a:pt x="1692475" y="1439362"/>
                </a:lnTo>
                <a:lnTo>
                  <a:pt x="1691238" y="1443172"/>
                </a:lnTo>
                <a:lnTo>
                  <a:pt x="1630169" y="1443172"/>
                </a:lnTo>
                <a:lnTo>
                  <a:pt x="1624653" y="1448252"/>
                </a:lnTo>
                <a:lnTo>
                  <a:pt x="1613947" y="1448252"/>
                </a:lnTo>
                <a:lnTo>
                  <a:pt x="1613148" y="1452062"/>
                </a:lnTo>
                <a:close/>
              </a:path>
              <a:path w="2454909" h="3335654">
                <a:moveTo>
                  <a:pt x="1744170" y="1467302"/>
                </a:moveTo>
                <a:lnTo>
                  <a:pt x="1735572" y="1467302"/>
                </a:lnTo>
                <a:lnTo>
                  <a:pt x="1739021" y="1463492"/>
                </a:lnTo>
                <a:lnTo>
                  <a:pt x="1739577" y="1459682"/>
                </a:lnTo>
                <a:lnTo>
                  <a:pt x="1736157" y="1455872"/>
                </a:lnTo>
                <a:lnTo>
                  <a:pt x="1736721" y="1455872"/>
                </a:lnTo>
                <a:lnTo>
                  <a:pt x="1737372" y="1454602"/>
                </a:lnTo>
                <a:lnTo>
                  <a:pt x="1737886" y="1454602"/>
                </a:lnTo>
                <a:lnTo>
                  <a:pt x="1744242" y="1453332"/>
                </a:lnTo>
                <a:lnTo>
                  <a:pt x="1752149" y="1449522"/>
                </a:lnTo>
                <a:lnTo>
                  <a:pt x="1757071" y="1444442"/>
                </a:lnTo>
                <a:lnTo>
                  <a:pt x="1754477" y="1438092"/>
                </a:lnTo>
                <a:lnTo>
                  <a:pt x="1752719" y="1436822"/>
                </a:lnTo>
                <a:lnTo>
                  <a:pt x="1750404" y="1435552"/>
                </a:lnTo>
                <a:lnTo>
                  <a:pt x="1777031" y="1435552"/>
                </a:lnTo>
                <a:lnTo>
                  <a:pt x="1776155" y="1439362"/>
                </a:lnTo>
                <a:lnTo>
                  <a:pt x="1778869" y="1441902"/>
                </a:lnTo>
                <a:lnTo>
                  <a:pt x="1781018" y="1444442"/>
                </a:lnTo>
                <a:lnTo>
                  <a:pt x="1833954" y="1444442"/>
                </a:lnTo>
                <a:lnTo>
                  <a:pt x="1833954" y="1448252"/>
                </a:lnTo>
                <a:lnTo>
                  <a:pt x="1819794" y="1448252"/>
                </a:lnTo>
                <a:lnTo>
                  <a:pt x="1818155" y="1449522"/>
                </a:lnTo>
                <a:lnTo>
                  <a:pt x="1770186" y="1449522"/>
                </a:lnTo>
                <a:lnTo>
                  <a:pt x="1767560" y="1450792"/>
                </a:lnTo>
                <a:lnTo>
                  <a:pt x="1765780" y="1450792"/>
                </a:lnTo>
                <a:lnTo>
                  <a:pt x="1762842" y="1453332"/>
                </a:lnTo>
                <a:lnTo>
                  <a:pt x="1762328" y="1455872"/>
                </a:lnTo>
                <a:lnTo>
                  <a:pt x="1761764" y="1457142"/>
                </a:lnTo>
                <a:lnTo>
                  <a:pt x="1761453" y="1458412"/>
                </a:lnTo>
                <a:lnTo>
                  <a:pt x="1753341" y="1458412"/>
                </a:lnTo>
                <a:lnTo>
                  <a:pt x="1747689" y="1459682"/>
                </a:lnTo>
                <a:lnTo>
                  <a:pt x="1744250" y="1463492"/>
                </a:lnTo>
                <a:lnTo>
                  <a:pt x="1744170" y="1467302"/>
                </a:lnTo>
                <a:close/>
              </a:path>
              <a:path w="2454909" h="3335654">
                <a:moveTo>
                  <a:pt x="1703908" y="1444442"/>
                </a:moveTo>
                <a:lnTo>
                  <a:pt x="1702352" y="1438092"/>
                </a:lnTo>
                <a:lnTo>
                  <a:pt x="1707612" y="1438092"/>
                </a:lnTo>
                <a:lnTo>
                  <a:pt x="1704812" y="1440632"/>
                </a:lnTo>
                <a:lnTo>
                  <a:pt x="1703908" y="1444442"/>
                </a:lnTo>
                <a:close/>
              </a:path>
              <a:path w="2454909" h="3335654">
                <a:moveTo>
                  <a:pt x="1720178" y="1458412"/>
                </a:moveTo>
                <a:lnTo>
                  <a:pt x="1713437" y="1458412"/>
                </a:lnTo>
                <a:lnTo>
                  <a:pt x="1716715" y="1457142"/>
                </a:lnTo>
                <a:lnTo>
                  <a:pt x="1717055" y="1455872"/>
                </a:lnTo>
                <a:lnTo>
                  <a:pt x="1718379" y="1454602"/>
                </a:lnTo>
                <a:lnTo>
                  <a:pt x="1719117" y="1454602"/>
                </a:lnTo>
                <a:lnTo>
                  <a:pt x="1719312" y="1452062"/>
                </a:lnTo>
                <a:lnTo>
                  <a:pt x="1719565" y="1449522"/>
                </a:lnTo>
                <a:lnTo>
                  <a:pt x="1718632" y="1448252"/>
                </a:lnTo>
                <a:lnTo>
                  <a:pt x="1717134" y="1446982"/>
                </a:lnTo>
                <a:lnTo>
                  <a:pt x="1717728" y="1446982"/>
                </a:lnTo>
                <a:lnTo>
                  <a:pt x="1717192" y="1444442"/>
                </a:lnTo>
                <a:lnTo>
                  <a:pt x="1716034" y="1441902"/>
                </a:lnTo>
                <a:lnTo>
                  <a:pt x="1715383" y="1441902"/>
                </a:lnTo>
                <a:lnTo>
                  <a:pt x="1713010" y="1439362"/>
                </a:lnTo>
                <a:lnTo>
                  <a:pt x="1711375" y="1439362"/>
                </a:lnTo>
                <a:lnTo>
                  <a:pt x="1707612" y="1438092"/>
                </a:lnTo>
                <a:lnTo>
                  <a:pt x="1733501" y="1438092"/>
                </a:lnTo>
                <a:lnTo>
                  <a:pt x="1733161" y="1440632"/>
                </a:lnTo>
                <a:lnTo>
                  <a:pt x="1727655" y="1445712"/>
                </a:lnTo>
                <a:lnTo>
                  <a:pt x="1724059" y="1449522"/>
                </a:lnTo>
                <a:lnTo>
                  <a:pt x="1727763" y="1454602"/>
                </a:lnTo>
                <a:lnTo>
                  <a:pt x="1719428" y="1457142"/>
                </a:lnTo>
                <a:lnTo>
                  <a:pt x="1720178" y="1458412"/>
                </a:lnTo>
                <a:close/>
              </a:path>
              <a:path w="2454909" h="3335654">
                <a:moveTo>
                  <a:pt x="1742720" y="1439362"/>
                </a:moveTo>
                <a:lnTo>
                  <a:pt x="1740086" y="1438092"/>
                </a:lnTo>
                <a:lnTo>
                  <a:pt x="1746251" y="1438092"/>
                </a:lnTo>
                <a:lnTo>
                  <a:pt x="1742720" y="1439362"/>
                </a:lnTo>
                <a:close/>
              </a:path>
              <a:path w="2454909" h="3335654">
                <a:moveTo>
                  <a:pt x="1818296" y="1441902"/>
                </a:moveTo>
                <a:lnTo>
                  <a:pt x="1807920" y="1441902"/>
                </a:lnTo>
                <a:lnTo>
                  <a:pt x="1810185" y="1440632"/>
                </a:lnTo>
                <a:lnTo>
                  <a:pt x="1811060" y="1438092"/>
                </a:lnTo>
                <a:lnTo>
                  <a:pt x="1818296" y="1441902"/>
                </a:lnTo>
                <a:close/>
              </a:path>
              <a:path w="2454909" h="3335654">
                <a:moveTo>
                  <a:pt x="1833954" y="1440632"/>
                </a:moveTo>
                <a:lnTo>
                  <a:pt x="1830085" y="1440632"/>
                </a:lnTo>
                <a:lnTo>
                  <a:pt x="1833954" y="1439362"/>
                </a:lnTo>
                <a:lnTo>
                  <a:pt x="1833954" y="1440632"/>
                </a:lnTo>
                <a:close/>
              </a:path>
              <a:path w="2454909" h="3335654">
                <a:moveTo>
                  <a:pt x="1535077" y="1440863"/>
                </a:moveTo>
                <a:lnTo>
                  <a:pt x="1534774" y="1440632"/>
                </a:lnTo>
                <a:lnTo>
                  <a:pt x="1535067" y="1440205"/>
                </a:lnTo>
                <a:lnTo>
                  <a:pt x="1535339" y="1440632"/>
                </a:lnTo>
                <a:lnTo>
                  <a:pt x="1535077" y="1440863"/>
                </a:lnTo>
                <a:close/>
              </a:path>
              <a:path w="2454909" h="3335654">
                <a:moveTo>
                  <a:pt x="1833954" y="1444442"/>
                </a:moveTo>
                <a:lnTo>
                  <a:pt x="1789635" y="1444442"/>
                </a:lnTo>
                <a:lnTo>
                  <a:pt x="1792291" y="1443172"/>
                </a:lnTo>
                <a:lnTo>
                  <a:pt x="1793195" y="1440632"/>
                </a:lnTo>
                <a:lnTo>
                  <a:pt x="1801422" y="1440632"/>
                </a:lnTo>
                <a:lnTo>
                  <a:pt x="1803369" y="1441902"/>
                </a:lnTo>
                <a:lnTo>
                  <a:pt x="1833954" y="1441902"/>
                </a:lnTo>
                <a:lnTo>
                  <a:pt x="1833954" y="1444442"/>
                </a:lnTo>
                <a:close/>
              </a:path>
              <a:path w="2454909" h="3335654">
                <a:moveTo>
                  <a:pt x="1541446" y="1445712"/>
                </a:moveTo>
                <a:lnTo>
                  <a:pt x="1529579" y="1445712"/>
                </a:lnTo>
                <a:lnTo>
                  <a:pt x="1535077" y="1440863"/>
                </a:lnTo>
                <a:lnTo>
                  <a:pt x="1541446" y="1445712"/>
                </a:lnTo>
                <a:close/>
              </a:path>
              <a:path w="2454909" h="3335654">
                <a:moveTo>
                  <a:pt x="1522861" y="1448252"/>
                </a:moveTo>
                <a:lnTo>
                  <a:pt x="1510694" y="1448252"/>
                </a:lnTo>
                <a:lnTo>
                  <a:pt x="1512843" y="1446982"/>
                </a:lnTo>
                <a:lnTo>
                  <a:pt x="1517336" y="1441902"/>
                </a:lnTo>
                <a:lnTo>
                  <a:pt x="1518494" y="1441902"/>
                </a:lnTo>
                <a:lnTo>
                  <a:pt x="1518776" y="1443172"/>
                </a:lnTo>
                <a:lnTo>
                  <a:pt x="1519934" y="1446982"/>
                </a:lnTo>
                <a:lnTo>
                  <a:pt x="1522861" y="1448252"/>
                </a:lnTo>
                <a:close/>
              </a:path>
              <a:path w="2454909" h="3335654">
                <a:moveTo>
                  <a:pt x="1528023" y="1444442"/>
                </a:moveTo>
                <a:lnTo>
                  <a:pt x="1527481" y="1443172"/>
                </a:lnTo>
                <a:lnTo>
                  <a:pt x="1528023" y="1444442"/>
                </a:lnTo>
                <a:close/>
              </a:path>
              <a:path w="2454909" h="3335654">
                <a:moveTo>
                  <a:pt x="1661630" y="1478732"/>
                </a:moveTo>
                <a:lnTo>
                  <a:pt x="1660696" y="1478732"/>
                </a:lnTo>
                <a:lnTo>
                  <a:pt x="1659336" y="1477462"/>
                </a:lnTo>
                <a:lnTo>
                  <a:pt x="1634040" y="1477462"/>
                </a:lnTo>
                <a:lnTo>
                  <a:pt x="1635509" y="1476192"/>
                </a:lnTo>
                <a:lnTo>
                  <a:pt x="1636529" y="1476192"/>
                </a:lnTo>
                <a:lnTo>
                  <a:pt x="1637824" y="1474922"/>
                </a:lnTo>
                <a:lnTo>
                  <a:pt x="1639214" y="1473652"/>
                </a:lnTo>
                <a:lnTo>
                  <a:pt x="1639894" y="1472382"/>
                </a:lnTo>
                <a:lnTo>
                  <a:pt x="1639822" y="1470279"/>
                </a:lnTo>
                <a:lnTo>
                  <a:pt x="1639701" y="1469115"/>
                </a:lnTo>
                <a:lnTo>
                  <a:pt x="1639438" y="1467302"/>
                </a:lnTo>
                <a:lnTo>
                  <a:pt x="1638222" y="1466032"/>
                </a:lnTo>
                <a:lnTo>
                  <a:pt x="1635965" y="1464762"/>
                </a:lnTo>
                <a:lnTo>
                  <a:pt x="1637405" y="1462222"/>
                </a:lnTo>
                <a:lnTo>
                  <a:pt x="1637316" y="1458412"/>
                </a:lnTo>
                <a:lnTo>
                  <a:pt x="1637658" y="1453332"/>
                </a:lnTo>
                <a:lnTo>
                  <a:pt x="1639214" y="1450792"/>
                </a:lnTo>
                <a:lnTo>
                  <a:pt x="1635422" y="1446982"/>
                </a:lnTo>
                <a:lnTo>
                  <a:pt x="1630169" y="1443172"/>
                </a:lnTo>
                <a:lnTo>
                  <a:pt x="1691238" y="1443172"/>
                </a:lnTo>
                <a:lnTo>
                  <a:pt x="1690826" y="1444442"/>
                </a:lnTo>
                <a:lnTo>
                  <a:pt x="1652383" y="1444442"/>
                </a:lnTo>
                <a:lnTo>
                  <a:pt x="1644640" y="1446982"/>
                </a:lnTo>
                <a:lnTo>
                  <a:pt x="1647462" y="1458412"/>
                </a:lnTo>
                <a:lnTo>
                  <a:pt x="1664478" y="1458412"/>
                </a:lnTo>
                <a:lnTo>
                  <a:pt x="1664343" y="1462222"/>
                </a:lnTo>
                <a:lnTo>
                  <a:pt x="1665414" y="1462222"/>
                </a:lnTo>
                <a:lnTo>
                  <a:pt x="1665754" y="1464762"/>
                </a:lnTo>
                <a:lnTo>
                  <a:pt x="1666854" y="1466032"/>
                </a:lnTo>
                <a:lnTo>
                  <a:pt x="1666036" y="1466032"/>
                </a:lnTo>
                <a:lnTo>
                  <a:pt x="1665754" y="1467302"/>
                </a:lnTo>
                <a:lnTo>
                  <a:pt x="1666036" y="1468572"/>
                </a:lnTo>
                <a:lnTo>
                  <a:pt x="1666347" y="1471112"/>
                </a:lnTo>
                <a:lnTo>
                  <a:pt x="1666999" y="1472382"/>
                </a:lnTo>
                <a:lnTo>
                  <a:pt x="1668917" y="1473634"/>
                </a:lnTo>
                <a:lnTo>
                  <a:pt x="1666825" y="1474922"/>
                </a:lnTo>
                <a:lnTo>
                  <a:pt x="1664509" y="1474922"/>
                </a:lnTo>
                <a:lnTo>
                  <a:pt x="1662165" y="1476192"/>
                </a:lnTo>
                <a:lnTo>
                  <a:pt x="1661630" y="1478732"/>
                </a:lnTo>
                <a:close/>
              </a:path>
              <a:path w="2454909" h="3335654">
                <a:moveTo>
                  <a:pt x="1585695" y="1449522"/>
                </a:moveTo>
                <a:lnTo>
                  <a:pt x="1525788" y="1449522"/>
                </a:lnTo>
                <a:lnTo>
                  <a:pt x="1529094" y="1445712"/>
                </a:lnTo>
                <a:lnTo>
                  <a:pt x="1528530" y="1444442"/>
                </a:lnTo>
                <a:lnTo>
                  <a:pt x="1528957" y="1444442"/>
                </a:lnTo>
                <a:lnTo>
                  <a:pt x="1529579" y="1445712"/>
                </a:lnTo>
                <a:lnTo>
                  <a:pt x="1582204" y="1445712"/>
                </a:lnTo>
                <a:lnTo>
                  <a:pt x="1583022" y="1446982"/>
                </a:lnTo>
                <a:lnTo>
                  <a:pt x="1585695" y="1449522"/>
                </a:lnTo>
                <a:close/>
              </a:path>
              <a:path w="2454909" h="3335654">
                <a:moveTo>
                  <a:pt x="1664478" y="1458412"/>
                </a:moveTo>
                <a:lnTo>
                  <a:pt x="1660183" y="1458412"/>
                </a:lnTo>
                <a:lnTo>
                  <a:pt x="1661680" y="1453332"/>
                </a:lnTo>
                <a:lnTo>
                  <a:pt x="1660238" y="1450774"/>
                </a:lnTo>
                <a:lnTo>
                  <a:pt x="1660103" y="1449522"/>
                </a:lnTo>
                <a:lnTo>
                  <a:pt x="1659560" y="1446982"/>
                </a:lnTo>
                <a:lnTo>
                  <a:pt x="1656174" y="1444442"/>
                </a:lnTo>
                <a:lnTo>
                  <a:pt x="1690826" y="1444442"/>
                </a:lnTo>
                <a:lnTo>
                  <a:pt x="1688250" y="1452062"/>
                </a:lnTo>
                <a:lnTo>
                  <a:pt x="1670530" y="1452062"/>
                </a:lnTo>
                <a:lnTo>
                  <a:pt x="1664567" y="1455872"/>
                </a:lnTo>
                <a:lnTo>
                  <a:pt x="1664478" y="1458412"/>
                </a:lnTo>
                <a:close/>
              </a:path>
              <a:path w="2454909" h="3335654">
                <a:moveTo>
                  <a:pt x="1625522" y="1455144"/>
                </a:moveTo>
                <a:lnTo>
                  <a:pt x="1623273" y="1449522"/>
                </a:lnTo>
                <a:lnTo>
                  <a:pt x="1624653" y="1448252"/>
                </a:lnTo>
                <a:lnTo>
                  <a:pt x="1625162" y="1448252"/>
                </a:lnTo>
                <a:lnTo>
                  <a:pt x="1625522" y="1455144"/>
                </a:lnTo>
                <a:close/>
              </a:path>
              <a:path w="2454909" h="3335654">
                <a:moveTo>
                  <a:pt x="1833954" y="1469842"/>
                </a:moveTo>
                <a:lnTo>
                  <a:pt x="1833719" y="1463492"/>
                </a:lnTo>
                <a:lnTo>
                  <a:pt x="1833476" y="1458412"/>
                </a:lnTo>
                <a:lnTo>
                  <a:pt x="1833136" y="1454602"/>
                </a:lnTo>
                <a:lnTo>
                  <a:pt x="1827709" y="1448252"/>
                </a:lnTo>
                <a:lnTo>
                  <a:pt x="1833954" y="1448252"/>
                </a:lnTo>
                <a:lnTo>
                  <a:pt x="1833954" y="1469842"/>
                </a:lnTo>
                <a:close/>
              </a:path>
              <a:path w="2454909" h="3335654">
                <a:moveTo>
                  <a:pt x="1660237" y="1450774"/>
                </a:moveTo>
                <a:lnTo>
                  <a:pt x="1659531" y="1449522"/>
                </a:lnTo>
                <a:lnTo>
                  <a:pt x="1660014" y="1449522"/>
                </a:lnTo>
                <a:lnTo>
                  <a:pt x="1660237" y="1450774"/>
                </a:lnTo>
                <a:close/>
              </a:path>
              <a:path w="2454909" h="3335654">
                <a:moveTo>
                  <a:pt x="1660239" y="1450776"/>
                </a:moveTo>
                <a:lnTo>
                  <a:pt x="1660014" y="1449522"/>
                </a:lnTo>
                <a:lnTo>
                  <a:pt x="1660239" y="1450776"/>
                </a:lnTo>
                <a:close/>
              </a:path>
              <a:path w="2454909" h="3335654">
                <a:moveTo>
                  <a:pt x="1772928" y="1450792"/>
                </a:moveTo>
                <a:lnTo>
                  <a:pt x="1771119" y="1450792"/>
                </a:lnTo>
                <a:lnTo>
                  <a:pt x="1770186" y="1449522"/>
                </a:lnTo>
                <a:lnTo>
                  <a:pt x="1773891" y="1449522"/>
                </a:lnTo>
                <a:lnTo>
                  <a:pt x="1772928" y="1450792"/>
                </a:lnTo>
                <a:close/>
              </a:path>
              <a:path w="2454909" h="3335654">
                <a:moveTo>
                  <a:pt x="1779715" y="1450792"/>
                </a:moveTo>
                <a:lnTo>
                  <a:pt x="1778666" y="1449522"/>
                </a:lnTo>
                <a:lnTo>
                  <a:pt x="1780815" y="1449522"/>
                </a:lnTo>
                <a:lnTo>
                  <a:pt x="1779715" y="1450792"/>
                </a:lnTo>
                <a:close/>
              </a:path>
              <a:path w="2454909" h="3335654">
                <a:moveTo>
                  <a:pt x="1796697" y="1458412"/>
                </a:moveTo>
                <a:lnTo>
                  <a:pt x="1795996" y="1452062"/>
                </a:lnTo>
                <a:lnTo>
                  <a:pt x="1790764" y="1452062"/>
                </a:lnTo>
                <a:lnTo>
                  <a:pt x="1786495" y="1450792"/>
                </a:lnTo>
                <a:lnTo>
                  <a:pt x="1785309" y="1450792"/>
                </a:lnTo>
                <a:lnTo>
                  <a:pt x="1784636" y="1449522"/>
                </a:lnTo>
                <a:lnTo>
                  <a:pt x="1818155" y="1449522"/>
                </a:lnTo>
                <a:lnTo>
                  <a:pt x="1816516" y="1450792"/>
                </a:lnTo>
                <a:lnTo>
                  <a:pt x="1815769" y="1454602"/>
                </a:lnTo>
                <a:lnTo>
                  <a:pt x="1800684" y="1454602"/>
                </a:lnTo>
                <a:lnTo>
                  <a:pt x="1796697" y="1458412"/>
                </a:lnTo>
                <a:close/>
              </a:path>
              <a:path w="2454909" h="3335654">
                <a:moveTo>
                  <a:pt x="1683503" y="1481366"/>
                </a:moveTo>
                <a:lnTo>
                  <a:pt x="1685117" y="1478732"/>
                </a:lnTo>
                <a:lnTo>
                  <a:pt x="1677230" y="1473652"/>
                </a:lnTo>
                <a:lnTo>
                  <a:pt x="1676434" y="1473652"/>
                </a:lnTo>
                <a:lnTo>
                  <a:pt x="1678699" y="1472382"/>
                </a:lnTo>
                <a:lnTo>
                  <a:pt x="1679798" y="1468572"/>
                </a:lnTo>
                <a:lnTo>
                  <a:pt x="1678952" y="1467302"/>
                </a:lnTo>
                <a:lnTo>
                  <a:pt x="1678554" y="1464762"/>
                </a:lnTo>
                <a:lnTo>
                  <a:pt x="1677483" y="1463492"/>
                </a:lnTo>
                <a:lnTo>
                  <a:pt x="1677288" y="1462222"/>
                </a:lnTo>
                <a:lnTo>
                  <a:pt x="1678358" y="1462222"/>
                </a:lnTo>
                <a:lnTo>
                  <a:pt x="1678301" y="1458412"/>
                </a:lnTo>
                <a:lnTo>
                  <a:pt x="1677794" y="1455872"/>
                </a:lnTo>
                <a:lnTo>
                  <a:pt x="1670530" y="1452062"/>
                </a:lnTo>
                <a:lnTo>
                  <a:pt x="1688250" y="1452062"/>
                </a:lnTo>
                <a:lnTo>
                  <a:pt x="1695348" y="1450792"/>
                </a:lnTo>
                <a:lnTo>
                  <a:pt x="1696477" y="1453332"/>
                </a:lnTo>
                <a:lnTo>
                  <a:pt x="1692663" y="1453332"/>
                </a:lnTo>
                <a:lnTo>
                  <a:pt x="1692605" y="1455872"/>
                </a:lnTo>
                <a:lnTo>
                  <a:pt x="1689805" y="1457142"/>
                </a:lnTo>
                <a:lnTo>
                  <a:pt x="1688336" y="1458412"/>
                </a:lnTo>
                <a:lnTo>
                  <a:pt x="1686332" y="1458412"/>
                </a:lnTo>
                <a:lnTo>
                  <a:pt x="1682599" y="1460952"/>
                </a:lnTo>
                <a:lnTo>
                  <a:pt x="1682714" y="1463492"/>
                </a:lnTo>
                <a:lnTo>
                  <a:pt x="1683105" y="1467302"/>
                </a:lnTo>
                <a:lnTo>
                  <a:pt x="1683474" y="1468572"/>
                </a:lnTo>
                <a:lnTo>
                  <a:pt x="1685739" y="1472382"/>
                </a:lnTo>
                <a:lnTo>
                  <a:pt x="1686190" y="1473663"/>
                </a:lnTo>
                <a:lnTo>
                  <a:pt x="1686752" y="1476192"/>
                </a:lnTo>
                <a:lnTo>
                  <a:pt x="1683503" y="1481366"/>
                </a:lnTo>
                <a:close/>
              </a:path>
              <a:path w="2454909" h="3335654">
                <a:moveTo>
                  <a:pt x="1697041" y="1454602"/>
                </a:moveTo>
                <a:lnTo>
                  <a:pt x="1692663" y="1453332"/>
                </a:lnTo>
                <a:lnTo>
                  <a:pt x="1696477" y="1453332"/>
                </a:lnTo>
                <a:lnTo>
                  <a:pt x="1697041" y="1454602"/>
                </a:lnTo>
                <a:close/>
              </a:path>
              <a:path w="2454909" h="3335654">
                <a:moveTo>
                  <a:pt x="1597522" y="1487622"/>
                </a:moveTo>
                <a:lnTo>
                  <a:pt x="1593369" y="1485082"/>
                </a:lnTo>
                <a:lnTo>
                  <a:pt x="1594671" y="1482542"/>
                </a:lnTo>
                <a:lnTo>
                  <a:pt x="1593253" y="1480002"/>
                </a:lnTo>
                <a:lnTo>
                  <a:pt x="1592862" y="1477462"/>
                </a:lnTo>
                <a:lnTo>
                  <a:pt x="1591646" y="1476192"/>
                </a:lnTo>
                <a:lnTo>
                  <a:pt x="1592602" y="1476192"/>
                </a:lnTo>
                <a:lnTo>
                  <a:pt x="1592717" y="1474922"/>
                </a:lnTo>
                <a:lnTo>
                  <a:pt x="1593141" y="1473420"/>
                </a:lnTo>
                <a:lnTo>
                  <a:pt x="1594273" y="1468572"/>
                </a:lnTo>
                <a:lnTo>
                  <a:pt x="1592493" y="1463492"/>
                </a:lnTo>
                <a:lnTo>
                  <a:pt x="1587602" y="1463492"/>
                </a:lnTo>
                <a:lnTo>
                  <a:pt x="1587625" y="1458412"/>
                </a:lnTo>
                <a:lnTo>
                  <a:pt x="1583789" y="1454602"/>
                </a:lnTo>
                <a:lnTo>
                  <a:pt x="1612615" y="1454602"/>
                </a:lnTo>
                <a:lnTo>
                  <a:pt x="1611284" y="1460952"/>
                </a:lnTo>
                <a:lnTo>
                  <a:pt x="1618918" y="1466032"/>
                </a:lnTo>
                <a:lnTo>
                  <a:pt x="1625560" y="1466032"/>
                </a:lnTo>
                <a:lnTo>
                  <a:pt x="1626298" y="1468572"/>
                </a:lnTo>
                <a:lnTo>
                  <a:pt x="1625191" y="1469842"/>
                </a:lnTo>
                <a:lnTo>
                  <a:pt x="1624885" y="1470279"/>
                </a:lnTo>
                <a:lnTo>
                  <a:pt x="1621494" y="1472382"/>
                </a:lnTo>
                <a:lnTo>
                  <a:pt x="1619171" y="1472382"/>
                </a:lnTo>
                <a:lnTo>
                  <a:pt x="1617770" y="1477462"/>
                </a:lnTo>
                <a:lnTo>
                  <a:pt x="1605662" y="1477462"/>
                </a:lnTo>
                <a:lnTo>
                  <a:pt x="1597464" y="1481272"/>
                </a:lnTo>
                <a:lnTo>
                  <a:pt x="1597522" y="1487622"/>
                </a:lnTo>
                <a:close/>
              </a:path>
              <a:path w="2454909" h="3335654">
                <a:moveTo>
                  <a:pt x="1816653" y="1459682"/>
                </a:moveTo>
                <a:lnTo>
                  <a:pt x="1813745" y="1459682"/>
                </a:lnTo>
                <a:lnTo>
                  <a:pt x="1811458" y="1458412"/>
                </a:lnTo>
                <a:lnTo>
                  <a:pt x="1808173" y="1458412"/>
                </a:lnTo>
                <a:lnTo>
                  <a:pt x="1803398" y="1457142"/>
                </a:lnTo>
                <a:lnTo>
                  <a:pt x="1800684" y="1454602"/>
                </a:lnTo>
                <a:lnTo>
                  <a:pt x="1815769" y="1454602"/>
                </a:lnTo>
                <a:lnTo>
                  <a:pt x="1815271" y="1457142"/>
                </a:lnTo>
                <a:lnTo>
                  <a:pt x="1816653" y="1459682"/>
                </a:lnTo>
                <a:close/>
              </a:path>
              <a:path w="2454909" h="3335654">
                <a:moveTo>
                  <a:pt x="1625813" y="1455872"/>
                </a:moveTo>
                <a:lnTo>
                  <a:pt x="1625560" y="1455872"/>
                </a:lnTo>
                <a:lnTo>
                  <a:pt x="1625522" y="1455144"/>
                </a:lnTo>
                <a:lnTo>
                  <a:pt x="1625813" y="1455872"/>
                </a:lnTo>
                <a:close/>
              </a:path>
              <a:path w="2454909" h="3335654">
                <a:moveTo>
                  <a:pt x="1575164" y="1458412"/>
                </a:moveTo>
                <a:lnTo>
                  <a:pt x="1573695" y="1455872"/>
                </a:lnTo>
                <a:lnTo>
                  <a:pt x="1577555" y="1455872"/>
                </a:lnTo>
                <a:lnTo>
                  <a:pt x="1575164" y="1458412"/>
                </a:lnTo>
                <a:close/>
              </a:path>
              <a:path w="2454909" h="3335654">
                <a:moveTo>
                  <a:pt x="1704334" y="1466032"/>
                </a:moveTo>
                <a:lnTo>
                  <a:pt x="1704530" y="1464762"/>
                </a:lnTo>
                <a:lnTo>
                  <a:pt x="1704899" y="1463492"/>
                </a:lnTo>
                <a:lnTo>
                  <a:pt x="1704530" y="1462222"/>
                </a:lnTo>
                <a:lnTo>
                  <a:pt x="1709226" y="1460952"/>
                </a:lnTo>
                <a:lnTo>
                  <a:pt x="1710977" y="1459682"/>
                </a:lnTo>
                <a:lnTo>
                  <a:pt x="1714906" y="1457142"/>
                </a:lnTo>
                <a:lnTo>
                  <a:pt x="1713437" y="1458412"/>
                </a:lnTo>
                <a:lnTo>
                  <a:pt x="1720178" y="1458412"/>
                </a:lnTo>
                <a:lnTo>
                  <a:pt x="1720929" y="1459682"/>
                </a:lnTo>
                <a:lnTo>
                  <a:pt x="1717733" y="1459682"/>
                </a:lnTo>
                <a:lnTo>
                  <a:pt x="1712923" y="1464762"/>
                </a:lnTo>
                <a:lnTo>
                  <a:pt x="1705890" y="1464762"/>
                </a:lnTo>
                <a:lnTo>
                  <a:pt x="1704334" y="1466032"/>
                </a:lnTo>
                <a:close/>
              </a:path>
              <a:path w="2454909" h="3335654">
                <a:moveTo>
                  <a:pt x="1566187" y="1459682"/>
                </a:moveTo>
                <a:lnTo>
                  <a:pt x="1566430" y="1458412"/>
                </a:lnTo>
                <a:lnTo>
                  <a:pt x="1566187" y="1459682"/>
                </a:lnTo>
                <a:close/>
              </a:path>
              <a:path w="2454909" h="3335654">
                <a:moveTo>
                  <a:pt x="1759887" y="1461980"/>
                </a:moveTo>
                <a:lnTo>
                  <a:pt x="1757553" y="1459682"/>
                </a:lnTo>
                <a:lnTo>
                  <a:pt x="1753341" y="1458412"/>
                </a:lnTo>
                <a:lnTo>
                  <a:pt x="1760751" y="1458412"/>
                </a:lnTo>
                <a:lnTo>
                  <a:pt x="1760548" y="1459682"/>
                </a:lnTo>
                <a:lnTo>
                  <a:pt x="1759887" y="1461980"/>
                </a:lnTo>
                <a:close/>
              </a:path>
              <a:path w="2454909" h="3335654">
                <a:moveTo>
                  <a:pt x="1722275" y="1461961"/>
                </a:moveTo>
                <a:lnTo>
                  <a:pt x="1717733" y="1459682"/>
                </a:lnTo>
                <a:lnTo>
                  <a:pt x="1720929" y="1459682"/>
                </a:lnTo>
                <a:lnTo>
                  <a:pt x="1722275" y="1461961"/>
                </a:lnTo>
                <a:close/>
              </a:path>
              <a:path w="2454909" h="3335654">
                <a:moveTo>
                  <a:pt x="1565417" y="1463492"/>
                </a:moveTo>
                <a:lnTo>
                  <a:pt x="1565077" y="1462222"/>
                </a:lnTo>
                <a:lnTo>
                  <a:pt x="1565025" y="1461961"/>
                </a:lnTo>
                <a:lnTo>
                  <a:pt x="1565157" y="1460952"/>
                </a:lnTo>
                <a:lnTo>
                  <a:pt x="1565943" y="1460952"/>
                </a:lnTo>
                <a:lnTo>
                  <a:pt x="1565699" y="1462222"/>
                </a:lnTo>
                <a:lnTo>
                  <a:pt x="1565417" y="1463492"/>
                </a:lnTo>
                <a:close/>
              </a:path>
              <a:path w="2454909" h="3335654">
                <a:moveTo>
                  <a:pt x="1625560" y="1466032"/>
                </a:moveTo>
                <a:lnTo>
                  <a:pt x="1618918" y="1466032"/>
                </a:lnTo>
                <a:lnTo>
                  <a:pt x="1623469" y="1460952"/>
                </a:lnTo>
                <a:lnTo>
                  <a:pt x="1623614" y="1463492"/>
                </a:lnTo>
                <a:lnTo>
                  <a:pt x="1624851" y="1463492"/>
                </a:lnTo>
                <a:lnTo>
                  <a:pt x="1625560" y="1466032"/>
                </a:lnTo>
                <a:close/>
              </a:path>
              <a:path w="2454909" h="3335654">
                <a:moveTo>
                  <a:pt x="1724090" y="1465032"/>
                </a:moveTo>
                <a:lnTo>
                  <a:pt x="1722275" y="1461961"/>
                </a:lnTo>
                <a:lnTo>
                  <a:pt x="1722796" y="1462222"/>
                </a:lnTo>
                <a:lnTo>
                  <a:pt x="1724090" y="1465032"/>
                </a:lnTo>
                <a:close/>
              </a:path>
              <a:path w="2454909" h="3335654">
                <a:moveTo>
                  <a:pt x="1760443" y="1465728"/>
                </a:moveTo>
                <a:lnTo>
                  <a:pt x="1759817" y="1462222"/>
                </a:lnTo>
                <a:lnTo>
                  <a:pt x="1759887" y="1461980"/>
                </a:lnTo>
                <a:lnTo>
                  <a:pt x="1761424" y="1463492"/>
                </a:lnTo>
                <a:lnTo>
                  <a:pt x="1760443" y="1465728"/>
                </a:lnTo>
                <a:close/>
              </a:path>
              <a:path w="2454909" h="3335654">
                <a:moveTo>
                  <a:pt x="1807044" y="1472382"/>
                </a:moveTo>
                <a:lnTo>
                  <a:pt x="1768153" y="1472382"/>
                </a:lnTo>
                <a:lnTo>
                  <a:pt x="1775222" y="1468572"/>
                </a:lnTo>
                <a:lnTo>
                  <a:pt x="1774035" y="1462222"/>
                </a:lnTo>
                <a:lnTo>
                  <a:pt x="1777993" y="1462222"/>
                </a:lnTo>
                <a:lnTo>
                  <a:pt x="1775417" y="1467302"/>
                </a:lnTo>
                <a:lnTo>
                  <a:pt x="1781242" y="1471112"/>
                </a:lnTo>
                <a:lnTo>
                  <a:pt x="1804968" y="1471112"/>
                </a:lnTo>
                <a:lnTo>
                  <a:pt x="1807044" y="1472382"/>
                </a:lnTo>
                <a:close/>
              </a:path>
              <a:path w="2454909" h="3335654">
                <a:moveTo>
                  <a:pt x="1580171" y="1478732"/>
                </a:moveTo>
                <a:lnTo>
                  <a:pt x="1554253" y="1478732"/>
                </a:lnTo>
                <a:lnTo>
                  <a:pt x="1554050" y="1477462"/>
                </a:lnTo>
                <a:lnTo>
                  <a:pt x="1553515" y="1474922"/>
                </a:lnTo>
                <a:lnTo>
                  <a:pt x="1553377" y="1472382"/>
                </a:lnTo>
                <a:lnTo>
                  <a:pt x="1550490" y="1471112"/>
                </a:lnTo>
                <a:lnTo>
                  <a:pt x="1545034" y="1468572"/>
                </a:lnTo>
                <a:lnTo>
                  <a:pt x="1572307" y="1468572"/>
                </a:lnTo>
                <a:lnTo>
                  <a:pt x="1575591" y="1463492"/>
                </a:lnTo>
                <a:lnTo>
                  <a:pt x="1576184" y="1464762"/>
                </a:lnTo>
                <a:lnTo>
                  <a:pt x="1577002" y="1466032"/>
                </a:lnTo>
                <a:lnTo>
                  <a:pt x="1578130" y="1466032"/>
                </a:lnTo>
                <a:lnTo>
                  <a:pt x="1577284" y="1468572"/>
                </a:lnTo>
                <a:lnTo>
                  <a:pt x="1577255" y="1469842"/>
                </a:lnTo>
                <a:lnTo>
                  <a:pt x="1576690" y="1471112"/>
                </a:lnTo>
                <a:lnTo>
                  <a:pt x="1576582" y="1474922"/>
                </a:lnTo>
                <a:lnTo>
                  <a:pt x="1577342" y="1477462"/>
                </a:lnTo>
                <a:lnTo>
                  <a:pt x="1580171" y="1478732"/>
                </a:lnTo>
                <a:close/>
              </a:path>
              <a:path w="2454909" h="3335654">
                <a:moveTo>
                  <a:pt x="1804968" y="1471112"/>
                </a:moveTo>
                <a:lnTo>
                  <a:pt x="1787544" y="1471112"/>
                </a:lnTo>
                <a:lnTo>
                  <a:pt x="1789411" y="1469842"/>
                </a:lnTo>
                <a:lnTo>
                  <a:pt x="1792436" y="1467302"/>
                </a:lnTo>
                <a:lnTo>
                  <a:pt x="1791162" y="1467302"/>
                </a:lnTo>
                <a:lnTo>
                  <a:pt x="1792009" y="1466032"/>
                </a:lnTo>
                <a:lnTo>
                  <a:pt x="1793369" y="1464762"/>
                </a:lnTo>
                <a:lnTo>
                  <a:pt x="1794867" y="1464762"/>
                </a:lnTo>
                <a:lnTo>
                  <a:pt x="1795880" y="1463492"/>
                </a:lnTo>
                <a:lnTo>
                  <a:pt x="1795996" y="1464762"/>
                </a:lnTo>
                <a:lnTo>
                  <a:pt x="1796697" y="1466032"/>
                </a:lnTo>
                <a:lnTo>
                  <a:pt x="1799187" y="1468572"/>
                </a:lnTo>
                <a:lnTo>
                  <a:pt x="1801336" y="1469842"/>
                </a:lnTo>
                <a:lnTo>
                  <a:pt x="1802891" y="1469842"/>
                </a:lnTo>
                <a:lnTo>
                  <a:pt x="1804968" y="1471112"/>
                </a:lnTo>
                <a:close/>
              </a:path>
              <a:path w="2454909" h="3335654">
                <a:moveTo>
                  <a:pt x="1704161" y="1468572"/>
                </a:moveTo>
                <a:lnTo>
                  <a:pt x="1705890" y="1464762"/>
                </a:lnTo>
                <a:lnTo>
                  <a:pt x="1712923" y="1464762"/>
                </a:lnTo>
                <a:lnTo>
                  <a:pt x="1711433" y="1467302"/>
                </a:lnTo>
                <a:lnTo>
                  <a:pt x="1708741" y="1467302"/>
                </a:lnTo>
                <a:lnTo>
                  <a:pt x="1704161" y="1468572"/>
                </a:lnTo>
                <a:close/>
              </a:path>
              <a:path w="2454909" h="3335654">
                <a:moveTo>
                  <a:pt x="1760316" y="1473652"/>
                </a:moveTo>
                <a:lnTo>
                  <a:pt x="1716968" y="1473652"/>
                </a:lnTo>
                <a:lnTo>
                  <a:pt x="1721772" y="1472382"/>
                </a:lnTo>
                <a:lnTo>
                  <a:pt x="1725135" y="1467302"/>
                </a:lnTo>
                <a:lnTo>
                  <a:pt x="1724090" y="1465032"/>
                </a:lnTo>
                <a:lnTo>
                  <a:pt x="1724681" y="1466032"/>
                </a:lnTo>
                <a:lnTo>
                  <a:pt x="1730310" y="1467302"/>
                </a:lnTo>
                <a:lnTo>
                  <a:pt x="1744170" y="1467302"/>
                </a:lnTo>
                <a:lnTo>
                  <a:pt x="1748595" y="1471112"/>
                </a:lnTo>
                <a:lnTo>
                  <a:pt x="1752466" y="1471112"/>
                </a:lnTo>
                <a:lnTo>
                  <a:pt x="1757017" y="1472382"/>
                </a:lnTo>
                <a:lnTo>
                  <a:pt x="1761206" y="1472382"/>
                </a:lnTo>
                <a:lnTo>
                  <a:pt x="1760316" y="1473652"/>
                </a:lnTo>
                <a:close/>
              </a:path>
              <a:path w="2454909" h="3335654">
                <a:moveTo>
                  <a:pt x="1761206" y="1472382"/>
                </a:moveTo>
                <a:lnTo>
                  <a:pt x="1757017" y="1472382"/>
                </a:lnTo>
                <a:lnTo>
                  <a:pt x="1759195" y="1468572"/>
                </a:lnTo>
                <a:lnTo>
                  <a:pt x="1760443" y="1465728"/>
                </a:lnTo>
                <a:lnTo>
                  <a:pt x="1760498" y="1466032"/>
                </a:lnTo>
                <a:lnTo>
                  <a:pt x="1763406" y="1468572"/>
                </a:lnTo>
                <a:lnTo>
                  <a:pt x="1766571" y="1471112"/>
                </a:lnTo>
                <a:lnTo>
                  <a:pt x="1765725" y="1471112"/>
                </a:lnTo>
                <a:lnTo>
                  <a:pt x="1761206" y="1472382"/>
                </a:lnTo>
                <a:close/>
              </a:path>
              <a:path w="2454909" h="3335654">
                <a:moveTo>
                  <a:pt x="1710369" y="1469115"/>
                </a:moveTo>
                <a:lnTo>
                  <a:pt x="1708741" y="1467302"/>
                </a:lnTo>
                <a:lnTo>
                  <a:pt x="1711433" y="1467302"/>
                </a:lnTo>
                <a:lnTo>
                  <a:pt x="1710369" y="1469115"/>
                </a:lnTo>
                <a:close/>
              </a:path>
              <a:path w="2454909" h="3335654">
                <a:moveTo>
                  <a:pt x="1716257" y="1473420"/>
                </a:moveTo>
                <a:lnTo>
                  <a:pt x="1709197" y="1471112"/>
                </a:lnTo>
                <a:lnTo>
                  <a:pt x="1710369" y="1469115"/>
                </a:lnTo>
                <a:lnTo>
                  <a:pt x="1712163" y="1471112"/>
                </a:lnTo>
                <a:lnTo>
                  <a:pt x="1715296" y="1472382"/>
                </a:lnTo>
                <a:lnTo>
                  <a:pt x="1716257" y="1473420"/>
                </a:lnTo>
                <a:close/>
              </a:path>
              <a:path w="2454909" h="3335654">
                <a:moveTo>
                  <a:pt x="1623411" y="1472382"/>
                </a:moveTo>
                <a:lnTo>
                  <a:pt x="1624885" y="1470279"/>
                </a:lnTo>
                <a:lnTo>
                  <a:pt x="1625589" y="1469842"/>
                </a:lnTo>
                <a:lnTo>
                  <a:pt x="1623411" y="1472382"/>
                </a:lnTo>
                <a:close/>
              </a:path>
              <a:path w="2454909" h="3335654">
                <a:moveTo>
                  <a:pt x="1815554" y="1473652"/>
                </a:moveTo>
                <a:lnTo>
                  <a:pt x="1809165" y="1473652"/>
                </a:lnTo>
                <a:lnTo>
                  <a:pt x="1813180" y="1469842"/>
                </a:lnTo>
                <a:lnTo>
                  <a:pt x="1813405" y="1469842"/>
                </a:lnTo>
                <a:lnTo>
                  <a:pt x="1814816" y="1472382"/>
                </a:lnTo>
                <a:lnTo>
                  <a:pt x="1814222" y="1472382"/>
                </a:lnTo>
                <a:lnTo>
                  <a:pt x="1815554" y="1473652"/>
                </a:lnTo>
                <a:close/>
              </a:path>
              <a:path w="2454909" h="3335654">
                <a:moveTo>
                  <a:pt x="1776351" y="1481272"/>
                </a:moveTo>
                <a:lnTo>
                  <a:pt x="1773695" y="1480002"/>
                </a:lnTo>
                <a:lnTo>
                  <a:pt x="1771322" y="1480002"/>
                </a:lnTo>
                <a:lnTo>
                  <a:pt x="1770244" y="1477462"/>
                </a:lnTo>
                <a:lnTo>
                  <a:pt x="1771886" y="1474922"/>
                </a:lnTo>
                <a:lnTo>
                  <a:pt x="1770133" y="1473634"/>
                </a:lnTo>
                <a:lnTo>
                  <a:pt x="1765725" y="1471112"/>
                </a:lnTo>
                <a:lnTo>
                  <a:pt x="1766571" y="1471112"/>
                </a:lnTo>
                <a:lnTo>
                  <a:pt x="1768153" y="1472382"/>
                </a:lnTo>
                <a:lnTo>
                  <a:pt x="1807044" y="1472382"/>
                </a:lnTo>
                <a:lnTo>
                  <a:pt x="1809165" y="1473652"/>
                </a:lnTo>
                <a:lnTo>
                  <a:pt x="1819229" y="1473652"/>
                </a:lnTo>
                <a:lnTo>
                  <a:pt x="1819056" y="1474922"/>
                </a:lnTo>
                <a:lnTo>
                  <a:pt x="1784997" y="1474922"/>
                </a:lnTo>
                <a:lnTo>
                  <a:pt x="1783439" y="1478732"/>
                </a:lnTo>
                <a:lnTo>
                  <a:pt x="1779686" y="1478732"/>
                </a:lnTo>
                <a:lnTo>
                  <a:pt x="1776351" y="1481272"/>
                </a:lnTo>
                <a:close/>
              </a:path>
              <a:path w="2454909" h="3335654">
                <a:moveTo>
                  <a:pt x="1706310" y="1483812"/>
                </a:moveTo>
                <a:lnTo>
                  <a:pt x="1703119" y="1483812"/>
                </a:lnTo>
                <a:lnTo>
                  <a:pt x="1700348" y="1482542"/>
                </a:lnTo>
                <a:lnTo>
                  <a:pt x="1700036" y="1481272"/>
                </a:lnTo>
                <a:lnTo>
                  <a:pt x="1697779" y="1480002"/>
                </a:lnTo>
                <a:lnTo>
                  <a:pt x="1698937" y="1477462"/>
                </a:lnTo>
                <a:lnTo>
                  <a:pt x="1698481" y="1474922"/>
                </a:lnTo>
                <a:lnTo>
                  <a:pt x="1696242" y="1473663"/>
                </a:lnTo>
                <a:lnTo>
                  <a:pt x="1697265" y="1472382"/>
                </a:lnTo>
                <a:lnTo>
                  <a:pt x="1701028" y="1472382"/>
                </a:lnTo>
                <a:lnTo>
                  <a:pt x="1699219" y="1474922"/>
                </a:lnTo>
                <a:lnTo>
                  <a:pt x="1700008" y="1478732"/>
                </a:lnTo>
                <a:lnTo>
                  <a:pt x="1702966" y="1481366"/>
                </a:lnTo>
                <a:lnTo>
                  <a:pt x="1704219" y="1482542"/>
                </a:lnTo>
                <a:lnTo>
                  <a:pt x="1705862" y="1482546"/>
                </a:lnTo>
                <a:lnTo>
                  <a:pt x="1706310" y="1483812"/>
                </a:lnTo>
                <a:close/>
              </a:path>
              <a:path w="2454909" h="3335654">
                <a:moveTo>
                  <a:pt x="1735766" y="1477462"/>
                </a:moveTo>
                <a:lnTo>
                  <a:pt x="1731808" y="1477462"/>
                </a:lnTo>
                <a:lnTo>
                  <a:pt x="1728357" y="1476192"/>
                </a:lnTo>
                <a:lnTo>
                  <a:pt x="1725448" y="1474922"/>
                </a:lnTo>
                <a:lnTo>
                  <a:pt x="1717648" y="1474922"/>
                </a:lnTo>
                <a:lnTo>
                  <a:pt x="1716257" y="1473420"/>
                </a:lnTo>
                <a:lnTo>
                  <a:pt x="1716968" y="1473652"/>
                </a:lnTo>
                <a:lnTo>
                  <a:pt x="1760316" y="1473652"/>
                </a:lnTo>
                <a:lnTo>
                  <a:pt x="1758535" y="1476192"/>
                </a:lnTo>
                <a:lnTo>
                  <a:pt x="1739775" y="1476192"/>
                </a:lnTo>
                <a:lnTo>
                  <a:pt x="1735766" y="1477462"/>
                </a:lnTo>
                <a:close/>
              </a:path>
              <a:path w="2454909" h="3335654">
                <a:moveTo>
                  <a:pt x="1534964" y="1478118"/>
                </a:moveTo>
                <a:lnTo>
                  <a:pt x="1537148" y="1476192"/>
                </a:lnTo>
                <a:lnTo>
                  <a:pt x="1538651" y="1473663"/>
                </a:lnTo>
                <a:lnTo>
                  <a:pt x="1540786" y="1477462"/>
                </a:lnTo>
                <a:lnTo>
                  <a:pt x="1536164" y="1477462"/>
                </a:lnTo>
                <a:lnTo>
                  <a:pt x="1534964" y="1478118"/>
                </a:lnTo>
                <a:close/>
              </a:path>
              <a:path w="2454909" h="3335654">
                <a:moveTo>
                  <a:pt x="1722793" y="1478732"/>
                </a:moveTo>
                <a:lnTo>
                  <a:pt x="1721548" y="1474922"/>
                </a:lnTo>
                <a:lnTo>
                  <a:pt x="1725448" y="1474922"/>
                </a:lnTo>
                <a:lnTo>
                  <a:pt x="1722793" y="1478732"/>
                </a:lnTo>
                <a:close/>
              </a:path>
              <a:path w="2454909" h="3335654">
                <a:moveTo>
                  <a:pt x="1806625" y="1506672"/>
                </a:moveTo>
                <a:lnTo>
                  <a:pt x="1798796" y="1502862"/>
                </a:lnTo>
                <a:lnTo>
                  <a:pt x="1796502" y="1501592"/>
                </a:lnTo>
                <a:lnTo>
                  <a:pt x="1794158" y="1501592"/>
                </a:lnTo>
                <a:lnTo>
                  <a:pt x="1793905" y="1500322"/>
                </a:lnTo>
                <a:lnTo>
                  <a:pt x="1791640" y="1499052"/>
                </a:lnTo>
                <a:lnTo>
                  <a:pt x="1791271" y="1497782"/>
                </a:lnTo>
                <a:lnTo>
                  <a:pt x="1788536" y="1497782"/>
                </a:lnTo>
                <a:lnTo>
                  <a:pt x="1789751" y="1495242"/>
                </a:lnTo>
                <a:lnTo>
                  <a:pt x="1794411" y="1495242"/>
                </a:lnTo>
                <a:lnTo>
                  <a:pt x="1796784" y="1490162"/>
                </a:lnTo>
                <a:lnTo>
                  <a:pt x="1796929" y="1490162"/>
                </a:lnTo>
                <a:lnTo>
                  <a:pt x="1797182" y="1487622"/>
                </a:lnTo>
                <a:lnTo>
                  <a:pt x="1796249" y="1483812"/>
                </a:lnTo>
                <a:lnTo>
                  <a:pt x="1793369" y="1476192"/>
                </a:lnTo>
                <a:lnTo>
                  <a:pt x="1784997" y="1474922"/>
                </a:lnTo>
                <a:lnTo>
                  <a:pt x="1815980" y="1474922"/>
                </a:lnTo>
                <a:lnTo>
                  <a:pt x="1813860" y="1477462"/>
                </a:lnTo>
                <a:lnTo>
                  <a:pt x="1813289" y="1478732"/>
                </a:lnTo>
                <a:lnTo>
                  <a:pt x="1813291" y="1482546"/>
                </a:lnTo>
                <a:lnTo>
                  <a:pt x="1814193" y="1483812"/>
                </a:lnTo>
                <a:lnTo>
                  <a:pt x="1813462" y="1486352"/>
                </a:lnTo>
                <a:lnTo>
                  <a:pt x="1811371" y="1487622"/>
                </a:lnTo>
                <a:lnTo>
                  <a:pt x="1811371" y="1488892"/>
                </a:lnTo>
                <a:lnTo>
                  <a:pt x="1804587" y="1488892"/>
                </a:lnTo>
                <a:lnTo>
                  <a:pt x="1801276" y="1493972"/>
                </a:lnTo>
                <a:lnTo>
                  <a:pt x="1801945" y="1500322"/>
                </a:lnTo>
                <a:lnTo>
                  <a:pt x="1807102" y="1502862"/>
                </a:lnTo>
                <a:lnTo>
                  <a:pt x="1806625" y="1506672"/>
                </a:lnTo>
                <a:close/>
              </a:path>
              <a:path w="2454909" h="3335654">
                <a:moveTo>
                  <a:pt x="1744644" y="1486771"/>
                </a:moveTo>
                <a:lnTo>
                  <a:pt x="1745230" y="1485082"/>
                </a:lnTo>
                <a:lnTo>
                  <a:pt x="1744608" y="1481272"/>
                </a:lnTo>
                <a:lnTo>
                  <a:pt x="1739775" y="1476192"/>
                </a:lnTo>
                <a:lnTo>
                  <a:pt x="1758535" y="1476192"/>
                </a:lnTo>
                <a:lnTo>
                  <a:pt x="1758812" y="1477462"/>
                </a:lnTo>
                <a:lnTo>
                  <a:pt x="1751142" y="1477462"/>
                </a:lnTo>
                <a:lnTo>
                  <a:pt x="1744890" y="1486352"/>
                </a:lnTo>
                <a:lnTo>
                  <a:pt x="1744644" y="1486771"/>
                </a:lnTo>
                <a:close/>
              </a:path>
              <a:path w="2454909" h="3335654">
                <a:moveTo>
                  <a:pt x="1833954" y="1487622"/>
                </a:moveTo>
                <a:lnTo>
                  <a:pt x="1833245" y="1483812"/>
                </a:lnTo>
                <a:lnTo>
                  <a:pt x="1832854" y="1478732"/>
                </a:lnTo>
                <a:lnTo>
                  <a:pt x="1833556" y="1478732"/>
                </a:lnTo>
                <a:lnTo>
                  <a:pt x="1833954" y="1476192"/>
                </a:lnTo>
                <a:lnTo>
                  <a:pt x="1833954" y="1487622"/>
                </a:lnTo>
                <a:close/>
              </a:path>
              <a:path w="2454909" h="3335654">
                <a:moveTo>
                  <a:pt x="1514174" y="1500322"/>
                </a:moveTo>
                <a:lnTo>
                  <a:pt x="1509819" y="1497782"/>
                </a:lnTo>
                <a:lnTo>
                  <a:pt x="1507756" y="1496512"/>
                </a:lnTo>
                <a:lnTo>
                  <a:pt x="1505607" y="1496512"/>
                </a:lnTo>
                <a:lnTo>
                  <a:pt x="1506085" y="1492702"/>
                </a:lnTo>
                <a:lnTo>
                  <a:pt x="1507612" y="1491432"/>
                </a:lnTo>
                <a:lnTo>
                  <a:pt x="1505412" y="1486352"/>
                </a:lnTo>
                <a:lnTo>
                  <a:pt x="1504898" y="1486352"/>
                </a:lnTo>
                <a:lnTo>
                  <a:pt x="1503603" y="1485082"/>
                </a:lnTo>
                <a:lnTo>
                  <a:pt x="1500832" y="1480002"/>
                </a:lnTo>
                <a:lnTo>
                  <a:pt x="1498285" y="1477462"/>
                </a:lnTo>
                <a:lnTo>
                  <a:pt x="1526208" y="1477462"/>
                </a:lnTo>
                <a:lnTo>
                  <a:pt x="1530382" y="1480002"/>
                </a:lnTo>
                <a:lnTo>
                  <a:pt x="1542213" y="1480002"/>
                </a:lnTo>
                <a:lnTo>
                  <a:pt x="1537292" y="1481272"/>
                </a:lnTo>
                <a:lnTo>
                  <a:pt x="1538255" y="1487622"/>
                </a:lnTo>
                <a:lnTo>
                  <a:pt x="1540939" y="1490162"/>
                </a:lnTo>
                <a:lnTo>
                  <a:pt x="1542241" y="1490162"/>
                </a:lnTo>
                <a:lnTo>
                  <a:pt x="1541757" y="1491432"/>
                </a:lnTo>
                <a:lnTo>
                  <a:pt x="1546561" y="1495242"/>
                </a:lnTo>
                <a:lnTo>
                  <a:pt x="1547466" y="1495242"/>
                </a:lnTo>
                <a:lnTo>
                  <a:pt x="1545881" y="1499052"/>
                </a:lnTo>
                <a:lnTo>
                  <a:pt x="1515499" y="1499052"/>
                </a:lnTo>
                <a:lnTo>
                  <a:pt x="1514174" y="1500322"/>
                </a:lnTo>
                <a:close/>
              </a:path>
              <a:path w="2454909" h="3335654">
                <a:moveTo>
                  <a:pt x="1542213" y="1480002"/>
                </a:moveTo>
                <a:lnTo>
                  <a:pt x="1530382" y="1480002"/>
                </a:lnTo>
                <a:lnTo>
                  <a:pt x="1535512" y="1478732"/>
                </a:lnTo>
                <a:lnTo>
                  <a:pt x="1536164" y="1477462"/>
                </a:lnTo>
                <a:lnTo>
                  <a:pt x="1540786" y="1477462"/>
                </a:lnTo>
                <a:lnTo>
                  <a:pt x="1542213" y="1480002"/>
                </a:lnTo>
                <a:close/>
              </a:path>
              <a:path w="2454909" h="3335654">
                <a:moveTo>
                  <a:pt x="1580735" y="1478732"/>
                </a:moveTo>
                <a:lnTo>
                  <a:pt x="1580451" y="1478732"/>
                </a:lnTo>
                <a:lnTo>
                  <a:pt x="1581213" y="1477462"/>
                </a:lnTo>
                <a:lnTo>
                  <a:pt x="1580735" y="1478732"/>
                </a:lnTo>
                <a:close/>
              </a:path>
              <a:path w="2454909" h="3335654">
                <a:moveTo>
                  <a:pt x="1612333" y="1485082"/>
                </a:moveTo>
                <a:lnTo>
                  <a:pt x="1606711" y="1481272"/>
                </a:lnTo>
                <a:lnTo>
                  <a:pt x="1605662" y="1477462"/>
                </a:lnTo>
                <a:lnTo>
                  <a:pt x="1617770" y="1477462"/>
                </a:lnTo>
                <a:lnTo>
                  <a:pt x="1617420" y="1478732"/>
                </a:lnTo>
                <a:lnTo>
                  <a:pt x="1619210" y="1482546"/>
                </a:lnTo>
                <a:lnTo>
                  <a:pt x="1623017" y="1483812"/>
                </a:lnTo>
                <a:lnTo>
                  <a:pt x="1616067" y="1483812"/>
                </a:lnTo>
                <a:lnTo>
                  <a:pt x="1612333" y="1485082"/>
                </a:lnTo>
                <a:close/>
              </a:path>
              <a:path w="2454909" h="3335654">
                <a:moveTo>
                  <a:pt x="1643790" y="1485082"/>
                </a:moveTo>
                <a:lnTo>
                  <a:pt x="1626833" y="1485082"/>
                </a:lnTo>
                <a:lnTo>
                  <a:pt x="1628642" y="1482542"/>
                </a:lnTo>
                <a:lnTo>
                  <a:pt x="1630929" y="1480002"/>
                </a:lnTo>
                <a:lnTo>
                  <a:pt x="1631182" y="1477462"/>
                </a:lnTo>
                <a:lnTo>
                  <a:pt x="1649416" y="1477462"/>
                </a:lnTo>
                <a:lnTo>
                  <a:pt x="1647947" y="1478732"/>
                </a:lnTo>
                <a:lnTo>
                  <a:pt x="1643541" y="1481272"/>
                </a:lnTo>
                <a:lnTo>
                  <a:pt x="1643790" y="1485082"/>
                </a:lnTo>
                <a:close/>
              </a:path>
              <a:path w="2454909" h="3335654">
                <a:moveTo>
                  <a:pt x="1650465" y="1478732"/>
                </a:moveTo>
                <a:lnTo>
                  <a:pt x="1649416" y="1477462"/>
                </a:lnTo>
                <a:lnTo>
                  <a:pt x="1653403" y="1477462"/>
                </a:lnTo>
                <a:lnTo>
                  <a:pt x="1650465" y="1478732"/>
                </a:lnTo>
                <a:close/>
              </a:path>
              <a:path w="2454909" h="3335654">
                <a:moveTo>
                  <a:pt x="1759644" y="1481272"/>
                </a:moveTo>
                <a:lnTo>
                  <a:pt x="1756337" y="1477462"/>
                </a:lnTo>
                <a:lnTo>
                  <a:pt x="1758812" y="1477462"/>
                </a:lnTo>
                <a:lnTo>
                  <a:pt x="1759644" y="1481272"/>
                </a:lnTo>
                <a:close/>
              </a:path>
              <a:path w="2454909" h="3335654">
                <a:moveTo>
                  <a:pt x="1534268" y="1478732"/>
                </a:moveTo>
                <a:lnTo>
                  <a:pt x="1533841" y="1478732"/>
                </a:lnTo>
                <a:lnTo>
                  <a:pt x="1534964" y="1478118"/>
                </a:lnTo>
                <a:lnTo>
                  <a:pt x="1534268" y="1478732"/>
                </a:lnTo>
                <a:close/>
              </a:path>
              <a:path w="2454909" h="3335654">
                <a:moveTo>
                  <a:pt x="1556568" y="1514292"/>
                </a:moveTo>
                <a:lnTo>
                  <a:pt x="1549332" y="1514292"/>
                </a:lnTo>
                <a:lnTo>
                  <a:pt x="1552386" y="1513022"/>
                </a:lnTo>
                <a:lnTo>
                  <a:pt x="1558037" y="1507942"/>
                </a:lnTo>
                <a:lnTo>
                  <a:pt x="1558037" y="1504132"/>
                </a:lnTo>
                <a:lnTo>
                  <a:pt x="1557588" y="1500322"/>
                </a:lnTo>
                <a:lnTo>
                  <a:pt x="1556062" y="1496512"/>
                </a:lnTo>
                <a:lnTo>
                  <a:pt x="1547466" y="1495242"/>
                </a:lnTo>
                <a:lnTo>
                  <a:pt x="1546561" y="1495242"/>
                </a:lnTo>
                <a:lnTo>
                  <a:pt x="1556423" y="1488892"/>
                </a:lnTo>
                <a:lnTo>
                  <a:pt x="1555381" y="1482542"/>
                </a:lnTo>
                <a:lnTo>
                  <a:pt x="1554361" y="1481272"/>
                </a:lnTo>
                <a:lnTo>
                  <a:pt x="1553855" y="1478732"/>
                </a:lnTo>
                <a:lnTo>
                  <a:pt x="1580451" y="1478732"/>
                </a:lnTo>
                <a:lnTo>
                  <a:pt x="1578926" y="1481272"/>
                </a:lnTo>
                <a:lnTo>
                  <a:pt x="1580959" y="1486352"/>
                </a:lnTo>
                <a:lnTo>
                  <a:pt x="1585171" y="1487622"/>
                </a:lnTo>
                <a:lnTo>
                  <a:pt x="1583644" y="1491432"/>
                </a:lnTo>
                <a:lnTo>
                  <a:pt x="1574939" y="1491432"/>
                </a:lnTo>
                <a:lnTo>
                  <a:pt x="1572964" y="1492702"/>
                </a:lnTo>
                <a:lnTo>
                  <a:pt x="1571720" y="1492702"/>
                </a:lnTo>
                <a:lnTo>
                  <a:pt x="1569064" y="1493972"/>
                </a:lnTo>
                <a:lnTo>
                  <a:pt x="1567646" y="1497782"/>
                </a:lnTo>
                <a:lnTo>
                  <a:pt x="1568160" y="1500322"/>
                </a:lnTo>
                <a:lnTo>
                  <a:pt x="1571612" y="1505402"/>
                </a:lnTo>
                <a:lnTo>
                  <a:pt x="1586629" y="1505402"/>
                </a:lnTo>
                <a:lnTo>
                  <a:pt x="1586162" y="1506672"/>
                </a:lnTo>
                <a:lnTo>
                  <a:pt x="1586021" y="1507942"/>
                </a:lnTo>
                <a:lnTo>
                  <a:pt x="1567675" y="1507942"/>
                </a:lnTo>
                <a:lnTo>
                  <a:pt x="1567226" y="1510482"/>
                </a:lnTo>
                <a:lnTo>
                  <a:pt x="1557726" y="1510482"/>
                </a:lnTo>
                <a:lnTo>
                  <a:pt x="1556568" y="1514292"/>
                </a:lnTo>
                <a:close/>
              </a:path>
              <a:path w="2454909" h="3335654">
                <a:moveTo>
                  <a:pt x="1782400" y="1481272"/>
                </a:moveTo>
                <a:lnTo>
                  <a:pt x="1779686" y="1478732"/>
                </a:lnTo>
                <a:lnTo>
                  <a:pt x="1783439" y="1478732"/>
                </a:lnTo>
                <a:lnTo>
                  <a:pt x="1782400" y="1481272"/>
                </a:lnTo>
                <a:close/>
              </a:path>
              <a:path w="2454909" h="3335654">
                <a:moveTo>
                  <a:pt x="1764564" y="1488892"/>
                </a:moveTo>
                <a:lnTo>
                  <a:pt x="1763913" y="1488892"/>
                </a:lnTo>
                <a:lnTo>
                  <a:pt x="1763291" y="1487622"/>
                </a:lnTo>
                <a:lnTo>
                  <a:pt x="1761966" y="1486352"/>
                </a:lnTo>
                <a:lnTo>
                  <a:pt x="1761344" y="1486352"/>
                </a:lnTo>
                <a:lnTo>
                  <a:pt x="1760693" y="1485082"/>
                </a:lnTo>
                <a:lnTo>
                  <a:pt x="1760809" y="1482542"/>
                </a:lnTo>
                <a:lnTo>
                  <a:pt x="1759875" y="1481272"/>
                </a:lnTo>
                <a:lnTo>
                  <a:pt x="1761037" y="1482546"/>
                </a:lnTo>
                <a:lnTo>
                  <a:pt x="1762502" y="1483812"/>
                </a:lnTo>
                <a:lnTo>
                  <a:pt x="1764166" y="1483812"/>
                </a:lnTo>
                <a:lnTo>
                  <a:pt x="1763775" y="1485082"/>
                </a:lnTo>
                <a:lnTo>
                  <a:pt x="1763913" y="1486352"/>
                </a:lnTo>
                <a:lnTo>
                  <a:pt x="1764564" y="1488892"/>
                </a:lnTo>
                <a:close/>
              </a:path>
              <a:path w="2454909" h="3335654">
                <a:moveTo>
                  <a:pt x="1682781" y="1482546"/>
                </a:moveTo>
                <a:lnTo>
                  <a:pt x="1683503" y="1481366"/>
                </a:lnTo>
                <a:lnTo>
                  <a:pt x="1682781" y="1482546"/>
                </a:lnTo>
                <a:close/>
              </a:path>
              <a:path w="2454909" h="3335654">
                <a:moveTo>
                  <a:pt x="1700912" y="1514292"/>
                </a:moveTo>
                <a:lnTo>
                  <a:pt x="1672396" y="1514292"/>
                </a:lnTo>
                <a:lnTo>
                  <a:pt x="1675197" y="1511752"/>
                </a:lnTo>
                <a:lnTo>
                  <a:pt x="1673076" y="1509212"/>
                </a:lnTo>
                <a:lnTo>
                  <a:pt x="1673554" y="1506672"/>
                </a:lnTo>
                <a:lnTo>
                  <a:pt x="1674176" y="1505402"/>
                </a:lnTo>
                <a:lnTo>
                  <a:pt x="1676152" y="1505402"/>
                </a:lnTo>
                <a:lnTo>
                  <a:pt x="1675840" y="1500322"/>
                </a:lnTo>
                <a:lnTo>
                  <a:pt x="1675218" y="1499052"/>
                </a:lnTo>
                <a:lnTo>
                  <a:pt x="1674545" y="1497782"/>
                </a:lnTo>
                <a:lnTo>
                  <a:pt x="1670920" y="1493325"/>
                </a:lnTo>
                <a:lnTo>
                  <a:pt x="1672483" y="1491432"/>
                </a:lnTo>
                <a:lnTo>
                  <a:pt x="1675081" y="1490162"/>
                </a:lnTo>
                <a:lnTo>
                  <a:pt x="1680450" y="1486352"/>
                </a:lnTo>
                <a:lnTo>
                  <a:pt x="1682781" y="1482546"/>
                </a:lnTo>
                <a:lnTo>
                  <a:pt x="1688503" y="1483812"/>
                </a:lnTo>
                <a:lnTo>
                  <a:pt x="1687345" y="1485082"/>
                </a:lnTo>
                <a:lnTo>
                  <a:pt x="1686332" y="1487622"/>
                </a:lnTo>
                <a:lnTo>
                  <a:pt x="1687432" y="1493972"/>
                </a:lnTo>
                <a:lnTo>
                  <a:pt x="1693196" y="1493972"/>
                </a:lnTo>
                <a:lnTo>
                  <a:pt x="1694726" y="1496512"/>
                </a:lnTo>
                <a:lnTo>
                  <a:pt x="1692714" y="1499052"/>
                </a:lnTo>
                <a:lnTo>
                  <a:pt x="1695825" y="1502862"/>
                </a:lnTo>
                <a:lnTo>
                  <a:pt x="1696875" y="1502862"/>
                </a:lnTo>
                <a:lnTo>
                  <a:pt x="1699725" y="1504132"/>
                </a:lnTo>
                <a:lnTo>
                  <a:pt x="1704158" y="1504139"/>
                </a:lnTo>
                <a:lnTo>
                  <a:pt x="1707467" y="1505402"/>
                </a:lnTo>
                <a:lnTo>
                  <a:pt x="1708886" y="1506672"/>
                </a:lnTo>
                <a:lnTo>
                  <a:pt x="1719117" y="1506672"/>
                </a:lnTo>
                <a:lnTo>
                  <a:pt x="1720130" y="1507942"/>
                </a:lnTo>
                <a:lnTo>
                  <a:pt x="1724018" y="1507942"/>
                </a:lnTo>
                <a:lnTo>
                  <a:pt x="1724028" y="1509212"/>
                </a:lnTo>
                <a:lnTo>
                  <a:pt x="1705550" y="1509212"/>
                </a:lnTo>
                <a:lnTo>
                  <a:pt x="1702070" y="1510482"/>
                </a:lnTo>
                <a:lnTo>
                  <a:pt x="1700912" y="1514292"/>
                </a:lnTo>
                <a:close/>
              </a:path>
              <a:path w="2454909" h="3335654">
                <a:moveTo>
                  <a:pt x="1619402" y="1495242"/>
                </a:moveTo>
                <a:lnTo>
                  <a:pt x="1617478" y="1495242"/>
                </a:lnTo>
                <a:lnTo>
                  <a:pt x="1619004" y="1493972"/>
                </a:lnTo>
                <a:lnTo>
                  <a:pt x="1618809" y="1490162"/>
                </a:lnTo>
                <a:lnTo>
                  <a:pt x="1616067" y="1483812"/>
                </a:lnTo>
                <a:lnTo>
                  <a:pt x="1623017" y="1483812"/>
                </a:lnTo>
                <a:lnTo>
                  <a:pt x="1626833" y="1485082"/>
                </a:lnTo>
                <a:lnTo>
                  <a:pt x="1643790" y="1485082"/>
                </a:lnTo>
                <a:lnTo>
                  <a:pt x="1643873" y="1486352"/>
                </a:lnTo>
                <a:lnTo>
                  <a:pt x="1646250" y="1490162"/>
                </a:lnTo>
                <a:lnTo>
                  <a:pt x="1625336" y="1490162"/>
                </a:lnTo>
                <a:lnTo>
                  <a:pt x="1620046" y="1492702"/>
                </a:lnTo>
                <a:lnTo>
                  <a:pt x="1619402" y="1495242"/>
                </a:lnTo>
                <a:close/>
              </a:path>
              <a:path w="2454909" h="3335654">
                <a:moveTo>
                  <a:pt x="1717337" y="1492702"/>
                </a:moveTo>
                <a:lnTo>
                  <a:pt x="1716715" y="1491432"/>
                </a:lnTo>
                <a:lnTo>
                  <a:pt x="1716006" y="1490162"/>
                </a:lnTo>
                <a:lnTo>
                  <a:pt x="1715412" y="1488892"/>
                </a:lnTo>
                <a:lnTo>
                  <a:pt x="1717728" y="1488892"/>
                </a:lnTo>
                <a:lnTo>
                  <a:pt x="1720108" y="1487622"/>
                </a:lnTo>
                <a:lnTo>
                  <a:pt x="1722112" y="1486352"/>
                </a:lnTo>
                <a:lnTo>
                  <a:pt x="1722930" y="1487622"/>
                </a:lnTo>
                <a:lnTo>
                  <a:pt x="1720390" y="1488892"/>
                </a:lnTo>
                <a:lnTo>
                  <a:pt x="1718212" y="1490162"/>
                </a:lnTo>
                <a:lnTo>
                  <a:pt x="1717337" y="1492702"/>
                </a:lnTo>
                <a:close/>
              </a:path>
              <a:path w="2454909" h="3335654">
                <a:moveTo>
                  <a:pt x="1743223" y="1489179"/>
                </a:moveTo>
                <a:lnTo>
                  <a:pt x="1744644" y="1486771"/>
                </a:lnTo>
                <a:lnTo>
                  <a:pt x="1743906" y="1488892"/>
                </a:lnTo>
                <a:lnTo>
                  <a:pt x="1743223" y="1489179"/>
                </a:lnTo>
                <a:close/>
              </a:path>
              <a:path w="2454909" h="3335654">
                <a:moveTo>
                  <a:pt x="1542521" y="1488996"/>
                </a:moveTo>
                <a:close/>
              </a:path>
              <a:path w="2454909" h="3335654">
                <a:moveTo>
                  <a:pt x="1811371" y="1490162"/>
                </a:moveTo>
                <a:lnTo>
                  <a:pt x="1804587" y="1488892"/>
                </a:lnTo>
                <a:lnTo>
                  <a:pt x="1811371" y="1488892"/>
                </a:lnTo>
                <a:lnTo>
                  <a:pt x="1811371" y="1490162"/>
                </a:lnTo>
                <a:close/>
              </a:path>
              <a:path w="2454909" h="3335654">
                <a:moveTo>
                  <a:pt x="1542241" y="1490162"/>
                </a:moveTo>
                <a:lnTo>
                  <a:pt x="1541590" y="1490162"/>
                </a:lnTo>
                <a:lnTo>
                  <a:pt x="1542521" y="1488996"/>
                </a:lnTo>
                <a:lnTo>
                  <a:pt x="1542241" y="1490162"/>
                </a:lnTo>
                <a:close/>
              </a:path>
              <a:path w="2454909" h="3335654">
                <a:moveTo>
                  <a:pt x="1741019" y="1497782"/>
                </a:moveTo>
                <a:lnTo>
                  <a:pt x="1741757" y="1495242"/>
                </a:lnTo>
                <a:lnTo>
                  <a:pt x="1740028" y="1492702"/>
                </a:lnTo>
                <a:lnTo>
                  <a:pt x="1740882" y="1490162"/>
                </a:lnTo>
                <a:lnTo>
                  <a:pt x="1743223" y="1489179"/>
                </a:lnTo>
                <a:lnTo>
                  <a:pt x="1741895" y="1491432"/>
                </a:lnTo>
                <a:lnTo>
                  <a:pt x="1747973" y="1495242"/>
                </a:lnTo>
                <a:lnTo>
                  <a:pt x="1747126" y="1495242"/>
                </a:lnTo>
                <a:lnTo>
                  <a:pt x="1749977" y="1496512"/>
                </a:lnTo>
                <a:lnTo>
                  <a:pt x="1744528" y="1496512"/>
                </a:lnTo>
                <a:lnTo>
                  <a:pt x="1741019" y="1497782"/>
                </a:lnTo>
                <a:close/>
              </a:path>
              <a:path w="2454909" h="3335654">
                <a:moveTo>
                  <a:pt x="1453397" y="1507942"/>
                </a:moveTo>
                <a:lnTo>
                  <a:pt x="1409026" y="1507942"/>
                </a:lnTo>
                <a:lnTo>
                  <a:pt x="1417680" y="1505402"/>
                </a:lnTo>
                <a:lnTo>
                  <a:pt x="1417897" y="1501592"/>
                </a:lnTo>
                <a:lnTo>
                  <a:pt x="1417963" y="1497782"/>
                </a:lnTo>
                <a:lnTo>
                  <a:pt x="1417651" y="1492702"/>
                </a:lnTo>
                <a:lnTo>
                  <a:pt x="1411009" y="1490162"/>
                </a:lnTo>
                <a:lnTo>
                  <a:pt x="1492443" y="1490162"/>
                </a:lnTo>
                <a:lnTo>
                  <a:pt x="1492615" y="1490773"/>
                </a:lnTo>
                <a:lnTo>
                  <a:pt x="1493111" y="1495242"/>
                </a:lnTo>
                <a:lnTo>
                  <a:pt x="1464625" y="1495242"/>
                </a:lnTo>
                <a:lnTo>
                  <a:pt x="1461405" y="1496512"/>
                </a:lnTo>
                <a:lnTo>
                  <a:pt x="1462620" y="1499052"/>
                </a:lnTo>
                <a:lnTo>
                  <a:pt x="1457630" y="1499052"/>
                </a:lnTo>
                <a:lnTo>
                  <a:pt x="1453567" y="1501592"/>
                </a:lnTo>
                <a:lnTo>
                  <a:pt x="1451923" y="1505372"/>
                </a:lnTo>
                <a:lnTo>
                  <a:pt x="1451974" y="1505512"/>
                </a:lnTo>
                <a:lnTo>
                  <a:pt x="1453397" y="1507942"/>
                </a:lnTo>
                <a:close/>
              </a:path>
              <a:path w="2454909" h="3335654">
                <a:moveTo>
                  <a:pt x="1492800" y="1491432"/>
                </a:moveTo>
                <a:lnTo>
                  <a:pt x="1492615" y="1490773"/>
                </a:lnTo>
                <a:lnTo>
                  <a:pt x="1492547" y="1490162"/>
                </a:lnTo>
                <a:lnTo>
                  <a:pt x="1492800" y="1491432"/>
                </a:lnTo>
                <a:close/>
              </a:path>
              <a:path w="2454909" h="3335654">
                <a:moveTo>
                  <a:pt x="1641782" y="1514292"/>
                </a:moveTo>
                <a:lnTo>
                  <a:pt x="1634576" y="1514292"/>
                </a:lnTo>
                <a:lnTo>
                  <a:pt x="1633874" y="1511752"/>
                </a:lnTo>
                <a:lnTo>
                  <a:pt x="1632376" y="1510482"/>
                </a:lnTo>
                <a:lnTo>
                  <a:pt x="1629547" y="1509212"/>
                </a:lnTo>
                <a:lnTo>
                  <a:pt x="1626718" y="1509212"/>
                </a:lnTo>
                <a:lnTo>
                  <a:pt x="1626891" y="1507942"/>
                </a:lnTo>
                <a:lnTo>
                  <a:pt x="1626407" y="1506672"/>
                </a:lnTo>
                <a:lnTo>
                  <a:pt x="1625560" y="1505402"/>
                </a:lnTo>
                <a:lnTo>
                  <a:pt x="1630618" y="1505402"/>
                </a:lnTo>
                <a:lnTo>
                  <a:pt x="1633280" y="1500322"/>
                </a:lnTo>
                <a:lnTo>
                  <a:pt x="1629149" y="1492702"/>
                </a:lnTo>
                <a:lnTo>
                  <a:pt x="1625336" y="1490162"/>
                </a:lnTo>
                <a:lnTo>
                  <a:pt x="1646250" y="1490162"/>
                </a:lnTo>
                <a:lnTo>
                  <a:pt x="1647043" y="1491432"/>
                </a:lnTo>
                <a:lnTo>
                  <a:pt x="1649843" y="1493972"/>
                </a:lnTo>
                <a:lnTo>
                  <a:pt x="1641529" y="1493972"/>
                </a:lnTo>
                <a:lnTo>
                  <a:pt x="1638136" y="1499052"/>
                </a:lnTo>
                <a:lnTo>
                  <a:pt x="1640965" y="1505402"/>
                </a:lnTo>
                <a:lnTo>
                  <a:pt x="1644582" y="1506672"/>
                </a:lnTo>
                <a:lnTo>
                  <a:pt x="1647694" y="1507942"/>
                </a:lnTo>
                <a:lnTo>
                  <a:pt x="1644213" y="1507942"/>
                </a:lnTo>
                <a:lnTo>
                  <a:pt x="1642093" y="1510482"/>
                </a:lnTo>
                <a:lnTo>
                  <a:pt x="1641782" y="1514292"/>
                </a:lnTo>
                <a:close/>
              </a:path>
              <a:path w="2454909" h="3335654">
                <a:moveTo>
                  <a:pt x="1580354" y="1495627"/>
                </a:moveTo>
                <a:lnTo>
                  <a:pt x="1577711" y="1492702"/>
                </a:lnTo>
                <a:lnTo>
                  <a:pt x="1574939" y="1491432"/>
                </a:lnTo>
                <a:lnTo>
                  <a:pt x="1583644" y="1491432"/>
                </a:lnTo>
                <a:lnTo>
                  <a:pt x="1584353" y="1495242"/>
                </a:lnTo>
                <a:lnTo>
                  <a:pt x="1580308" y="1495242"/>
                </a:lnTo>
                <a:lnTo>
                  <a:pt x="1580354" y="1495627"/>
                </a:lnTo>
                <a:close/>
              </a:path>
              <a:path w="2454909" h="3335654">
                <a:moveTo>
                  <a:pt x="1781838" y="1493377"/>
                </a:moveTo>
                <a:lnTo>
                  <a:pt x="1779824" y="1492702"/>
                </a:lnTo>
                <a:lnTo>
                  <a:pt x="1779571" y="1491432"/>
                </a:lnTo>
                <a:lnTo>
                  <a:pt x="1781838" y="1493377"/>
                </a:lnTo>
                <a:close/>
              </a:path>
              <a:path w="2454909" h="3335654">
                <a:moveTo>
                  <a:pt x="1610228" y="1499052"/>
                </a:moveTo>
                <a:lnTo>
                  <a:pt x="1600293" y="1499052"/>
                </a:lnTo>
                <a:lnTo>
                  <a:pt x="1604338" y="1495242"/>
                </a:lnTo>
                <a:lnTo>
                  <a:pt x="1604360" y="1492702"/>
                </a:lnTo>
                <a:lnTo>
                  <a:pt x="1607869" y="1492702"/>
                </a:lnTo>
                <a:lnTo>
                  <a:pt x="1609055" y="1496512"/>
                </a:lnTo>
                <a:lnTo>
                  <a:pt x="1611885" y="1497782"/>
                </a:lnTo>
                <a:lnTo>
                  <a:pt x="1610228" y="1499052"/>
                </a:lnTo>
                <a:close/>
              </a:path>
              <a:path w="2454909" h="3335654">
                <a:moveTo>
                  <a:pt x="1666883" y="1495002"/>
                </a:moveTo>
                <a:lnTo>
                  <a:pt x="1666514" y="1492702"/>
                </a:lnTo>
                <a:lnTo>
                  <a:pt x="1669107" y="1493553"/>
                </a:lnTo>
                <a:lnTo>
                  <a:pt x="1666883" y="1495002"/>
                </a:lnTo>
                <a:close/>
              </a:path>
              <a:path w="2454909" h="3335654">
                <a:moveTo>
                  <a:pt x="1670385" y="1493972"/>
                </a:moveTo>
                <a:lnTo>
                  <a:pt x="1669107" y="1493553"/>
                </a:lnTo>
                <a:lnTo>
                  <a:pt x="1670414" y="1492702"/>
                </a:lnTo>
                <a:lnTo>
                  <a:pt x="1670920" y="1493325"/>
                </a:lnTo>
                <a:lnTo>
                  <a:pt x="1670385" y="1493972"/>
                </a:lnTo>
                <a:close/>
              </a:path>
              <a:path w="2454909" h="3335654">
                <a:moveTo>
                  <a:pt x="1693196" y="1493972"/>
                </a:moveTo>
                <a:lnTo>
                  <a:pt x="1687432" y="1493972"/>
                </a:lnTo>
                <a:lnTo>
                  <a:pt x="1692432" y="1492702"/>
                </a:lnTo>
                <a:lnTo>
                  <a:pt x="1693196" y="1493972"/>
                </a:lnTo>
                <a:close/>
              </a:path>
              <a:path w="2454909" h="3335654">
                <a:moveTo>
                  <a:pt x="1781300" y="1514292"/>
                </a:moveTo>
                <a:lnTo>
                  <a:pt x="1770273" y="1514292"/>
                </a:lnTo>
                <a:lnTo>
                  <a:pt x="1773891" y="1510482"/>
                </a:lnTo>
                <a:lnTo>
                  <a:pt x="1764253" y="1506672"/>
                </a:lnTo>
                <a:lnTo>
                  <a:pt x="1761975" y="1504132"/>
                </a:lnTo>
                <a:lnTo>
                  <a:pt x="1760857" y="1500411"/>
                </a:lnTo>
                <a:lnTo>
                  <a:pt x="1760830" y="1499052"/>
                </a:lnTo>
                <a:lnTo>
                  <a:pt x="1760071" y="1497782"/>
                </a:lnTo>
                <a:lnTo>
                  <a:pt x="1762133" y="1496512"/>
                </a:lnTo>
                <a:lnTo>
                  <a:pt x="1763688" y="1495242"/>
                </a:lnTo>
                <a:lnTo>
                  <a:pt x="1764195" y="1492702"/>
                </a:lnTo>
                <a:lnTo>
                  <a:pt x="1764759" y="1493972"/>
                </a:lnTo>
                <a:lnTo>
                  <a:pt x="1765751" y="1495242"/>
                </a:lnTo>
                <a:lnTo>
                  <a:pt x="1765244" y="1495242"/>
                </a:lnTo>
                <a:lnTo>
                  <a:pt x="1767560" y="1499052"/>
                </a:lnTo>
                <a:lnTo>
                  <a:pt x="1771973" y="1502862"/>
                </a:lnTo>
                <a:lnTo>
                  <a:pt x="1780786" y="1502862"/>
                </a:lnTo>
                <a:lnTo>
                  <a:pt x="1781300" y="1504132"/>
                </a:lnTo>
                <a:lnTo>
                  <a:pt x="1781184" y="1506672"/>
                </a:lnTo>
                <a:lnTo>
                  <a:pt x="1781835" y="1506672"/>
                </a:lnTo>
                <a:lnTo>
                  <a:pt x="1781720" y="1507942"/>
                </a:lnTo>
                <a:lnTo>
                  <a:pt x="1781662" y="1509212"/>
                </a:lnTo>
                <a:lnTo>
                  <a:pt x="1780815" y="1509212"/>
                </a:lnTo>
                <a:lnTo>
                  <a:pt x="1780608" y="1511752"/>
                </a:lnTo>
                <a:lnTo>
                  <a:pt x="1780555" y="1513104"/>
                </a:lnTo>
                <a:lnTo>
                  <a:pt x="1781300" y="1514292"/>
                </a:lnTo>
                <a:close/>
              </a:path>
              <a:path w="2454909" h="3335654">
                <a:moveTo>
                  <a:pt x="1794411" y="1495242"/>
                </a:moveTo>
                <a:lnTo>
                  <a:pt x="1793282" y="1495242"/>
                </a:lnTo>
                <a:lnTo>
                  <a:pt x="1795178" y="1492702"/>
                </a:lnTo>
                <a:lnTo>
                  <a:pt x="1794411" y="1495242"/>
                </a:lnTo>
                <a:close/>
              </a:path>
              <a:path w="2454909" h="3335654">
                <a:moveTo>
                  <a:pt x="1783242" y="1494581"/>
                </a:moveTo>
                <a:lnTo>
                  <a:pt x="1781838" y="1493377"/>
                </a:lnTo>
                <a:lnTo>
                  <a:pt x="1783615" y="1493972"/>
                </a:lnTo>
                <a:lnTo>
                  <a:pt x="1783242" y="1494581"/>
                </a:lnTo>
                <a:close/>
              </a:path>
              <a:path w="2454909" h="3335654">
                <a:moveTo>
                  <a:pt x="1503943" y="1514292"/>
                </a:moveTo>
                <a:lnTo>
                  <a:pt x="1428302" y="1514292"/>
                </a:lnTo>
                <a:lnTo>
                  <a:pt x="1427969" y="1513022"/>
                </a:lnTo>
                <a:lnTo>
                  <a:pt x="1426804" y="1513022"/>
                </a:lnTo>
                <a:lnTo>
                  <a:pt x="1423866" y="1510482"/>
                </a:lnTo>
                <a:lnTo>
                  <a:pt x="1358161" y="1510482"/>
                </a:lnTo>
                <a:lnTo>
                  <a:pt x="1362633" y="1506672"/>
                </a:lnTo>
                <a:lnTo>
                  <a:pt x="1361235" y="1500322"/>
                </a:lnTo>
                <a:lnTo>
                  <a:pt x="1356430" y="1493972"/>
                </a:lnTo>
                <a:lnTo>
                  <a:pt x="1405184" y="1493972"/>
                </a:lnTo>
                <a:lnTo>
                  <a:pt x="1404366" y="1496512"/>
                </a:lnTo>
                <a:lnTo>
                  <a:pt x="1404337" y="1499052"/>
                </a:lnTo>
                <a:lnTo>
                  <a:pt x="1405505" y="1501592"/>
                </a:lnTo>
                <a:lnTo>
                  <a:pt x="1405271" y="1501592"/>
                </a:lnTo>
                <a:lnTo>
                  <a:pt x="1409026" y="1507942"/>
                </a:lnTo>
                <a:lnTo>
                  <a:pt x="1453397" y="1507942"/>
                </a:lnTo>
                <a:lnTo>
                  <a:pt x="1454140" y="1509212"/>
                </a:lnTo>
                <a:lnTo>
                  <a:pt x="1458962" y="1511752"/>
                </a:lnTo>
                <a:lnTo>
                  <a:pt x="1499419" y="1511752"/>
                </a:lnTo>
                <a:lnTo>
                  <a:pt x="1503943" y="1514292"/>
                </a:lnTo>
                <a:close/>
              </a:path>
              <a:path w="2454909" h="3335654">
                <a:moveTo>
                  <a:pt x="1656911" y="1509993"/>
                </a:moveTo>
                <a:lnTo>
                  <a:pt x="1656767" y="1509212"/>
                </a:lnTo>
                <a:lnTo>
                  <a:pt x="1654929" y="1507942"/>
                </a:lnTo>
                <a:lnTo>
                  <a:pt x="1652216" y="1506672"/>
                </a:lnTo>
                <a:lnTo>
                  <a:pt x="1655745" y="1502862"/>
                </a:lnTo>
                <a:lnTo>
                  <a:pt x="1654664" y="1499052"/>
                </a:lnTo>
                <a:lnTo>
                  <a:pt x="1650734" y="1495242"/>
                </a:lnTo>
                <a:lnTo>
                  <a:pt x="1645711" y="1493972"/>
                </a:lnTo>
                <a:lnTo>
                  <a:pt x="1653967" y="1493972"/>
                </a:lnTo>
                <a:lnTo>
                  <a:pt x="1653656" y="1495242"/>
                </a:lnTo>
                <a:lnTo>
                  <a:pt x="1659083" y="1501592"/>
                </a:lnTo>
                <a:lnTo>
                  <a:pt x="1663191" y="1501592"/>
                </a:lnTo>
                <a:lnTo>
                  <a:pt x="1663576" y="1504132"/>
                </a:lnTo>
                <a:lnTo>
                  <a:pt x="1659560" y="1504132"/>
                </a:lnTo>
                <a:lnTo>
                  <a:pt x="1656911" y="1509993"/>
                </a:lnTo>
                <a:close/>
              </a:path>
              <a:path w="2454909" h="3335654">
                <a:moveTo>
                  <a:pt x="1830589" y="1500322"/>
                </a:moveTo>
                <a:lnTo>
                  <a:pt x="1829967" y="1500322"/>
                </a:lnTo>
                <a:lnTo>
                  <a:pt x="1829034" y="1495242"/>
                </a:lnTo>
                <a:lnTo>
                  <a:pt x="1828440" y="1493972"/>
                </a:lnTo>
                <a:lnTo>
                  <a:pt x="1830473" y="1495242"/>
                </a:lnTo>
                <a:lnTo>
                  <a:pt x="1831465" y="1495242"/>
                </a:lnTo>
                <a:lnTo>
                  <a:pt x="1831494" y="1497782"/>
                </a:lnTo>
                <a:lnTo>
                  <a:pt x="1831016" y="1499052"/>
                </a:lnTo>
                <a:lnTo>
                  <a:pt x="1830705" y="1499052"/>
                </a:lnTo>
                <a:lnTo>
                  <a:pt x="1830589" y="1500322"/>
                </a:lnTo>
                <a:close/>
              </a:path>
              <a:path w="2454909" h="3335654">
                <a:moveTo>
                  <a:pt x="1780786" y="1502862"/>
                </a:moveTo>
                <a:lnTo>
                  <a:pt x="1771973" y="1502862"/>
                </a:lnTo>
                <a:lnTo>
                  <a:pt x="1776720" y="1501592"/>
                </a:lnTo>
                <a:lnTo>
                  <a:pt x="1779715" y="1500322"/>
                </a:lnTo>
                <a:lnTo>
                  <a:pt x="1783242" y="1494581"/>
                </a:lnTo>
                <a:lnTo>
                  <a:pt x="1784013" y="1495242"/>
                </a:lnTo>
                <a:lnTo>
                  <a:pt x="1784035" y="1496512"/>
                </a:lnTo>
                <a:lnTo>
                  <a:pt x="1783644" y="1497782"/>
                </a:lnTo>
                <a:lnTo>
                  <a:pt x="1783362" y="1499052"/>
                </a:lnTo>
                <a:lnTo>
                  <a:pt x="1782827" y="1500322"/>
                </a:lnTo>
                <a:lnTo>
                  <a:pt x="1781322" y="1500322"/>
                </a:lnTo>
                <a:lnTo>
                  <a:pt x="1780786" y="1502862"/>
                </a:lnTo>
                <a:close/>
              </a:path>
              <a:path w="2454909" h="3335654">
                <a:moveTo>
                  <a:pt x="1663012" y="1500411"/>
                </a:moveTo>
                <a:lnTo>
                  <a:pt x="1662614" y="1497782"/>
                </a:lnTo>
                <a:lnTo>
                  <a:pt x="1666883" y="1495002"/>
                </a:lnTo>
                <a:lnTo>
                  <a:pt x="1667534" y="1499052"/>
                </a:lnTo>
                <a:lnTo>
                  <a:pt x="1663012" y="1500411"/>
                </a:lnTo>
                <a:close/>
              </a:path>
              <a:path w="2454909" h="3335654">
                <a:moveTo>
                  <a:pt x="1499419" y="1511752"/>
                </a:moveTo>
                <a:lnTo>
                  <a:pt x="1458962" y="1511752"/>
                </a:lnTo>
                <a:lnTo>
                  <a:pt x="1463684" y="1510482"/>
                </a:lnTo>
                <a:lnTo>
                  <a:pt x="1466403" y="1506672"/>
                </a:lnTo>
                <a:lnTo>
                  <a:pt x="1465218" y="1501592"/>
                </a:lnTo>
                <a:lnTo>
                  <a:pt x="1466065" y="1501592"/>
                </a:lnTo>
                <a:lnTo>
                  <a:pt x="1466318" y="1499052"/>
                </a:lnTo>
                <a:lnTo>
                  <a:pt x="1466463" y="1499052"/>
                </a:lnTo>
                <a:lnTo>
                  <a:pt x="1466571" y="1497782"/>
                </a:lnTo>
                <a:lnTo>
                  <a:pt x="1464625" y="1495242"/>
                </a:lnTo>
                <a:lnTo>
                  <a:pt x="1493111" y="1495242"/>
                </a:lnTo>
                <a:lnTo>
                  <a:pt x="1492352" y="1497782"/>
                </a:lnTo>
                <a:lnTo>
                  <a:pt x="1496136" y="1502862"/>
                </a:lnTo>
                <a:lnTo>
                  <a:pt x="1496799" y="1502862"/>
                </a:lnTo>
                <a:lnTo>
                  <a:pt x="1497881" y="1505372"/>
                </a:lnTo>
                <a:lnTo>
                  <a:pt x="1497878" y="1505512"/>
                </a:lnTo>
                <a:lnTo>
                  <a:pt x="1497156" y="1510482"/>
                </a:lnTo>
                <a:lnTo>
                  <a:pt x="1499419" y="1511752"/>
                </a:lnTo>
                <a:close/>
              </a:path>
              <a:path w="2454909" h="3335654">
                <a:moveTo>
                  <a:pt x="1581155" y="1496512"/>
                </a:moveTo>
                <a:lnTo>
                  <a:pt x="1580354" y="1495627"/>
                </a:lnTo>
                <a:lnTo>
                  <a:pt x="1580308" y="1495242"/>
                </a:lnTo>
                <a:lnTo>
                  <a:pt x="1581155" y="1496512"/>
                </a:lnTo>
                <a:close/>
              </a:path>
              <a:path w="2454909" h="3335654">
                <a:moveTo>
                  <a:pt x="1587204" y="1496512"/>
                </a:moveTo>
                <a:lnTo>
                  <a:pt x="1581155" y="1496512"/>
                </a:lnTo>
                <a:lnTo>
                  <a:pt x="1580308" y="1495242"/>
                </a:lnTo>
                <a:lnTo>
                  <a:pt x="1584353" y="1495242"/>
                </a:lnTo>
                <a:lnTo>
                  <a:pt x="1587204" y="1496512"/>
                </a:lnTo>
                <a:close/>
              </a:path>
              <a:path w="2454909" h="3335654">
                <a:moveTo>
                  <a:pt x="1766235" y="1496512"/>
                </a:moveTo>
                <a:lnTo>
                  <a:pt x="1765751" y="1495242"/>
                </a:lnTo>
                <a:lnTo>
                  <a:pt x="1766235" y="1496512"/>
                </a:lnTo>
                <a:close/>
              </a:path>
              <a:path w="2454909" h="3335654">
                <a:moveTo>
                  <a:pt x="1586629" y="1505402"/>
                </a:moveTo>
                <a:lnTo>
                  <a:pt x="1577042" y="1505402"/>
                </a:lnTo>
                <a:lnTo>
                  <a:pt x="1581069" y="1501592"/>
                </a:lnTo>
                <a:lnTo>
                  <a:pt x="1580354" y="1495627"/>
                </a:lnTo>
                <a:lnTo>
                  <a:pt x="1581155" y="1496512"/>
                </a:lnTo>
                <a:lnTo>
                  <a:pt x="1587204" y="1496512"/>
                </a:lnTo>
                <a:lnTo>
                  <a:pt x="1590120" y="1499052"/>
                </a:lnTo>
                <a:lnTo>
                  <a:pt x="1610228" y="1499052"/>
                </a:lnTo>
                <a:lnTo>
                  <a:pt x="1608571" y="1500322"/>
                </a:lnTo>
                <a:lnTo>
                  <a:pt x="1607655" y="1501592"/>
                </a:lnTo>
                <a:lnTo>
                  <a:pt x="1590908" y="1501592"/>
                </a:lnTo>
                <a:lnTo>
                  <a:pt x="1587095" y="1504132"/>
                </a:lnTo>
                <a:lnTo>
                  <a:pt x="1586629" y="1505402"/>
                </a:lnTo>
                <a:close/>
              </a:path>
              <a:path w="2454909" h="3335654">
                <a:moveTo>
                  <a:pt x="1748790" y="1501592"/>
                </a:moveTo>
                <a:lnTo>
                  <a:pt x="1747719" y="1499052"/>
                </a:lnTo>
                <a:lnTo>
                  <a:pt x="1744528" y="1496512"/>
                </a:lnTo>
                <a:lnTo>
                  <a:pt x="1750628" y="1496512"/>
                </a:lnTo>
                <a:lnTo>
                  <a:pt x="1748848" y="1497782"/>
                </a:lnTo>
                <a:lnTo>
                  <a:pt x="1748342" y="1500322"/>
                </a:lnTo>
                <a:lnTo>
                  <a:pt x="1748790" y="1501592"/>
                </a:lnTo>
                <a:close/>
              </a:path>
              <a:path w="2454909" h="3335654">
                <a:moveTo>
                  <a:pt x="1600293" y="1499052"/>
                </a:moveTo>
                <a:lnTo>
                  <a:pt x="1590120" y="1499052"/>
                </a:lnTo>
                <a:lnTo>
                  <a:pt x="1592659" y="1497782"/>
                </a:lnTo>
                <a:lnTo>
                  <a:pt x="1598289" y="1497782"/>
                </a:lnTo>
                <a:lnTo>
                  <a:pt x="1600293" y="1499052"/>
                </a:lnTo>
                <a:close/>
              </a:path>
              <a:path w="2454909" h="3335654">
                <a:moveTo>
                  <a:pt x="1528349" y="1511752"/>
                </a:moveTo>
                <a:lnTo>
                  <a:pt x="1515527" y="1511752"/>
                </a:lnTo>
                <a:lnTo>
                  <a:pt x="1517481" y="1507942"/>
                </a:lnTo>
                <a:lnTo>
                  <a:pt x="1518236" y="1505512"/>
                </a:lnTo>
                <a:lnTo>
                  <a:pt x="1518151" y="1504632"/>
                </a:lnTo>
                <a:lnTo>
                  <a:pt x="1518074" y="1504132"/>
                </a:lnTo>
                <a:lnTo>
                  <a:pt x="1517250" y="1501592"/>
                </a:lnTo>
                <a:lnTo>
                  <a:pt x="1515499" y="1499052"/>
                </a:lnTo>
                <a:lnTo>
                  <a:pt x="1545881" y="1499052"/>
                </a:lnTo>
                <a:lnTo>
                  <a:pt x="1541172" y="1505402"/>
                </a:lnTo>
                <a:lnTo>
                  <a:pt x="1533841" y="1505402"/>
                </a:lnTo>
                <a:lnTo>
                  <a:pt x="1530766" y="1506672"/>
                </a:lnTo>
                <a:lnTo>
                  <a:pt x="1529463" y="1509212"/>
                </a:lnTo>
                <a:lnTo>
                  <a:pt x="1528349" y="1511752"/>
                </a:lnTo>
                <a:close/>
              </a:path>
              <a:path w="2454909" h="3335654">
                <a:moveTo>
                  <a:pt x="1727705" y="1504632"/>
                </a:moveTo>
                <a:lnTo>
                  <a:pt x="1729066" y="1502862"/>
                </a:lnTo>
                <a:lnTo>
                  <a:pt x="1727706" y="1500322"/>
                </a:lnTo>
                <a:lnTo>
                  <a:pt x="1729543" y="1499052"/>
                </a:lnTo>
                <a:lnTo>
                  <a:pt x="1729826" y="1499052"/>
                </a:lnTo>
                <a:lnTo>
                  <a:pt x="1731497" y="1500322"/>
                </a:lnTo>
                <a:lnTo>
                  <a:pt x="1730846" y="1500322"/>
                </a:lnTo>
                <a:lnTo>
                  <a:pt x="1732315" y="1501592"/>
                </a:lnTo>
                <a:lnTo>
                  <a:pt x="1736077" y="1501592"/>
                </a:lnTo>
                <a:lnTo>
                  <a:pt x="1735436" y="1504132"/>
                </a:lnTo>
                <a:lnTo>
                  <a:pt x="1728597" y="1504139"/>
                </a:lnTo>
                <a:lnTo>
                  <a:pt x="1727705" y="1504632"/>
                </a:lnTo>
                <a:close/>
              </a:path>
              <a:path w="2454909" h="3335654">
                <a:moveTo>
                  <a:pt x="1663191" y="1501592"/>
                </a:moveTo>
                <a:lnTo>
                  <a:pt x="1659083" y="1501592"/>
                </a:lnTo>
                <a:lnTo>
                  <a:pt x="1663012" y="1500411"/>
                </a:lnTo>
                <a:lnTo>
                  <a:pt x="1663191" y="1501592"/>
                </a:lnTo>
                <a:close/>
              </a:path>
              <a:path w="2454909" h="3335654">
                <a:moveTo>
                  <a:pt x="1406088" y="1502862"/>
                </a:moveTo>
                <a:lnTo>
                  <a:pt x="1405271" y="1501592"/>
                </a:lnTo>
                <a:lnTo>
                  <a:pt x="1405505" y="1501592"/>
                </a:lnTo>
                <a:lnTo>
                  <a:pt x="1406088" y="1502862"/>
                </a:lnTo>
                <a:close/>
              </a:path>
              <a:path w="2454909" h="3335654">
                <a:moveTo>
                  <a:pt x="1496799" y="1502862"/>
                </a:moveTo>
                <a:lnTo>
                  <a:pt x="1496136" y="1502862"/>
                </a:lnTo>
                <a:lnTo>
                  <a:pt x="1496252" y="1501592"/>
                </a:lnTo>
                <a:lnTo>
                  <a:pt x="1496799" y="1502862"/>
                </a:lnTo>
                <a:close/>
              </a:path>
              <a:path w="2454909" h="3335654">
                <a:moveTo>
                  <a:pt x="1600729" y="1512664"/>
                </a:moveTo>
                <a:lnTo>
                  <a:pt x="1600040" y="1506672"/>
                </a:lnTo>
                <a:lnTo>
                  <a:pt x="1596393" y="1504132"/>
                </a:lnTo>
                <a:lnTo>
                  <a:pt x="1594049" y="1501592"/>
                </a:lnTo>
                <a:lnTo>
                  <a:pt x="1607655" y="1501592"/>
                </a:lnTo>
                <a:lnTo>
                  <a:pt x="1606740" y="1502862"/>
                </a:lnTo>
                <a:lnTo>
                  <a:pt x="1604844" y="1506672"/>
                </a:lnTo>
                <a:lnTo>
                  <a:pt x="1605553" y="1507942"/>
                </a:lnTo>
                <a:lnTo>
                  <a:pt x="1604931" y="1509212"/>
                </a:lnTo>
                <a:lnTo>
                  <a:pt x="1603484" y="1509212"/>
                </a:lnTo>
                <a:lnTo>
                  <a:pt x="1600800" y="1511752"/>
                </a:lnTo>
                <a:lnTo>
                  <a:pt x="1600729" y="1512664"/>
                </a:lnTo>
                <a:close/>
              </a:path>
              <a:path w="2454909" h="3335654">
                <a:moveTo>
                  <a:pt x="1794722" y="1502862"/>
                </a:moveTo>
                <a:lnTo>
                  <a:pt x="1794411" y="1501592"/>
                </a:lnTo>
                <a:lnTo>
                  <a:pt x="1796502" y="1501592"/>
                </a:lnTo>
                <a:lnTo>
                  <a:pt x="1794722" y="1502862"/>
                </a:lnTo>
                <a:close/>
              </a:path>
              <a:path w="2454909" h="3335654">
                <a:moveTo>
                  <a:pt x="1703539" y="1504132"/>
                </a:moveTo>
                <a:lnTo>
                  <a:pt x="1699725" y="1504132"/>
                </a:lnTo>
                <a:lnTo>
                  <a:pt x="1701505" y="1502862"/>
                </a:lnTo>
                <a:lnTo>
                  <a:pt x="1703539" y="1504132"/>
                </a:lnTo>
                <a:close/>
              </a:path>
              <a:path w="2454909" h="3335654">
                <a:moveTo>
                  <a:pt x="1762357" y="1505402"/>
                </a:moveTo>
                <a:lnTo>
                  <a:pt x="1760830" y="1502862"/>
                </a:lnTo>
                <a:lnTo>
                  <a:pt x="1761971" y="1504132"/>
                </a:lnTo>
                <a:lnTo>
                  <a:pt x="1762357" y="1505402"/>
                </a:lnTo>
                <a:close/>
              </a:path>
              <a:path w="2454909" h="3335654">
                <a:moveTo>
                  <a:pt x="1349425" y="1504441"/>
                </a:moveTo>
                <a:lnTo>
                  <a:pt x="1349308" y="1504132"/>
                </a:lnTo>
                <a:lnTo>
                  <a:pt x="1349425" y="1504441"/>
                </a:lnTo>
                <a:close/>
              </a:path>
              <a:path w="2454909" h="3335654">
                <a:moveTo>
                  <a:pt x="1735123" y="1505372"/>
                </a:moveTo>
                <a:lnTo>
                  <a:pt x="1728610" y="1504132"/>
                </a:lnTo>
                <a:lnTo>
                  <a:pt x="1735436" y="1504132"/>
                </a:lnTo>
                <a:lnTo>
                  <a:pt x="1735123" y="1505372"/>
                </a:lnTo>
                <a:close/>
              </a:path>
              <a:path w="2454909" h="3335654">
                <a:moveTo>
                  <a:pt x="1349873" y="1505402"/>
                </a:moveTo>
                <a:lnTo>
                  <a:pt x="1349535" y="1505402"/>
                </a:lnTo>
                <a:lnTo>
                  <a:pt x="1349425" y="1504441"/>
                </a:lnTo>
                <a:lnTo>
                  <a:pt x="1349873" y="1505402"/>
                </a:lnTo>
                <a:close/>
              </a:path>
              <a:path w="2454909" h="3335654">
                <a:moveTo>
                  <a:pt x="1724059" y="1507942"/>
                </a:moveTo>
                <a:lnTo>
                  <a:pt x="1724008" y="1506672"/>
                </a:lnTo>
                <a:lnTo>
                  <a:pt x="1727705" y="1504632"/>
                </a:lnTo>
                <a:lnTo>
                  <a:pt x="1727012" y="1505512"/>
                </a:lnTo>
                <a:lnTo>
                  <a:pt x="1725955" y="1506672"/>
                </a:lnTo>
                <a:lnTo>
                  <a:pt x="1724059" y="1507942"/>
                </a:lnTo>
                <a:close/>
              </a:path>
              <a:path w="2454909" h="3335654">
                <a:moveTo>
                  <a:pt x="1735301" y="1505512"/>
                </a:moveTo>
                <a:lnTo>
                  <a:pt x="1735115" y="1505402"/>
                </a:lnTo>
                <a:lnTo>
                  <a:pt x="1735281" y="1505402"/>
                </a:lnTo>
                <a:close/>
              </a:path>
              <a:path w="2454909" h="3335654">
                <a:moveTo>
                  <a:pt x="1541337" y="1510482"/>
                </a:moveTo>
                <a:lnTo>
                  <a:pt x="1540404" y="1507942"/>
                </a:lnTo>
                <a:lnTo>
                  <a:pt x="1538537" y="1506672"/>
                </a:lnTo>
                <a:lnTo>
                  <a:pt x="1533841" y="1505402"/>
                </a:lnTo>
                <a:lnTo>
                  <a:pt x="1541172" y="1505402"/>
                </a:lnTo>
                <a:lnTo>
                  <a:pt x="1540230" y="1506672"/>
                </a:lnTo>
                <a:lnTo>
                  <a:pt x="1541337" y="1510482"/>
                </a:lnTo>
                <a:close/>
              </a:path>
              <a:path w="2454909" h="3335654">
                <a:moveTo>
                  <a:pt x="1716490" y="1506672"/>
                </a:moveTo>
                <a:lnTo>
                  <a:pt x="1713155" y="1506672"/>
                </a:lnTo>
                <a:lnTo>
                  <a:pt x="1714450" y="1505402"/>
                </a:lnTo>
                <a:lnTo>
                  <a:pt x="1716006" y="1505402"/>
                </a:lnTo>
                <a:lnTo>
                  <a:pt x="1716490" y="1506672"/>
                </a:lnTo>
                <a:close/>
              </a:path>
              <a:path w="2454909" h="3335654">
                <a:moveTo>
                  <a:pt x="1738306" y="1509212"/>
                </a:moveTo>
                <a:lnTo>
                  <a:pt x="1735961" y="1509212"/>
                </a:lnTo>
                <a:lnTo>
                  <a:pt x="1735301" y="1505512"/>
                </a:lnTo>
                <a:lnTo>
                  <a:pt x="1737264" y="1506672"/>
                </a:lnTo>
                <a:lnTo>
                  <a:pt x="1738306" y="1509212"/>
                </a:lnTo>
                <a:close/>
              </a:path>
              <a:path w="2454909" h="3335654">
                <a:moveTo>
                  <a:pt x="1584519" y="1514292"/>
                </a:moveTo>
                <a:lnTo>
                  <a:pt x="1575844" y="1514292"/>
                </a:lnTo>
                <a:lnTo>
                  <a:pt x="1576126" y="1511752"/>
                </a:lnTo>
                <a:lnTo>
                  <a:pt x="1573919" y="1509212"/>
                </a:lnTo>
                <a:lnTo>
                  <a:pt x="1567675" y="1507942"/>
                </a:lnTo>
                <a:lnTo>
                  <a:pt x="1586021" y="1507942"/>
                </a:lnTo>
                <a:lnTo>
                  <a:pt x="1585597" y="1511752"/>
                </a:lnTo>
                <a:lnTo>
                  <a:pt x="1585933" y="1511752"/>
                </a:lnTo>
                <a:lnTo>
                  <a:pt x="1584519" y="1514292"/>
                </a:lnTo>
                <a:close/>
              </a:path>
              <a:path w="2454909" h="3335654">
                <a:moveTo>
                  <a:pt x="1724884" y="1514292"/>
                </a:moveTo>
                <a:lnTo>
                  <a:pt x="1714168" y="1514292"/>
                </a:lnTo>
                <a:lnTo>
                  <a:pt x="1713516" y="1511752"/>
                </a:lnTo>
                <a:lnTo>
                  <a:pt x="1711454" y="1510482"/>
                </a:lnTo>
                <a:lnTo>
                  <a:pt x="1705550" y="1509212"/>
                </a:lnTo>
                <a:lnTo>
                  <a:pt x="1724028" y="1509212"/>
                </a:lnTo>
                <a:lnTo>
                  <a:pt x="1724112" y="1513104"/>
                </a:lnTo>
                <a:lnTo>
                  <a:pt x="1724884" y="1514292"/>
                </a:lnTo>
                <a:close/>
              </a:path>
              <a:path w="2454909" h="3335654">
                <a:moveTo>
                  <a:pt x="1657372" y="1512495"/>
                </a:moveTo>
                <a:lnTo>
                  <a:pt x="1656116" y="1511752"/>
                </a:lnTo>
                <a:lnTo>
                  <a:pt x="1656911" y="1509993"/>
                </a:lnTo>
                <a:lnTo>
                  <a:pt x="1657372" y="1512495"/>
                </a:lnTo>
                <a:close/>
              </a:path>
              <a:path w="2454909" h="3335654">
                <a:moveTo>
                  <a:pt x="1531583" y="1514292"/>
                </a:moveTo>
                <a:lnTo>
                  <a:pt x="1503943" y="1514292"/>
                </a:lnTo>
                <a:lnTo>
                  <a:pt x="1506657" y="1511752"/>
                </a:lnTo>
                <a:lnTo>
                  <a:pt x="1513038" y="1510482"/>
                </a:lnTo>
                <a:lnTo>
                  <a:pt x="1515527" y="1511752"/>
                </a:lnTo>
                <a:lnTo>
                  <a:pt x="1528349" y="1511752"/>
                </a:lnTo>
                <a:lnTo>
                  <a:pt x="1527792" y="1513022"/>
                </a:lnTo>
                <a:lnTo>
                  <a:pt x="1528899" y="1513022"/>
                </a:lnTo>
                <a:lnTo>
                  <a:pt x="1531583" y="1514292"/>
                </a:lnTo>
                <a:close/>
              </a:path>
              <a:path w="2454909" h="3335654">
                <a:moveTo>
                  <a:pt x="1542213" y="1511752"/>
                </a:moveTo>
                <a:lnTo>
                  <a:pt x="1541952" y="1511752"/>
                </a:lnTo>
                <a:lnTo>
                  <a:pt x="1541670" y="1510482"/>
                </a:lnTo>
                <a:lnTo>
                  <a:pt x="1542213" y="1511752"/>
                </a:lnTo>
                <a:close/>
              </a:path>
              <a:path w="2454909" h="3335654">
                <a:moveTo>
                  <a:pt x="1561879" y="1513022"/>
                </a:moveTo>
                <a:lnTo>
                  <a:pt x="1557726" y="1510482"/>
                </a:lnTo>
                <a:lnTo>
                  <a:pt x="1567226" y="1510482"/>
                </a:lnTo>
                <a:lnTo>
                  <a:pt x="1561879" y="1513022"/>
                </a:lnTo>
                <a:close/>
              </a:path>
              <a:path w="2454909" h="3335654">
                <a:moveTo>
                  <a:pt x="1585933" y="1511752"/>
                </a:moveTo>
                <a:lnTo>
                  <a:pt x="1585597" y="1511752"/>
                </a:lnTo>
                <a:lnTo>
                  <a:pt x="1586639" y="1510482"/>
                </a:lnTo>
                <a:lnTo>
                  <a:pt x="1585933" y="1511752"/>
                </a:lnTo>
                <a:close/>
              </a:path>
              <a:path w="2454909" h="3335654">
                <a:moveTo>
                  <a:pt x="1544955" y="1514292"/>
                </a:moveTo>
                <a:lnTo>
                  <a:pt x="1540288" y="1514292"/>
                </a:lnTo>
                <a:lnTo>
                  <a:pt x="1541959" y="1513039"/>
                </a:lnTo>
                <a:lnTo>
                  <a:pt x="1542213" y="1511752"/>
                </a:lnTo>
                <a:lnTo>
                  <a:pt x="1544955" y="1514292"/>
                </a:lnTo>
                <a:close/>
              </a:path>
              <a:path w="2454909" h="3335654">
                <a:moveTo>
                  <a:pt x="1660414" y="1514292"/>
                </a:moveTo>
                <a:lnTo>
                  <a:pt x="1657411" y="1514292"/>
                </a:lnTo>
                <a:lnTo>
                  <a:pt x="1657245" y="1513022"/>
                </a:lnTo>
                <a:lnTo>
                  <a:pt x="1657469" y="1513022"/>
                </a:lnTo>
                <a:lnTo>
                  <a:pt x="1657372" y="1512495"/>
                </a:lnTo>
                <a:lnTo>
                  <a:pt x="1660414" y="1514292"/>
                </a:lnTo>
                <a:close/>
              </a:path>
              <a:path w="2454909" h="3335654">
                <a:moveTo>
                  <a:pt x="1823752" y="1514292"/>
                </a:moveTo>
                <a:lnTo>
                  <a:pt x="1817732" y="1514292"/>
                </a:lnTo>
                <a:lnTo>
                  <a:pt x="1817616" y="1513022"/>
                </a:lnTo>
                <a:lnTo>
                  <a:pt x="1823042" y="1513022"/>
                </a:lnTo>
                <a:lnTo>
                  <a:pt x="1823752" y="1514292"/>
                </a:lnTo>
                <a:close/>
              </a:path>
              <a:path w="2454909" h="3335654">
                <a:moveTo>
                  <a:pt x="1600604" y="1514292"/>
                </a:moveTo>
                <a:lnTo>
                  <a:pt x="1595373" y="1514292"/>
                </a:lnTo>
                <a:lnTo>
                  <a:pt x="1600701" y="1513039"/>
                </a:lnTo>
                <a:lnTo>
                  <a:pt x="1600604" y="1514292"/>
                </a:lnTo>
                <a:close/>
              </a:path>
              <a:path w="2454909" h="3335654">
                <a:moveTo>
                  <a:pt x="1833107" y="1514292"/>
                </a:moveTo>
                <a:lnTo>
                  <a:pt x="1833900" y="1513104"/>
                </a:lnTo>
                <a:lnTo>
                  <a:pt x="1833107" y="1514292"/>
                </a:lnTo>
                <a:close/>
              </a:path>
              <a:path w="2454909" h="3335654">
                <a:moveTo>
                  <a:pt x="1833107" y="1514292"/>
                </a:moveTo>
                <a:lnTo>
                  <a:pt x="1832029" y="1514292"/>
                </a:lnTo>
                <a:lnTo>
                  <a:pt x="1833911" y="1513087"/>
                </a:lnTo>
                <a:lnTo>
                  <a:pt x="1833107" y="1514292"/>
                </a:lnTo>
                <a:close/>
              </a:path>
              <a:path w="2454909" h="3335654">
                <a:moveTo>
                  <a:pt x="1833954" y="1514292"/>
                </a:moveTo>
                <a:lnTo>
                  <a:pt x="1833107" y="1514292"/>
                </a:lnTo>
                <a:lnTo>
                  <a:pt x="1833954" y="1513104"/>
                </a:lnTo>
                <a:lnTo>
                  <a:pt x="1833954" y="1514292"/>
                </a:lnTo>
                <a:close/>
              </a:path>
              <a:path w="2454909" h="3335654">
                <a:moveTo>
                  <a:pt x="0" y="3335216"/>
                </a:moveTo>
                <a:lnTo>
                  <a:pt x="0" y="283622"/>
                </a:lnTo>
                <a:lnTo>
                  <a:pt x="3710" y="237620"/>
                </a:lnTo>
                <a:lnTo>
                  <a:pt x="14454" y="193981"/>
                </a:lnTo>
                <a:lnTo>
                  <a:pt x="31646" y="153288"/>
                </a:lnTo>
                <a:lnTo>
                  <a:pt x="54704" y="116125"/>
                </a:lnTo>
                <a:lnTo>
                  <a:pt x="83043" y="83076"/>
                </a:lnTo>
                <a:lnTo>
                  <a:pt x="116082" y="54726"/>
                </a:lnTo>
                <a:lnTo>
                  <a:pt x="153234" y="31660"/>
                </a:lnTo>
                <a:lnTo>
                  <a:pt x="193919" y="14460"/>
                </a:lnTo>
                <a:lnTo>
                  <a:pt x="237550" y="3712"/>
                </a:lnTo>
                <a:lnTo>
                  <a:pt x="283546" y="0"/>
                </a:lnTo>
                <a:lnTo>
                  <a:pt x="329542" y="3712"/>
                </a:lnTo>
                <a:lnTo>
                  <a:pt x="373174" y="14460"/>
                </a:lnTo>
                <a:lnTo>
                  <a:pt x="413858" y="31660"/>
                </a:lnTo>
                <a:lnTo>
                  <a:pt x="451011" y="54726"/>
                </a:lnTo>
                <a:lnTo>
                  <a:pt x="484049" y="83076"/>
                </a:lnTo>
                <a:lnTo>
                  <a:pt x="512389" y="116125"/>
                </a:lnTo>
                <a:lnTo>
                  <a:pt x="535447" y="153288"/>
                </a:lnTo>
                <a:lnTo>
                  <a:pt x="552639" y="193981"/>
                </a:lnTo>
                <a:lnTo>
                  <a:pt x="563383" y="237620"/>
                </a:lnTo>
                <a:lnTo>
                  <a:pt x="567093" y="283622"/>
                </a:lnTo>
                <a:lnTo>
                  <a:pt x="567093" y="991323"/>
                </a:lnTo>
                <a:lnTo>
                  <a:pt x="346689" y="991323"/>
                </a:lnTo>
                <a:lnTo>
                  <a:pt x="346689" y="1200814"/>
                </a:lnTo>
                <a:lnTo>
                  <a:pt x="205876" y="1200814"/>
                </a:lnTo>
                <a:lnTo>
                  <a:pt x="205876" y="1672276"/>
                </a:lnTo>
                <a:lnTo>
                  <a:pt x="346689" y="1672276"/>
                </a:lnTo>
                <a:lnTo>
                  <a:pt x="346689" y="2010322"/>
                </a:lnTo>
                <a:lnTo>
                  <a:pt x="567093" y="2010322"/>
                </a:lnTo>
                <a:lnTo>
                  <a:pt x="567093" y="3051540"/>
                </a:lnTo>
                <a:lnTo>
                  <a:pt x="283546" y="3051540"/>
                </a:lnTo>
                <a:lnTo>
                  <a:pt x="237550" y="3055252"/>
                </a:lnTo>
                <a:lnTo>
                  <a:pt x="193919" y="3065998"/>
                </a:lnTo>
                <a:lnTo>
                  <a:pt x="153234" y="3083195"/>
                </a:lnTo>
                <a:lnTo>
                  <a:pt x="116082" y="3106258"/>
                </a:lnTo>
                <a:lnTo>
                  <a:pt x="83043" y="3134605"/>
                </a:lnTo>
                <a:lnTo>
                  <a:pt x="54704" y="3167652"/>
                </a:lnTo>
                <a:lnTo>
                  <a:pt x="31646" y="3204814"/>
                </a:lnTo>
                <a:lnTo>
                  <a:pt x="14454" y="3245508"/>
                </a:lnTo>
                <a:lnTo>
                  <a:pt x="3710" y="3289151"/>
                </a:lnTo>
                <a:lnTo>
                  <a:pt x="0" y="3335216"/>
                </a:lnTo>
                <a:close/>
              </a:path>
              <a:path w="2454909" h="3335654">
                <a:moveTo>
                  <a:pt x="567093" y="2010322"/>
                </a:moveTo>
                <a:lnTo>
                  <a:pt x="364778" y="2010322"/>
                </a:lnTo>
                <a:lnTo>
                  <a:pt x="364778" y="991323"/>
                </a:lnTo>
                <a:lnTo>
                  <a:pt x="567093" y="991323"/>
                </a:lnTo>
                <a:lnTo>
                  <a:pt x="567093" y="2010322"/>
                </a:lnTo>
                <a:close/>
              </a:path>
              <a:path w="2454909" h="3335654">
                <a:moveTo>
                  <a:pt x="346689" y="1672276"/>
                </a:moveTo>
                <a:lnTo>
                  <a:pt x="223965" y="1672276"/>
                </a:lnTo>
                <a:lnTo>
                  <a:pt x="223965" y="1200814"/>
                </a:lnTo>
                <a:lnTo>
                  <a:pt x="346689" y="1200814"/>
                </a:lnTo>
                <a:lnTo>
                  <a:pt x="346689" y="1672276"/>
                </a:lnTo>
                <a:close/>
              </a:path>
              <a:path w="2454909" h="3335654">
                <a:moveTo>
                  <a:pt x="567093" y="3335158"/>
                </a:moveTo>
                <a:lnTo>
                  <a:pt x="563383" y="3289151"/>
                </a:lnTo>
                <a:lnTo>
                  <a:pt x="552639" y="3245508"/>
                </a:lnTo>
                <a:lnTo>
                  <a:pt x="535447" y="3204814"/>
                </a:lnTo>
                <a:lnTo>
                  <a:pt x="512389" y="3167652"/>
                </a:lnTo>
                <a:lnTo>
                  <a:pt x="484049" y="3134605"/>
                </a:lnTo>
                <a:lnTo>
                  <a:pt x="451011" y="3106258"/>
                </a:lnTo>
                <a:lnTo>
                  <a:pt x="413858" y="3083195"/>
                </a:lnTo>
                <a:lnTo>
                  <a:pt x="373174" y="3065998"/>
                </a:lnTo>
                <a:lnTo>
                  <a:pt x="329542" y="3055252"/>
                </a:lnTo>
                <a:lnTo>
                  <a:pt x="283546" y="3051540"/>
                </a:lnTo>
                <a:lnTo>
                  <a:pt x="567093" y="3051540"/>
                </a:lnTo>
                <a:lnTo>
                  <a:pt x="567093" y="3335158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820411" y="2089454"/>
            <a:ext cx="2830195" cy="3338829"/>
          </a:xfrm>
          <a:custGeom>
            <a:avLst/>
            <a:gdLst/>
            <a:ahLst/>
            <a:cxnLst/>
            <a:rect l="l" t="t" r="r" b="b"/>
            <a:pathLst>
              <a:path w="2830195" h="3338829">
                <a:moveTo>
                  <a:pt x="2184680" y="2144978"/>
                </a:moveTo>
                <a:lnTo>
                  <a:pt x="2158171" y="2144978"/>
                </a:lnTo>
                <a:lnTo>
                  <a:pt x="2356673" y="1959884"/>
                </a:lnTo>
                <a:lnTo>
                  <a:pt x="2354300" y="1955303"/>
                </a:lnTo>
                <a:lnTo>
                  <a:pt x="2352853" y="1950215"/>
                </a:lnTo>
                <a:lnTo>
                  <a:pt x="2352853" y="1944758"/>
                </a:lnTo>
                <a:lnTo>
                  <a:pt x="2355468" y="1931789"/>
                </a:lnTo>
                <a:lnTo>
                  <a:pt x="2362599" y="1921202"/>
                </a:lnTo>
                <a:lnTo>
                  <a:pt x="2373174" y="1914067"/>
                </a:lnTo>
                <a:lnTo>
                  <a:pt x="2386123" y="1911451"/>
                </a:lnTo>
                <a:lnTo>
                  <a:pt x="2399088" y="1914067"/>
                </a:lnTo>
                <a:lnTo>
                  <a:pt x="2409672" y="1921202"/>
                </a:lnTo>
                <a:lnTo>
                  <a:pt x="2416806" y="1931789"/>
                </a:lnTo>
                <a:lnTo>
                  <a:pt x="2419421" y="1944758"/>
                </a:lnTo>
                <a:lnTo>
                  <a:pt x="2416806" y="1957710"/>
                </a:lnTo>
                <a:lnTo>
                  <a:pt x="2409672" y="1968288"/>
                </a:lnTo>
                <a:lnTo>
                  <a:pt x="2402510" y="1973115"/>
                </a:lnTo>
                <a:lnTo>
                  <a:pt x="2368967" y="1973115"/>
                </a:lnTo>
                <a:lnTo>
                  <a:pt x="2184680" y="2144978"/>
                </a:lnTo>
                <a:close/>
              </a:path>
              <a:path w="2830195" h="3338829">
                <a:moveTo>
                  <a:pt x="2386123" y="1978036"/>
                </a:moveTo>
                <a:lnTo>
                  <a:pt x="2379820" y="1978036"/>
                </a:lnTo>
                <a:lnTo>
                  <a:pt x="2373996" y="1976169"/>
                </a:lnTo>
                <a:lnTo>
                  <a:pt x="2368967" y="1973115"/>
                </a:lnTo>
                <a:lnTo>
                  <a:pt x="2402510" y="1973115"/>
                </a:lnTo>
                <a:lnTo>
                  <a:pt x="2399088" y="1975421"/>
                </a:lnTo>
                <a:lnTo>
                  <a:pt x="2386123" y="1978036"/>
                </a:lnTo>
                <a:close/>
              </a:path>
              <a:path w="2830195" h="3338829">
                <a:moveTo>
                  <a:pt x="1699170" y="2150522"/>
                </a:moveTo>
                <a:lnTo>
                  <a:pt x="1660214" y="2150522"/>
                </a:lnTo>
                <a:lnTo>
                  <a:pt x="1881017" y="2034858"/>
                </a:lnTo>
                <a:lnTo>
                  <a:pt x="1880474" y="2032484"/>
                </a:lnTo>
                <a:lnTo>
                  <a:pt x="1880199" y="2030617"/>
                </a:lnTo>
                <a:lnTo>
                  <a:pt x="1880112" y="2027483"/>
                </a:lnTo>
                <a:lnTo>
                  <a:pt x="1882726" y="2014514"/>
                </a:lnTo>
                <a:lnTo>
                  <a:pt x="1889858" y="2003928"/>
                </a:lnTo>
                <a:lnTo>
                  <a:pt x="1900439" y="1996792"/>
                </a:lnTo>
                <a:lnTo>
                  <a:pt x="1913403" y="1994176"/>
                </a:lnTo>
                <a:lnTo>
                  <a:pt x="1926352" y="1996792"/>
                </a:lnTo>
                <a:lnTo>
                  <a:pt x="1936927" y="2003928"/>
                </a:lnTo>
                <a:lnTo>
                  <a:pt x="1944058" y="2014514"/>
                </a:lnTo>
                <a:lnTo>
                  <a:pt x="1946673" y="2027483"/>
                </a:lnTo>
                <a:lnTo>
                  <a:pt x="1946673" y="2030617"/>
                </a:lnTo>
                <a:lnTo>
                  <a:pt x="1946108" y="2033585"/>
                </a:lnTo>
                <a:lnTo>
                  <a:pt x="1945284" y="2036472"/>
                </a:lnTo>
                <a:lnTo>
                  <a:pt x="1967484" y="2050774"/>
                </a:lnTo>
                <a:lnTo>
                  <a:pt x="1889663" y="2050774"/>
                </a:lnTo>
                <a:lnTo>
                  <a:pt x="1699170" y="2150522"/>
                </a:lnTo>
                <a:close/>
              </a:path>
              <a:path w="2830195" h="3338829">
                <a:moveTo>
                  <a:pt x="1922079" y="2060754"/>
                </a:moveTo>
                <a:lnTo>
                  <a:pt x="1913403" y="2060754"/>
                </a:lnTo>
                <a:lnTo>
                  <a:pt x="1906622" y="2060058"/>
                </a:lnTo>
                <a:lnTo>
                  <a:pt x="1900315" y="2058066"/>
                </a:lnTo>
                <a:lnTo>
                  <a:pt x="1894617" y="2054922"/>
                </a:lnTo>
                <a:lnTo>
                  <a:pt x="1889663" y="2050774"/>
                </a:lnTo>
                <a:lnTo>
                  <a:pt x="1967484" y="2050774"/>
                </a:lnTo>
                <a:lnTo>
                  <a:pt x="1969248" y="2051910"/>
                </a:lnTo>
                <a:lnTo>
                  <a:pt x="1935848" y="2051910"/>
                </a:lnTo>
                <a:lnTo>
                  <a:pt x="1929937" y="2057360"/>
                </a:lnTo>
                <a:lnTo>
                  <a:pt x="1922079" y="2060754"/>
                </a:lnTo>
                <a:close/>
              </a:path>
              <a:path w="2830195" h="3338829">
                <a:moveTo>
                  <a:pt x="2141015" y="2206635"/>
                </a:moveTo>
                <a:lnTo>
                  <a:pt x="2128066" y="2204020"/>
                </a:lnTo>
                <a:lnTo>
                  <a:pt x="2117491" y="2196890"/>
                </a:lnTo>
                <a:lnTo>
                  <a:pt x="2110360" y="2186315"/>
                </a:lnTo>
                <a:lnTo>
                  <a:pt x="2107746" y="2173364"/>
                </a:lnTo>
                <a:lnTo>
                  <a:pt x="2107746" y="2169969"/>
                </a:lnTo>
                <a:lnTo>
                  <a:pt x="2108397" y="2166778"/>
                </a:lnTo>
                <a:lnTo>
                  <a:pt x="2109330" y="2163694"/>
                </a:lnTo>
                <a:lnTo>
                  <a:pt x="1935848" y="2051910"/>
                </a:lnTo>
                <a:lnTo>
                  <a:pt x="1969248" y="2051910"/>
                </a:lnTo>
                <a:lnTo>
                  <a:pt x="2119113" y="2148452"/>
                </a:lnTo>
                <a:lnTo>
                  <a:pt x="2180955" y="2148452"/>
                </a:lnTo>
                <a:lnTo>
                  <a:pt x="2170493" y="2158208"/>
                </a:lnTo>
                <a:lnTo>
                  <a:pt x="2172845" y="2162790"/>
                </a:lnTo>
                <a:lnTo>
                  <a:pt x="2174285" y="2167878"/>
                </a:lnTo>
                <a:lnTo>
                  <a:pt x="2174285" y="2173364"/>
                </a:lnTo>
                <a:lnTo>
                  <a:pt x="2171670" y="2186315"/>
                </a:lnTo>
                <a:lnTo>
                  <a:pt x="2164539" y="2196890"/>
                </a:lnTo>
                <a:lnTo>
                  <a:pt x="2153964" y="2204020"/>
                </a:lnTo>
                <a:lnTo>
                  <a:pt x="2141015" y="2206635"/>
                </a:lnTo>
                <a:close/>
              </a:path>
              <a:path w="2830195" h="3338829">
                <a:moveTo>
                  <a:pt x="1465893" y="2328544"/>
                </a:moveTo>
                <a:lnTo>
                  <a:pt x="1454222" y="2314692"/>
                </a:lnTo>
                <a:lnTo>
                  <a:pt x="1605917" y="2187187"/>
                </a:lnTo>
                <a:lnTo>
                  <a:pt x="1603993" y="2182975"/>
                </a:lnTo>
                <a:lnTo>
                  <a:pt x="1602835" y="2178307"/>
                </a:lnTo>
                <a:lnTo>
                  <a:pt x="1602835" y="2173364"/>
                </a:lnTo>
                <a:lnTo>
                  <a:pt x="1605450" y="2160395"/>
                </a:lnTo>
                <a:lnTo>
                  <a:pt x="1612580" y="2149808"/>
                </a:lnTo>
                <a:lnTo>
                  <a:pt x="1623156" y="2142672"/>
                </a:lnTo>
                <a:lnTo>
                  <a:pt x="1636104" y="2140056"/>
                </a:lnTo>
                <a:lnTo>
                  <a:pt x="1643038" y="2140789"/>
                </a:lnTo>
                <a:lnTo>
                  <a:pt x="1649461" y="2142882"/>
                </a:lnTo>
                <a:lnTo>
                  <a:pt x="1655234" y="2146178"/>
                </a:lnTo>
                <a:lnTo>
                  <a:pt x="1660214" y="2150522"/>
                </a:lnTo>
                <a:lnTo>
                  <a:pt x="1699170" y="2150522"/>
                </a:lnTo>
                <a:lnTo>
                  <a:pt x="1668665" y="2166495"/>
                </a:lnTo>
                <a:lnTo>
                  <a:pt x="1669142" y="2168724"/>
                </a:lnTo>
                <a:lnTo>
                  <a:pt x="1669280" y="2169969"/>
                </a:lnTo>
                <a:lnTo>
                  <a:pt x="1669396" y="2173364"/>
                </a:lnTo>
                <a:lnTo>
                  <a:pt x="1666781" y="2186315"/>
                </a:lnTo>
                <a:lnTo>
                  <a:pt x="1659650" y="2196890"/>
                </a:lnTo>
                <a:lnTo>
                  <a:pt x="1653706" y="2200895"/>
                </a:lnTo>
                <a:lnTo>
                  <a:pt x="1617451" y="2200895"/>
                </a:lnTo>
                <a:lnTo>
                  <a:pt x="1465893" y="2328544"/>
                </a:lnTo>
                <a:close/>
              </a:path>
              <a:path w="2830195" h="3338829">
                <a:moveTo>
                  <a:pt x="2180955" y="2148452"/>
                </a:moveTo>
                <a:lnTo>
                  <a:pt x="2119113" y="2148452"/>
                </a:lnTo>
                <a:lnTo>
                  <a:pt x="2124959" y="2143306"/>
                </a:lnTo>
                <a:lnTo>
                  <a:pt x="2132593" y="2140056"/>
                </a:lnTo>
                <a:lnTo>
                  <a:pt x="2147317" y="2140056"/>
                </a:lnTo>
                <a:lnTo>
                  <a:pt x="2153171" y="2141924"/>
                </a:lnTo>
                <a:lnTo>
                  <a:pt x="2158171" y="2144978"/>
                </a:lnTo>
                <a:lnTo>
                  <a:pt x="2184680" y="2144978"/>
                </a:lnTo>
                <a:lnTo>
                  <a:pt x="2180955" y="2148452"/>
                </a:lnTo>
                <a:close/>
              </a:path>
              <a:path w="2830195" h="3338829">
                <a:moveTo>
                  <a:pt x="1636104" y="2206635"/>
                </a:moveTo>
                <a:lnTo>
                  <a:pt x="1629180" y="2206635"/>
                </a:lnTo>
                <a:lnTo>
                  <a:pt x="1622762" y="2204514"/>
                </a:lnTo>
                <a:lnTo>
                  <a:pt x="1617451" y="2200895"/>
                </a:lnTo>
                <a:lnTo>
                  <a:pt x="1653706" y="2200895"/>
                </a:lnTo>
                <a:lnTo>
                  <a:pt x="1649069" y="2204020"/>
                </a:lnTo>
                <a:lnTo>
                  <a:pt x="1636104" y="2206635"/>
                </a:lnTo>
                <a:close/>
              </a:path>
              <a:path w="2830195" h="3338829">
                <a:moveTo>
                  <a:pt x="1730985" y="1166408"/>
                </a:moveTo>
                <a:lnTo>
                  <a:pt x="1549132" y="1166408"/>
                </a:lnTo>
                <a:lnTo>
                  <a:pt x="1549132" y="689518"/>
                </a:lnTo>
                <a:lnTo>
                  <a:pt x="1730985" y="689518"/>
                </a:lnTo>
                <a:lnTo>
                  <a:pt x="1730985" y="1166408"/>
                </a:lnTo>
                <a:close/>
              </a:path>
              <a:path w="2830195" h="3338829">
                <a:moveTo>
                  <a:pt x="2822808" y="2671932"/>
                </a:moveTo>
                <a:lnTo>
                  <a:pt x="2813250" y="2671932"/>
                </a:lnTo>
                <a:lnTo>
                  <a:pt x="2813337" y="2669392"/>
                </a:lnTo>
                <a:lnTo>
                  <a:pt x="2809350" y="2666852"/>
                </a:lnTo>
                <a:lnTo>
                  <a:pt x="2807686" y="2666852"/>
                </a:lnTo>
                <a:lnTo>
                  <a:pt x="2802035" y="2660502"/>
                </a:lnTo>
                <a:lnTo>
                  <a:pt x="2805081" y="2652882"/>
                </a:lnTo>
                <a:lnTo>
                  <a:pt x="2811723" y="2652882"/>
                </a:lnTo>
                <a:lnTo>
                  <a:pt x="2816730" y="2654152"/>
                </a:lnTo>
                <a:lnTo>
                  <a:pt x="2815370" y="2657962"/>
                </a:lnTo>
                <a:lnTo>
                  <a:pt x="2817830" y="2659232"/>
                </a:lnTo>
                <a:lnTo>
                  <a:pt x="2820175" y="2661772"/>
                </a:lnTo>
                <a:lnTo>
                  <a:pt x="2822591" y="2661772"/>
                </a:lnTo>
                <a:lnTo>
                  <a:pt x="2824075" y="2668122"/>
                </a:lnTo>
                <a:lnTo>
                  <a:pt x="2822808" y="2671932"/>
                </a:lnTo>
                <a:close/>
              </a:path>
              <a:path w="2830195" h="3338829">
                <a:moveTo>
                  <a:pt x="2822591" y="2661772"/>
                </a:moveTo>
                <a:lnTo>
                  <a:pt x="2820175" y="2661772"/>
                </a:lnTo>
                <a:lnTo>
                  <a:pt x="2822295" y="2660502"/>
                </a:lnTo>
                <a:lnTo>
                  <a:pt x="2822591" y="2661772"/>
                </a:lnTo>
                <a:close/>
              </a:path>
              <a:path w="2830195" h="3338829">
                <a:moveTo>
                  <a:pt x="2820797" y="2685902"/>
                </a:moveTo>
                <a:lnTo>
                  <a:pt x="2814893" y="2685902"/>
                </a:lnTo>
                <a:lnTo>
                  <a:pt x="2809943" y="2680822"/>
                </a:lnTo>
                <a:lnTo>
                  <a:pt x="2811275" y="2674472"/>
                </a:lnTo>
                <a:lnTo>
                  <a:pt x="2816137" y="2671932"/>
                </a:lnTo>
                <a:lnTo>
                  <a:pt x="2819552" y="2671932"/>
                </a:lnTo>
                <a:lnTo>
                  <a:pt x="2824444" y="2673202"/>
                </a:lnTo>
                <a:lnTo>
                  <a:pt x="2825493" y="2678282"/>
                </a:lnTo>
                <a:lnTo>
                  <a:pt x="2823626" y="2682092"/>
                </a:lnTo>
                <a:lnTo>
                  <a:pt x="2824462" y="2682092"/>
                </a:lnTo>
                <a:lnTo>
                  <a:pt x="2822750" y="2684632"/>
                </a:lnTo>
                <a:lnTo>
                  <a:pt x="2820797" y="2685902"/>
                </a:lnTo>
                <a:close/>
              </a:path>
              <a:path w="2830195" h="3338829">
                <a:moveTo>
                  <a:pt x="2824462" y="2682092"/>
                </a:moveTo>
                <a:lnTo>
                  <a:pt x="2823626" y="2682092"/>
                </a:lnTo>
                <a:lnTo>
                  <a:pt x="2826173" y="2679552"/>
                </a:lnTo>
                <a:lnTo>
                  <a:pt x="2824462" y="2682092"/>
                </a:lnTo>
                <a:close/>
              </a:path>
              <a:path w="2830195" h="3338829">
                <a:moveTo>
                  <a:pt x="2790994" y="2702412"/>
                </a:moveTo>
                <a:lnTo>
                  <a:pt x="2785947" y="2701142"/>
                </a:lnTo>
                <a:lnTo>
                  <a:pt x="2783403" y="2697332"/>
                </a:lnTo>
                <a:lnTo>
                  <a:pt x="2782810" y="2689712"/>
                </a:lnTo>
                <a:lnTo>
                  <a:pt x="2792788" y="2685902"/>
                </a:lnTo>
                <a:lnTo>
                  <a:pt x="2795617" y="2693522"/>
                </a:lnTo>
                <a:lnTo>
                  <a:pt x="2795299" y="2699872"/>
                </a:lnTo>
                <a:lnTo>
                  <a:pt x="2790994" y="2702412"/>
                </a:lnTo>
                <a:close/>
              </a:path>
              <a:path w="2830195" h="3338829">
                <a:moveTo>
                  <a:pt x="2733124" y="2708762"/>
                </a:moveTo>
                <a:lnTo>
                  <a:pt x="2728268" y="2708762"/>
                </a:lnTo>
                <a:lnTo>
                  <a:pt x="2724302" y="2704952"/>
                </a:lnTo>
                <a:lnTo>
                  <a:pt x="2724302" y="2701142"/>
                </a:lnTo>
                <a:lnTo>
                  <a:pt x="2726480" y="2694792"/>
                </a:lnTo>
                <a:lnTo>
                  <a:pt x="2734425" y="2697332"/>
                </a:lnTo>
                <a:lnTo>
                  <a:pt x="2736176" y="2698602"/>
                </a:lnTo>
                <a:lnTo>
                  <a:pt x="2736856" y="2701142"/>
                </a:lnTo>
                <a:lnTo>
                  <a:pt x="2736708" y="2706222"/>
                </a:lnTo>
                <a:lnTo>
                  <a:pt x="2733124" y="2708762"/>
                </a:lnTo>
                <a:close/>
              </a:path>
              <a:path w="2830195" h="3338829">
                <a:moveTo>
                  <a:pt x="2818605" y="2710032"/>
                </a:moveTo>
                <a:lnTo>
                  <a:pt x="2800928" y="2710032"/>
                </a:lnTo>
                <a:lnTo>
                  <a:pt x="2805566" y="2708762"/>
                </a:lnTo>
                <a:lnTo>
                  <a:pt x="2806810" y="2706222"/>
                </a:lnTo>
                <a:lnTo>
                  <a:pt x="2807512" y="2704952"/>
                </a:lnTo>
                <a:lnTo>
                  <a:pt x="2813034" y="2702412"/>
                </a:lnTo>
                <a:lnTo>
                  <a:pt x="2817544" y="2704952"/>
                </a:lnTo>
                <a:lnTo>
                  <a:pt x="2818605" y="2710032"/>
                </a:lnTo>
                <a:close/>
              </a:path>
              <a:path w="2830195" h="3338829">
                <a:moveTo>
                  <a:pt x="2790443" y="2724002"/>
                </a:moveTo>
                <a:lnTo>
                  <a:pt x="2786659" y="2715112"/>
                </a:lnTo>
                <a:lnTo>
                  <a:pt x="2792448" y="2711302"/>
                </a:lnTo>
                <a:lnTo>
                  <a:pt x="2795190" y="2708762"/>
                </a:lnTo>
                <a:lnTo>
                  <a:pt x="2797143" y="2710032"/>
                </a:lnTo>
                <a:lnTo>
                  <a:pt x="2818605" y="2710032"/>
                </a:lnTo>
                <a:lnTo>
                  <a:pt x="2818870" y="2711302"/>
                </a:lnTo>
                <a:lnTo>
                  <a:pt x="2814835" y="2716382"/>
                </a:lnTo>
                <a:lnTo>
                  <a:pt x="2812859" y="2717652"/>
                </a:lnTo>
                <a:lnTo>
                  <a:pt x="2810428" y="2717652"/>
                </a:lnTo>
                <a:lnTo>
                  <a:pt x="2809241" y="2721462"/>
                </a:lnTo>
                <a:lnTo>
                  <a:pt x="2809943" y="2722732"/>
                </a:lnTo>
                <a:lnTo>
                  <a:pt x="2791890" y="2722732"/>
                </a:lnTo>
                <a:lnTo>
                  <a:pt x="2790819" y="2723933"/>
                </a:lnTo>
                <a:lnTo>
                  <a:pt x="2790443" y="2724002"/>
                </a:lnTo>
                <a:close/>
              </a:path>
              <a:path w="2830195" h="3338829">
                <a:moveTo>
                  <a:pt x="2769612" y="2732892"/>
                </a:moveTo>
                <a:lnTo>
                  <a:pt x="2764243" y="2729082"/>
                </a:lnTo>
                <a:lnTo>
                  <a:pt x="2766139" y="2729082"/>
                </a:lnTo>
                <a:lnTo>
                  <a:pt x="2761725" y="2727812"/>
                </a:lnTo>
                <a:lnTo>
                  <a:pt x="2759887" y="2726542"/>
                </a:lnTo>
                <a:lnTo>
                  <a:pt x="2758816" y="2726542"/>
                </a:lnTo>
                <a:lnTo>
                  <a:pt x="2755879" y="2721462"/>
                </a:lnTo>
                <a:lnTo>
                  <a:pt x="2758252" y="2717652"/>
                </a:lnTo>
                <a:lnTo>
                  <a:pt x="2761443" y="2715112"/>
                </a:lnTo>
                <a:lnTo>
                  <a:pt x="2763932" y="2715112"/>
                </a:lnTo>
                <a:lnTo>
                  <a:pt x="2768172" y="2716382"/>
                </a:lnTo>
                <a:lnTo>
                  <a:pt x="2774163" y="2718922"/>
                </a:lnTo>
                <a:lnTo>
                  <a:pt x="2777412" y="2729082"/>
                </a:lnTo>
                <a:lnTo>
                  <a:pt x="2769612" y="2732892"/>
                </a:lnTo>
                <a:close/>
              </a:path>
              <a:path w="2830195" h="3338829">
                <a:moveTo>
                  <a:pt x="2790819" y="2723933"/>
                </a:moveTo>
                <a:lnTo>
                  <a:pt x="2791890" y="2722732"/>
                </a:lnTo>
                <a:lnTo>
                  <a:pt x="2794280" y="2723298"/>
                </a:lnTo>
                <a:lnTo>
                  <a:pt x="2790819" y="2723933"/>
                </a:lnTo>
                <a:close/>
              </a:path>
              <a:path w="2830195" h="3338829">
                <a:moveTo>
                  <a:pt x="2794280" y="2723298"/>
                </a:moveTo>
                <a:lnTo>
                  <a:pt x="2791890" y="2722732"/>
                </a:lnTo>
                <a:lnTo>
                  <a:pt x="2797281" y="2722732"/>
                </a:lnTo>
                <a:lnTo>
                  <a:pt x="2794280" y="2723298"/>
                </a:lnTo>
                <a:close/>
              </a:path>
              <a:path w="2830195" h="3338829">
                <a:moveTo>
                  <a:pt x="2797281" y="2722748"/>
                </a:moveTo>
                <a:close/>
              </a:path>
              <a:path w="2830195" h="3338829">
                <a:moveTo>
                  <a:pt x="2809632" y="2724002"/>
                </a:moveTo>
                <a:lnTo>
                  <a:pt x="2797252" y="2724002"/>
                </a:lnTo>
                <a:lnTo>
                  <a:pt x="2797368" y="2722732"/>
                </a:lnTo>
                <a:lnTo>
                  <a:pt x="2809943" y="2722732"/>
                </a:lnTo>
                <a:lnTo>
                  <a:pt x="2809632" y="2724002"/>
                </a:lnTo>
                <a:close/>
              </a:path>
              <a:path w="2830195" h="3338829">
                <a:moveTo>
                  <a:pt x="2789567" y="2744945"/>
                </a:moveTo>
                <a:lnTo>
                  <a:pt x="2787477" y="2741782"/>
                </a:lnTo>
                <a:lnTo>
                  <a:pt x="2787477" y="2737972"/>
                </a:lnTo>
                <a:lnTo>
                  <a:pt x="2791775" y="2735432"/>
                </a:lnTo>
                <a:lnTo>
                  <a:pt x="2788106" y="2731622"/>
                </a:lnTo>
                <a:lnTo>
                  <a:pt x="2788492" y="2726542"/>
                </a:lnTo>
                <a:lnTo>
                  <a:pt x="2790819" y="2723933"/>
                </a:lnTo>
                <a:lnTo>
                  <a:pt x="2794280" y="2723298"/>
                </a:lnTo>
                <a:lnTo>
                  <a:pt x="2797252" y="2724002"/>
                </a:lnTo>
                <a:lnTo>
                  <a:pt x="2809632" y="2724002"/>
                </a:lnTo>
                <a:lnTo>
                  <a:pt x="2809321" y="2725272"/>
                </a:lnTo>
                <a:lnTo>
                  <a:pt x="2809321" y="2726542"/>
                </a:lnTo>
                <a:lnTo>
                  <a:pt x="2808324" y="2727562"/>
                </a:lnTo>
                <a:lnTo>
                  <a:pt x="2807570" y="2727812"/>
                </a:lnTo>
                <a:lnTo>
                  <a:pt x="2807145" y="2728769"/>
                </a:lnTo>
                <a:lnTo>
                  <a:pt x="2806839" y="2729082"/>
                </a:lnTo>
                <a:lnTo>
                  <a:pt x="2804517" y="2729082"/>
                </a:lnTo>
                <a:lnTo>
                  <a:pt x="2805877" y="2731622"/>
                </a:lnTo>
                <a:lnTo>
                  <a:pt x="2817616" y="2731622"/>
                </a:lnTo>
                <a:lnTo>
                  <a:pt x="2818315" y="2734162"/>
                </a:lnTo>
                <a:lnTo>
                  <a:pt x="2817411" y="2735432"/>
                </a:lnTo>
                <a:lnTo>
                  <a:pt x="2818539" y="2737972"/>
                </a:lnTo>
                <a:lnTo>
                  <a:pt x="2806072" y="2737972"/>
                </a:lnTo>
                <a:lnTo>
                  <a:pt x="2805624" y="2739242"/>
                </a:lnTo>
                <a:lnTo>
                  <a:pt x="2805964" y="2739242"/>
                </a:lnTo>
                <a:lnTo>
                  <a:pt x="2805877" y="2740512"/>
                </a:lnTo>
                <a:lnTo>
                  <a:pt x="2821862" y="2740512"/>
                </a:lnTo>
                <a:lnTo>
                  <a:pt x="2823433" y="2743052"/>
                </a:lnTo>
                <a:lnTo>
                  <a:pt x="2789821" y="2743052"/>
                </a:lnTo>
                <a:lnTo>
                  <a:pt x="2789539" y="2744322"/>
                </a:lnTo>
                <a:lnTo>
                  <a:pt x="2789567" y="2744945"/>
                </a:lnTo>
                <a:close/>
              </a:path>
              <a:path w="2830195" h="3338829">
                <a:moveTo>
                  <a:pt x="2817616" y="2731622"/>
                </a:moveTo>
                <a:lnTo>
                  <a:pt x="2805877" y="2731622"/>
                </a:lnTo>
                <a:lnTo>
                  <a:pt x="2807145" y="2728769"/>
                </a:lnTo>
                <a:lnTo>
                  <a:pt x="2808324" y="2727562"/>
                </a:lnTo>
                <a:lnTo>
                  <a:pt x="2811412" y="2726542"/>
                </a:lnTo>
                <a:lnTo>
                  <a:pt x="2816166" y="2729082"/>
                </a:lnTo>
                <a:lnTo>
                  <a:pt x="2817266" y="2730352"/>
                </a:lnTo>
                <a:lnTo>
                  <a:pt x="2817616" y="2731622"/>
                </a:lnTo>
                <a:close/>
              </a:path>
              <a:path w="2830195" h="3338829">
                <a:moveTo>
                  <a:pt x="2807145" y="2728769"/>
                </a:moveTo>
                <a:lnTo>
                  <a:pt x="2807570" y="2727812"/>
                </a:lnTo>
                <a:lnTo>
                  <a:pt x="2808324" y="2727562"/>
                </a:lnTo>
                <a:lnTo>
                  <a:pt x="2807145" y="2728769"/>
                </a:lnTo>
                <a:close/>
              </a:path>
              <a:path w="2830195" h="3338829">
                <a:moveTo>
                  <a:pt x="2662129" y="2745592"/>
                </a:moveTo>
                <a:lnTo>
                  <a:pt x="2657459" y="2744322"/>
                </a:lnTo>
                <a:lnTo>
                  <a:pt x="2657090" y="2743052"/>
                </a:lnTo>
                <a:lnTo>
                  <a:pt x="2656584" y="2743052"/>
                </a:lnTo>
                <a:lnTo>
                  <a:pt x="2656584" y="2735432"/>
                </a:lnTo>
                <a:lnTo>
                  <a:pt x="2659073" y="2731622"/>
                </a:lnTo>
                <a:lnTo>
                  <a:pt x="2665151" y="2730352"/>
                </a:lnTo>
                <a:lnTo>
                  <a:pt x="2668458" y="2735432"/>
                </a:lnTo>
                <a:lnTo>
                  <a:pt x="2669324" y="2740512"/>
                </a:lnTo>
                <a:lnTo>
                  <a:pt x="2666649" y="2744322"/>
                </a:lnTo>
                <a:lnTo>
                  <a:pt x="2662129" y="2745592"/>
                </a:lnTo>
                <a:close/>
              </a:path>
              <a:path w="2830195" h="3338829">
                <a:moveTo>
                  <a:pt x="2778939" y="2741782"/>
                </a:moveTo>
                <a:lnTo>
                  <a:pt x="2775777" y="2741782"/>
                </a:lnTo>
                <a:lnTo>
                  <a:pt x="2774670" y="2740512"/>
                </a:lnTo>
                <a:lnTo>
                  <a:pt x="2775212" y="2740512"/>
                </a:lnTo>
                <a:lnTo>
                  <a:pt x="2773317" y="2735432"/>
                </a:lnTo>
                <a:lnTo>
                  <a:pt x="2780212" y="2736702"/>
                </a:lnTo>
                <a:lnTo>
                  <a:pt x="2779421" y="2739242"/>
                </a:lnTo>
                <a:lnTo>
                  <a:pt x="2778801" y="2739242"/>
                </a:lnTo>
                <a:lnTo>
                  <a:pt x="2778939" y="2741782"/>
                </a:lnTo>
                <a:close/>
              </a:path>
              <a:path w="2830195" h="3338829">
                <a:moveTo>
                  <a:pt x="2821862" y="2740512"/>
                </a:moveTo>
                <a:lnTo>
                  <a:pt x="2808055" y="2740512"/>
                </a:lnTo>
                <a:lnTo>
                  <a:pt x="2807259" y="2739242"/>
                </a:lnTo>
                <a:lnTo>
                  <a:pt x="2806608" y="2739242"/>
                </a:lnTo>
                <a:lnTo>
                  <a:pt x="2806072" y="2737972"/>
                </a:lnTo>
                <a:lnTo>
                  <a:pt x="2820290" y="2737972"/>
                </a:lnTo>
                <a:lnTo>
                  <a:pt x="2821862" y="2740512"/>
                </a:lnTo>
                <a:close/>
              </a:path>
              <a:path w="2830195" h="3338829">
                <a:moveTo>
                  <a:pt x="2779025" y="2740512"/>
                </a:moveTo>
                <a:lnTo>
                  <a:pt x="2778801" y="2739242"/>
                </a:lnTo>
                <a:lnTo>
                  <a:pt x="2779421" y="2739242"/>
                </a:lnTo>
                <a:lnTo>
                  <a:pt x="2779025" y="2740512"/>
                </a:lnTo>
                <a:close/>
              </a:path>
              <a:path w="2830195" h="3338829">
                <a:moveTo>
                  <a:pt x="2796970" y="2754482"/>
                </a:moveTo>
                <a:lnTo>
                  <a:pt x="2790668" y="2750672"/>
                </a:lnTo>
                <a:lnTo>
                  <a:pt x="2789821" y="2743052"/>
                </a:lnTo>
                <a:lnTo>
                  <a:pt x="2823433" y="2743052"/>
                </a:lnTo>
                <a:lnTo>
                  <a:pt x="2824219" y="2744322"/>
                </a:lnTo>
                <a:lnTo>
                  <a:pt x="2819248" y="2746862"/>
                </a:lnTo>
                <a:lnTo>
                  <a:pt x="2817107" y="2748132"/>
                </a:lnTo>
                <a:lnTo>
                  <a:pt x="2803446" y="2748132"/>
                </a:lnTo>
                <a:lnTo>
                  <a:pt x="2796970" y="2754482"/>
                </a:lnTo>
                <a:close/>
              </a:path>
              <a:path w="2830195" h="3338829">
                <a:moveTo>
                  <a:pt x="2675631" y="2753212"/>
                </a:moveTo>
                <a:lnTo>
                  <a:pt x="2662720" y="2753212"/>
                </a:lnTo>
                <a:lnTo>
                  <a:pt x="2662465" y="2752259"/>
                </a:lnTo>
                <a:lnTo>
                  <a:pt x="2662437" y="2751942"/>
                </a:lnTo>
                <a:lnTo>
                  <a:pt x="2662039" y="2750672"/>
                </a:lnTo>
                <a:lnTo>
                  <a:pt x="2662720" y="2748132"/>
                </a:lnTo>
                <a:lnTo>
                  <a:pt x="2664442" y="2745592"/>
                </a:lnTo>
                <a:lnTo>
                  <a:pt x="2670205" y="2744322"/>
                </a:lnTo>
                <a:lnTo>
                  <a:pt x="2674626" y="2748132"/>
                </a:lnTo>
                <a:lnTo>
                  <a:pt x="2675631" y="2753212"/>
                </a:lnTo>
                <a:close/>
              </a:path>
              <a:path w="2830195" h="3338829">
                <a:moveTo>
                  <a:pt x="2724816" y="2760832"/>
                </a:moveTo>
                <a:lnTo>
                  <a:pt x="2722949" y="2753212"/>
                </a:lnTo>
                <a:lnTo>
                  <a:pt x="2728571" y="2744322"/>
                </a:lnTo>
                <a:lnTo>
                  <a:pt x="2737478" y="2748132"/>
                </a:lnTo>
                <a:lnTo>
                  <a:pt x="2736653" y="2754482"/>
                </a:lnTo>
                <a:lnTo>
                  <a:pt x="2737818" y="2754482"/>
                </a:lnTo>
                <a:lnTo>
                  <a:pt x="2739258" y="2755752"/>
                </a:lnTo>
                <a:lnTo>
                  <a:pt x="2752372" y="2755752"/>
                </a:lnTo>
                <a:lnTo>
                  <a:pt x="2756443" y="2758292"/>
                </a:lnTo>
                <a:lnTo>
                  <a:pt x="2756853" y="2759562"/>
                </a:lnTo>
                <a:lnTo>
                  <a:pt x="2729729" y="2759562"/>
                </a:lnTo>
                <a:lnTo>
                  <a:pt x="2724816" y="2760832"/>
                </a:lnTo>
                <a:close/>
              </a:path>
              <a:path w="2830195" h="3338829">
                <a:moveTo>
                  <a:pt x="2789995" y="2745592"/>
                </a:moveTo>
                <a:lnTo>
                  <a:pt x="2789597" y="2745592"/>
                </a:lnTo>
                <a:lnTo>
                  <a:pt x="2789567" y="2744945"/>
                </a:lnTo>
                <a:lnTo>
                  <a:pt x="2789995" y="2745592"/>
                </a:lnTo>
                <a:close/>
              </a:path>
              <a:path w="2830195" h="3338829">
                <a:moveTo>
                  <a:pt x="2806297" y="2754482"/>
                </a:moveTo>
                <a:lnTo>
                  <a:pt x="2803446" y="2748132"/>
                </a:lnTo>
                <a:lnTo>
                  <a:pt x="2817107" y="2748132"/>
                </a:lnTo>
                <a:lnTo>
                  <a:pt x="2810681" y="2751942"/>
                </a:lnTo>
                <a:lnTo>
                  <a:pt x="2806297" y="2754482"/>
                </a:lnTo>
                <a:close/>
              </a:path>
              <a:path w="2830195" h="3338829">
                <a:moveTo>
                  <a:pt x="2667582" y="2760832"/>
                </a:moveTo>
                <a:lnTo>
                  <a:pt x="2662380" y="2757022"/>
                </a:lnTo>
                <a:lnTo>
                  <a:pt x="2662380" y="2751942"/>
                </a:lnTo>
                <a:lnTo>
                  <a:pt x="2662465" y="2752259"/>
                </a:lnTo>
                <a:lnTo>
                  <a:pt x="2662546" y="2753212"/>
                </a:lnTo>
                <a:lnTo>
                  <a:pt x="2675631" y="2753212"/>
                </a:lnTo>
                <a:lnTo>
                  <a:pt x="2675883" y="2754482"/>
                </a:lnTo>
                <a:lnTo>
                  <a:pt x="2672155" y="2758292"/>
                </a:lnTo>
                <a:lnTo>
                  <a:pt x="2667582" y="2760832"/>
                </a:lnTo>
                <a:close/>
              </a:path>
              <a:path w="2830195" h="3338829">
                <a:moveTo>
                  <a:pt x="2662465" y="2752259"/>
                </a:moveTo>
                <a:lnTo>
                  <a:pt x="2662380" y="2751942"/>
                </a:lnTo>
                <a:lnTo>
                  <a:pt x="2662465" y="2752259"/>
                </a:lnTo>
                <a:close/>
              </a:path>
              <a:path w="2830195" h="3338829">
                <a:moveTo>
                  <a:pt x="2752372" y="2755752"/>
                </a:moveTo>
                <a:lnTo>
                  <a:pt x="2742283" y="2755752"/>
                </a:lnTo>
                <a:lnTo>
                  <a:pt x="2744121" y="2753212"/>
                </a:lnTo>
                <a:lnTo>
                  <a:pt x="2750336" y="2754482"/>
                </a:lnTo>
                <a:lnTo>
                  <a:pt x="2752372" y="2755752"/>
                </a:lnTo>
                <a:close/>
              </a:path>
              <a:path w="2830195" h="3338829">
                <a:moveTo>
                  <a:pt x="2779843" y="2769722"/>
                </a:moveTo>
                <a:lnTo>
                  <a:pt x="2777839" y="2760832"/>
                </a:lnTo>
                <a:lnTo>
                  <a:pt x="2778820" y="2755752"/>
                </a:lnTo>
                <a:lnTo>
                  <a:pt x="2783148" y="2753212"/>
                </a:lnTo>
                <a:lnTo>
                  <a:pt x="2788065" y="2753212"/>
                </a:lnTo>
                <a:lnTo>
                  <a:pt x="2790812" y="2758292"/>
                </a:lnTo>
                <a:lnTo>
                  <a:pt x="2791543" y="2764642"/>
                </a:lnTo>
                <a:lnTo>
                  <a:pt x="2779843" y="2769722"/>
                </a:lnTo>
                <a:close/>
              </a:path>
              <a:path w="2830195" h="3338829">
                <a:moveTo>
                  <a:pt x="2738537" y="2769722"/>
                </a:moveTo>
                <a:lnTo>
                  <a:pt x="2733170" y="2769722"/>
                </a:lnTo>
                <a:lnTo>
                  <a:pt x="2729376" y="2765912"/>
                </a:lnTo>
                <a:lnTo>
                  <a:pt x="2729729" y="2759562"/>
                </a:lnTo>
                <a:lnTo>
                  <a:pt x="2756853" y="2759562"/>
                </a:lnTo>
                <a:lnTo>
                  <a:pt x="2758493" y="2764642"/>
                </a:lnTo>
                <a:lnTo>
                  <a:pt x="2742905" y="2764642"/>
                </a:lnTo>
                <a:lnTo>
                  <a:pt x="2738537" y="2769722"/>
                </a:lnTo>
                <a:close/>
              </a:path>
              <a:path w="2830195" h="3338829">
                <a:moveTo>
                  <a:pt x="2686576" y="2776072"/>
                </a:moveTo>
                <a:lnTo>
                  <a:pt x="2683124" y="2773532"/>
                </a:lnTo>
                <a:lnTo>
                  <a:pt x="2682473" y="2768452"/>
                </a:lnTo>
                <a:lnTo>
                  <a:pt x="2686235" y="2765912"/>
                </a:lnTo>
                <a:lnTo>
                  <a:pt x="2688522" y="2764642"/>
                </a:lnTo>
                <a:lnTo>
                  <a:pt x="2695504" y="2764642"/>
                </a:lnTo>
                <a:lnTo>
                  <a:pt x="2699520" y="2763372"/>
                </a:lnTo>
                <a:lnTo>
                  <a:pt x="2703673" y="2763372"/>
                </a:lnTo>
                <a:lnTo>
                  <a:pt x="2707944" y="2773532"/>
                </a:lnTo>
                <a:lnTo>
                  <a:pt x="2685302" y="2773532"/>
                </a:lnTo>
                <a:lnTo>
                  <a:pt x="2686576" y="2776072"/>
                </a:lnTo>
                <a:close/>
              </a:path>
              <a:path w="2830195" h="3338829">
                <a:moveTo>
                  <a:pt x="2755112" y="2770992"/>
                </a:moveTo>
                <a:lnTo>
                  <a:pt x="2745901" y="2770992"/>
                </a:lnTo>
                <a:lnTo>
                  <a:pt x="2745987" y="2767182"/>
                </a:lnTo>
                <a:lnTo>
                  <a:pt x="2742905" y="2764642"/>
                </a:lnTo>
                <a:lnTo>
                  <a:pt x="2758493" y="2764642"/>
                </a:lnTo>
                <a:lnTo>
                  <a:pt x="2758903" y="2765912"/>
                </a:lnTo>
                <a:lnTo>
                  <a:pt x="2755112" y="2770992"/>
                </a:lnTo>
                <a:close/>
              </a:path>
              <a:path w="2830195" h="3338829">
                <a:moveTo>
                  <a:pt x="2721053" y="2782422"/>
                </a:moveTo>
                <a:lnTo>
                  <a:pt x="2715431" y="2778612"/>
                </a:lnTo>
                <a:lnTo>
                  <a:pt x="2716842" y="2778612"/>
                </a:lnTo>
                <a:lnTo>
                  <a:pt x="2714556" y="2777342"/>
                </a:lnTo>
                <a:lnTo>
                  <a:pt x="2713818" y="2777342"/>
                </a:lnTo>
                <a:lnTo>
                  <a:pt x="2713092" y="2770992"/>
                </a:lnTo>
                <a:lnTo>
                  <a:pt x="2716602" y="2768452"/>
                </a:lnTo>
                <a:lnTo>
                  <a:pt x="2721758" y="2767182"/>
                </a:lnTo>
                <a:lnTo>
                  <a:pt x="2725974" y="2770992"/>
                </a:lnTo>
                <a:lnTo>
                  <a:pt x="2729251" y="2777342"/>
                </a:lnTo>
                <a:lnTo>
                  <a:pt x="2721053" y="2782422"/>
                </a:lnTo>
                <a:close/>
              </a:path>
              <a:path w="2830195" h="3338829">
                <a:moveTo>
                  <a:pt x="2656584" y="2782422"/>
                </a:moveTo>
                <a:lnTo>
                  <a:pt x="2656584" y="2769722"/>
                </a:lnTo>
                <a:lnTo>
                  <a:pt x="2658168" y="2770992"/>
                </a:lnTo>
                <a:lnTo>
                  <a:pt x="2659695" y="2770992"/>
                </a:lnTo>
                <a:lnTo>
                  <a:pt x="2660766" y="2773532"/>
                </a:lnTo>
                <a:lnTo>
                  <a:pt x="2663081" y="2777342"/>
                </a:lnTo>
                <a:lnTo>
                  <a:pt x="2660231" y="2781152"/>
                </a:lnTo>
                <a:lnTo>
                  <a:pt x="2656584" y="2782422"/>
                </a:lnTo>
                <a:close/>
              </a:path>
              <a:path w="2830195" h="3338829">
                <a:moveTo>
                  <a:pt x="2827048" y="2796392"/>
                </a:moveTo>
                <a:lnTo>
                  <a:pt x="2822244" y="2792582"/>
                </a:lnTo>
                <a:lnTo>
                  <a:pt x="2820175" y="2790042"/>
                </a:lnTo>
                <a:lnTo>
                  <a:pt x="2820630" y="2787502"/>
                </a:lnTo>
                <a:lnTo>
                  <a:pt x="2819831" y="2786017"/>
                </a:lnTo>
                <a:lnTo>
                  <a:pt x="2818539" y="2783692"/>
                </a:lnTo>
                <a:lnTo>
                  <a:pt x="2815710" y="2782422"/>
                </a:lnTo>
                <a:lnTo>
                  <a:pt x="2815681" y="2772262"/>
                </a:lnTo>
                <a:lnTo>
                  <a:pt x="2821564" y="2774802"/>
                </a:lnTo>
                <a:lnTo>
                  <a:pt x="2827048" y="2774802"/>
                </a:lnTo>
                <a:lnTo>
                  <a:pt x="2827048" y="2796392"/>
                </a:lnTo>
                <a:close/>
              </a:path>
              <a:path w="2830195" h="3338829">
                <a:moveTo>
                  <a:pt x="2827048" y="2774802"/>
                </a:moveTo>
                <a:lnTo>
                  <a:pt x="2821564" y="2774802"/>
                </a:lnTo>
                <a:lnTo>
                  <a:pt x="2825659" y="2772262"/>
                </a:lnTo>
                <a:lnTo>
                  <a:pt x="2827048" y="2772262"/>
                </a:lnTo>
                <a:lnTo>
                  <a:pt x="2827048" y="2774802"/>
                </a:lnTo>
                <a:close/>
              </a:path>
              <a:path w="2830195" h="3338829">
                <a:moveTo>
                  <a:pt x="2692393" y="2778612"/>
                </a:moveTo>
                <a:lnTo>
                  <a:pt x="2688978" y="2777342"/>
                </a:lnTo>
                <a:lnTo>
                  <a:pt x="2687198" y="2776072"/>
                </a:lnTo>
                <a:lnTo>
                  <a:pt x="2686149" y="2774802"/>
                </a:lnTo>
                <a:lnTo>
                  <a:pt x="2685302" y="2773532"/>
                </a:lnTo>
                <a:lnTo>
                  <a:pt x="2707944" y="2773532"/>
                </a:lnTo>
                <a:lnTo>
                  <a:pt x="2708478" y="2774802"/>
                </a:lnTo>
                <a:lnTo>
                  <a:pt x="2700736" y="2774802"/>
                </a:lnTo>
                <a:lnTo>
                  <a:pt x="2696242" y="2776072"/>
                </a:lnTo>
                <a:lnTo>
                  <a:pt x="2696749" y="2776072"/>
                </a:lnTo>
                <a:lnTo>
                  <a:pt x="2694795" y="2777342"/>
                </a:lnTo>
                <a:lnTo>
                  <a:pt x="2690526" y="2777342"/>
                </a:lnTo>
                <a:lnTo>
                  <a:pt x="2692393" y="2778612"/>
                </a:lnTo>
                <a:close/>
              </a:path>
              <a:path w="2830195" h="3338829">
                <a:moveTo>
                  <a:pt x="2769330" y="2795122"/>
                </a:moveTo>
                <a:lnTo>
                  <a:pt x="2766276" y="2787502"/>
                </a:lnTo>
                <a:lnTo>
                  <a:pt x="2766197" y="2782422"/>
                </a:lnTo>
                <a:lnTo>
                  <a:pt x="2769634" y="2778612"/>
                </a:lnTo>
                <a:lnTo>
                  <a:pt x="2774354" y="2778612"/>
                </a:lnTo>
                <a:lnTo>
                  <a:pt x="2778121" y="2782422"/>
                </a:lnTo>
                <a:lnTo>
                  <a:pt x="2778432" y="2783692"/>
                </a:lnTo>
                <a:lnTo>
                  <a:pt x="2778374" y="2784962"/>
                </a:lnTo>
                <a:lnTo>
                  <a:pt x="2777947" y="2784962"/>
                </a:lnTo>
                <a:lnTo>
                  <a:pt x="2778345" y="2792582"/>
                </a:lnTo>
                <a:lnTo>
                  <a:pt x="2769330" y="2795122"/>
                </a:lnTo>
                <a:close/>
              </a:path>
              <a:path w="2830195" h="3338829">
                <a:moveTo>
                  <a:pt x="2778068" y="2786017"/>
                </a:moveTo>
                <a:lnTo>
                  <a:pt x="2777947" y="2784962"/>
                </a:lnTo>
                <a:lnTo>
                  <a:pt x="2778374" y="2784962"/>
                </a:lnTo>
                <a:lnTo>
                  <a:pt x="2778068" y="2786017"/>
                </a:lnTo>
                <a:close/>
              </a:path>
              <a:path w="2830195" h="3338829">
                <a:moveTo>
                  <a:pt x="2778092" y="2786232"/>
                </a:moveTo>
                <a:lnTo>
                  <a:pt x="2778068" y="2786017"/>
                </a:lnTo>
                <a:lnTo>
                  <a:pt x="2778092" y="2786232"/>
                </a:lnTo>
                <a:close/>
              </a:path>
              <a:path w="2830195" h="3338829">
                <a:moveTo>
                  <a:pt x="2738557" y="2802742"/>
                </a:moveTo>
                <a:lnTo>
                  <a:pt x="2733347" y="2800202"/>
                </a:lnTo>
                <a:lnTo>
                  <a:pt x="2729591" y="2793852"/>
                </a:lnTo>
                <a:lnTo>
                  <a:pt x="2735749" y="2787502"/>
                </a:lnTo>
                <a:lnTo>
                  <a:pt x="2741661" y="2790042"/>
                </a:lnTo>
                <a:lnTo>
                  <a:pt x="2745225" y="2795122"/>
                </a:lnTo>
                <a:lnTo>
                  <a:pt x="2743354" y="2800202"/>
                </a:lnTo>
                <a:lnTo>
                  <a:pt x="2738557" y="2802742"/>
                </a:lnTo>
                <a:close/>
              </a:path>
              <a:path w="2830195" h="3338829">
                <a:moveTo>
                  <a:pt x="2808284" y="2814172"/>
                </a:moveTo>
                <a:lnTo>
                  <a:pt x="2803356" y="2812902"/>
                </a:lnTo>
                <a:lnTo>
                  <a:pt x="2800182" y="2809092"/>
                </a:lnTo>
                <a:lnTo>
                  <a:pt x="2801637" y="2802742"/>
                </a:lnTo>
                <a:lnTo>
                  <a:pt x="2793041" y="2802742"/>
                </a:lnTo>
                <a:lnTo>
                  <a:pt x="2791626" y="2797652"/>
                </a:lnTo>
                <a:lnTo>
                  <a:pt x="2790610" y="2795122"/>
                </a:lnTo>
                <a:lnTo>
                  <a:pt x="2792086" y="2791312"/>
                </a:lnTo>
                <a:lnTo>
                  <a:pt x="2800334" y="2787502"/>
                </a:lnTo>
                <a:lnTo>
                  <a:pt x="2807433" y="2790042"/>
                </a:lnTo>
                <a:lnTo>
                  <a:pt x="2807294" y="2795122"/>
                </a:lnTo>
                <a:lnTo>
                  <a:pt x="2806868" y="2795122"/>
                </a:lnTo>
                <a:lnTo>
                  <a:pt x="2806752" y="2798932"/>
                </a:lnTo>
                <a:lnTo>
                  <a:pt x="2805985" y="2800202"/>
                </a:lnTo>
                <a:lnTo>
                  <a:pt x="2827048" y="2800202"/>
                </a:lnTo>
                <a:lnTo>
                  <a:pt x="2827048" y="2802742"/>
                </a:lnTo>
                <a:lnTo>
                  <a:pt x="2801637" y="2802742"/>
                </a:lnTo>
                <a:lnTo>
                  <a:pt x="2797621" y="2804012"/>
                </a:lnTo>
                <a:lnTo>
                  <a:pt x="2827048" y="2804012"/>
                </a:lnTo>
                <a:lnTo>
                  <a:pt x="2827082" y="2807822"/>
                </a:lnTo>
                <a:lnTo>
                  <a:pt x="2813561" y="2807822"/>
                </a:lnTo>
                <a:lnTo>
                  <a:pt x="2812912" y="2809092"/>
                </a:lnTo>
                <a:lnTo>
                  <a:pt x="2812092" y="2809092"/>
                </a:lnTo>
                <a:lnTo>
                  <a:pt x="2808284" y="2814172"/>
                </a:lnTo>
                <a:close/>
              </a:path>
              <a:path w="2830195" h="3338829">
                <a:moveTo>
                  <a:pt x="2707985" y="2804012"/>
                </a:moveTo>
                <a:lnTo>
                  <a:pt x="2701213" y="2804012"/>
                </a:lnTo>
                <a:lnTo>
                  <a:pt x="2696633" y="2801472"/>
                </a:lnTo>
                <a:lnTo>
                  <a:pt x="2697089" y="2793852"/>
                </a:lnTo>
                <a:lnTo>
                  <a:pt x="2701553" y="2791312"/>
                </a:lnTo>
                <a:lnTo>
                  <a:pt x="2708298" y="2792582"/>
                </a:lnTo>
                <a:lnTo>
                  <a:pt x="2710390" y="2797652"/>
                </a:lnTo>
                <a:lnTo>
                  <a:pt x="2707985" y="2804012"/>
                </a:lnTo>
                <a:close/>
              </a:path>
              <a:path w="2830195" h="3338829">
                <a:moveTo>
                  <a:pt x="2807259" y="2796392"/>
                </a:moveTo>
                <a:lnTo>
                  <a:pt x="2806868" y="2795122"/>
                </a:lnTo>
                <a:lnTo>
                  <a:pt x="2807294" y="2795122"/>
                </a:lnTo>
                <a:lnTo>
                  <a:pt x="2807259" y="2796392"/>
                </a:lnTo>
                <a:close/>
              </a:path>
              <a:path w="2830195" h="3338829">
                <a:moveTo>
                  <a:pt x="2819892" y="2800202"/>
                </a:moveTo>
                <a:lnTo>
                  <a:pt x="2807006" y="2800202"/>
                </a:lnTo>
                <a:lnTo>
                  <a:pt x="2806752" y="2798932"/>
                </a:lnTo>
                <a:lnTo>
                  <a:pt x="2806841" y="2798733"/>
                </a:lnTo>
                <a:lnTo>
                  <a:pt x="2807541" y="2796392"/>
                </a:lnTo>
                <a:lnTo>
                  <a:pt x="2810254" y="2795122"/>
                </a:lnTo>
                <a:lnTo>
                  <a:pt x="2817128" y="2795122"/>
                </a:lnTo>
                <a:lnTo>
                  <a:pt x="2817289" y="2797684"/>
                </a:lnTo>
                <a:lnTo>
                  <a:pt x="2819892" y="2800202"/>
                </a:lnTo>
                <a:close/>
              </a:path>
              <a:path w="2830195" h="3338829">
                <a:moveTo>
                  <a:pt x="2723485" y="2811632"/>
                </a:moveTo>
                <a:lnTo>
                  <a:pt x="2718174" y="2810362"/>
                </a:lnTo>
                <a:lnTo>
                  <a:pt x="2714975" y="2809092"/>
                </a:lnTo>
                <a:lnTo>
                  <a:pt x="2709129" y="2806552"/>
                </a:lnTo>
                <a:lnTo>
                  <a:pt x="2710569" y="2796392"/>
                </a:lnTo>
                <a:lnTo>
                  <a:pt x="2724845" y="2796392"/>
                </a:lnTo>
                <a:lnTo>
                  <a:pt x="2729816" y="2801472"/>
                </a:lnTo>
                <a:lnTo>
                  <a:pt x="2729418" y="2806552"/>
                </a:lnTo>
                <a:lnTo>
                  <a:pt x="2723485" y="2811632"/>
                </a:lnTo>
                <a:close/>
              </a:path>
              <a:path w="2830195" h="3338829">
                <a:moveTo>
                  <a:pt x="2775292" y="2811632"/>
                </a:moveTo>
                <a:lnTo>
                  <a:pt x="2767405" y="2806552"/>
                </a:lnTo>
                <a:lnTo>
                  <a:pt x="2766898" y="2798932"/>
                </a:lnTo>
                <a:lnTo>
                  <a:pt x="2775885" y="2796392"/>
                </a:lnTo>
                <a:lnTo>
                  <a:pt x="2781191" y="2797652"/>
                </a:lnTo>
                <a:lnTo>
                  <a:pt x="2783374" y="2798932"/>
                </a:lnTo>
                <a:lnTo>
                  <a:pt x="2789845" y="2798932"/>
                </a:lnTo>
                <a:lnTo>
                  <a:pt x="2792601" y="2802742"/>
                </a:lnTo>
                <a:lnTo>
                  <a:pt x="2790785" y="2806852"/>
                </a:lnTo>
                <a:lnTo>
                  <a:pt x="2789879" y="2807822"/>
                </a:lnTo>
                <a:lnTo>
                  <a:pt x="2778005" y="2807822"/>
                </a:lnTo>
                <a:lnTo>
                  <a:pt x="2775292" y="2811632"/>
                </a:lnTo>
                <a:close/>
              </a:path>
              <a:path w="2830195" h="3338829">
                <a:moveTo>
                  <a:pt x="2827048" y="2800202"/>
                </a:moveTo>
                <a:lnTo>
                  <a:pt x="2819892" y="2800202"/>
                </a:lnTo>
                <a:lnTo>
                  <a:pt x="2820942" y="2798932"/>
                </a:lnTo>
                <a:lnTo>
                  <a:pt x="2822707" y="2797652"/>
                </a:lnTo>
                <a:lnTo>
                  <a:pt x="2824588" y="2796392"/>
                </a:lnTo>
                <a:lnTo>
                  <a:pt x="2828032" y="2796392"/>
                </a:lnTo>
                <a:lnTo>
                  <a:pt x="2827125" y="2798733"/>
                </a:lnTo>
                <a:lnTo>
                  <a:pt x="2827048" y="2800202"/>
                </a:lnTo>
                <a:close/>
              </a:path>
              <a:path w="2830195" h="3338829">
                <a:moveTo>
                  <a:pt x="2748759" y="2811632"/>
                </a:moveTo>
                <a:lnTo>
                  <a:pt x="2744503" y="2809092"/>
                </a:lnTo>
                <a:lnTo>
                  <a:pt x="2742797" y="2805282"/>
                </a:lnTo>
                <a:lnTo>
                  <a:pt x="2745561" y="2800202"/>
                </a:lnTo>
                <a:lnTo>
                  <a:pt x="2749005" y="2797662"/>
                </a:lnTo>
                <a:lnTo>
                  <a:pt x="2753925" y="2798932"/>
                </a:lnTo>
                <a:lnTo>
                  <a:pt x="2755365" y="2802742"/>
                </a:lnTo>
                <a:lnTo>
                  <a:pt x="2756356" y="2805282"/>
                </a:lnTo>
                <a:lnTo>
                  <a:pt x="2755141" y="2806552"/>
                </a:lnTo>
                <a:lnTo>
                  <a:pt x="2753643" y="2809092"/>
                </a:lnTo>
                <a:lnTo>
                  <a:pt x="2748759" y="2811632"/>
                </a:lnTo>
                <a:close/>
              </a:path>
              <a:path w="2830195" h="3338829">
                <a:moveTo>
                  <a:pt x="2789845" y="2798932"/>
                </a:moveTo>
                <a:lnTo>
                  <a:pt x="2783374" y="2798932"/>
                </a:lnTo>
                <a:lnTo>
                  <a:pt x="2785599" y="2797662"/>
                </a:lnTo>
                <a:lnTo>
                  <a:pt x="2789845" y="2798932"/>
                </a:lnTo>
                <a:close/>
              </a:path>
              <a:path w="2830195" h="3338829">
                <a:moveTo>
                  <a:pt x="2806839" y="2798932"/>
                </a:moveTo>
                <a:lnTo>
                  <a:pt x="2806841" y="2798733"/>
                </a:lnTo>
                <a:lnTo>
                  <a:pt x="2806839" y="2798932"/>
                </a:lnTo>
                <a:close/>
              </a:path>
              <a:path w="2830195" h="3338829">
                <a:moveTo>
                  <a:pt x="2683862" y="2816712"/>
                </a:moveTo>
                <a:lnTo>
                  <a:pt x="2680215" y="2816712"/>
                </a:lnTo>
                <a:lnTo>
                  <a:pt x="2678066" y="2814172"/>
                </a:lnTo>
                <a:lnTo>
                  <a:pt x="2676171" y="2810362"/>
                </a:lnTo>
                <a:lnTo>
                  <a:pt x="2675042" y="2806552"/>
                </a:lnTo>
                <a:lnTo>
                  <a:pt x="2681091" y="2802742"/>
                </a:lnTo>
                <a:lnTo>
                  <a:pt x="2683037" y="2801472"/>
                </a:lnTo>
                <a:lnTo>
                  <a:pt x="2685780" y="2802742"/>
                </a:lnTo>
                <a:lnTo>
                  <a:pt x="2686373" y="2802742"/>
                </a:lnTo>
                <a:lnTo>
                  <a:pt x="2687169" y="2804012"/>
                </a:lnTo>
                <a:lnTo>
                  <a:pt x="2688384" y="2804012"/>
                </a:lnTo>
                <a:lnTo>
                  <a:pt x="2688978" y="2805282"/>
                </a:lnTo>
                <a:lnTo>
                  <a:pt x="2695591" y="2805282"/>
                </a:lnTo>
                <a:lnTo>
                  <a:pt x="2701271" y="2809092"/>
                </a:lnTo>
                <a:lnTo>
                  <a:pt x="2697429" y="2815442"/>
                </a:lnTo>
                <a:lnTo>
                  <a:pt x="2686178" y="2815442"/>
                </a:lnTo>
                <a:lnTo>
                  <a:pt x="2683862" y="2816712"/>
                </a:lnTo>
                <a:close/>
              </a:path>
              <a:path w="2830195" h="3338829">
                <a:moveTo>
                  <a:pt x="2695591" y="2805282"/>
                </a:moveTo>
                <a:lnTo>
                  <a:pt x="2689680" y="2805282"/>
                </a:lnTo>
                <a:lnTo>
                  <a:pt x="2690476" y="2804012"/>
                </a:lnTo>
                <a:lnTo>
                  <a:pt x="2695591" y="2805282"/>
                </a:lnTo>
                <a:close/>
              </a:path>
              <a:path w="2830195" h="3338829">
                <a:moveTo>
                  <a:pt x="2790356" y="2807822"/>
                </a:moveTo>
                <a:lnTo>
                  <a:pt x="2790785" y="2806852"/>
                </a:lnTo>
                <a:lnTo>
                  <a:pt x="2791066" y="2806552"/>
                </a:lnTo>
                <a:lnTo>
                  <a:pt x="2790356" y="2807822"/>
                </a:lnTo>
                <a:close/>
              </a:path>
              <a:path w="2830195" h="3338829">
                <a:moveTo>
                  <a:pt x="2784336" y="2811632"/>
                </a:moveTo>
                <a:lnTo>
                  <a:pt x="2783714" y="2809092"/>
                </a:lnTo>
                <a:lnTo>
                  <a:pt x="2778005" y="2807822"/>
                </a:lnTo>
                <a:lnTo>
                  <a:pt x="2789879" y="2807822"/>
                </a:lnTo>
                <a:lnTo>
                  <a:pt x="2788692" y="2809092"/>
                </a:lnTo>
                <a:lnTo>
                  <a:pt x="2784336" y="2811632"/>
                </a:lnTo>
                <a:close/>
              </a:path>
              <a:path w="2830195" h="3338829">
                <a:moveTo>
                  <a:pt x="2816701" y="2810362"/>
                </a:moveTo>
                <a:lnTo>
                  <a:pt x="2813142" y="2810362"/>
                </a:lnTo>
                <a:lnTo>
                  <a:pt x="2813561" y="2807822"/>
                </a:lnTo>
                <a:lnTo>
                  <a:pt x="2827082" y="2807822"/>
                </a:lnTo>
                <a:lnTo>
                  <a:pt x="2827007" y="2809092"/>
                </a:lnTo>
                <a:lnTo>
                  <a:pt x="2818424" y="2809092"/>
                </a:lnTo>
                <a:lnTo>
                  <a:pt x="2816701" y="2810362"/>
                </a:lnTo>
                <a:close/>
              </a:path>
              <a:path w="2830195" h="3338829">
                <a:moveTo>
                  <a:pt x="2709268" y="2824272"/>
                </a:moveTo>
                <a:lnTo>
                  <a:pt x="2709004" y="2824235"/>
                </a:lnTo>
                <a:lnTo>
                  <a:pt x="2703811" y="2821792"/>
                </a:lnTo>
                <a:lnTo>
                  <a:pt x="2699686" y="2816712"/>
                </a:lnTo>
                <a:lnTo>
                  <a:pt x="2702356" y="2811632"/>
                </a:lnTo>
                <a:lnTo>
                  <a:pt x="2707754" y="2809092"/>
                </a:lnTo>
                <a:lnTo>
                  <a:pt x="2711814" y="2812902"/>
                </a:lnTo>
                <a:lnTo>
                  <a:pt x="2715569" y="2817982"/>
                </a:lnTo>
                <a:lnTo>
                  <a:pt x="2709268" y="2824272"/>
                </a:lnTo>
                <a:close/>
              </a:path>
              <a:path w="2830195" h="3338829">
                <a:moveTo>
                  <a:pt x="2811615" y="2811632"/>
                </a:moveTo>
                <a:lnTo>
                  <a:pt x="2811868" y="2810362"/>
                </a:lnTo>
                <a:lnTo>
                  <a:pt x="2812034" y="2810362"/>
                </a:lnTo>
                <a:lnTo>
                  <a:pt x="2812092" y="2809092"/>
                </a:lnTo>
                <a:lnTo>
                  <a:pt x="2812912" y="2809092"/>
                </a:lnTo>
                <a:lnTo>
                  <a:pt x="2811615" y="2811632"/>
                </a:lnTo>
                <a:close/>
              </a:path>
              <a:path w="2830195" h="3338829">
                <a:moveTo>
                  <a:pt x="2823771" y="2814172"/>
                </a:moveTo>
                <a:lnTo>
                  <a:pt x="2819813" y="2810362"/>
                </a:lnTo>
                <a:lnTo>
                  <a:pt x="2818879" y="2809092"/>
                </a:lnTo>
                <a:lnTo>
                  <a:pt x="2827007" y="2809092"/>
                </a:lnTo>
                <a:lnTo>
                  <a:pt x="2826933" y="2810362"/>
                </a:lnTo>
                <a:lnTo>
                  <a:pt x="2827468" y="2810362"/>
                </a:lnTo>
                <a:lnTo>
                  <a:pt x="2823771" y="2814172"/>
                </a:lnTo>
                <a:close/>
              </a:path>
              <a:path w="2830195" h="3338829">
                <a:moveTo>
                  <a:pt x="2770834" y="2836941"/>
                </a:moveTo>
                <a:lnTo>
                  <a:pt x="2770147" y="2836538"/>
                </a:lnTo>
                <a:lnTo>
                  <a:pt x="2766450" y="2830682"/>
                </a:lnTo>
                <a:lnTo>
                  <a:pt x="2769923" y="2825602"/>
                </a:lnTo>
                <a:lnTo>
                  <a:pt x="2761928" y="2821792"/>
                </a:lnTo>
                <a:lnTo>
                  <a:pt x="2768114" y="2812902"/>
                </a:lnTo>
                <a:lnTo>
                  <a:pt x="2774250" y="2811632"/>
                </a:lnTo>
                <a:lnTo>
                  <a:pt x="2779718" y="2812902"/>
                </a:lnTo>
                <a:lnTo>
                  <a:pt x="2783283" y="2816712"/>
                </a:lnTo>
                <a:lnTo>
                  <a:pt x="2783736" y="2820522"/>
                </a:lnTo>
                <a:lnTo>
                  <a:pt x="2779872" y="2825602"/>
                </a:lnTo>
                <a:lnTo>
                  <a:pt x="2781876" y="2826872"/>
                </a:lnTo>
                <a:lnTo>
                  <a:pt x="2782701" y="2829412"/>
                </a:lnTo>
                <a:lnTo>
                  <a:pt x="2781370" y="2831952"/>
                </a:lnTo>
                <a:lnTo>
                  <a:pt x="2789228" y="2831952"/>
                </a:lnTo>
                <a:lnTo>
                  <a:pt x="2796015" y="2833222"/>
                </a:lnTo>
                <a:lnTo>
                  <a:pt x="2805118" y="2835387"/>
                </a:lnTo>
                <a:lnTo>
                  <a:pt x="2804517" y="2835762"/>
                </a:lnTo>
                <a:lnTo>
                  <a:pt x="2775719" y="2835762"/>
                </a:lnTo>
                <a:lnTo>
                  <a:pt x="2770834" y="2836941"/>
                </a:lnTo>
                <a:close/>
              </a:path>
              <a:path w="2830195" h="3338829">
                <a:moveTo>
                  <a:pt x="2694998" y="2819252"/>
                </a:moveTo>
                <a:lnTo>
                  <a:pt x="2688269" y="2819252"/>
                </a:lnTo>
                <a:lnTo>
                  <a:pt x="2686178" y="2815442"/>
                </a:lnTo>
                <a:lnTo>
                  <a:pt x="2697429" y="2815442"/>
                </a:lnTo>
                <a:lnTo>
                  <a:pt x="2694998" y="2819252"/>
                </a:lnTo>
                <a:close/>
              </a:path>
              <a:path w="2830195" h="3338829">
                <a:moveTo>
                  <a:pt x="2744766" y="2833222"/>
                </a:moveTo>
                <a:lnTo>
                  <a:pt x="2739678" y="2830682"/>
                </a:lnTo>
                <a:lnTo>
                  <a:pt x="2739541" y="2830682"/>
                </a:lnTo>
                <a:lnTo>
                  <a:pt x="2737420" y="2828142"/>
                </a:lnTo>
                <a:lnTo>
                  <a:pt x="2737334" y="2825602"/>
                </a:lnTo>
                <a:lnTo>
                  <a:pt x="2737225" y="2820522"/>
                </a:lnTo>
                <a:lnTo>
                  <a:pt x="2743752" y="2817982"/>
                </a:lnTo>
                <a:lnTo>
                  <a:pt x="2747992" y="2821792"/>
                </a:lnTo>
                <a:lnTo>
                  <a:pt x="2751092" y="2826872"/>
                </a:lnTo>
                <a:lnTo>
                  <a:pt x="2749294" y="2830682"/>
                </a:lnTo>
                <a:lnTo>
                  <a:pt x="2744766" y="2833222"/>
                </a:lnTo>
                <a:close/>
              </a:path>
              <a:path w="2830195" h="3338829">
                <a:moveTo>
                  <a:pt x="2693218" y="2839572"/>
                </a:moveTo>
                <a:lnTo>
                  <a:pt x="2683406" y="2837032"/>
                </a:lnTo>
                <a:lnTo>
                  <a:pt x="2684456" y="2820522"/>
                </a:lnTo>
                <a:lnTo>
                  <a:pt x="2695446" y="2819252"/>
                </a:lnTo>
                <a:lnTo>
                  <a:pt x="2696944" y="2828142"/>
                </a:lnTo>
                <a:lnTo>
                  <a:pt x="2697342" y="2829412"/>
                </a:lnTo>
                <a:lnTo>
                  <a:pt x="2697509" y="2830682"/>
                </a:lnTo>
                <a:lnTo>
                  <a:pt x="2710172" y="2830682"/>
                </a:lnTo>
                <a:lnTo>
                  <a:pt x="2710364" y="2833222"/>
                </a:lnTo>
                <a:lnTo>
                  <a:pt x="2697031" y="2833222"/>
                </a:lnTo>
                <a:lnTo>
                  <a:pt x="2693218" y="2839572"/>
                </a:lnTo>
                <a:close/>
              </a:path>
              <a:path w="2830195" h="3338829">
                <a:moveTo>
                  <a:pt x="2826115" y="2835762"/>
                </a:moveTo>
                <a:lnTo>
                  <a:pt x="2806695" y="2835762"/>
                </a:lnTo>
                <a:lnTo>
                  <a:pt x="2805118" y="2835387"/>
                </a:lnTo>
                <a:lnTo>
                  <a:pt x="2808590" y="2833222"/>
                </a:lnTo>
                <a:lnTo>
                  <a:pt x="2808446" y="2831952"/>
                </a:lnTo>
                <a:lnTo>
                  <a:pt x="2811499" y="2830682"/>
                </a:lnTo>
                <a:lnTo>
                  <a:pt x="2809777" y="2828142"/>
                </a:lnTo>
                <a:lnTo>
                  <a:pt x="2812657" y="2823062"/>
                </a:lnTo>
                <a:lnTo>
                  <a:pt x="2815233" y="2821792"/>
                </a:lnTo>
                <a:lnTo>
                  <a:pt x="2818286" y="2819252"/>
                </a:lnTo>
                <a:lnTo>
                  <a:pt x="2819979" y="2820522"/>
                </a:lnTo>
                <a:lnTo>
                  <a:pt x="2826846" y="2820522"/>
                </a:lnTo>
                <a:lnTo>
                  <a:pt x="2827048" y="2823062"/>
                </a:lnTo>
                <a:lnTo>
                  <a:pt x="2827439" y="2829412"/>
                </a:lnTo>
                <a:lnTo>
                  <a:pt x="2826846" y="2833222"/>
                </a:lnTo>
                <a:lnTo>
                  <a:pt x="2826593" y="2833222"/>
                </a:lnTo>
                <a:lnTo>
                  <a:pt x="2826115" y="2835762"/>
                </a:lnTo>
                <a:close/>
              </a:path>
              <a:path w="2830195" h="3338829">
                <a:moveTo>
                  <a:pt x="2826846" y="2820522"/>
                </a:moveTo>
                <a:lnTo>
                  <a:pt x="2819979" y="2820522"/>
                </a:lnTo>
                <a:lnTo>
                  <a:pt x="2822975" y="2819252"/>
                </a:lnTo>
                <a:lnTo>
                  <a:pt x="2826766" y="2819252"/>
                </a:lnTo>
                <a:lnTo>
                  <a:pt x="2826846" y="2820522"/>
                </a:lnTo>
                <a:close/>
              </a:path>
              <a:path w="2830195" h="3338829">
                <a:moveTo>
                  <a:pt x="2710172" y="2830682"/>
                </a:moveTo>
                <a:lnTo>
                  <a:pt x="2697509" y="2830682"/>
                </a:lnTo>
                <a:lnTo>
                  <a:pt x="2697791" y="2829412"/>
                </a:lnTo>
                <a:lnTo>
                  <a:pt x="2700591" y="2823062"/>
                </a:lnTo>
                <a:lnTo>
                  <a:pt x="2709004" y="2824235"/>
                </a:lnTo>
                <a:lnTo>
                  <a:pt x="2709209" y="2824332"/>
                </a:lnTo>
                <a:lnTo>
                  <a:pt x="2709693" y="2824332"/>
                </a:lnTo>
                <a:lnTo>
                  <a:pt x="2710172" y="2830682"/>
                </a:lnTo>
                <a:close/>
              </a:path>
              <a:path w="2830195" h="3338829">
                <a:moveTo>
                  <a:pt x="2709209" y="2824332"/>
                </a:moveTo>
                <a:lnTo>
                  <a:pt x="2709004" y="2824235"/>
                </a:lnTo>
                <a:lnTo>
                  <a:pt x="2709268" y="2824272"/>
                </a:lnTo>
                <a:close/>
              </a:path>
              <a:path w="2830195" h="3338829">
                <a:moveTo>
                  <a:pt x="2709693" y="2824332"/>
                </a:moveTo>
                <a:lnTo>
                  <a:pt x="2709209" y="2824332"/>
                </a:lnTo>
                <a:lnTo>
                  <a:pt x="2709693" y="2824332"/>
                </a:lnTo>
                <a:close/>
              </a:path>
              <a:path w="2830195" h="3338829">
                <a:moveTo>
                  <a:pt x="2697538" y="2842112"/>
                </a:moveTo>
                <a:lnTo>
                  <a:pt x="2697031" y="2833222"/>
                </a:lnTo>
                <a:lnTo>
                  <a:pt x="2710364" y="2833222"/>
                </a:lnTo>
                <a:lnTo>
                  <a:pt x="2710938" y="2840842"/>
                </a:lnTo>
                <a:lnTo>
                  <a:pt x="2697538" y="2842112"/>
                </a:lnTo>
                <a:close/>
              </a:path>
              <a:path w="2830195" h="3338829">
                <a:moveTo>
                  <a:pt x="2806695" y="2835762"/>
                </a:moveTo>
                <a:lnTo>
                  <a:pt x="2804517" y="2835762"/>
                </a:lnTo>
                <a:lnTo>
                  <a:pt x="2805118" y="2835387"/>
                </a:lnTo>
                <a:lnTo>
                  <a:pt x="2806695" y="2835762"/>
                </a:lnTo>
                <a:close/>
              </a:path>
              <a:path w="2830195" h="3338829">
                <a:moveTo>
                  <a:pt x="2808111" y="2852082"/>
                </a:moveTo>
                <a:lnTo>
                  <a:pt x="2806014" y="2848462"/>
                </a:lnTo>
                <a:lnTo>
                  <a:pt x="2802737" y="2847192"/>
                </a:lnTo>
                <a:lnTo>
                  <a:pt x="2798612" y="2845922"/>
                </a:lnTo>
                <a:lnTo>
                  <a:pt x="2761645" y="2845922"/>
                </a:lnTo>
                <a:lnTo>
                  <a:pt x="2766189" y="2840842"/>
                </a:lnTo>
                <a:lnTo>
                  <a:pt x="2768823" y="2835762"/>
                </a:lnTo>
                <a:lnTo>
                  <a:pt x="2770147" y="2836538"/>
                </a:lnTo>
                <a:lnTo>
                  <a:pt x="2770458" y="2837032"/>
                </a:lnTo>
                <a:lnTo>
                  <a:pt x="2770989" y="2837032"/>
                </a:lnTo>
                <a:lnTo>
                  <a:pt x="2775321" y="2839572"/>
                </a:lnTo>
                <a:lnTo>
                  <a:pt x="2825085" y="2839572"/>
                </a:lnTo>
                <a:lnTo>
                  <a:pt x="2824675" y="2842112"/>
                </a:lnTo>
                <a:lnTo>
                  <a:pt x="2824491" y="2844652"/>
                </a:lnTo>
                <a:lnTo>
                  <a:pt x="2812968" y="2844652"/>
                </a:lnTo>
                <a:lnTo>
                  <a:pt x="2812968" y="2847192"/>
                </a:lnTo>
                <a:lnTo>
                  <a:pt x="2808519" y="2851953"/>
                </a:lnTo>
                <a:lnTo>
                  <a:pt x="2808111" y="2852082"/>
                </a:lnTo>
                <a:close/>
              </a:path>
              <a:path w="2830195" h="3338829">
                <a:moveTo>
                  <a:pt x="2825085" y="2839572"/>
                </a:moveTo>
                <a:lnTo>
                  <a:pt x="2775321" y="2839572"/>
                </a:lnTo>
                <a:lnTo>
                  <a:pt x="2775195" y="2836941"/>
                </a:lnTo>
                <a:lnTo>
                  <a:pt x="2775719" y="2835762"/>
                </a:lnTo>
                <a:lnTo>
                  <a:pt x="2825095" y="2835762"/>
                </a:lnTo>
                <a:lnTo>
                  <a:pt x="2824755" y="2837032"/>
                </a:lnTo>
                <a:lnTo>
                  <a:pt x="2825435" y="2837032"/>
                </a:lnTo>
                <a:lnTo>
                  <a:pt x="2825290" y="2838302"/>
                </a:lnTo>
                <a:lnTo>
                  <a:pt x="2825085" y="2839572"/>
                </a:lnTo>
                <a:close/>
              </a:path>
              <a:path w="2830195" h="3338829">
                <a:moveTo>
                  <a:pt x="2770458" y="2837032"/>
                </a:moveTo>
                <a:lnTo>
                  <a:pt x="2770147" y="2836538"/>
                </a:lnTo>
                <a:lnTo>
                  <a:pt x="2770834" y="2836941"/>
                </a:lnTo>
                <a:lnTo>
                  <a:pt x="2770458" y="2837032"/>
                </a:lnTo>
                <a:close/>
              </a:path>
              <a:path w="2830195" h="3338829">
                <a:moveTo>
                  <a:pt x="2770989" y="2837032"/>
                </a:moveTo>
                <a:lnTo>
                  <a:pt x="2770458" y="2837032"/>
                </a:lnTo>
                <a:lnTo>
                  <a:pt x="2770834" y="2836941"/>
                </a:lnTo>
                <a:lnTo>
                  <a:pt x="2770989" y="2837032"/>
                </a:lnTo>
                <a:close/>
              </a:path>
              <a:path w="2830195" h="3338829">
                <a:moveTo>
                  <a:pt x="2671274" y="2853542"/>
                </a:moveTo>
                <a:lnTo>
                  <a:pt x="2666446" y="2851002"/>
                </a:lnTo>
                <a:lnTo>
                  <a:pt x="2664032" y="2845922"/>
                </a:lnTo>
                <a:lnTo>
                  <a:pt x="2666585" y="2839572"/>
                </a:lnTo>
                <a:lnTo>
                  <a:pt x="2671507" y="2838302"/>
                </a:lnTo>
                <a:lnTo>
                  <a:pt x="2676200" y="2842112"/>
                </a:lnTo>
                <a:lnTo>
                  <a:pt x="2677750" y="2847192"/>
                </a:lnTo>
                <a:lnTo>
                  <a:pt x="2675575" y="2852272"/>
                </a:lnTo>
                <a:lnTo>
                  <a:pt x="2671274" y="2853542"/>
                </a:lnTo>
                <a:close/>
              </a:path>
              <a:path w="2830195" h="3338829">
                <a:moveTo>
                  <a:pt x="2695642" y="2873862"/>
                </a:moveTo>
                <a:lnTo>
                  <a:pt x="2692693" y="2871770"/>
                </a:lnTo>
                <a:lnTo>
                  <a:pt x="2691460" y="2867512"/>
                </a:lnTo>
                <a:lnTo>
                  <a:pt x="2690606" y="2867512"/>
                </a:lnTo>
                <a:lnTo>
                  <a:pt x="2691098" y="2862432"/>
                </a:lnTo>
                <a:lnTo>
                  <a:pt x="2697653" y="2859892"/>
                </a:lnTo>
                <a:lnTo>
                  <a:pt x="2695620" y="2857352"/>
                </a:lnTo>
                <a:lnTo>
                  <a:pt x="2697509" y="2854812"/>
                </a:lnTo>
                <a:lnTo>
                  <a:pt x="2699802" y="2849732"/>
                </a:lnTo>
                <a:lnTo>
                  <a:pt x="2699802" y="2845922"/>
                </a:lnTo>
                <a:lnTo>
                  <a:pt x="2703189" y="2844652"/>
                </a:lnTo>
                <a:lnTo>
                  <a:pt x="2708083" y="2843382"/>
                </a:lnTo>
                <a:lnTo>
                  <a:pt x="2711542" y="2847192"/>
                </a:lnTo>
                <a:lnTo>
                  <a:pt x="2712310" y="2852272"/>
                </a:lnTo>
                <a:lnTo>
                  <a:pt x="2709129" y="2856082"/>
                </a:lnTo>
                <a:lnTo>
                  <a:pt x="2709578" y="2857352"/>
                </a:lnTo>
                <a:lnTo>
                  <a:pt x="2708000" y="2858622"/>
                </a:lnTo>
                <a:lnTo>
                  <a:pt x="2708000" y="2863702"/>
                </a:lnTo>
                <a:lnTo>
                  <a:pt x="2710938" y="2864972"/>
                </a:lnTo>
                <a:lnTo>
                  <a:pt x="2712096" y="2867512"/>
                </a:lnTo>
                <a:lnTo>
                  <a:pt x="2691460" y="2867512"/>
                </a:lnTo>
                <a:lnTo>
                  <a:pt x="2690597" y="2867600"/>
                </a:lnTo>
                <a:lnTo>
                  <a:pt x="2712136" y="2867600"/>
                </a:lnTo>
                <a:lnTo>
                  <a:pt x="2713253" y="2870052"/>
                </a:lnTo>
                <a:lnTo>
                  <a:pt x="2712743" y="2871322"/>
                </a:lnTo>
                <a:lnTo>
                  <a:pt x="2694940" y="2871322"/>
                </a:lnTo>
                <a:lnTo>
                  <a:pt x="2695164" y="2872592"/>
                </a:lnTo>
                <a:lnTo>
                  <a:pt x="2695642" y="2873862"/>
                </a:lnTo>
                <a:close/>
              </a:path>
              <a:path w="2830195" h="3338829">
                <a:moveTo>
                  <a:pt x="2824306" y="2847192"/>
                </a:moveTo>
                <a:lnTo>
                  <a:pt x="2818315" y="2845922"/>
                </a:lnTo>
                <a:lnTo>
                  <a:pt x="2817606" y="2845922"/>
                </a:lnTo>
                <a:lnTo>
                  <a:pt x="2814697" y="2844652"/>
                </a:lnTo>
                <a:lnTo>
                  <a:pt x="2824491" y="2844652"/>
                </a:lnTo>
                <a:lnTo>
                  <a:pt x="2824306" y="2847192"/>
                </a:lnTo>
                <a:close/>
              </a:path>
              <a:path w="2830195" h="3338829">
                <a:moveTo>
                  <a:pt x="2761957" y="2857352"/>
                </a:moveTo>
                <a:lnTo>
                  <a:pt x="2758729" y="2854812"/>
                </a:lnTo>
                <a:lnTo>
                  <a:pt x="2756863" y="2851002"/>
                </a:lnTo>
                <a:lnTo>
                  <a:pt x="2759721" y="2845922"/>
                </a:lnTo>
                <a:lnTo>
                  <a:pt x="2778490" y="2845922"/>
                </a:lnTo>
                <a:lnTo>
                  <a:pt x="2778237" y="2849732"/>
                </a:lnTo>
                <a:lnTo>
                  <a:pt x="2779872" y="2854812"/>
                </a:lnTo>
                <a:lnTo>
                  <a:pt x="2776876" y="2856082"/>
                </a:lnTo>
                <a:lnTo>
                  <a:pt x="2762318" y="2856082"/>
                </a:lnTo>
                <a:lnTo>
                  <a:pt x="2761957" y="2857352"/>
                </a:lnTo>
                <a:close/>
              </a:path>
              <a:path w="2830195" h="3338829">
                <a:moveTo>
                  <a:pt x="2783714" y="2849732"/>
                </a:moveTo>
                <a:lnTo>
                  <a:pt x="2781594" y="2847192"/>
                </a:lnTo>
                <a:lnTo>
                  <a:pt x="2778490" y="2845922"/>
                </a:lnTo>
                <a:lnTo>
                  <a:pt x="2798612" y="2845922"/>
                </a:lnTo>
                <a:lnTo>
                  <a:pt x="2792368" y="2847192"/>
                </a:lnTo>
                <a:lnTo>
                  <a:pt x="2783714" y="2849732"/>
                </a:lnTo>
                <a:close/>
              </a:path>
              <a:path w="2830195" h="3338829">
                <a:moveTo>
                  <a:pt x="2818741" y="2856082"/>
                </a:moveTo>
                <a:lnTo>
                  <a:pt x="2788634" y="2856082"/>
                </a:lnTo>
                <a:lnTo>
                  <a:pt x="2788830" y="2853542"/>
                </a:lnTo>
                <a:lnTo>
                  <a:pt x="2788439" y="2851002"/>
                </a:lnTo>
                <a:lnTo>
                  <a:pt x="2794966" y="2848462"/>
                </a:lnTo>
                <a:lnTo>
                  <a:pt x="2797252" y="2851002"/>
                </a:lnTo>
                <a:lnTo>
                  <a:pt x="2800334" y="2852272"/>
                </a:lnTo>
                <a:lnTo>
                  <a:pt x="2802143" y="2854812"/>
                </a:lnTo>
                <a:lnTo>
                  <a:pt x="2818078" y="2854812"/>
                </a:lnTo>
                <a:lnTo>
                  <a:pt x="2818741" y="2856082"/>
                </a:lnTo>
                <a:close/>
              </a:path>
              <a:path w="2830195" h="3338829">
                <a:moveTo>
                  <a:pt x="2750560" y="2885292"/>
                </a:moveTo>
                <a:lnTo>
                  <a:pt x="2742420" y="2885292"/>
                </a:lnTo>
                <a:lnTo>
                  <a:pt x="2740474" y="2880212"/>
                </a:lnTo>
                <a:lnTo>
                  <a:pt x="2736574" y="2876402"/>
                </a:lnTo>
                <a:lnTo>
                  <a:pt x="2736263" y="2875132"/>
                </a:lnTo>
                <a:lnTo>
                  <a:pt x="2734512" y="2873862"/>
                </a:lnTo>
                <a:lnTo>
                  <a:pt x="2731031" y="2873862"/>
                </a:lnTo>
                <a:lnTo>
                  <a:pt x="2728629" y="2872592"/>
                </a:lnTo>
                <a:lnTo>
                  <a:pt x="2727131" y="2870052"/>
                </a:lnTo>
                <a:lnTo>
                  <a:pt x="2727098" y="2864862"/>
                </a:lnTo>
                <a:lnTo>
                  <a:pt x="2728289" y="2862432"/>
                </a:lnTo>
                <a:lnTo>
                  <a:pt x="2729707" y="2859892"/>
                </a:lnTo>
                <a:lnTo>
                  <a:pt x="2731205" y="2858622"/>
                </a:lnTo>
                <a:lnTo>
                  <a:pt x="2732529" y="2856082"/>
                </a:lnTo>
                <a:lnTo>
                  <a:pt x="2731285" y="2854812"/>
                </a:lnTo>
                <a:lnTo>
                  <a:pt x="2736292" y="2849732"/>
                </a:lnTo>
                <a:lnTo>
                  <a:pt x="2741487" y="2849732"/>
                </a:lnTo>
                <a:lnTo>
                  <a:pt x="2743752" y="2853542"/>
                </a:lnTo>
                <a:lnTo>
                  <a:pt x="2754460" y="2853542"/>
                </a:lnTo>
                <a:lnTo>
                  <a:pt x="2756327" y="2854812"/>
                </a:lnTo>
                <a:lnTo>
                  <a:pt x="2756978" y="2856082"/>
                </a:lnTo>
                <a:lnTo>
                  <a:pt x="2757369" y="2859892"/>
                </a:lnTo>
                <a:lnTo>
                  <a:pt x="2756609" y="2859892"/>
                </a:lnTo>
                <a:lnTo>
                  <a:pt x="2756754" y="2861162"/>
                </a:lnTo>
                <a:lnTo>
                  <a:pt x="2756783" y="2862432"/>
                </a:lnTo>
                <a:lnTo>
                  <a:pt x="2762181" y="2862432"/>
                </a:lnTo>
                <a:lnTo>
                  <a:pt x="2764077" y="2863702"/>
                </a:lnTo>
                <a:lnTo>
                  <a:pt x="2766168" y="2866242"/>
                </a:lnTo>
                <a:lnTo>
                  <a:pt x="2767181" y="2868782"/>
                </a:lnTo>
                <a:lnTo>
                  <a:pt x="2764923" y="2872592"/>
                </a:lnTo>
                <a:lnTo>
                  <a:pt x="2763650" y="2873862"/>
                </a:lnTo>
                <a:lnTo>
                  <a:pt x="2734512" y="2873862"/>
                </a:lnTo>
                <a:lnTo>
                  <a:pt x="2732500" y="2875132"/>
                </a:lnTo>
                <a:lnTo>
                  <a:pt x="2757745" y="2875132"/>
                </a:lnTo>
                <a:lnTo>
                  <a:pt x="2756219" y="2876402"/>
                </a:lnTo>
                <a:lnTo>
                  <a:pt x="2755958" y="2880212"/>
                </a:lnTo>
                <a:lnTo>
                  <a:pt x="2752738" y="2884022"/>
                </a:lnTo>
                <a:lnTo>
                  <a:pt x="2750560" y="2885292"/>
                </a:lnTo>
                <a:close/>
              </a:path>
              <a:path w="2830195" h="3338829">
                <a:moveTo>
                  <a:pt x="2753759" y="2853542"/>
                </a:moveTo>
                <a:lnTo>
                  <a:pt x="2743752" y="2853542"/>
                </a:lnTo>
                <a:lnTo>
                  <a:pt x="2746436" y="2849732"/>
                </a:lnTo>
                <a:lnTo>
                  <a:pt x="2750481" y="2851002"/>
                </a:lnTo>
                <a:lnTo>
                  <a:pt x="2753759" y="2853542"/>
                </a:lnTo>
                <a:close/>
              </a:path>
              <a:path w="2830195" h="3338829">
                <a:moveTo>
                  <a:pt x="2816753" y="2852272"/>
                </a:moveTo>
                <a:lnTo>
                  <a:pt x="2808221" y="2852272"/>
                </a:lnTo>
                <a:lnTo>
                  <a:pt x="2808519" y="2851953"/>
                </a:lnTo>
                <a:lnTo>
                  <a:pt x="2815428" y="2849732"/>
                </a:lnTo>
                <a:lnTo>
                  <a:pt x="2816753" y="2852272"/>
                </a:lnTo>
                <a:close/>
              </a:path>
              <a:path w="2830195" h="3338829">
                <a:moveTo>
                  <a:pt x="2808221" y="2852272"/>
                </a:moveTo>
                <a:lnTo>
                  <a:pt x="2808111" y="2852082"/>
                </a:lnTo>
                <a:lnTo>
                  <a:pt x="2808519" y="2851953"/>
                </a:lnTo>
                <a:lnTo>
                  <a:pt x="2808221" y="2852272"/>
                </a:lnTo>
                <a:close/>
              </a:path>
              <a:path w="2830195" h="3338829">
                <a:moveTo>
                  <a:pt x="2818078" y="2854812"/>
                </a:moveTo>
                <a:lnTo>
                  <a:pt x="2806246" y="2854812"/>
                </a:lnTo>
                <a:lnTo>
                  <a:pt x="2805139" y="2853542"/>
                </a:lnTo>
                <a:lnTo>
                  <a:pt x="2807512" y="2852272"/>
                </a:lnTo>
                <a:lnTo>
                  <a:pt x="2808111" y="2852082"/>
                </a:lnTo>
                <a:lnTo>
                  <a:pt x="2808221" y="2852272"/>
                </a:lnTo>
                <a:lnTo>
                  <a:pt x="2816753" y="2852272"/>
                </a:lnTo>
                <a:lnTo>
                  <a:pt x="2818078" y="2854812"/>
                </a:lnTo>
                <a:close/>
              </a:path>
              <a:path w="2830195" h="3338829">
                <a:moveTo>
                  <a:pt x="2663508" y="2867512"/>
                </a:moveTo>
                <a:lnTo>
                  <a:pt x="2655426" y="2867512"/>
                </a:lnTo>
                <a:lnTo>
                  <a:pt x="2653219" y="2856082"/>
                </a:lnTo>
                <a:lnTo>
                  <a:pt x="2669304" y="2853542"/>
                </a:lnTo>
                <a:lnTo>
                  <a:pt x="2671735" y="2866242"/>
                </a:lnTo>
                <a:lnTo>
                  <a:pt x="2663508" y="2867512"/>
                </a:lnTo>
                <a:close/>
              </a:path>
              <a:path w="2830195" h="3338829">
                <a:moveTo>
                  <a:pt x="2803786" y="2870052"/>
                </a:moveTo>
                <a:lnTo>
                  <a:pt x="2799886" y="2868782"/>
                </a:lnTo>
                <a:lnTo>
                  <a:pt x="2799401" y="2867512"/>
                </a:lnTo>
                <a:lnTo>
                  <a:pt x="2794625" y="2864972"/>
                </a:lnTo>
                <a:lnTo>
                  <a:pt x="2792708" y="2864972"/>
                </a:lnTo>
                <a:lnTo>
                  <a:pt x="2788439" y="2859892"/>
                </a:lnTo>
                <a:lnTo>
                  <a:pt x="2787194" y="2858622"/>
                </a:lnTo>
                <a:lnTo>
                  <a:pt x="2787701" y="2854812"/>
                </a:lnTo>
                <a:lnTo>
                  <a:pt x="2788012" y="2854812"/>
                </a:lnTo>
                <a:lnTo>
                  <a:pt x="2788634" y="2856082"/>
                </a:lnTo>
                <a:lnTo>
                  <a:pt x="2818741" y="2856082"/>
                </a:lnTo>
                <a:lnTo>
                  <a:pt x="2820066" y="2858622"/>
                </a:lnTo>
                <a:lnTo>
                  <a:pt x="2819561" y="2864862"/>
                </a:lnTo>
                <a:lnTo>
                  <a:pt x="2818988" y="2864972"/>
                </a:lnTo>
                <a:lnTo>
                  <a:pt x="2818892" y="2865527"/>
                </a:lnTo>
                <a:lnTo>
                  <a:pt x="2816536" y="2867512"/>
                </a:lnTo>
                <a:lnTo>
                  <a:pt x="2809719" y="2867512"/>
                </a:lnTo>
                <a:lnTo>
                  <a:pt x="2806412" y="2868782"/>
                </a:lnTo>
                <a:lnTo>
                  <a:pt x="2804097" y="2868782"/>
                </a:lnTo>
                <a:lnTo>
                  <a:pt x="2803786" y="2870052"/>
                </a:lnTo>
                <a:close/>
              </a:path>
              <a:path w="2830195" h="3338829">
                <a:moveTo>
                  <a:pt x="2610828" y="2873862"/>
                </a:moveTo>
                <a:lnTo>
                  <a:pt x="2606955" y="2871322"/>
                </a:lnTo>
                <a:lnTo>
                  <a:pt x="2602230" y="2867512"/>
                </a:lnTo>
                <a:lnTo>
                  <a:pt x="2605254" y="2858622"/>
                </a:lnTo>
                <a:lnTo>
                  <a:pt x="2615066" y="2856082"/>
                </a:lnTo>
                <a:lnTo>
                  <a:pt x="2617215" y="2859892"/>
                </a:lnTo>
                <a:lnTo>
                  <a:pt x="2618232" y="2862818"/>
                </a:lnTo>
                <a:lnTo>
                  <a:pt x="2619248" y="2867512"/>
                </a:lnTo>
                <a:lnTo>
                  <a:pt x="2615867" y="2872592"/>
                </a:lnTo>
                <a:lnTo>
                  <a:pt x="2610828" y="2873862"/>
                </a:lnTo>
                <a:close/>
              </a:path>
              <a:path w="2830195" h="3338829">
                <a:moveTo>
                  <a:pt x="2773881" y="2857352"/>
                </a:moveTo>
                <a:lnTo>
                  <a:pt x="2762347" y="2857352"/>
                </a:lnTo>
                <a:lnTo>
                  <a:pt x="2762492" y="2856082"/>
                </a:lnTo>
                <a:lnTo>
                  <a:pt x="2776876" y="2856082"/>
                </a:lnTo>
                <a:lnTo>
                  <a:pt x="2773881" y="2857352"/>
                </a:lnTo>
                <a:close/>
              </a:path>
              <a:path w="2830195" h="3338829">
                <a:moveTo>
                  <a:pt x="2768881" y="2859892"/>
                </a:moveTo>
                <a:lnTo>
                  <a:pt x="2765654" y="2859892"/>
                </a:lnTo>
                <a:lnTo>
                  <a:pt x="2764214" y="2858622"/>
                </a:lnTo>
                <a:lnTo>
                  <a:pt x="2762152" y="2857352"/>
                </a:lnTo>
                <a:lnTo>
                  <a:pt x="2772521" y="2857352"/>
                </a:lnTo>
                <a:lnTo>
                  <a:pt x="2768881" y="2859892"/>
                </a:lnTo>
                <a:close/>
              </a:path>
              <a:path w="2830195" h="3338829">
                <a:moveTo>
                  <a:pt x="2757486" y="2862016"/>
                </a:moveTo>
                <a:lnTo>
                  <a:pt x="2756754" y="2859892"/>
                </a:lnTo>
                <a:lnTo>
                  <a:pt x="2757369" y="2859892"/>
                </a:lnTo>
                <a:lnTo>
                  <a:pt x="2757499" y="2861162"/>
                </a:lnTo>
                <a:lnTo>
                  <a:pt x="2757486" y="2862016"/>
                </a:lnTo>
                <a:close/>
              </a:path>
              <a:path w="2830195" h="3338829">
                <a:moveTo>
                  <a:pt x="2762181" y="2862432"/>
                </a:moveTo>
                <a:lnTo>
                  <a:pt x="2757630" y="2862432"/>
                </a:lnTo>
                <a:lnTo>
                  <a:pt x="2757581" y="2861960"/>
                </a:lnTo>
                <a:lnTo>
                  <a:pt x="2758932" y="2861162"/>
                </a:lnTo>
                <a:lnTo>
                  <a:pt x="2762181" y="2862432"/>
                </a:lnTo>
                <a:close/>
              </a:path>
              <a:path w="2830195" h="3338829">
                <a:moveTo>
                  <a:pt x="2757630" y="2862432"/>
                </a:moveTo>
                <a:lnTo>
                  <a:pt x="2756783" y="2862432"/>
                </a:lnTo>
                <a:lnTo>
                  <a:pt x="2757486" y="2862016"/>
                </a:lnTo>
                <a:lnTo>
                  <a:pt x="2757630" y="2862432"/>
                </a:lnTo>
                <a:close/>
              </a:path>
              <a:path w="2830195" h="3338829">
                <a:moveTo>
                  <a:pt x="2618539" y="2863702"/>
                </a:moveTo>
                <a:lnTo>
                  <a:pt x="2618232" y="2862818"/>
                </a:lnTo>
                <a:lnTo>
                  <a:pt x="2618148" y="2862432"/>
                </a:lnTo>
                <a:lnTo>
                  <a:pt x="2618597" y="2862432"/>
                </a:lnTo>
                <a:lnTo>
                  <a:pt x="2618539" y="2863702"/>
                </a:lnTo>
                <a:close/>
              </a:path>
              <a:path w="2830195" h="3338829">
                <a:moveTo>
                  <a:pt x="2828344" y="2878942"/>
                </a:moveTo>
                <a:lnTo>
                  <a:pt x="2820008" y="2878942"/>
                </a:lnTo>
                <a:lnTo>
                  <a:pt x="2820855" y="2877672"/>
                </a:lnTo>
                <a:lnTo>
                  <a:pt x="2821701" y="2877672"/>
                </a:lnTo>
                <a:lnTo>
                  <a:pt x="2817461" y="2873862"/>
                </a:lnTo>
                <a:lnTo>
                  <a:pt x="2818892" y="2865527"/>
                </a:lnTo>
                <a:lnTo>
                  <a:pt x="2819552" y="2864972"/>
                </a:lnTo>
                <a:lnTo>
                  <a:pt x="2825659" y="2863702"/>
                </a:lnTo>
                <a:lnTo>
                  <a:pt x="2827808" y="2863702"/>
                </a:lnTo>
                <a:lnTo>
                  <a:pt x="2828344" y="2878942"/>
                </a:lnTo>
                <a:close/>
              </a:path>
              <a:path w="2830195" h="3338829">
                <a:moveTo>
                  <a:pt x="2818892" y="2865527"/>
                </a:moveTo>
                <a:lnTo>
                  <a:pt x="2818988" y="2864972"/>
                </a:lnTo>
                <a:lnTo>
                  <a:pt x="2819561" y="2864862"/>
                </a:lnTo>
                <a:lnTo>
                  <a:pt x="2818892" y="2865527"/>
                </a:lnTo>
                <a:close/>
              </a:path>
              <a:path w="2830195" h="3338829">
                <a:moveTo>
                  <a:pt x="2692693" y="2871770"/>
                </a:moveTo>
                <a:lnTo>
                  <a:pt x="2690360" y="2870052"/>
                </a:lnTo>
                <a:lnTo>
                  <a:pt x="2690597" y="2867600"/>
                </a:lnTo>
                <a:lnTo>
                  <a:pt x="2691460" y="2867512"/>
                </a:lnTo>
                <a:lnTo>
                  <a:pt x="2692693" y="2871770"/>
                </a:lnTo>
                <a:close/>
              </a:path>
              <a:path w="2830195" h="3338829">
                <a:moveTo>
                  <a:pt x="2812013" y="2871322"/>
                </a:moveTo>
                <a:lnTo>
                  <a:pt x="2809719" y="2867512"/>
                </a:lnTo>
                <a:lnTo>
                  <a:pt x="2816536" y="2867512"/>
                </a:lnTo>
                <a:lnTo>
                  <a:pt x="2812013" y="2871322"/>
                </a:lnTo>
                <a:close/>
              </a:path>
              <a:path w="2830195" h="3338829">
                <a:moveTo>
                  <a:pt x="2689289" y="2886562"/>
                </a:moveTo>
                <a:lnTo>
                  <a:pt x="2679673" y="2882752"/>
                </a:lnTo>
                <a:lnTo>
                  <a:pt x="2679108" y="2868782"/>
                </a:lnTo>
                <a:lnTo>
                  <a:pt x="2690597" y="2867600"/>
                </a:lnTo>
                <a:lnTo>
                  <a:pt x="2690360" y="2870052"/>
                </a:lnTo>
                <a:lnTo>
                  <a:pt x="2692693" y="2871770"/>
                </a:lnTo>
                <a:lnTo>
                  <a:pt x="2693667" y="2875132"/>
                </a:lnTo>
                <a:lnTo>
                  <a:pt x="2710346" y="2875132"/>
                </a:lnTo>
                <a:lnTo>
                  <a:pt x="2709403" y="2876402"/>
                </a:lnTo>
                <a:lnTo>
                  <a:pt x="2706387" y="2876402"/>
                </a:lnTo>
                <a:lnTo>
                  <a:pt x="2705540" y="2881482"/>
                </a:lnTo>
                <a:lnTo>
                  <a:pt x="2692820" y="2881482"/>
                </a:lnTo>
                <a:lnTo>
                  <a:pt x="2689289" y="2886562"/>
                </a:lnTo>
                <a:close/>
              </a:path>
              <a:path w="2830195" h="3338829">
                <a:moveTo>
                  <a:pt x="2506871" y="2884022"/>
                </a:moveTo>
                <a:lnTo>
                  <a:pt x="2502067" y="2878942"/>
                </a:lnTo>
                <a:lnTo>
                  <a:pt x="2500630" y="2873862"/>
                </a:lnTo>
                <a:lnTo>
                  <a:pt x="2504233" y="2868782"/>
                </a:lnTo>
                <a:lnTo>
                  <a:pt x="2509734" y="2868782"/>
                </a:lnTo>
                <a:lnTo>
                  <a:pt x="2513991" y="2872592"/>
                </a:lnTo>
                <a:lnTo>
                  <a:pt x="2516480" y="2878942"/>
                </a:lnTo>
                <a:lnTo>
                  <a:pt x="2506871" y="2884022"/>
                </a:lnTo>
                <a:close/>
              </a:path>
              <a:path w="2830195" h="3338829">
                <a:moveTo>
                  <a:pt x="2580863" y="2884022"/>
                </a:moveTo>
                <a:lnTo>
                  <a:pt x="2566167" y="2884022"/>
                </a:lnTo>
                <a:lnTo>
                  <a:pt x="2563707" y="2882752"/>
                </a:lnTo>
                <a:lnTo>
                  <a:pt x="2562014" y="2880212"/>
                </a:lnTo>
                <a:lnTo>
                  <a:pt x="2560965" y="2878942"/>
                </a:lnTo>
                <a:lnTo>
                  <a:pt x="2562889" y="2868782"/>
                </a:lnTo>
                <a:lnTo>
                  <a:pt x="2569561" y="2871322"/>
                </a:lnTo>
                <a:lnTo>
                  <a:pt x="2577216" y="2875132"/>
                </a:lnTo>
                <a:lnTo>
                  <a:pt x="2585812" y="2877672"/>
                </a:lnTo>
                <a:lnTo>
                  <a:pt x="2580863" y="2884022"/>
                </a:lnTo>
                <a:close/>
              </a:path>
              <a:path w="2830195" h="3338829">
                <a:moveTo>
                  <a:pt x="2599414" y="2884022"/>
                </a:moveTo>
                <a:lnTo>
                  <a:pt x="2593301" y="2884022"/>
                </a:lnTo>
                <a:lnTo>
                  <a:pt x="2589538" y="2878942"/>
                </a:lnTo>
                <a:lnTo>
                  <a:pt x="2591123" y="2870052"/>
                </a:lnTo>
                <a:lnTo>
                  <a:pt x="2598894" y="2872592"/>
                </a:lnTo>
                <a:lnTo>
                  <a:pt x="2603245" y="2876402"/>
                </a:lnTo>
                <a:lnTo>
                  <a:pt x="2603073" y="2881482"/>
                </a:lnTo>
                <a:lnTo>
                  <a:pt x="2599414" y="2884022"/>
                </a:lnTo>
                <a:close/>
              </a:path>
              <a:path w="2830195" h="3338829">
                <a:moveTo>
                  <a:pt x="2695231" y="2872700"/>
                </a:moveTo>
                <a:lnTo>
                  <a:pt x="2694940" y="2871322"/>
                </a:lnTo>
                <a:lnTo>
                  <a:pt x="2695193" y="2872592"/>
                </a:lnTo>
                <a:close/>
              </a:path>
              <a:path w="2830195" h="3338829">
                <a:moveTo>
                  <a:pt x="2710346" y="2875132"/>
                </a:moveTo>
                <a:lnTo>
                  <a:pt x="2694144" y="2875132"/>
                </a:lnTo>
                <a:lnTo>
                  <a:pt x="2694766" y="2873862"/>
                </a:lnTo>
                <a:lnTo>
                  <a:pt x="2695953" y="2873862"/>
                </a:lnTo>
                <a:lnTo>
                  <a:pt x="2695231" y="2872700"/>
                </a:lnTo>
                <a:lnTo>
                  <a:pt x="2694940" y="2871322"/>
                </a:lnTo>
                <a:lnTo>
                  <a:pt x="2712743" y="2871322"/>
                </a:lnTo>
                <a:lnTo>
                  <a:pt x="2712233" y="2872592"/>
                </a:lnTo>
                <a:lnTo>
                  <a:pt x="2710346" y="2875132"/>
                </a:lnTo>
                <a:close/>
              </a:path>
              <a:path w="2830195" h="3338829">
                <a:moveTo>
                  <a:pt x="2662235" y="2887832"/>
                </a:moveTo>
                <a:lnTo>
                  <a:pt x="2656526" y="2885292"/>
                </a:lnTo>
                <a:lnTo>
                  <a:pt x="2654171" y="2880212"/>
                </a:lnTo>
                <a:lnTo>
                  <a:pt x="2656676" y="2876402"/>
                </a:lnTo>
                <a:lnTo>
                  <a:pt x="2661544" y="2873862"/>
                </a:lnTo>
                <a:lnTo>
                  <a:pt x="2666280" y="2876402"/>
                </a:lnTo>
                <a:lnTo>
                  <a:pt x="2670860" y="2884022"/>
                </a:lnTo>
                <a:lnTo>
                  <a:pt x="2662235" y="2887832"/>
                </a:lnTo>
                <a:close/>
              </a:path>
              <a:path w="2830195" h="3338829">
                <a:moveTo>
                  <a:pt x="2767123" y="2890372"/>
                </a:moveTo>
                <a:lnTo>
                  <a:pt x="2760285" y="2890372"/>
                </a:lnTo>
                <a:lnTo>
                  <a:pt x="2756132" y="2878942"/>
                </a:lnTo>
                <a:lnTo>
                  <a:pt x="2762658" y="2875132"/>
                </a:lnTo>
                <a:lnTo>
                  <a:pt x="2769542" y="2876402"/>
                </a:lnTo>
                <a:lnTo>
                  <a:pt x="2773351" y="2881482"/>
                </a:lnTo>
                <a:lnTo>
                  <a:pt x="2772929" y="2886562"/>
                </a:lnTo>
                <a:lnTo>
                  <a:pt x="2767123" y="2890372"/>
                </a:lnTo>
                <a:close/>
              </a:path>
              <a:path w="2830195" h="3338829">
                <a:moveTo>
                  <a:pt x="2707516" y="2878942"/>
                </a:moveTo>
                <a:lnTo>
                  <a:pt x="2706387" y="2876402"/>
                </a:lnTo>
                <a:lnTo>
                  <a:pt x="2709403" y="2876402"/>
                </a:lnTo>
                <a:lnTo>
                  <a:pt x="2707516" y="2878942"/>
                </a:lnTo>
                <a:close/>
              </a:path>
              <a:path w="2830195" h="3338829">
                <a:moveTo>
                  <a:pt x="2827812" y="2885292"/>
                </a:moveTo>
                <a:lnTo>
                  <a:pt x="2811159" y="2885292"/>
                </a:lnTo>
                <a:lnTo>
                  <a:pt x="2811130" y="2882752"/>
                </a:lnTo>
                <a:lnTo>
                  <a:pt x="2814524" y="2881482"/>
                </a:lnTo>
                <a:lnTo>
                  <a:pt x="2819502" y="2881482"/>
                </a:lnTo>
                <a:lnTo>
                  <a:pt x="2819531" y="2880212"/>
                </a:lnTo>
                <a:lnTo>
                  <a:pt x="2819133" y="2878942"/>
                </a:lnTo>
                <a:lnTo>
                  <a:pt x="2826028" y="2878942"/>
                </a:lnTo>
                <a:lnTo>
                  <a:pt x="2828575" y="2881482"/>
                </a:lnTo>
                <a:lnTo>
                  <a:pt x="2827812" y="2885292"/>
                </a:lnTo>
                <a:close/>
              </a:path>
              <a:path w="2830195" h="3338829">
                <a:moveTo>
                  <a:pt x="2613597" y="2896722"/>
                </a:moveTo>
                <a:lnTo>
                  <a:pt x="2608532" y="2894182"/>
                </a:lnTo>
                <a:lnTo>
                  <a:pt x="2605652" y="2890372"/>
                </a:lnTo>
                <a:lnTo>
                  <a:pt x="2604292" y="2889102"/>
                </a:lnTo>
                <a:lnTo>
                  <a:pt x="2606216" y="2887832"/>
                </a:lnTo>
                <a:lnTo>
                  <a:pt x="2603756" y="2887832"/>
                </a:lnTo>
                <a:lnTo>
                  <a:pt x="2605797" y="2884022"/>
                </a:lnTo>
                <a:lnTo>
                  <a:pt x="2609046" y="2881482"/>
                </a:lnTo>
                <a:lnTo>
                  <a:pt x="2612410" y="2880212"/>
                </a:lnTo>
                <a:lnTo>
                  <a:pt x="2617381" y="2880212"/>
                </a:lnTo>
                <a:lnTo>
                  <a:pt x="2620717" y="2886562"/>
                </a:lnTo>
                <a:lnTo>
                  <a:pt x="2619696" y="2891642"/>
                </a:lnTo>
                <a:lnTo>
                  <a:pt x="2617468" y="2892912"/>
                </a:lnTo>
                <a:lnTo>
                  <a:pt x="2613597" y="2896722"/>
                </a:lnTo>
                <a:close/>
              </a:path>
              <a:path w="2830195" h="3338829">
                <a:moveTo>
                  <a:pt x="2819502" y="2881482"/>
                </a:moveTo>
                <a:lnTo>
                  <a:pt x="2816332" y="2881482"/>
                </a:lnTo>
                <a:lnTo>
                  <a:pt x="2817859" y="2880212"/>
                </a:lnTo>
                <a:lnTo>
                  <a:pt x="2818199" y="2880212"/>
                </a:lnTo>
                <a:lnTo>
                  <a:pt x="2819502" y="2881482"/>
                </a:lnTo>
                <a:close/>
              </a:path>
              <a:path w="2830195" h="3338829">
                <a:moveTo>
                  <a:pt x="2585725" y="2896722"/>
                </a:moveTo>
                <a:lnTo>
                  <a:pt x="2584227" y="2896722"/>
                </a:lnTo>
                <a:lnTo>
                  <a:pt x="2577701" y="2895452"/>
                </a:lnTo>
                <a:lnTo>
                  <a:pt x="2574958" y="2890372"/>
                </a:lnTo>
                <a:lnTo>
                  <a:pt x="2578041" y="2885292"/>
                </a:lnTo>
                <a:lnTo>
                  <a:pt x="2571760" y="2885292"/>
                </a:lnTo>
                <a:lnTo>
                  <a:pt x="2569358" y="2884022"/>
                </a:lnTo>
                <a:lnTo>
                  <a:pt x="2580863" y="2884022"/>
                </a:lnTo>
                <a:lnTo>
                  <a:pt x="2585298" y="2881482"/>
                </a:lnTo>
                <a:lnTo>
                  <a:pt x="2589256" y="2885292"/>
                </a:lnTo>
                <a:lnTo>
                  <a:pt x="2589965" y="2889102"/>
                </a:lnTo>
                <a:lnTo>
                  <a:pt x="2590251" y="2889102"/>
                </a:lnTo>
                <a:lnTo>
                  <a:pt x="2590110" y="2892912"/>
                </a:lnTo>
                <a:lnTo>
                  <a:pt x="2589625" y="2892912"/>
                </a:lnTo>
                <a:lnTo>
                  <a:pt x="2589061" y="2894182"/>
                </a:lnTo>
                <a:lnTo>
                  <a:pt x="2588272" y="2895452"/>
                </a:lnTo>
                <a:lnTo>
                  <a:pt x="2585725" y="2896722"/>
                </a:lnTo>
                <a:close/>
              </a:path>
              <a:path w="2830195" h="3338829">
                <a:moveTo>
                  <a:pt x="2696409" y="2895452"/>
                </a:moveTo>
                <a:lnTo>
                  <a:pt x="2693326" y="2892912"/>
                </a:lnTo>
                <a:lnTo>
                  <a:pt x="2690555" y="2886562"/>
                </a:lnTo>
                <a:lnTo>
                  <a:pt x="2693326" y="2884022"/>
                </a:lnTo>
                <a:lnTo>
                  <a:pt x="2692820" y="2881482"/>
                </a:lnTo>
                <a:lnTo>
                  <a:pt x="2705540" y="2881482"/>
                </a:lnTo>
                <a:lnTo>
                  <a:pt x="2705229" y="2882752"/>
                </a:lnTo>
                <a:lnTo>
                  <a:pt x="2704744" y="2884022"/>
                </a:lnTo>
                <a:lnTo>
                  <a:pt x="2704122" y="2884022"/>
                </a:lnTo>
                <a:lnTo>
                  <a:pt x="2704578" y="2885292"/>
                </a:lnTo>
                <a:lnTo>
                  <a:pt x="2704831" y="2886562"/>
                </a:lnTo>
                <a:lnTo>
                  <a:pt x="2704715" y="2889102"/>
                </a:lnTo>
                <a:lnTo>
                  <a:pt x="2705055" y="2890372"/>
                </a:lnTo>
                <a:lnTo>
                  <a:pt x="2702711" y="2892912"/>
                </a:lnTo>
                <a:lnTo>
                  <a:pt x="2701155" y="2894182"/>
                </a:lnTo>
                <a:lnTo>
                  <a:pt x="2699491" y="2894182"/>
                </a:lnTo>
                <a:lnTo>
                  <a:pt x="2696409" y="2895452"/>
                </a:lnTo>
                <a:close/>
              </a:path>
              <a:path w="2830195" h="3338829">
                <a:moveTo>
                  <a:pt x="2672329" y="2899262"/>
                </a:moveTo>
                <a:lnTo>
                  <a:pt x="2671648" y="2890372"/>
                </a:lnTo>
                <a:lnTo>
                  <a:pt x="2673570" y="2885292"/>
                </a:lnTo>
                <a:lnTo>
                  <a:pt x="2678426" y="2882752"/>
                </a:lnTo>
                <a:lnTo>
                  <a:pt x="2683206" y="2885292"/>
                </a:lnTo>
                <a:lnTo>
                  <a:pt x="2684904" y="2890372"/>
                </a:lnTo>
                <a:lnTo>
                  <a:pt x="2684087" y="2896722"/>
                </a:lnTo>
                <a:lnTo>
                  <a:pt x="2672329" y="2899262"/>
                </a:lnTo>
                <a:close/>
              </a:path>
              <a:path w="2830195" h="3338829">
                <a:moveTo>
                  <a:pt x="2807476" y="2904342"/>
                </a:moveTo>
                <a:lnTo>
                  <a:pt x="2802227" y="2903072"/>
                </a:lnTo>
                <a:lnTo>
                  <a:pt x="2800422" y="2899106"/>
                </a:lnTo>
                <a:lnTo>
                  <a:pt x="2800126" y="2894182"/>
                </a:lnTo>
                <a:lnTo>
                  <a:pt x="2801712" y="2887832"/>
                </a:lnTo>
                <a:lnTo>
                  <a:pt x="2805359" y="2884022"/>
                </a:lnTo>
                <a:lnTo>
                  <a:pt x="2811159" y="2885292"/>
                </a:lnTo>
                <a:lnTo>
                  <a:pt x="2827812" y="2885292"/>
                </a:lnTo>
                <a:lnTo>
                  <a:pt x="2827048" y="2889102"/>
                </a:lnTo>
                <a:lnTo>
                  <a:pt x="2827048" y="2896722"/>
                </a:lnTo>
                <a:lnTo>
                  <a:pt x="2814299" y="2896722"/>
                </a:lnTo>
                <a:lnTo>
                  <a:pt x="2812540" y="2901802"/>
                </a:lnTo>
                <a:lnTo>
                  <a:pt x="2807476" y="2904342"/>
                </a:lnTo>
                <a:close/>
              </a:path>
              <a:path w="2830195" h="3338829">
                <a:moveTo>
                  <a:pt x="2575212" y="2886562"/>
                </a:moveTo>
                <a:lnTo>
                  <a:pt x="2574249" y="2885292"/>
                </a:lnTo>
                <a:lnTo>
                  <a:pt x="2578041" y="2885292"/>
                </a:lnTo>
                <a:lnTo>
                  <a:pt x="2575212" y="2886562"/>
                </a:lnTo>
                <a:close/>
              </a:path>
              <a:path w="2830195" h="3338829">
                <a:moveTo>
                  <a:pt x="2590251" y="2889102"/>
                </a:moveTo>
                <a:lnTo>
                  <a:pt x="2589965" y="2889102"/>
                </a:lnTo>
                <a:lnTo>
                  <a:pt x="2590392" y="2885292"/>
                </a:lnTo>
                <a:lnTo>
                  <a:pt x="2590251" y="2889102"/>
                </a:lnTo>
                <a:close/>
              </a:path>
              <a:path w="2830195" h="3338829">
                <a:moveTo>
                  <a:pt x="2728953" y="2910302"/>
                </a:moveTo>
                <a:lnTo>
                  <a:pt x="2728629" y="2909422"/>
                </a:lnTo>
                <a:lnTo>
                  <a:pt x="2726610" y="2909422"/>
                </a:lnTo>
                <a:lnTo>
                  <a:pt x="2722160" y="2905612"/>
                </a:lnTo>
                <a:lnTo>
                  <a:pt x="2724613" y="2900532"/>
                </a:lnTo>
                <a:lnTo>
                  <a:pt x="2725496" y="2897992"/>
                </a:lnTo>
                <a:lnTo>
                  <a:pt x="2726849" y="2897992"/>
                </a:lnTo>
                <a:lnTo>
                  <a:pt x="2727500" y="2895452"/>
                </a:lnTo>
                <a:lnTo>
                  <a:pt x="2727920" y="2895452"/>
                </a:lnTo>
                <a:lnTo>
                  <a:pt x="2727638" y="2892912"/>
                </a:lnTo>
                <a:lnTo>
                  <a:pt x="2729251" y="2890372"/>
                </a:lnTo>
                <a:lnTo>
                  <a:pt x="2731314" y="2887832"/>
                </a:lnTo>
                <a:lnTo>
                  <a:pt x="2735525" y="2887832"/>
                </a:lnTo>
                <a:lnTo>
                  <a:pt x="2736943" y="2889102"/>
                </a:lnTo>
                <a:lnTo>
                  <a:pt x="2738072" y="2889102"/>
                </a:lnTo>
                <a:lnTo>
                  <a:pt x="2739229" y="2890372"/>
                </a:lnTo>
                <a:lnTo>
                  <a:pt x="2739598" y="2894182"/>
                </a:lnTo>
                <a:lnTo>
                  <a:pt x="2742420" y="2894182"/>
                </a:lnTo>
                <a:lnTo>
                  <a:pt x="2744967" y="2895452"/>
                </a:lnTo>
                <a:lnTo>
                  <a:pt x="2746863" y="2896722"/>
                </a:lnTo>
                <a:lnTo>
                  <a:pt x="2747818" y="2899262"/>
                </a:lnTo>
                <a:lnTo>
                  <a:pt x="2749178" y="2903072"/>
                </a:lnTo>
                <a:lnTo>
                  <a:pt x="2747516" y="2906882"/>
                </a:lnTo>
                <a:lnTo>
                  <a:pt x="2735923" y="2906882"/>
                </a:lnTo>
                <a:lnTo>
                  <a:pt x="2733687" y="2908152"/>
                </a:lnTo>
                <a:lnTo>
                  <a:pt x="2728953" y="2910302"/>
                </a:lnTo>
                <a:close/>
              </a:path>
              <a:path w="2830195" h="3338829">
                <a:moveTo>
                  <a:pt x="2635926" y="2914502"/>
                </a:moveTo>
                <a:lnTo>
                  <a:pt x="2632250" y="2899262"/>
                </a:lnTo>
                <a:lnTo>
                  <a:pt x="2643046" y="2894182"/>
                </a:lnTo>
                <a:lnTo>
                  <a:pt x="2648190" y="2899262"/>
                </a:lnTo>
                <a:lnTo>
                  <a:pt x="2658161" y="2899262"/>
                </a:lnTo>
                <a:lnTo>
                  <a:pt x="2659834" y="2901802"/>
                </a:lnTo>
                <a:lnTo>
                  <a:pt x="2658508" y="2906882"/>
                </a:lnTo>
                <a:lnTo>
                  <a:pt x="2648104" y="2906882"/>
                </a:lnTo>
                <a:lnTo>
                  <a:pt x="2644290" y="2910692"/>
                </a:lnTo>
                <a:lnTo>
                  <a:pt x="2635926" y="2914502"/>
                </a:lnTo>
                <a:close/>
              </a:path>
              <a:path w="2830195" h="3338829">
                <a:moveTo>
                  <a:pt x="2658161" y="2899262"/>
                </a:moveTo>
                <a:lnTo>
                  <a:pt x="2648190" y="2899262"/>
                </a:lnTo>
                <a:lnTo>
                  <a:pt x="2652828" y="2895452"/>
                </a:lnTo>
                <a:lnTo>
                  <a:pt x="2657325" y="2897992"/>
                </a:lnTo>
                <a:lnTo>
                  <a:pt x="2658161" y="2899262"/>
                </a:lnTo>
                <a:close/>
              </a:path>
              <a:path w="2830195" h="3338829">
                <a:moveTo>
                  <a:pt x="2792903" y="2903072"/>
                </a:moveTo>
                <a:lnTo>
                  <a:pt x="2769865" y="2903072"/>
                </a:lnTo>
                <a:lnTo>
                  <a:pt x="2771052" y="2899262"/>
                </a:lnTo>
                <a:lnTo>
                  <a:pt x="2774221" y="2896722"/>
                </a:lnTo>
                <a:lnTo>
                  <a:pt x="2778881" y="2896722"/>
                </a:lnTo>
                <a:lnTo>
                  <a:pt x="2780046" y="2897992"/>
                </a:lnTo>
                <a:lnTo>
                  <a:pt x="2781963" y="2899262"/>
                </a:lnTo>
                <a:lnTo>
                  <a:pt x="2790530" y="2899262"/>
                </a:lnTo>
                <a:lnTo>
                  <a:pt x="2790870" y="2901802"/>
                </a:lnTo>
                <a:lnTo>
                  <a:pt x="2791630" y="2901802"/>
                </a:lnTo>
                <a:lnTo>
                  <a:pt x="2792903" y="2903072"/>
                </a:lnTo>
                <a:close/>
              </a:path>
              <a:path w="2830195" h="3338829">
                <a:moveTo>
                  <a:pt x="2820826" y="2908152"/>
                </a:moveTo>
                <a:lnTo>
                  <a:pt x="2818004" y="2908152"/>
                </a:lnTo>
                <a:lnTo>
                  <a:pt x="2816817" y="2906882"/>
                </a:lnTo>
                <a:lnTo>
                  <a:pt x="2813424" y="2903072"/>
                </a:lnTo>
                <a:lnTo>
                  <a:pt x="2815942" y="2899262"/>
                </a:lnTo>
                <a:lnTo>
                  <a:pt x="2814299" y="2896722"/>
                </a:lnTo>
                <a:lnTo>
                  <a:pt x="2827048" y="2896722"/>
                </a:lnTo>
                <a:lnTo>
                  <a:pt x="2827048" y="2906882"/>
                </a:lnTo>
                <a:lnTo>
                  <a:pt x="2824364" y="2906882"/>
                </a:lnTo>
                <a:lnTo>
                  <a:pt x="2820826" y="2908152"/>
                </a:lnTo>
                <a:close/>
              </a:path>
              <a:path w="2830195" h="3338829">
                <a:moveTo>
                  <a:pt x="2596550" y="2922122"/>
                </a:moveTo>
                <a:lnTo>
                  <a:pt x="2590802" y="2922122"/>
                </a:lnTo>
                <a:lnTo>
                  <a:pt x="2587570" y="2917042"/>
                </a:lnTo>
                <a:lnTo>
                  <a:pt x="2587720" y="2911962"/>
                </a:lnTo>
                <a:lnTo>
                  <a:pt x="2592114" y="2909422"/>
                </a:lnTo>
                <a:lnTo>
                  <a:pt x="2589799" y="2903072"/>
                </a:lnTo>
                <a:lnTo>
                  <a:pt x="2598330" y="2897992"/>
                </a:lnTo>
                <a:lnTo>
                  <a:pt x="2602714" y="2901802"/>
                </a:lnTo>
                <a:lnTo>
                  <a:pt x="2604321" y="2903072"/>
                </a:lnTo>
                <a:lnTo>
                  <a:pt x="2605341" y="2905612"/>
                </a:lnTo>
                <a:lnTo>
                  <a:pt x="2605196" y="2909422"/>
                </a:lnTo>
                <a:lnTo>
                  <a:pt x="2604292" y="2910692"/>
                </a:lnTo>
                <a:lnTo>
                  <a:pt x="2602512" y="2911962"/>
                </a:lnTo>
                <a:lnTo>
                  <a:pt x="2599770" y="2913232"/>
                </a:lnTo>
                <a:lnTo>
                  <a:pt x="2598192" y="2917042"/>
                </a:lnTo>
                <a:lnTo>
                  <a:pt x="2600790" y="2919582"/>
                </a:lnTo>
                <a:lnTo>
                  <a:pt x="2596550" y="2922122"/>
                </a:lnTo>
                <a:close/>
              </a:path>
              <a:path w="2830195" h="3338829">
                <a:moveTo>
                  <a:pt x="2790530" y="2899262"/>
                </a:moveTo>
                <a:lnTo>
                  <a:pt x="2781963" y="2899262"/>
                </a:lnTo>
                <a:lnTo>
                  <a:pt x="2782361" y="2897992"/>
                </a:lnTo>
                <a:lnTo>
                  <a:pt x="2787643" y="2897992"/>
                </a:lnTo>
                <a:lnTo>
                  <a:pt x="2790530" y="2899262"/>
                </a:lnTo>
                <a:close/>
              </a:path>
              <a:path w="2830195" h="3338829">
                <a:moveTo>
                  <a:pt x="2800508" y="2900532"/>
                </a:moveTo>
                <a:lnTo>
                  <a:pt x="2800139" y="2899262"/>
                </a:lnTo>
                <a:lnTo>
                  <a:pt x="2799944" y="2899262"/>
                </a:lnTo>
                <a:lnTo>
                  <a:pt x="2799915" y="2897992"/>
                </a:lnTo>
                <a:lnTo>
                  <a:pt x="2800422" y="2899106"/>
                </a:lnTo>
                <a:lnTo>
                  <a:pt x="2800508" y="2900532"/>
                </a:lnTo>
                <a:close/>
              </a:path>
              <a:path w="2830195" h="3338829">
                <a:moveTo>
                  <a:pt x="2763194" y="2917042"/>
                </a:moveTo>
                <a:lnTo>
                  <a:pt x="2759525" y="2917042"/>
                </a:lnTo>
                <a:lnTo>
                  <a:pt x="2755958" y="2915772"/>
                </a:lnTo>
                <a:lnTo>
                  <a:pt x="2752058" y="2909422"/>
                </a:lnTo>
                <a:lnTo>
                  <a:pt x="2752116" y="2904342"/>
                </a:lnTo>
                <a:lnTo>
                  <a:pt x="2755198" y="2901802"/>
                </a:lnTo>
                <a:lnTo>
                  <a:pt x="2756696" y="2900532"/>
                </a:lnTo>
                <a:lnTo>
                  <a:pt x="2762803" y="2900532"/>
                </a:lnTo>
                <a:lnTo>
                  <a:pt x="2763816" y="2901802"/>
                </a:lnTo>
                <a:lnTo>
                  <a:pt x="2768780" y="2901802"/>
                </a:lnTo>
                <a:lnTo>
                  <a:pt x="2769865" y="2903072"/>
                </a:lnTo>
                <a:lnTo>
                  <a:pt x="2794343" y="2903072"/>
                </a:lnTo>
                <a:lnTo>
                  <a:pt x="2798866" y="2904342"/>
                </a:lnTo>
                <a:lnTo>
                  <a:pt x="2798612" y="2906882"/>
                </a:lnTo>
                <a:lnTo>
                  <a:pt x="2800334" y="2908152"/>
                </a:lnTo>
                <a:lnTo>
                  <a:pt x="2801550" y="2909422"/>
                </a:lnTo>
                <a:lnTo>
                  <a:pt x="2772723" y="2909422"/>
                </a:lnTo>
                <a:lnTo>
                  <a:pt x="2771790" y="2913232"/>
                </a:lnTo>
                <a:lnTo>
                  <a:pt x="2766501" y="2915772"/>
                </a:lnTo>
                <a:lnTo>
                  <a:pt x="2763194" y="2917042"/>
                </a:lnTo>
                <a:close/>
              </a:path>
              <a:path w="2830195" h="3338829">
                <a:moveTo>
                  <a:pt x="2768780" y="2901802"/>
                </a:moveTo>
                <a:lnTo>
                  <a:pt x="2766023" y="2901802"/>
                </a:lnTo>
                <a:lnTo>
                  <a:pt x="2767694" y="2900532"/>
                </a:lnTo>
                <a:lnTo>
                  <a:pt x="2768780" y="2901802"/>
                </a:lnTo>
                <a:close/>
              </a:path>
              <a:path w="2830195" h="3338829">
                <a:moveTo>
                  <a:pt x="2551501" y="2918312"/>
                </a:moveTo>
                <a:lnTo>
                  <a:pt x="2547007" y="2917042"/>
                </a:lnTo>
                <a:lnTo>
                  <a:pt x="2544800" y="2914502"/>
                </a:lnTo>
                <a:lnTo>
                  <a:pt x="2544324" y="2906882"/>
                </a:lnTo>
                <a:lnTo>
                  <a:pt x="2548750" y="2903072"/>
                </a:lnTo>
                <a:lnTo>
                  <a:pt x="2554586" y="2903072"/>
                </a:lnTo>
                <a:lnTo>
                  <a:pt x="2558338" y="2908152"/>
                </a:lnTo>
                <a:lnTo>
                  <a:pt x="2559409" y="2911962"/>
                </a:lnTo>
                <a:lnTo>
                  <a:pt x="2556696" y="2914502"/>
                </a:lnTo>
                <a:lnTo>
                  <a:pt x="2555129" y="2915772"/>
                </a:lnTo>
                <a:lnTo>
                  <a:pt x="2551501" y="2918312"/>
                </a:lnTo>
                <a:close/>
              </a:path>
              <a:path w="2830195" h="3338829">
                <a:moveTo>
                  <a:pt x="2709440" y="2906882"/>
                </a:moveTo>
                <a:lnTo>
                  <a:pt x="2697820" y="2906882"/>
                </a:lnTo>
                <a:lnTo>
                  <a:pt x="2698977" y="2903072"/>
                </a:lnTo>
                <a:lnTo>
                  <a:pt x="2709440" y="2906882"/>
                </a:lnTo>
                <a:close/>
              </a:path>
              <a:path w="2830195" h="3338829">
                <a:moveTo>
                  <a:pt x="2706300" y="2915772"/>
                </a:moveTo>
                <a:lnTo>
                  <a:pt x="2672300" y="2915772"/>
                </a:lnTo>
                <a:lnTo>
                  <a:pt x="2671403" y="2909422"/>
                </a:lnTo>
                <a:lnTo>
                  <a:pt x="2674668" y="2905612"/>
                </a:lnTo>
                <a:lnTo>
                  <a:pt x="2679393" y="2904342"/>
                </a:lnTo>
                <a:lnTo>
                  <a:pt x="2682871" y="2908152"/>
                </a:lnTo>
                <a:lnTo>
                  <a:pt x="2708635" y="2908152"/>
                </a:lnTo>
                <a:lnTo>
                  <a:pt x="2706242" y="2910692"/>
                </a:lnTo>
                <a:lnTo>
                  <a:pt x="2706300" y="2915772"/>
                </a:lnTo>
                <a:close/>
              </a:path>
              <a:path w="2830195" h="3338829">
                <a:moveTo>
                  <a:pt x="2708635" y="2908152"/>
                </a:moveTo>
                <a:lnTo>
                  <a:pt x="2682871" y="2908152"/>
                </a:lnTo>
                <a:lnTo>
                  <a:pt x="2683942" y="2906882"/>
                </a:lnTo>
                <a:lnTo>
                  <a:pt x="2687082" y="2905612"/>
                </a:lnTo>
                <a:lnTo>
                  <a:pt x="2691351" y="2904342"/>
                </a:lnTo>
                <a:lnTo>
                  <a:pt x="2693240" y="2906882"/>
                </a:lnTo>
                <a:lnTo>
                  <a:pt x="2709440" y="2906882"/>
                </a:lnTo>
                <a:lnTo>
                  <a:pt x="2709314" y="2907431"/>
                </a:lnTo>
                <a:lnTo>
                  <a:pt x="2708635" y="2908152"/>
                </a:lnTo>
                <a:close/>
              </a:path>
              <a:path w="2830195" h="3338829">
                <a:moveTo>
                  <a:pt x="2666861" y="2908152"/>
                </a:moveTo>
                <a:lnTo>
                  <a:pt x="2660426" y="2908152"/>
                </a:lnTo>
                <a:lnTo>
                  <a:pt x="2663393" y="2905612"/>
                </a:lnTo>
                <a:lnTo>
                  <a:pt x="2666861" y="2908152"/>
                </a:lnTo>
                <a:close/>
              </a:path>
              <a:path w="2830195" h="3338829">
                <a:moveTo>
                  <a:pt x="2512240" y="2920852"/>
                </a:moveTo>
                <a:lnTo>
                  <a:pt x="2505344" y="2918312"/>
                </a:lnTo>
                <a:lnTo>
                  <a:pt x="2501544" y="2914502"/>
                </a:lnTo>
                <a:lnTo>
                  <a:pt x="2501988" y="2910692"/>
                </a:lnTo>
                <a:lnTo>
                  <a:pt x="2505494" y="2906882"/>
                </a:lnTo>
                <a:lnTo>
                  <a:pt x="2510880" y="2908152"/>
                </a:lnTo>
                <a:lnTo>
                  <a:pt x="2517551" y="2911962"/>
                </a:lnTo>
                <a:lnTo>
                  <a:pt x="2512240" y="2920852"/>
                </a:lnTo>
                <a:close/>
              </a:path>
              <a:path w="2830195" h="3338829">
                <a:moveTo>
                  <a:pt x="2653270" y="2932282"/>
                </a:moveTo>
                <a:lnTo>
                  <a:pt x="2648415" y="2929742"/>
                </a:lnTo>
                <a:lnTo>
                  <a:pt x="2643864" y="2924662"/>
                </a:lnTo>
                <a:lnTo>
                  <a:pt x="2650535" y="2920852"/>
                </a:lnTo>
                <a:lnTo>
                  <a:pt x="2650535" y="2918312"/>
                </a:lnTo>
                <a:lnTo>
                  <a:pt x="2651099" y="2918312"/>
                </a:lnTo>
                <a:lnTo>
                  <a:pt x="2649522" y="2917042"/>
                </a:lnTo>
                <a:lnTo>
                  <a:pt x="2648328" y="2914502"/>
                </a:lnTo>
                <a:lnTo>
                  <a:pt x="2648162" y="2913232"/>
                </a:lnTo>
                <a:lnTo>
                  <a:pt x="2647879" y="2909422"/>
                </a:lnTo>
                <a:lnTo>
                  <a:pt x="2650253" y="2909422"/>
                </a:lnTo>
                <a:lnTo>
                  <a:pt x="2648104" y="2906882"/>
                </a:lnTo>
                <a:lnTo>
                  <a:pt x="2658508" y="2906882"/>
                </a:lnTo>
                <a:lnTo>
                  <a:pt x="2660426" y="2908152"/>
                </a:lnTo>
                <a:lnTo>
                  <a:pt x="2666861" y="2908152"/>
                </a:lnTo>
                <a:lnTo>
                  <a:pt x="2668595" y="2909422"/>
                </a:lnTo>
                <a:lnTo>
                  <a:pt x="2669130" y="2913232"/>
                </a:lnTo>
                <a:lnTo>
                  <a:pt x="2668512" y="2914502"/>
                </a:lnTo>
                <a:lnTo>
                  <a:pt x="2668088" y="2914502"/>
                </a:lnTo>
                <a:lnTo>
                  <a:pt x="2667748" y="2915772"/>
                </a:lnTo>
                <a:lnTo>
                  <a:pt x="2667524" y="2915772"/>
                </a:lnTo>
                <a:lnTo>
                  <a:pt x="2667242" y="2917042"/>
                </a:lnTo>
                <a:lnTo>
                  <a:pt x="2678747" y="2917042"/>
                </a:lnTo>
                <a:lnTo>
                  <a:pt x="2676909" y="2918312"/>
                </a:lnTo>
                <a:lnTo>
                  <a:pt x="2677314" y="2919582"/>
                </a:lnTo>
                <a:lnTo>
                  <a:pt x="2660940" y="2919582"/>
                </a:lnTo>
                <a:lnTo>
                  <a:pt x="2659210" y="2920852"/>
                </a:lnTo>
                <a:lnTo>
                  <a:pt x="2660541" y="2924662"/>
                </a:lnTo>
                <a:lnTo>
                  <a:pt x="2657937" y="2929742"/>
                </a:lnTo>
                <a:lnTo>
                  <a:pt x="2653270" y="2932282"/>
                </a:lnTo>
                <a:close/>
              </a:path>
              <a:path w="2830195" h="3338829">
                <a:moveTo>
                  <a:pt x="2744229" y="2936092"/>
                </a:moveTo>
                <a:lnTo>
                  <a:pt x="2717718" y="2936092"/>
                </a:lnTo>
                <a:lnTo>
                  <a:pt x="2719447" y="2934822"/>
                </a:lnTo>
                <a:lnTo>
                  <a:pt x="2718738" y="2931012"/>
                </a:lnTo>
                <a:lnTo>
                  <a:pt x="2719954" y="2929742"/>
                </a:lnTo>
                <a:lnTo>
                  <a:pt x="2704998" y="2929742"/>
                </a:lnTo>
                <a:lnTo>
                  <a:pt x="2703673" y="2928472"/>
                </a:lnTo>
                <a:lnTo>
                  <a:pt x="2702993" y="2925932"/>
                </a:lnTo>
                <a:lnTo>
                  <a:pt x="2703702" y="2922122"/>
                </a:lnTo>
                <a:lnTo>
                  <a:pt x="2706582" y="2920852"/>
                </a:lnTo>
                <a:lnTo>
                  <a:pt x="2707096" y="2919582"/>
                </a:lnTo>
                <a:lnTo>
                  <a:pt x="2706851" y="2918120"/>
                </a:lnTo>
                <a:lnTo>
                  <a:pt x="2709314" y="2907431"/>
                </a:lnTo>
                <a:lnTo>
                  <a:pt x="2709831" y="2906882"/>
                </a:lnTo>
                <a:lnTo>
                  <a:pt x="2715880" y="2909422"/>
                </a:lnTo>
                <a:lnTo>
                  <a:pt x="2717609" y="2911962"/>
                </a:lnTo>
                <a:lnTo>
                  <a:pt x="2729563" y="2911962"/>
                </a:lnTo>
                <a:lnTo>
                  <a:pt x="2730496" y="2914502"/>
                </a:lnTo>
                <a:lnTo>
                  <a:pt x="2730156" y="2914502"/>
                </a:lnTo>
                <a:lnTo>
                  <a:pt x="2730807" y="2915772"/>
                </a:lnTo>
                <a:lnTo>
                  <a:pt x="2731089" y="2918312"/>
                </a:lnTo>
                <a:lnTo>
                  <a:pt x="2729903" y="2920852"/>
                </a:lnTo>
                <a:lnTo>
                  <a:pt x="2729251" y="2922122"/>
                </a:lnTo>
                <a:lnTo>
                  <a:pt x="2728152" y="2922122"/>
                </a:lnTo>
                <a:lnTo>
                  <a:pt x="2726965" y="2923392"/>
                </a:lnTo>
                <a:lnTo>
                  <a:pt x="2724020" y="2923392"/>
                </a:lnTo>
                <a:lnTo>
                  <a:pt x="2723883" y="2924662"/>
                </a:lnTo>
                <a:lnTo>
                  <a:pt x="2724281" y="2924662"/>
                </a:lnTo>
                <a:lnTo>
                  <a:pt x="2723969" y="2925932"/>
                </a:lnTo>
                <a:lnTo>
                  <a:pt x="2723398" y="2927202"/>
                </a:lnTo>
                <a:lnTo>
                  <a:pt x="2730243" y="2927202"/>
                </a:lnTo>
                <a:lnTo>
                  <a:pt x="2731371" y="2932282"/>
                </a:lnTo>
                <a:lnTo>
                  <a:pt x="2739656" y="2934822"/>
                </a:lnTo>
                <a:lnTo>
                  <a:pt x="2743665" y="2934822"/>
                </a:lnTo>
                <a:lnTo>
                  <a:pt x="2744229" y="2936092"/>
                </a:lnTo>
                <a:close/>
              </a:path>
              <a:path w="2830195" h="3338829">
                <a:moveTo>
                  <a:pt x="2746407" y="2909422"/>
                </a:moveTo>
                <a:lnTo>
                  <a:pt x="2739396" y="2909422"/>
                </a:lnTo>
                <a:lnTo>
                  <a:pt x="2738072" y="2906882"/>
                </a:lnTo>
                <a:lnTo>
                  <a:pt x="2747516" y="2906882"/>
                </a:lnTo>
                <a:lnTo>
                  <a:pt x="2746407" y="2909422"/>
                </a:lnTo>
                <a:close/>
              </a:path>
              <a:path w="2830195" h="3338829">
                <a:moveTo>
                  <a:pt x="2825182" y="2908152"/>
                </a:moveTo>
                <a:lnTo>
                  <a:pt x="2823119" y="2908152"/>
                </a:lnTo>
                <a:lnTo>
                  <a:pt x="2824364" y="2906882"/>
                </a:lnTo>
                <a:lnTo>
                  <a:pt x="2824842" y="2906882"/>
                </a:lnTo>
                <a:lnTo>
                  <a:pt x="2825182" y="2908152"/>
                </a:lnTo>
                <a:close/>
              </a:path>
              <a:path w="2830195" h="3338829">
                <a:moveTo>
                  <a:pt x="2729563" y="2911962"/>
                </a:moveTo>
                <a:lnTo>
                  <a:pt x="2719273" y="2911962"/>
                </a:lnTo>
                <a:lnTo>
                  <a:pt x="2724787" y="2909422"/>
                </a:lnTo>
                <a:lnTo>
                  <a:pt x="2726610" y="2909422"/>
                </a:lnTo>
                <a:lnTo>
                  <a:pt x="2728094" y="2910692"/>
                </a:lnTo>
                <a:lnTo>
                  <a:pt x="2729096" y="2910692"/>
                </a:lnTo>
                <a:lnTo>
                  <a:pt x="2729563" y="2911962"/>
                </a:lnTo>
                <a:close/>
              </a:path>
              <a:path w="2830195" h="3338829">
                <a:moveTo>
                  <a:pt x="2779959" y="2911962"/>
                </a:moveTo>
                <a:lnTo>
                  <a:pt x="2775690" y="2911962"/>
                </a:lnTo>
                <a:lnTo>
                  <a:pt x="2774105" y="2910692"/>
                </a:lnTo>
                <a:lnTo>
                  <a:pt x="2772723" y="2909422"/>
                </a:lnTo>
                <a:lnTo>
                  <a:pt x="2782448" y="2909422"/>
                </a:lnTo>
                <a:lnTo>
                  <a:pt x="2779706" y="2910692"/>
                </a:lnTo>
                <a:lnTo>
                  <a:pt x="2779959" y="2911962"/>
                </a:lnTo>
                <a:close/>
              </a:path>
              <a:path w="2830195" h="3338829">
                <a:moveTo>
                  <a:pt x="2809459" y="2917042"/>
                </a:moveTo>
                <a:lnTo>
                  <a:pt x="2779503" y="2917042"/>
                </a:lnTo>
                <a:lnTo>
                  <a:pt x="2780241" y="2914502"/>
                </a:lnTo>
                <a:lnTo>
                  <a:pt x="2785726" y="2911962"/>
                </a:lnTo>
                <a:lnTo>
                  <a:pt x="2785357" y="2910692"/>
                </a:lnTo>
                <a:lnTo>
                  <a:pt x="2782448" y="2909422"/>
                </a:lnTo>
                <a:lnTo>
                  <a:pt x="2802599" y="2909422"/>
                </a:lnTo>
                <a:lnTo>
                  <a:pt x="2805081" y="2911962"/>
                </a:lnTo>
                <a:lnTo>
                  <a:pt x="2807375" y="2913232"/>
                </a:lnTo>
                <a:lnTo>
                  <a:pt x="2809459" y="2917042"/>
                </a:lnTo>
                <a:close/>
              </a:path>
              <a:path w="2830195" h="3338829">
                <a:moveTo>
                  <a:pt x="2729096" y="2910692"/>
                </a:moveTo>
                <a:lnTo>
                  <a:pt x="2728094" y="2910692"/>
                </a:lnTo>
                <a:lnTo>
                  <a:pt x="2728953" y="2910302"/>
                </a:lnTo>
                <a:lnTo>
                  <a:pt x="2729096" y="2910692"/>
                </a:lnTo>
                <a:close/>
              </a:path>
              <a:path w="2830195" h="3338829">
                <a:moveTo>
                  <a:pt x="2824530" y="2924662"/>
                </a:moveTo>
                <a:lnTo>
                  <a:pt x="2819138" y="2923392"/>
                </a:lnTo>
                <a:lnTo>
                  <a:pt x="2816744" y="2919582"/>
                </a:lnTo>
                <a:lnTo>
                  <a:pt x="2817995" y="2913232"/>
                </a:lnTo>
                <a:lnTo>
                  <a:pt x="2823539" y="2910692"/>
                </a:lnTo>
                <a:lnTo>
                  <a:pt x="2828886" y="2911962"/>
                </a:lnTo>
                <a:lnTo>
                  <a:pt x="2829111" y="2923392"/>
                </a:lnTo>
                <a:lnTo>
                  <a:pt x="2826679" y="2923392"/>
                </a:lnTo>
                <a:lnTo>
                  <a:pt x="2826466" y="2924125"/>
                </a:lnTo>
                <a:lnTo>
                  <a:pt x="2824530" y="2924662"/>
                </a:lnTo>
                <a:close/>
              </a:path>
              <a:path w="2830195" h="3338829">
                <a:moveTo>
                  <a:pt x="2564698" y="2928472"/>
                </a:moveTo>
                <a:lnTo>
                  <a:pt x="2559923" y="2917042"/>
                </a:lnTo>
                <a:lnTo>
                  <a:pt x="2571001" y="2911962"/>
                </a:lnTo>
                <a:lnTo>
                  <a:pt x="2576174" y="2915772"/>
                </a:lnTo>
                <a:lnTo>
                  <a:pt x="2576652" y="2919582"/>
                </a:lnTo>
                <a:lnTo>
                  <a:pt x="2582574" y="2919582"/>
                </a:lnTo>
                <a:lnTo>
                  <a:pt x="2584567" y="2920852"/>
                </a:lnTo>
                <a:lnTo>
                  <a:pt x="2585517" y="2925932"/>
                </a:lnTo>
                <a:lnTo>
                  <a:pt x="2572838" y="2925932"/>
                </a:lnTo>
                <a:lnTo>
                  <a:pt x="2571992" y="2927202"/>
                </a:lnTo>
                <a:lnTo>
                  <a:pt x="2564698" y="2928472"/>
                </a:lnTo>
                <a:close/>
              </a:path>
              <a:path w="2830195" h="3338829">
                <a:moveTo>
                  <a:pt x="2668109" y="2915329"/>
                </a:moveTo>
                <a:lnTo>
                  <a:pt x="2668146" y="2914502"/>
                </a:lnTo>
                <a:lnTo>
                  <a:pt x="2668512" y="2914502"/>
                </a:lnTo>
                <a:lnTo>
                  <a:pt x="2668109" y="2915329"/>
                </a:lnTo>
                <a:close/>
              </a:path>
              <a:path w="2830195" h="3338829">
                <a:moveTo>
                  <a:pt x="2680577" y="2917042"/>
                </a:moveTo>
                <a:lnTo>
                  <a:pt x="2667242" y="2917042"/>
                </a:lnTo>
                <a:lnTo>
                  <a:pt x="2668653" y="2915772"/>
                </a:lnTo>
                <a:lnTo>
                  <a:pt x="2670295" y="2914502"/>
                </a:lnTo>
                <a:lnTo>
                  <a:pt x="2672300" y="2915772"/>
                </a:lnTo>
                <a:lnTo>
                  <a:pt x="2681822" y="2915772"/>
                </a:lnTo>
                <a:lnTo>
                  <a:pt x="2680577" y="2917042"/>
                </a:lnTo>
                <a:close/>
              </a:path>
              <a:path w="2830195" h="3338829">
                <a:moveTo>
                  <a:pt x="2668088" y="2915772"/>
                </a:moveTo>
                <a:lnTo>
                  <a:pt x="2667893" y="2915772"/>
                </a:lnTo>
                <a:lnTo>
                  <a:pt x="2668109" y="2915329"/>
                </a:lnTo>
                <a:lnTo>
                  <a:pt x="2668088" y="2915772"/>
                </a:lnTo>
                <a:close/>
              </a:path>
              <a:path w="2830195" h="3338829">
                <a:moveTo>
                  <a:pt x="2554988" y="2915886"/>
                </a:moveTo>
                <a:lnTo>
                  <a:pt x="2555129" y="2915772"/>
                </a:lnTo>
                <a:lnTo>
                  <a:pt x="2554988" y="2915886"/>
                </a:lnTo>
                <a:close/>
              </a:path>
              <a:path w="2830195" h="3338829">
                <a:moveTo>
                  <a:pt x="2613626" y="2948792"/>
                </a:moveTo>
                <a:lnTo>
                  <a:pt x="2604581" y="2944982"/>
                </a:lnTo>
                <a:lnTo>
                  <a:pt x="2602483" y="2936092"/>
                </a:lnTo>
                <a:lnTo>
                  <a:pt x="2604241" y="2936092"/>
                </a:lnTo>
                <a:lnTo>
                  <a:pt x="2606216" y="2932282"/>
                </a:lnTo>
                <a:lnTo>
                  <a:pt x="2605196" y="2931012"/>
                </a:lnTo>
                <a:lnTo>
                  <a:pt x="2606868" y="2929742"/>
                </a:lnTo>
                <a:lnTo>
                  <a:pt x="2600193" y="2927202"/>
                </a:lnTo>
                <a:lnTo>
                  <a:pt x="2600512" y="2920852"/>
                </a:lnTo>
                <a:lnTo>
                  <a:pt x="2605076" y="2915772"/>
                </a:lnTo>
                <a:lnTo>
                  <a:pt x="2611137" y="2918312"/>
                </a:lnTo>
                <a:lnTo>
                  <a:pt x="2613199" y="2922122"/>
                </a:lnTo>
                <a:lnTo>
                  <a:pt x="2611166" y="2925932"/>
                </a:lnTo>
                <a:lnTo>
                  <a:pt x="2608481" y="2928472"/>
                </a:lnTo>
                <a:lnTo>
                  <a:pt x="2627677" y="2928472"/>
                </a:lnTo>
                <a:lnTo>
                  <a:pt x="2629284" y="2931012"/>
                </a:lnTo>
                <a:lnTo>
                  <a:pt x="2623517" y="2932282"/>
                </a:lnTo>
                <a:lnTo>
                  <a:pt x="2621874" y="2934822"/>
                </a:lnTo>
                <a:lnTo>
                  <a:pt x="2621476" y="2936092"/>
                </a:lnTo>
                <a:lnTo>
                  <a:pt x="2622750" y="2939902"/>
                </a:lnTo>
                <a:lnTo>
                  <a:pt x="2622077" y="2943712"/>
                </a:lnTo>
                <a:lnTo>
                  <a:pt x="2621368" y="2946252"/>
                </a:lnTo>
                <a:lnTo>
                  <a:pt x="2613626" y="2948792"/>
                </a:lnTo>
                <a:close/>
              </a:path>
              <a:path w="2830195" h="3338829">
                <a:moveTo>
                  <a:pt x="2696256" y="2933552"/>
                </a:moveTo>
                <a:lnTo>
                  <a:pt x="2673030" y="2933552"/>
                </a:lnTo>
                <a:lnTo>
                  <a:pt x="2673711" y="2929742"/>
                </a:lnTo>
                <a:lnTo>
                  <a:pt x="2676598" y="2927202"/>
                </a:lnTo>
                <a:lnTo>
                  <a:pt x="2680215" y="2927202"/>
                </a:lnTo>
                <a:lnTo>
                  <a:pt x="2680071" y="2922122"/>
                </a:lnTo>
                <a:lnTo>
                  <a:pt x="2684311" y="2922122"/>
                </a:lnTo>
                <a:lnTo>
                  <a:pt x="2686908" y="2918312"/>
                </a:lnTo>
                <a:lnTo>
                  <a:pt x="2682871" y="2918312"/>
                </a:lnTo>
                <a:lnTo>
                  <a:pt x="2681822" y="2915772"/>
                </a:lnTo>
                <a:lnTo>
                  <a:pt x="2697002" y="2915772"/>
                </a:lnTo>
                <a:lnTo>
                  <a:pt x="2695700" y="2917042"/>
                </a:lnTo>
                <a:lnTo>
                  <a:pt x="2698189" y="2918312"/>
                </a:lnTo>
                <a:lnTo>
                  <a:pt x="2699860" y="2922122"/>
                </a:lnTo>
                <a:lnTo>
                  <a:pt x="2697567" y="2928472"/>
                </a:lnTo>
                <a:lnTo>
                  <a:pt x="2694064" y="2928472"/>
                </a:lnTo>
                <a:lnTo>
                  <a:pt x="2692704" y="2929742"/>
                </a:lnTo>
                <a:lnTo>
                  <a:pt x="2694766" y="2931012"/>
                </a:lnTo>
                <a:lnTo>
                  <a:pt x="2696461" y="2932256"/>
                </a:lnTo>
                <a:lnTo>
                  <a:pt x="2696256" y="2933552"/>
                </a:lnTo>
                <a:close/>
              </a:path>
              <a:path w="2830195" h="3338829">
                <a:moveTo>
                  <a:pt x="2706806" y="2918312"/>
                </a:moveTo>
                <a:lnTo>
                  <a:pt x="2699658" y="2917042"/>
                </a:lnTo>
                <a:lnTo>
                  <a:pt x="2697711" y="2917042"/>
                </a:lnTo>
                <a:lnTo>
                  <a:pt x="2697002" y="2915772"/>
                </a:lnTo>
                <a:lnTo>
                  <a:pt x="2706329" y="2915772"/>
                </a:lnTo>
                <a:lnTo>
                  <a:pt x="2706851" y="2918120"/>
                </a:lnTo>
                <a:lnTo>
                  <a:pt x="2706806" y="2918312"/>
                </a:lnTo>
                <a:close/>
              </a:path>
              <a:path w="2830195" h="3338829">
                <a:moveTo>
                  <a:pt x="2751701" y="2930235"/>
                </a:moveTo>
                <a:lnTo>
                  <a:pt x="2746972" y="2927202"/>
                </a:lnTo>
                <a:lnTo>
                  <a:pt x="2744511" y="2924662"/>
                </a:lnTo>
                <a:lnTo>
                  <a:pt x="2743840" y="2918312"/>
                </a:lnTo>
                <a:lnTo>
                  <a:pt x="2747152" y="2915772"/>
                </a:lnTo>
                <a:lnTo>
                  <a:pt x="2752261" y="2915772"/>
                </a:lnTo>
                <a:lnTo>
                  <a:pt x="2756978" y="2917042"/>
                </a:lnTo>
                <a:lnTo>
                  <a:pt x="2759836" y="2920852"/>
                </a:lnTo>
                <a:lnTo>
                  <a:pt x="2761247" y="2924662"/>
                </a:lnTo>
                <a:lnTo>
                  <a:pt x="2756949" y="2928472"/>
                </a:lnTo>
                <a:lnTo>
                  <a:pt x="2754931" y="2929742"/>
                </a:lnTo>
                <a:lnTo>
                  <a:pt x="2752934" y="2929742"/>
                </a:lnTo>
                <a:lnTo>
                  <a:pt x="2751701" y="2930235"/>
                </a:lnTo>
                <a:close/>
              </a:path>
              <a:path w="2830195" h="3338829">
                <a:moveTo>
                  <a:pt x="2784025" y="2925932"/>
                </a:moveTo>
                <a:lnTo>
                  <a:pt x="2767665" y="2925932"/>
                </a:lnTo>
                <a:lnTo>
                  <a:pt x="2769981" y="2923392"/>
                </a:lnTo>
                <a:lnTo>
                  <a:pt x="2773034" y="2920852"/>
                </a:lnTo>
                <a:lnTo>
                  <a:pt x="2774192" y="2915772"/>
                </a:lnTo>
                <a:lnTo>
                  <a:pt x="2779503" y="2917042"/>
                </a:lnTo>
                <a:lnTo>
                  <a:pt x="2809459" y="2917042"/>
                </a:lnTo>
                <a:lnTo>
                  <a:pt x="2810848" y="2919582"/>
                </a:lnTo>
                <a:lnTo>
                  <a:pt x="2813843" y="2920852"/>
                </a:lnTo>
                <a:lnTo>
                  <a:pt x="2815725" y="2924662"/>
                </a:lnTo>
                <a:lnTo>
                  <a:pt x="2785472" y="2924662"/>
                </a:lnTo>
                <a:lnTo>
                  <a:pt x="2784025" y="2925932"/>
                </a:lnTo>
                <a:close/>
              </a:path>
              <a:path w="2830195" h="3338829">
                <a:moveTo>
                  <a:pt x="2554547" y="2917042"/>
                </a:moveTo>
                <a:lnTo>
                  <a:pt x="2553563" y="2917042"/>
                </a:lnTo>
                <a:lnTo>
                  <a:pt x="2554988" y="2915886"/>
                </a:lnTo>
                <a:lnTo>
                  <a:pt x="2554547" y="2917042"/>
                </a:lnTo>
                <a:close/>
              </a:path>
              <a:path w="2830195" h="3338829">
                <a:moveTo>
                  <a:pt x="2582574" y="2919582"/>
                </a:moveTo>
                <a:lnTo>
                  <a:pt x="2576652" y="2919582"/>
                </a:lnTo>
                <a:lnTo>
                  <a:pt x="2580581" y="2918312"/>
                </a:lnTo>
                <a:lnTo>
                  <a:pt x="2582574" y="2919582"/>
                </a:lnTo>
                <a:close/>
              </a:path>
              <a:path w="2830195" h="3338829">
                <a:moveTo>
                  <a:pt x="2663704" y="2922122"/>
                </a:moveTo>
                <a:lnTo>
                  <a:pt x="2660940" y="2919582"/>
                </a:lnTo>
                <a:lnTo>
                  <a:pt x="2665824" y="2919582"/>
                </a:lnTo>
                <a:lnTo>
                  <a:pt x="2663704" y="2922122"/>
                </a:lnTo>
                <a:close/>
              </a:path>
              <a:path w="2830195" h="3338829">
                <a:moveTo>
                  <a:pt x="2672175" y="2928472"/>
                </a:moveTo>
                <a:lnTo>
                  <a:pt x="2669938" y="2927850"/>
                </a:lnTo>
                <a:lnTo>
                  <a:pt x="2669586" y="2927202"/>
                </a:lnTo>
                <a:lnTo>
                  <a:pt x="2667604" y="2927202"/>
                </a:lnTo>
                <a:lnTo>
                  <a:pt x="2665628" y="2924662"/>
                </a:lnTo>
                <a:lnTo>
                  <a:pt x="2664471" y="2922122"/>
                </a:lnTo>
                <a:lnTo>
                  <a:pt x="2665824" y="2919582"/>
                </a:lnTo>
                <a:lnTo>
                  <a:pt x="2677314" y="2919582"/>
                </a:lnTo>
                <a:lnTo>
                  <a:pt x="2678125" y="2922122"/>
                </a:lnTo>
                <a:lnTo>
                  <a:pt x="2676115" y="2925932"/>
                </a:lnTo>
                <a:lnTo>
                  <a:pt x="2674145" y="2927202"/>
                </a:lnTo>
                <a:lnTo>
                  <a:pt x="2669586" y="2927202"/>
                </a:lnTo>
                <a:lnTo>
                  <a:pt x="2668238" y="2927378"/>
                </a:lnTo>
                <a:lnTo>
                  <a:pt x="2673872" y="2927378"/>
                </a:lnTo>
                <a:lnTo>
                  <a:pt x="2672175" y="2928472"/>
                </a:lnTo>
                <a:close/>
              </a:path>
              <a:path w="2830195" h="3338829">
                <a:moveTo>
                  <a:pt x="2627677" y="2928472"/>
                </a:moveTo>
                <a:lnTo>
                  <a:pt x="2609581" y="2928472"/>
                </a:lnTo>
                <a:lnTo>
                  <a:pt x="2610912" y="2927202"/>
                </a:lnTo>
                <a:lnTo>
                  <a:pt x="2615066" y="2925932"/>
                </a:lnTo>
                <a:lnTo>
                  <a:pt x="2617128" y="2922122"/>
                </a:lnTo>
                <a:lnTo>
                  <a:pt x="2621990" y="2922122"/>
                </a:lnTo>
                <a:lnTo>
                  <a:pt x="2623401" y="2923392"/>
                </a:lnTo>
                <a:lnTo>
                  <a:pt x="2625268" y="2924662"/>
                </a:lnTo>
                <a:lnTo>
                  <a:pt x="2627677" y="2928472"/>
                </a:lnTo>
                <a:close/>
              </a:path>
              <a:path w="2830195" h="3338829">
                <a:moveTo>
                  <a:pt x="2724281" y="2924662"/>
                </a:moveTo>
                <a:lnTo>
                  <a:pt x="2724020" y="2924662"/>
                </a:lnTo>
                <a:lnTo>
                  <a:pt x="2724194" y="2923392"/>
                </a:lnTo>
                <a:lnTo>
                  <a:pt x="2724360" y="2923392"/>
                </a:lnTo>
                <a:lnTo>
                  <a:pt x="2724281" y="2924662"/>
                </a:lnTo>
                <a:close/>
              </a:path>
              <a:path w="2830195" h="3338829">
                <a:moveTo>
                  <a:pt x="2827048" y="2923963"/>
                </a:moveTo>
                <a:lnTo>
                  <a:pt x="2827048" y="2923392"/>
                </a:lnTo>
                <a:lnTo>
                  <a:pt x="2829111" y="2923392"/>
                </a:lnTo>
                <a:lnTo>
                  <a:pt x="2827048" y="2923963"/>
                </a:lnTo>
                <a:close/>
              </a:path>
              <a:path w="2830195" h="3338829">
                <a:moveTo>
                  <a:pt x="2827048" y="2929742"/>
                </a:moveTo>
                <a:lnTo>
                  <a:pt x="2825833" y="2929742"/>
                </a:lnTo>
                <a:lnTo>
                  <a:pt x="2823655" y="2928472"/>
                </a:lnTo>
                <a:lnTo>
                  <a:pt x="2825941" y="2924662"/>
                </a:lnTo>
                <a:lnTo>
                  <a:pt x="2826310" y="2924662"/>
                </a:lnTo>
                <a:lnTo>
                  <a:pt x="2826466" y="2924125"/>
                </a:lnTo>
                <a:lnTo>
                  <a:pt x="2827048" y="2923963"/>
                </a:lnTo>
                <a:lnTo>
                  <a:pt x="2827048" y="2929742"/>
                </a:lnTo>
                <a:close/>
              </a:path>
              <a:path w="2830195" h="3338829">
                <a:moveTo>
                  <a:pt x="2788128" y="2925932"/>
                </a:moveTo>
                <a:lnTo>
                  <a:pt x="2785472" y="2924662"/>
                </a:lnTo>
                <a:lnTo>
                  <a:pt x="2789937" y="2924662"/>
                </a:lnTo>
                <a:lnTo>
                  <a:pt x="2788128" y="2925932"/>
                </a:lnTo>
                <a:close/>
              </a:path>
              <a:path w="2830195" h="3338829">
                <a:moveTo>
                  <a:pt x="2794119" y="2929742"/>
                </a:moveTo>
                <a:lnTo>
                  <a:pt x="2790725" y="2927202"/>
                </a:lnTo>
                <a:lnTo>
                  <a:pt x="2789937" y="2924662"/>
                </a:lnTo>
                <a:lnTo>
                  <a:pt x="2815725" y="2924662"/>
                </a:lnTo>
                <a:lnTo>
                  <a:pt x="2817606" y="2928472"/>
                </a:lnTo>
                <a:lnTo>
                  <a:pt x="2797621" y="2928472"/>
                </a:lnTo>
                <a:lnTo>
                  <a:pt x="2794119" y="2929742"/>
                </a:lnTo>
                <a:close/>
              </a:path>
              <a:path w="2830195" h="3338829">
                <a:moveTo>
                  <a:pt x="2581116" y="2941172"/>
                </a:moveTo>
                <a:lnTo>
                  <a:pt x="2575689" y="2939902"/>
                </a:lnTo>
                <a:lnTo>
                  <a:pt x="2574141" y="2934822"/>
                </a:lnTo>
                <a:lnTo>
                  <a:pt x="2573830" y="2933552"/>
                </a:lnTo>
                <a:lnTo>
                  <a:pt x="2572838" y="2925932"/>
                </a:lnTo>
                <a:lnTo>
                  <a:pt x="2585517" y="2925932"/>
                </a:lnTo>
                <a:lnTo>
                  <a:pt x="2585754" y="2927202"/>
                </a:lnTo>
                <a:lnTo>
                  <a:pt x="2585356" y="2928472"/>
                </a:lnTo>
                <a:lnTo>
                  <a:pt x="2585841" y="2929742"/>
                </a:lnTo>
                <a:lnTo>
                  <a:pt x="2586492" y="2932282"/>
                </a:lnTo>
                <a:lnTo>
                  <a:pt x="2587874" y="2932282"/>
                </a:lnTo>
                <a:lnTo>
                  <a:pt x="2586970" y="2934822"/>
                </a:lnTo>
                <a:lnTo>
                  <a:pt x="2596137" y="2934822"/>
                </a:lnTo>
                <a:lnTo>
                  <a:pt x="2597570" y="2937362"/>
                </a:lnTo>
                <a:lnTo>
                  <a:pt x="2584965" y="2937362"/>
                </a:lnTo>
                <a:lnTo>
                  <a:pt x="2581116" y="2941172"/>
                </a:lnTo>
                <a:close/>
              </a:path>
              <a:path w="2830195" h="3338829">
                <a:moveTo>
                  <a:pt x="2730243" y="2927202"/>
                </a:moveTo>
                <a:lnTo>
                  <a:pt x="2723398" y="2927202"/>
                </a:lnTo>
                <a:lnTo>
                  <a:pt x="2729961" y="2925932"/>
                </a:lnTo>
                <a:lnTo>
                  <a:pt x="2730243" y="2927202"/>
                </a:lnTo>
                <a:close/>
              </a:path>
              <a:path w="2830195" h="3338829">
                <a:moveTo>
                  <a:pt x="2778432" y="2932282"/>
                </a:moveTo>
                <a:lnTo>
                  <a:pt x="2757999" y="2932282"/>
                </a:lnTo>
                <a:lnTo>
                  <a:pt x="2759070" y="2929742"/>
                </a:lnTo>
                <a:lnTo>
                  <a:pt x="2760119" y="2928472"/>
                </a:lnTo>
                <a:lnTo>
                  <a:pt x="2764156" y="2925932"/>
                </a:lnTo>
                <a:lnTo>
                  <a:pt x="2783208" y="2925932"/>
                </a:lnTo>
                <a:lnTo>
                  <a:pt x="2782839" y="2928472"/>
                </a:lnTo>
                <a:lnTo>
                  <a:pt x="2781145" y="2929742"/>
                </a:lnTo>
                <a:lnTo>
                  <a:pt x="2779872" y="2929742"/>
                </a:lnTo>
                <a:lnTo>
                  <a:pt x="2777781" y="2931012"/>
                </a:lnTo>
                <a:lnTo>
                  <a:pt x="2778432" y="2932282"/>
                </a:lnTo>
                <a:close/>
              </a:path>
              <a:path w="2830195" h="3338829">
                <a:moveTo>
                  <a:pt x="2669938" y="2927850"/>
                </a:moveTo>
                <a:lnTo>
                  <a:pt x="2668238" y="2927378"/>
                </a:lnTo>
                <a:lnTo>
                  <a:pt x="2669586" y="2927202"/>
                </a:lnTo>
                <a:lnTo>
                  <a:pt x="2669938" y="2927850"/>
                </a:lnTo>
                <a:close/>
              </a:path>
              <a:path w="2830195" h="3338829">
                <a:moveTo>
                  <a:pt x="2659584" y="2939787"/>
                </a:moveTo>
                <a:lnTo>
                  <a:pt x="2659862" y="2928472"/>
                </a:lnTo>
                <a:lnTo>
                  <a:pt x="2668238" y="2927378"/>
                </a:lnTo>
                <a:lnTo>
                  <a:pt x="2669938" y="2927850"/>
                </a:lnTo>
                <a:lnTo>
                  <a:pt x="2673030" y="2933552"/>
                </a:lnTo>
                <a:lnTo>
                  <a:pt x="2696256" y="2933552"/>
                </a:lnTo>
                <a:lnTo>
                  <a:pt x="2695653" y="2937362"/>
                </a:lnTo>
                <a:lnTo>
                  <a:pt x="2674109" y="2937362"/>
                </a:lnTo>
                <a:lnTo>
                  <a:pt x="2674405" y="2938632"/>
                </a:lnTo>
                <a:lnTo>
                  <a:pt x="2661193" y="2938632"/>
                </a:lnTo>
                <a:lnTo>
                  <a:pt x="2659584" y="2939787"/>
                </a:lnTo>
                <a:close/>
              </a:path>
              <a:path w="2830195" h="3338829">
                <a:moveTo>
                  <a:pt x="2704607" y="2970382"/>
                </a:moveTo>
                <a:lnTo>
                  <a:pt x="2697740" y="2960222"/>
                </a:lnTo>
                <a:lnTo>
                  <a:pt x="2703189" y="2957682"/>
                </a:lnTo>
                <a:lnTo>
                  <a:pt x="2706162" y="2955142"/>
                </a:lnTo>
                <a:lnTo>
                  <a:pt x="2699462" y="2955142"/>
                </a:lnTo>
                <a:lnTo>
                  <a:pt x="2698645" y="2946252"/>
                </a:lnTo>
                <a:lnTo>
                  <a:pt x="2702856" y="2942442"/>
                </a:lnTo>
                <a:lnTo>
                  <a:pt x="2695251" y="2939902"/>
                </a:lnTo>
                <a:lnTo>
                  <a:pt x="2695288" y="2939670"/>
                </a:lnTo>
                <a:lnTo>
                  <a:pt x="2698247" y="2938632"/>
                </a:lnTo>
                <a:lnTo>
                  <a:pt x="2696496" y="2932282"/>
                </a:lnTo>
                <a:lnTo>
                  <a:pt x="2697060" y="2928472"/>
                </a:lnTo>
                <a:lnTo>
                  <a:pt x="2704998" y="2929742"/>
                </a:lnTo>
                <a:lnTo>
                  <a:pt x="2713709" y="2929742"/>
                </a:lnTo>
                <a:lnTo>
                  <a:pt x="2712009" y="2932282"/>
                </a:lnTo>
                <a:lnTo>
                  <a:pt x="2708673" y="2932282"/>
                </a:lnTo>
                <a:lnTo>
                  <a:pt x="2710287" y="2933552"/>
                </a:lnTo>
                <a:lnTo>
                  <a:pt x="2711814" y="2933552"/>
                </a:lnTo>
                <a:lnTo>
                  <a:pt x="2715207" y="2934822"/>
                </a:lnTo>
                <a:lnTo>
                  <a:pt x="2716958" y="2934822"/>
                </a:lnTo>
                <a:lnTo>
                  <a:pt x="2716365" y="2936092"/>
                </a:lnTo>
                <a:lnTo>
                  <a:pt x="2744229" y="2936092"/>
                </a:lnTo>
                <a:lnTo>
                  <a:pt x="2744794" y="2937362"/>
                </a:lnTo>
                <a:lnTo>
                  <a:pt x="2783934" y="2937362"/>
                </a:lnTo>
                <a:lnTo>
                  <a:pt x="2784648" y="2942442"/>
                </a:lnTo>
                <a:lnTo>
                  <a:pt x="2744938" y="2942442"/>
                </a:lnTo>
                <a:lnTo>
                  <a:pt x="2744461" y="2943712"/>
                </a:lnTo>
                <a:lnTo>
                  <a:pt x="2743043" y="2943712"/>
                </a:lnTo>
                <a:lnTo>
                  <a:pt x="2742030" y="2946252"/>
                </a:lnTo>
                <a:lnTo>
                  <a:pt x="2742268" y="2947522"/>
                </a:lnTo>
                <a:lnTo>
                  <a:pt x="2717747" y="2947522"/>
                </a:lnTo>
                <a:lnTo>
                  <a:pt x="2715540" y="2948792"/>
                </a:lnTo>
                <a:lnTo>
                  <a:pt x="2710482" y="2950062"/>
                </a:lnTo>
                <a:lnTo>
                  <a:pt x="2716423" y="2951332"/>
                </a:lnTo>
                <a:lnTo>
                  <a:pt x="2722240" y="2957682"/>
                </a:lnTo>
                <a:lnTo>
                  <a:pt x="2716191" y="2962762"/>
                </a:lnTo>
                <a:lnTo>
                  <a:pt x="2713116" y="2965302"/>
                </a:lnTo>
                <a:lnTo>
                  <a:pt x="2709693" y="2967842"/>
                </a:lnTo>
                <a:lnTo>
                  <a:pt x="2704607" y="2970382"/>
                </a:lnTo>
                <a:close/>
              </a:path>
              <a:path w="2830195" h="3338829">
                <a:moveTo>
                  <a:pt x="2799865" y="2937958"/>
                </a:moveTo>
                <a:lnTo>
                  <a:pt x="2793330" y="2934822"/>
                </a:lnTo>
                <a:lnTo>
                  <a:pt x="2797621" y="2928472"/>
                </a:lnTo>
                <a:lnTo>
                  <a:pt x="2816644" y="2928472"/>
                </a:lnTo>
                <a:lnTo>
                  <a:pt x="2825833" y="2929742"/>
                </a:lnTo>
                <a:lnTo>
                  <a:pt x="2827048" y="2929742"/>
                </a:lnTo>
                <a:lnTo>
                  <a:pt x="2827048" y="2934822"/>
                </a:lnTo>
                <a:lnTo>
                  <a:pt x="2796637" y="2934822"/>
                </a:lnTo>
                <a:lnTo>
                  <a:pt x="2799654" y="2937362"/>
                </a:lnTo>
                <a:lnTo>
                  <a:pt x="2799865" y="2937958"/>
                </a:lnTo>
                <a:close/>
              </a:path>
              <a:path w="2830195" h="3338829">
                <a:moveTo>
                  <a:pt x="2754045" y="2930299"/>
                </a:moveTo>
                <a:lnTo>
                  <a:pt x="2752934" y="2929742"/>
                </a:lnTo>
                <a:lnTo>
                  <a:pt x="2754931" y="2929742"/>
                </a:lnTo>
                <a:lnTo>
                  <a:pt x="2754045" y="2930299"/>
                </a:lnTo>
                <a:close/>
              </a:path>
              <a:path w="2830195" h="3338829">
                <a:moveTo>
                  <a:pt x="2783934" y="2937362"/>
                </a:moveTo>
                <a:lnTo>
                  <a:pt x="2744794" y="2937362"/>
                </a:lnTo>
                <a:lnTo>
                  <a:pt x="2746581" y="2932282"/>
                </a:lnTo>
                <a:lnTo>
                  <a:pt x="2751701" y="2930235"/>
                </a:lnTo>
                <a:lnTo>
                  <a:pt x="2752912" y="2931012"/>
                </a:lnTo>
                <a:lnTo>
                  <a:pt x="2755466" y="2931012"/>
                </a:lnTo>
                <a:lnTo>
                  <a:pt x="2757999" y="2932282"/>
                </a:lnTo>
                <a:lnTo>
                  <a:pt x="2778432" y="2932282"/>
                </a:lnTo>
                <a:lnTo>
                  <a:pt x="2776507" y="2933552"/>
                </a:lnTo>
                <a:lnTo>
                  <a:pt x="2783577" y="2934822"/>
                </a:lnTo>
                <a:lnTo>
                  <a:pt x="2783934" y="2937362"/>
                </a:lnTo>
                <a:close/>
              </a:path>
              <a:path w="2830195" h="3338829">
                <a:moveTo>
                  <a:pt x="2755466" y="2931012"/>
                </a:moveTo>
                <a:lnTo>
                  <a:pt x="2752912" y="2931012"/>
                </a:lnTo>
                <a:lnTo>
                  <a:pt x="2754045" y="2930299"/>
                </a:lnTo>
                <a:lnTo>
                  <a:pt x="2755466" y="2931012"/>
                </a:lnTo>
                <a:close/>
              </a:path>
              <a:path w="2830195" h="3338829">
                <a:moveTo>
                  <a:pt x="2596137" y="2934822"/>
                </a:moveTo>
                <a:lnTo>
                  <a:pt x="2586970" y="2934822"/>
                </a:lnTo>
                <a:lnTo>
                  <a:pt x="2590363" y="2931012"/>
                </a:lnTo>
                <a:lnTo>
                  <a:pt x="2595421" y="2933552"/>
                </a:lnTo>
                <a:lnTo>
                  <a:pt x="2596137" y="2934822"/>
                </a:lnTo>
                <a:close/>
              </a:path>
              <a:path w="2830195" h="3338829">
                <a:moveTo>
                  <a:pt x="2711814" y="2933552"/>
                </a:moveTo>
                <a:lnTo>
                  <a:pt x="2710287" y="2933552"/>
                </a:lnTo>
                <a:lnTo>
                  <a:pt x="2709578" y="2932282"/>
                </a:lnTo>
                <a:lnTo>
                  <a:pt x="2711814" y="2933552"/>
                </a:lnTo>
                <a:close/>
              </a:path>
              <a:path w="2830195" h="3338829">
                <a:moveTo>
                  <a:pt x="2587816" y="2947522"/>
                </a:moveTo>
                <a:lnTo>
                  <a:pt x="2583489" y="2942442"/>
                </a:lnTo>
                <a:lnTo>
                  <a:pt x="2584965" y="2937362"/>
                </a:lnTo>
                <a:lnTo>
                  <a:pt x="2597570" y="2937362"/>
                </a:lnTo>
                <a:lnTo>
                  <a:pt x="2596579" y="2933552"/>
                </a:lnTo>
                <a:lnTo>
                  <a:pt x="2598621" y="2939670"/>
                </a:lnTo>
                <a:lnTo>
                  <a:pt x="2598572" y="2941172"/>
                </a:lnTo>
                <a:lnTo>
                  <a:pt x="2598445" y="2942442"/>
                </a:lnTo>
                <a:lnTo>
                  <a:pt x="2597990" y="2943712"/>
                </a:lnTo>
                <a:lnTo>
                  <a:pt x="2595927" y="2946252"/>
                </a:lnTo>
                <a:lnTo>
                  <a:pt x="2594401" y="2946252"/>
                </a:lnTo>
                <a:lnTo>
                  <a:pt x="2587816" y="2947522"/>
                </a:lnTo>
                <a:close/>
              </a:path>
              <a:path w="2830195" h="3338829">
                <a:moveTo>
                  <a:pt x="2743665" y="2934822"/>
                </a:moveTo>
                <a:lnTo>
                  <a:pt x="2739656" y="2934822"/>
                </a:lnTo>
                <a:lnTo>
                  <a:pt x="2743100" y="2933552"/>
                </a:lnTo>
                <a:lnTo>
                  <a:pt x="2743665" y="2934822"/>
                </a:lnTo>
                <a:close/>
              </a:path>
              <a:path w="2830195" h="3338829">
                <a:moveTo>
                  <a:pt x="2798019" y="2947522"/>
                </a:moveTo>
                <a:lnTo>
                  <a:pt x="2790016" y="2947522"/>
                </a:lnTo>
                <a:lnTo>
                  <a:pt x="2784866" y="2943995"/>
                </a:lnTo>
                <a:lnTo>
                  <a:pt x="2784711" y="2942897"/>
                </a:lnTo>
                <a:lnTo>
                  <a:pt x="2787281" y="2934822"/>
                </a:lnTo>
                <a:lnTo>
                  <a:pt x="2793330" y="2934822"/>
                </a:lnTo>
                <a:lnTo>
                  <a:pt x="2799865" y="2937958"/>
                </a:lnTo>
                <a:lnTo>
                  <a:pt x="2802346" y="2944982"/>
                </a:lnTo>
                <a:lnTo>
                  <a:pt x="2798019" y="2947522"/>
                </a:lnTo>
                <a:close/>
              </a:path>
              <a:path w="2830195" h="3338829">
                <a:moveTo>
                  <a:pt x="2807997" y="2938632"/>
                </a:moveTo>
                <a:lnTo>
                  <a:pt x="2801268" y="2938632"/>
                </a:lnTo>
                <a:lnTo>
                  <a:pt x="2799865" y="2937958"/>
                </a:lnTo>
                <a:lnTo>
                  <a:pt x="2799654" y="2937362"/>
                </a:lnTo>
                <a:lnTo>
                  <a:pt x="2796637" y="2934822"/>
                </a:lnTo>
                <a:lnTo>
                  <a:pt x="2827048" y="2934822"/>
                </a:lnTo>
                <a:lnTo>
                  <a:pt x="2827048" y="2936092"/>
                </a:lnTo>
                <a:lnTo>
                  <a:pt x="2827204" y="2937362"/>
                </a:lnTo>
                <a:lnTo>
                  <a:pt x="2810059" y="2937362"/>
                </a:lnTo>
                <a:lnTo>
                  <a:pt x="2807997" y="2938632"/>
                </a:lnTo>
                <a:close/>
              </a:path>
              <a:path w="2830195" h="3338829">
                <a:moveTo>
                  <a:pt x="2687733" y="2947522"/>
                </a:moveTo>
                <a:lnTo>
                  <a:pt x="2680635" y="2943712"/>
                </a:lnTo>
                <a:lnTo>
                  <a:pt x="2680158" y="2941172"/>
                </a:lnTo>
                <a:lnTo>
                  <a:pt x="2677553" y="2939902"/>
                </a:lnTo>
                <a:lnTo>
                  <a:pt x="2675324" y="2939902"/>
                </a:lnTo>
                <a:lnTo>
                  <a:pt x="2674109" y="2937362"/>
                </a:lnTo>
                <a:lnTo>
                  <a:pt x="2695653" y="2937362"/>
                </a:lnTo>
                <a:lnTo>
                  <a:pt x="2695288" y="2939670"/>
                </a:lnTo>
                <a:lnTo>
                  <a:pt x="2694629" y="2939902"/>
                </a:lnTo>
                <a:lnTo>
                  <a:pt x="2689340" y="2944982"/>
                </a:lnTo>
                <a:lnTo>
                  <a:pt x="2687733" y="2947522"/>
                </a:lnTo>
                <a:close/>
              </a:path>
              <a:path w="2830195" h="3338829">
                <a:moveTo>
                  <a:pt x="2820515" y="2942442"/>
                </a:moveTo>
                <a:lnTo>
                  <a:pt x="2817070" y="2942442"/>
                </a:lnTo>
                <a:lnTo>
                  <a:pt x="2813453" y="2939902"/>
                </a:lnTo>
                <a:lnTo>
                  <a:pt x="2810059" y="2937362"/>
                </a:lnTo>
                <a:lnTo>
                  <a:pt x="2827204" y="2937362"/>
                </a:lnTo>
                <a:lnTo>
                  <a:pt x="2827671" y="2941172"/>
                </a:lnTo>
                <a:lnTo>
                  <a:pt x="2822099" y="2941172"/>
                </a:lnTo>
                <a:lnTo>
                  <a:pt x="2820515" y="2942442"/>
                </a:lnTo>
                <a:close/>
              </a:path>
              <a:path w="2830195" h="3338829">
                <a:moveTo>
                  <a:pt x="2659550" y="2941172"/>
                </a:moveTo>
                <a:lnTo>
                  <a:pt x="2659584" y="2939787"/>
                </a:lnTo>
                <a:lnTo>
                  <a:pt x="2661193" y="2938632"/>
                </a:lnTo>
                <a:lnTo>
                  <a:pt x="2659550" y="2941172"/>
                </a:lnTo>
                <a:close/>
              </a:path>
              <a:path w="2830195" h="3338829">
                <a:moveTo>
                  <a:pt x="2673009" y="2941172"/>
                </a:moveTo>
                <a:lnTo>
                  <a:pt x="2659550" y="2941172"/>
                </a:lnTo>
                <a:lnTo>
                  <a:pt x="2661193" y="2938632"/>
                </a:lnTo>
                <a:lnTo>
                  <a:pt x="2674405" y="2938632"/>
                </a:lnTo>
                <a:lnTo>
                  <a:pt x="2674702" y="2939902"/>
                </a:lnTo>
                <a:lnTo>
                  <a:pt x="2673009" y="2941172"/>
                </a:lnTo>
                <a:close/>
              </a:path>
              <a:path w="2830195" h="3338829">
                <a:moveTo>
                  <a:pt x="2659862" y="2960222"/>
                </a:moveTo>
                <a:lnTo>
                  <a:pt x="2654377" y="2955142"/>
                </a:lnTo>
                <a:lnTo>
                  <a:pt x="2651837" y="2944982"/>
                </a:lnTo>
                <a:lnTo>
                  <a:pt x="2654124" y="2943712"/>
                </a:lnTo>
                <a:lnTo>
                  <a:pt x="2659584" y="2939787"/>
                </a:lnTo>
                <a:lnTo>
                  <a:pt x="2659550" y="2941172"/>
                </a:lnTo>
                <a:lnTo>
                  <a:pt x="2673009" y="2941172"/>
                </a:lnTo>
                <a:lnTo>
                  <a:pt x="2671989" y="2943712"/>
                </a:lnTo>
                <a:lnTo>
                  <a:pt x="2671279" y="2943712"/>
                </a:lnTo>
                <a:lnTo>
                  <a:pt x="2670686" y="2944982"/>
                </a:lnTo>
                <a:lnTo>
                  <a:pt x="2671424" y="2946252"/>
                </a:lnTo>
                <a:lnTo>
                  <a:pt x="2669868" y="2948792"/>
                </a:lnTo>
                <a:lnTo>
                  <a:pt x="2668002" y="2950062"/>
                </a:lnTo>
                <a:lnTo>
                  <a:pt x="2665968" y="2953872"/>
                </a:lnTo>
                <a:lnTo>
                  <a:pt x="2665744" y="2955142"/>
                </a:lnTo>
                <a:lnTo>
                  <a:pt x="2659862" y="2960222"/>
                </a:lnTo>
                <a:close/>
              </a:path>
              <a:path w="2830195" h="3338829">
                <a:moveTo>
                  <a:pt x="2826397" y="2942442"/>
                </a:moveTo>
                <a:lnTo>
                  <a:pt x="2824444" y="2942442"/>
                </a:lnTo>
                <a:lnTo>
                  <a:pt x="2823431" y="2941172"/>
                </a:lnTo>
                <a:lnTo>
                  <a:pt x="2827671" y="2941172"/>
                </a:lnTo>
                <a:lnTo>
                  <a:pt x="2826397" y="2942442"/>
                </a:lnTo>
                <a:close/>
              </a:path>
              <a:path w="2830195" h="3338829">
                <a:moveTo>
                  <a:pt x="2801724" y="2985622"/>
                </a:moveTo>
                <a:lnTo>
                  <a:pt x="2768599" y="2985622"/>
                </a:lnTo>
                <a:lnTo>
                  <a:pt x="2767860" y="2984931"/>
                </a:lnTo>
                <a:lnTo>
                  <a:pt x="2767694" y="2984352"/>
                </a:lnTo>
                <a:lnTo>
                  <a:pt x="2767239" y="2984352"/>
                </a:lnTo>
                <a:lnTo>
                  <a:pt x="2766479" y="2981812"/>
                </a:lnTo>
                <a:lnTo>
                  <a:pt x="2766841" y="2980542"/>
                </a:lnTo>
                <a:lnTo>
                  <a:pt x="2767268" y="2978002"/>
                </a:lnTo>
                <a:lnTo>
                  <a:pt x="2768367" y="2978002"/>
                </a:lnTo>
                <a:lnTo>
                  <a:pt x="2771392" y="2974192"/>
                </a:lnTo>
                <a:lnTo>
                  <a:pt x="2772101" y="2971652"/>
                </a:lnTo>
                <a:lnTo>
                  <a:pt x="2774532" y="2970382"/>
                </a:lnTo>
                <a:lnTo>
                  <a:pt x="2765965" y="2970382"/>
                </a:lnTo>
                <a:lnTo>
                  <a:pt x="2764862" y="2968426"/>
                </a:lnTo>
                <a:lnTo>
                  <a:pt x="2764981" y="2966572"/>
                </a:lnTo>
                <a:lnTo>
                  <a:pt x="2763926" y="2966281"/>
                </a:lnTo>
                <a:lnTo>
                  <a:pt x="2764778" y="2964032"/>
                </a:lnTo>
                <a:lnTo>
                  <a:pt x="2763085" y="2961492"/>
                </a:lnTo>
                <a:lnTo>
                  <a:pt x="2760459" y="2961492"/>
                </a:lnTo>
                <a:lnTo>
                  <a:pt x="2758903" y="2957682"/>
                </a:lnTo>
                <a:lnTo>
                  <a:pt x="2758787" y="2955142"/>
                </a:lnTo>
                <a:lnTo>
                  <a:pt x="2759808" y="2952602"/>
                </a:lnTo>
                <a:lnTo>
                  <a:pt x="2761052" y="2950062"/>
                </a:lnTo>
                <a:lnTo>
                  <a:pt x="2762376" y="2950062"/>
                </a:lnTo>
                <a:lnTo>
                  <a:pt x="2761276" y="2948792"/>
                </a:lnTo>
                <a:lnTo>
                  <a:pt x="2760401" y="2947522"/>
                </a:lnTo>
                <a:lnTo>
                  <a:pt x="2757261" y="2946252"/>
                </a:lnTo>
                <a:lnTo>
                  <a:pt x="2748498" y="2946252"/>
                </a:lnTo>
                <a:lnTo>
                  <a:pt x="2745901" y="2943712"/>
                </a:lnTo>
                <a:lnTo>
                  <a:pt x="2744938" y="2942442"/>
                </a:lnTo>
                <a:lnTo>
                  <a:pt x="2784648" y="2942442"/>
                </a:lnTo>
                <a:lnTo>
                  <a:pt x="2784711" y="2942897"/>
                </a:lnTo>
                <a:lnTo>
                  <a:pt x="2784452" y="2943712"/>
                </a:lnTo>
                <a:lnTo>
                  <a:pt x="2784866" y="2943995"/>
                </a:lnTo>
                <a:lnTo>
                  <a:pt x="2785183" y="2946252"/>
                </a:lnTo>
                <a:lnTo>
                  <a:pt x="2757261" y="2946252"/>
                </a:lnTo>
                <a:lnTo>
                  <a:pt x="2753730" y="2947522"/>
                </a:lnTo>
                <a:lnTo>
                  <a:pt x="2778627" y="2947522"/>
                </a:lnTo>
                <a:lnTo>
                  <a:pt x="2779619" y="2950062"/>
                </a:lnTo>
                <a:lnTo>
                  <a:pt x="2780017" y="2951332"/>
                </a:lnTo>
                <a:lnTo>
                  <a:pt x="2779959" y="2952602"/>
                </a:lnTo>
                <a:lnTo>
                  <a:pt x="2795733" y="2952602"/>
                </a:lnTo>
                <a:lnTo>
                  <a:pt x="2794770" y="2955142"/>
                </a:lnTo>
                <a:lnTo>
                  <a:pt x="2791008" y="2955142"/>
                </a:lnTo>
                <a:lnTo>
                  <a:pt x="2791746" y="2956412"/>
                </a:lnTo>
                <a:lnTo>
                  <a:pt x="2792223" y="2957682"/>
                </a:lnTo>
                <a:lnTo>
                  <a:pt x="2792788" y="2958952"/>
                </a:lnTo>
                <a:lnTo>
                  <a:pt x="2791181" y="2960222"/>
                </a:lnTo>
                <a:lnTo>
                  <a:pt x="2788692" y="2961492"/>
                </a:lnTo>
                <a:lnTo>
                  <a:pt x="2786630" y="2964032"/>
                </a:lnTo>
                <a:lnTo>
                  <a:pt x="2786319" y="2966572"/>
                </a:lnTo>
                <a:lnTo>
                  <a:pt x="2785169" y="2967842"/>
                </a:lnTo>
                <a:lnTo>
                  <a:pt x="2780357" y="2967842"/>
                </a:lnTo>
                <a:lnTo>
                  <a:pt x="2779250" y="2971652"/>
                </a:lnTo>
                <a:lnTo>
                  <a:pt x="2783917" y="2974192"/>
                </a:lnTo>
                <a:lnTo>
                  <a:pt x="2783266" y="2979272"/>
                </a:lnTo>
                <a:lnTo>
                  <a:pt x="2787643" y="2979272"/>
                </a:lnTo>
                <a:lnTo>
                  <a:pt x="2789003" y="2980542"/>
                </a:lnTo>
                <a:lnTo>
                  <a:pt x="2827048" y="2980542"/>
                </a:lnTo>
                <a:lnTo>
                  <a:pt x="2827048" y="2983082"/>
                </a:lnTo>
                <a:lnTo>
                  <a:pt x="2802288" y="2983082"/>
                </a:lnTo>
                <a:lnTo>
                  <a:pt x="2802708" y="2984352"/>
                </a:lnTo>
                <a:lnTo>
                  <a:pt x="2767463" y="2984352"/>
                </a:lnTo>
                <a:lnTo>
                  <a:pt x="2767481" y="2984578"/>
                </a:lnTo>
                <a:lnTo>
                  <a:pt x="2802532" y="2984578"/>
                </a:lnTo>
                <a:lnTo>
                  <a:pt x="2801724" y="2985622"/>
                </a:lnTo>
                <a:close/>
              </a:path>
              <a:path w="2830195" h="3338829">
                <a:moveTo>
                  <a:pt x="2816868" y="2960222"/>
                </a:moveTo>
                <a:lnTo>
                  <a:pt x="2814357" y="2948792"/>
                </a:lnTo>
                <a:lnTo>
                  <a:pt x="2819921" y="2944982"/>
                </a:lnTo>
                <a:lnTo>
                  <a:pt x="2828546" y="2942442"/>
                </a:lnTo>
                <a:lnTo>
                  <a:pt x="2830044" y="2956412"/>
                </a:lnTo>
                <a:lnTo>
                  <a:pt x="2816868" y="2960222"/>
                </a:lnTo>
                <a:close/>
              </a:path>
              <a:path w="2830195" h="3338829">
                <a:moveTo>
                  <a:pt x="2784866" y="2943995"/>
                </a:moveTo>
                <a:lnTo>
                  <a:pt x="2784452" y="2943712"/>
                </a:lnTo>
                <a:lnTo>
                  <a:pt x="2784711" y="2942897"/>
                </a:lnTo>
                <a:lnTo>
                  <a:pt x="2784866" y="2943995"/>
                </a:lnTo>
                <a:close/>
              </a:path>
              <a:path w="2830195" h="3338829">
                <a:moveTo>
                  <a:pt x="2827048" y="2980542"/>
                </a:moveTo>
                <a:lnTo>
                  <a:pt x="2789003" y="2980542"/>
                </a:lnTo>
                <a:lnTo>
                  <a:pt x="2789452" y="2979272"/>
                </a:lnTo>
                <a:lnTo>
                  <a:pt x="2790045" y="2979272"/>
                </a:lnTo>
                <a:lnTo>
                  <a:pt x="2790979" y="2978002"/>
                </a:lnTo>
                <a:lnTo>
                  <a:pt x="2784763" y="2976732"/>
                </a:lnTo>
                <a:lnTo>
                  <a:pt x="2784170" y="2969112"/>
                </a:lnTo>
                <a:lnTo>
                  <a:pt x="2789032" y="2964032"/>
                </a:lnTo>
                <a:lnTo>
                  <a:pt x="2790530" y="2962762"/>
                </a:lnTo>
                <a:lnTo>
                  <a:pt x="2791232" y="2962762"/>
                </a:lnTo>
                <a:lnTo>
                  <a:pt x="2793301" y="2960222"/>
                </a:lnTo>
                <a:lnTo>
                  <a:pt x="2792650" y="2957682"/>
                </a:lnTo>
                <a:lnTo>
                  <a:pt x="2797679" y="2957682"/>
                </a:lnTo>
                <a:lnTo>
                  <a:pt x="2797399" y="2951332"/>
                </a:lnTo>
                <a:lnTo>
                  <a:pt x="2801919" y="2946252"/>
                </a:lnTo>
                <a:lnTo>
                  <a:pt x="2808029" y="2944982"/>
                </a:lnTo>
                <a:lnTo>
                  <a:pt x="2812519" y="2950062"/>
                </a:lnTo>
                <a:lnTo>
                  <a:pt x="2813901" y="2953872"/>
                </a:lnTo>
                <a:lnTo>
                  <a:pt x="2808885" y="2960222"/>
                </a:lnTo>
                <a:lnTo>
                  <a:pt x="2803221" y="2960222"/>
                </a:lnTo>
                <a:lnTo>
                  <a:pt x="2806072" y="2964032"/>
                </a:lnTo>
                <a:lnTo>
                  <a:pt x="2806383" y="2969112"/>
                </a:lnTo>
                <a:lnTo>
                  <a:pt x="2802426" y="2970382"/>
                </a:lnTo>
                <a:lnTo>
                  <a:pt x="2803641" y="2971652"/>
                </a:lnTo>
                <a:lnTo>
                  <a:pt x="2804350" y="2972922"/>
                </a:lnTo>
                <a:lnTo>
                  <a:pt x="2804488" y="2974192"/>
                </a:lnTo>
                <a:lnTo>
                  <a:pt x="2827048" y="2974192"/>
                </a:lnTo>
                <a:lnTo>
                  <a:pt x="2827048" y="2980542"/>
                </a:lnTo>
                <a:close/>
              </a:path>
              <a:path w="2830195" h="3338829">
                <a:moveTo>
                  <a:pt x="2795733" y="2952602"/>
                </a:moveTo>
                <a:lnTo>
                  <a:pt x="2779959" y="2952602"/>
                </a:lnTo>
                <a:lnTo>
                  <a:pt x="2782332" y="2950062"/>
                </a:lnTo>
                <a:lnTo>
                  <a:pt x="2786797" y="2946252"/>
                </a:lnTo>
                <a:lnTo>
                  <a:pt x="2790016" y="2947522"/>
                </a:lnTo>
                <a:lnTo>
                  <a:pt x="2794625" y="2947522"/>
                </a:lnTo>
                <a:lnTo>
                  <a:pt x="2793692" y="2948792"/>
                </a:lnTo>
                <a:lnTo>
                  <a:pt x="2792817" y="2948792"/>
                </a:lnTo>
                <a:lnTo>
                  <a:pt x="2794539" y="2950062"/>
                </a:lnTo>
                <a:lnTo>
                  <a:pt x="2795733" y="2952602"/>
                </a:lnTo>
                <a:close/>
              </a:path>
              <a:path w="2830195" h="3338829">
                <a:moveTo>
                  <a:pt x="2497798" y="2974192"/>
                </a:moveTo>
                <a:lnTo>
                  <a:pt x="2492226" y="2974192"/>
                </a:lnTo>
                <a:lnTo>
                  <a:pt x="2490309" y="2972922"/>
                </a:lnTo>
                <a:lnTo>
                  <a:pt x="2485613" y="2970382"/>
                </a:lnTo>
                <a:lnTo>
                  <a:pt x="2486944" y="2962762"/>
                </a:lnTo>
                <a:lnTo>
                  <a:pt x="2492002" y="2961492"/>
                </a:lnTo>
                <a:lnTo>
                  <a:pt x="2484028" y="2961492"/>
                </a:lnTo>
                <a:lnTo>
                  <a:pt x="2481742" y="2948792"/>
                </a:lnTo>
                <a:lnTo>
                  <a:pt x="2496184" y="2947522"/>
                </a:lnTo>
                <a:lnTo>
                  <a:pt x="2500453" y="2956412"/>
                </a:lnTo>
                <a:lnTo>
                  <a:pt x="2495280" y="2960222"/>
                </a:lnTo>
                <a:lnTo>
                  <a:pt x="2500820" y="2960222"/>
                </a:lnTo>
                <a:lnTo>
                  <a:pt x="2502855" y="2964032"/>
                </a:lnTo>
                <a:lnTo>
                  <a:pt x="2502291" y="2967842"/>
                </a:lnTo>
                <a:lnTo>
                  <a:pt x="2502941" y="2967842"/>
                </a:lnTo>
                <a:lnTo>
                  <a:pt x="2501582" y="2971652"/>
                </a:lnTo>
                <a:lnTo>
                  <a:pt x="2499715" y="2972922"/>
                </a:lnTo>
                <a:lnTo>
                  <a:pt x="2499122" y="2972922"/>
                </a:lnTo>
                <a:lnTo>
                  <a:pt x="2497798" y="2974192"/>
                </a:lnTo>
                <a:close/>
              </a:path>
              <a:path w="2830195" h="3338829">
                <a:moveTo>
                  <a:pt x="2730069" y="2969112"/>
                </a:moveTo>
                <a:lnTo>
                  <a:pt x="2727189" y="2964032"/>
                </a:lnTo>
                <a:lnTo>
                  <a:pt x="2725185" y="2961492"/>
                </a:lnTo>
                <a:lnTo>
                  <a:pt x="2727920" y="2957682"/>
                </a:lnTo>
                <a:lnTo>
                  <a:pt x="2723796" y="2956412"/>
                </a:lnTo>
                <a:lnTo>
                  <a:pt x="2722414" y="2956412"/>
                </a:lnTo>
                <a:lnTo>
                  <a:pt x="2721227" y="2953872"/>
                </a:lnTo>
                <a:lnTo>
                  <a:pt x="2721763" y="2950062"/>
                </a:lnTo>
                <a:lnTo>
                  <a:pt x="2719107" y="2950062"/>
                </a:lnTo>
                <a:lnTo>
                  <a:pt x="2717747" y="2947522"/>
                </a:lnTo>
                <a:lnTo>
                  <a:pt x="2742268" y="2947522"/>
                </a:lnTo>
                <a:lnTo>
                  <a:pt x="2742507" y="2948792"/>
                </a:lnTo>
                <a:lnTo>
                  <a:pt x="2741972" y="2950062"/>
                </a:lnTo>
                <a:lnTo>
                  <a:pt x="2741154" y="2951332"/>
                </a:lnTo>
                <a:lnTo>
                  <a:pt x="2740221" y="2951332"/>
                </a:lnTo>
                <a:lnTo>
                  <a:pt x="2739678" y="2953872"/>
                </a:lnTo>
                <a:lnTo>
                  <a:pt x="2739191" y="2956412"/>
                </a:lnTo>
                <a:lnTo>
                  <a:pt x="2723796" y="2956412"/>
                </a:lnTo>
                <a:lnTo>
                  <a:pt x="2723930" y="2957287"/>
                </a:lnTo>
                <a:lnTo>
                  <a:pt x="2739023" y="2957287"/>
                </a:lnTo>
                <a:lnTo>
                  <a:pt x="2738947" y="2957682"/>
                </a:lnTo>
                <a:lnTo>
                  <a:pt x="2739999" y="2957682"/>
                </a:lnTo>
                <a:lnTo>
                  <a:pt x="2740582" y="2960222"/>
                </a:lnTo>
                <a:lnTo>
                  <a:pt x="2740387" y="2962762"/>
                </a:lnTo>
                <a:lnTo>
                  <a:pt x="2737080" y="2967842"/>
                </a:lnTo>
                <a:lnTo>
                  <a:pt x="2730069" y="2969112"/>
                </a:lnTo>
                <a:close/>
              </a:path>
              <a:path w="2830195" h="3338829">
                <a:moveTo>
                  <a:pt x="2551529" y="2965302"/>
                </a:moveTo>
                <a:lnTo>
                  <a:pt x="2543780" y="2964032"/>
                </a:lnTo>
                <a:lnTo>
                  <a:pt x="2544800" y="2950062"/>
                </a:lnTo>
                <a:lnTo>
                  <a:pt x="2552738" y="2950062"/>
                </a:lnTo>
                <a:lnTo>
                  <a:pt x="2558016" y="2952602"/>
                </a:lnTo>
                <a:lnTo>
                  <a:pt x="2559755" y="2958952"/>
                </a:lnTo>
                <a:lnTo>
                  <a:pt x="2557684" y="2964032"/>
                </a:lnTo>
                <a:lnTo>
                  <a:pt x="2551529" y="2965302"/>
                </a:lnTo>
                <a:close/>
              </a:path>
              <a:path w="2830195" h="3338829">
                <a:moveTo>
                  <a:pt x="2641504" y="2957682"/>
                </a:moveTo>
                <a:lnTo>
                  <a:pt x="2627193" y="2957682"/>
                </a:lnTo>
                <a:lnTo>
                  <a:pt x="2630013" y="2951332"/>
                </a:lnTo>
                <a:lnTo>
                  <a:pt x="2635467" y="2950062"/>
                </a:lnTo>
                <a:lnTo>
                  <a:pt x="2640429" y="2952602"/>
                </a:lnTo>
                <a:lnTo>
                  <a:pt x="2641504" y="2957682"/>
                </a:lnTo>
                <a:close/>
              </a:path>
              <a:path w="2830195" h="3338829">
                <a:moveTo>
                  <a:pt x="2683895" y="2970382"/>
                </a:moveTo>
                <a:lnTo>
                  <a:pt x="2677432" y="2969112"/>
                </a:lnTo>
                <a:lnTo>
                  <a:pt x="2673326" y="2964032"/>
                </a:lnTo>
                <a:lnTo>
                  <a:pt x="2675831" y="2957682"/>
                </a:lnTo>
                <a:lnTo>
                  <a:pt x="2680751" y="2953872"/>
                </a:lnTo>
                <a:lnTo>
                  <a:pt x="2689962" y="2958952"/>
                </a:lnTo>
                <a:lnTo>
                  <a:pt x="2688464" y="2965302"/>
                </a:lnTo>
                <a:lnTo>
                  <a:pt x="2683895" y="2970382"/>
                </a:lnTo>
                <a:close/>
              </a:path>
              <a:path w="2830195" h="3338829">
                <a:moveTo>
                  <a:pt x="2639566" y="2983082"/>
                </a:moveTo>
                <a:lnTo>
                  <a:pt x="2610934" y="2983082"/>
                </a:lnTo>
                <a:lnTo>
                  <a:pt x="2613568" y="2979272"/>
                </a:lnTo>
                <a:lnTo>
                  <a:pt x="2613676" y="2978002"/>
                </a:lnTo>
                <a:lnTo>
                  <a:pt x="2612772" y="2971652"/>
                </a:lnTo>
                <a:lnTo>
                  <a:pt x="2611527" y="2967842"/>
                </a:lnTo>
                <a:lnTo>
                  <a:pt x="2616252" y="2965302"/>
                </a:lnTo>
                <a:lnTo>
                  <a:pt x="2614886" y="2960222"/>
                </a:lnTo>
                <a:lnTo>
                  <a:pt x="2617547" y="2956412"/>
                </a:lnTo>
                <a:lnTo>
                  <a:pt x="2622295" y="2955142"/>
                </a:lnTo>
                <a:lnTo>
                  <a:pt x="2627193" y="2957682"/>
                </a:lnTo>
                <a:lnTo>
                  <a:pt x="2641504" y="2957682"/>
                </a:lnTo>
                <a:lnTo>
                  <a:pt x="2641772" y="2958952"/>
                </a:lnTo>
                <a:lnTo>
                  <a:pt x="2649008" y="2958952"/>
                </a:lnTo>
                <a:lnTo>
                  <a:pt x="2650535" y="2960222"/>
                </a:lnTo>
                <a:lnTo>
                  <a:pt x="2653219" y="2961492"/>
                </a:lnTo>
                <a:lnTo>
                  <a:pt x="2653928" y="2962762"/>
                </a:lnTo>
                <a:lnTo>
                  <a:pt x="2628712" y="2962762"/>
                </a:lnTo>
                <a:lnTo>
                  <a:pt x="2628488" y="2965302"/>
                </a:lnTo>
                <a:lnTo>
                  <a:pt x="2626143" y="2965302"/>
                </a:lnTo>
                <a:lnTo>
                  <a:pt x="2625073" y="2967842"/>
                </a:lnTo>
                <a:lnTo>
                  <a:pt x="2625521" y="2974192"/>
                </a:lnTo>
                <a:lnTo>
                  <a:pt x="2639710" y="2974192"/>
                </a:lnTo>
                <a:lnTo>
                  <a:pt x="2641461" y="2976732"/>
                </a:lnTo>
                <a:lnTo>
                  <a:pt x="2639566" y="2983082"/>
                </a:lnTo>
                <a:close/>
              </a:path>
              <a:path w="2830195" h="3338829">
                <a:moveTo>
                  <a:pt x="2793808" y="2957682"/>
                </a:moveTo>
                <a:lnTo>
                  <a:pt x="2794285" y="2956412"/>
                </a:lnTo>
                <a:lnTo>
                  <a:pt x="2791008" y="2955142"/>
                </a:lnTo>
                <a:lnTo>
                  <a:pt x="2794770" y="2955142"/>
                </a:lnTo>
                <a:lnTo>
                  <a:pt x="2793808" y="2957682"/>
                </a:lnTo>
                <a:close/>
              </a:path>
              <a:path w="2830195" h="3338829">
                <a:moveTo>
                  <a:pt x="2739999" y="2957682"/>
                </a:moveTo>
                <a:lnTo>
                  <a:pt x="2738947" y="2957682"/>
                </a:lnTo>
                <a:lnTo>
                  <a:pt x="2739707" y="2956412"/>
                </a:lnTo>
                <a:lnTo>
                  <a:pt x="2739999" y="2957682"/>
                </a:lnTo>
                <a:close/>
              </a:path>
              <a:path w="2830195" h="3338829">
                <a:moveTo>
                  <a:pt x="2724613" y="2957682"/>
                </a:moveTo>
                <a:lnTo>
                  <a:pt x="2723991" y="2957682"/>
                </a:lnTo>
                <a:lnTo>
                  <a:pt x="2723930" y="2957287"/>
                </a:lnTo>
                <a:lnTo>
                  <a:pt x="2724613" y="2957682"/>
                </a:lnTo>
                <a:close/>
              </a:path>
              <a:path w="2830195" h="3338829">
                <a:moveTo>
                  <a:pt x="2583887" y="2981812"/>
                </a:moveTo>
                <a:lnTo>
                  <a:pt x="2574872" y="2981812"/>
                </a:lnTo>
                <a:lnTo>
                  <a:pt x="2572129" y="2978002"/>
                </a:lnTo>
                <a:lnTo>
                  <a:pt x="2569872" y="2974192"/>
                </a:lnTo>
                <a:lnTo>
                  <a:pt x="2572354" y="2969112"/>
                </a:lnTo>
                <a:lnTo>
                  <a:pt x="2577361" y="2969112"/>
                </a:lnTo>
                <a:lnTo>
                  <a:pt x="2573851" y="2964032"/>
                </a:lnTo>
                <a:lnTo>
                  <a:pt x="2575747" y="2958952"/>
                </a:lnTo>
                <a:lnTo>
                  <a:pt x="2586123" y="2957682"/>
                </a:lnTo>
                <a:lnTo>
                  <a:pt x="2587729" y="2961492"/>
                </a:lnTo>
                <a:lnTo>
                  <a:pt x="2589849" y="2965302"/>
                </a:lnTo>
                <a:lnTo>
                  <a:pt x="2589849" y="2966572"/>
                </a:lnTo>
                <a:lnTo>
                  <a:pt x="2590725" y="2966572"/>
                </a:lnTo>
                <a:lnTo>
                  <a:pt x="2592765" y="2967842"/>
                </a:lnTo>
                <a:lnTo>
                  <a:pt x="2593359" y="2967842"/>
                </a:lnTo>
                <a:lnTo>
                  <a:pt x="2594205" y="2969112"/>
                </a:lnTo>
                <a:lnTo>
                  <a:pt x="2596267" y="2971652"/>
                </a:lnTo>
                <a:lnTo>
                  <a:pt x="2596803" y="2972922"/>
                </a:lnTo>
                <a:lnTo>
                  <a:pt x="2595827" y="2975462"/>
                </a:lnTo>
                <a:lnTo>
                  <a:pt x="2583829" y="2975462"/>
                </a:lnTo>
                <a:lnTo>
                  <a:pt x="2583887" y="2981812"/>
                </a:lnTo>
                <a:close/>
              </a:path>
              <a:path w="2830195" h="3338829">
                <a:moveTo>
                  <a:pt x="2649008" y="2958952"/>
                </a:moveTo>
                <a:lnTo>
                  <a:pt x="2641772" y="2958952"/>
                </a:lnTo>
                <a:lnTo>
                  <a:pt x="2643581" y="2957682"/>
                </a:lnTo>
                <a:lnTo>
                  <a:pt x="2649008" y="2958952"/>
                </a:lnTo>
                <a:close/>
              </a:path>
              <a:path w="2830195" h="3338829">
                <a:moveTo>
                  <a:pt x="2500820" y="2960222"/>
                </a:moveTo>
                <a:lnTo>
                  <a:pt x="2495280" y="2960222"/>
                </a:lnTo>
                <a:lnTo>
                  <a:pt x="2500142" y="2958952"/>
                </a:lnTo>
                <a:lnTo>
                  <a:pt x="2500820" y="2960222"/>
                </a:lnTo>
                <a:close/>
              </a:path>
              <a:path w="2830195" h="3338829">
                <a:moveTo>
                  <a:pt x="2526284" y="2979272"/>
                </a:moveTo>
                <a:lnTo>
                  <a:pt x="2522384" y="2979272"/>
                </a:lnTo>
                <a:lnTo>
                  <a:pt x="2518940" y="2976732"/>
                </a:lnTo>
                <a:lnTo>
                  <a:pt x="2518824" y="2974192"/>
                </a:lnTo>
                <a:lnTo>
                  <a:pt x="2517522" y="2972922"/>
                </a:lnTo>
                <a:lnTo>
                  <a:pt x="2512377" y="2970382"/>
                </a:lnTo>
                <a:lnTo>
                  <a:pt x="2511842" y="2961492"/>
                </a:lnTo>
                <a:lnTo>
                  <a:pt x="2519584" y="2960222"/>
                </a:lnTo>
                <a:lnTo>
                  <a:pt x="2523151" y="2960222"/>
                </a:lnTo>
                <a:lnTo>
                  <a:pt x="2524338" y="2961492"/>
                </a:lnTo>
                <a:lnTo>
                  <a:pt x="2526509" y="2962762"/>
                </a:lnTo>
                <a:lnTo>
                  <a:pt x="2525438" y="2965302"/>
                </a:lnTo>
                <a:lnTo>
                  <a:pt x="2526624" y="2967842"/>
                </a:lnTo>
                <a:lnTo>
                  <a:pt x="2527927" y="2967842"/>
                </a:lnTo>
                <a:lnTo>
                  <a:pt x="2530669" y="2971652"/>
                </a:lnTo>
                <a:lnTo>
                  <a:pt x="2532898" y="2978002"/>
                </a:lnTo>
                <a:lnTo>
                  <a:pt x="2526284" y="2979272"/>
                </a:lnTo>
                <a:close/>
              </a:path>
              <a:path w="2830195" h="3338829">
                <a:moveTo>
                  <a:pt x="2807881" y="2961492"/>
                </a:moveTo>
                <a:lnTo>
                  <a:pt x="2803221" y="2960222"/>
                </a:lnTo>
                <a:lnTo>
                  <a:pt x="2808885" y="2960222"/>
                </a:lnTo>
                <a:lnTo>
                  <a:pt x="2807881" y="2961492"/>
                </a:lnTo>
                <a:close/>
              </a:path>
              <a:path w="2830195" h="3338829">
                <a:moveTo>
                  <a:pt x="2827048" y="2974192"/>
                </a:moveTo>
                <a:lnTo>
                  <a:pt x="2804488" y="2974192"/>
                </a:lnTo>
                <a:lnTo>
                  <a:pt x="2806014" y="2972922"/>
                </a:lnTo>
                <a:lnTo>
                  <a:pt x="2809719" y="2972922"/>
                </a:lnTo>
                <a:lnTo>
                  <a:pt x="2806374" y="2967842"/>
                </a:lnTo>
                <a:lnTo>
                  <a:pt x="2809590" y="2962762"/>
                </a:lnTo>
                <a:lnTo>
                  <a:pt x="2815266" y="2960222"/>
                </a:lnTo>
                <a:lnTo>
                  <a:pt x="2819299" y="2965302"/>
                </a:lnTo>
                <a:lnTo>
                  <a:pt x="2827065" y="2965302"/>
                </a:lnTo>
                <a:lnTo>
                  <a:pt x="2827048" y="2974192"/>
                </a:lnTo>
                <a:close/>
              </a:path>
              <a:path w="2830195" h="3338829">
                <a:moveTo>
                  <a:pt x="2827065" y="2965302"/>
                </a:moveTo>
                <a:lnTo>
                  <a:pt x="2819299" y="2965302"/>
                </a:lnTo>
                <a:lnTo>
                  <a:pt x="2827077" y="2961492"/>
                </a:lnTo>
                <a:lnTo>
                  <a:pt x="2827065" y="2965302"/>
                </a:lnTo>
                <a:close/>
              </a:path>
              <a:path w="2830195" h="3338829">
                <a:moveTo>
                  <a:pt x="2651020" y="2972922"/>
                </a:moveTo>
                <a:lnTo>
                  <a:pt x="2639797" y="2972922"/>
                </a:lnTo>
                <a:lnTo>
                  <a:pt x="2638129" y="2971922"/>
                </a:lnTo>
                <a:lnTo>
                  <a:pt x="2635246" y="2967842"/>
                </a:lnTo>
                <a:lnTo>
                  <a:pt x="2634255" y="2967842"/>
                </a:lnTo>
                <a:lnTo>
                  <a:pt x="2634682" y="2964032"/>
                </a:lnTo>
                <a:lnTo>
                  <a:pt x="2630159" y="2964032"/>
                </a:lnTo>
                <a:lnTo>
                  <a:pt x="2628712" y="2962762"/>
                </a:lnTo>
                <a:lnTo>
                  <a:pt x="2653928" y="2962762"/>
                </a:lnTo>
                <a:lnTo>
                  <a:pt x="2654637" y="2964032"/>
                </a:lnTo>
                <a:lnTo>
                  <a:pt x="2634682" y="2964032"/>
                </a:lnTo>
                <a:lnTo>
                  <a:pt x="2632446" y="2965302"/>
                </a:lnTo>
                <a:lnTo>
                  <a:pt x="2654478" y="2965302"/>
                </a:lnTo>
                <a:lnTo>
                  <a:pt x="2654160" y="2967842"/>
                </a:lnTo>
                <a:lnTo>
                  <a:pt x="2635246" y="2967842"/>
                </a:lnTo>
                <a:lnTo>
                  <a:pt x="2634428" y="2968180"/>
                </a:lnTo>
                <a:lnTo>
                  <a:pt x="2654117" y="2968180"/>
                </a:lnTo>
                <a:lnTo>
                  <a:pt x="2653842" y="2970382"/>
                </a:lnTo>
                <a:lnTo>
                  <a:pt x="2651020" y="2972922"/>
                </a:lnTo>
                <a:close/>
              </a:path>
              <a:path w="2830195" h="3338829">
                <a:moveTo>
                  <a:pt x="2764818" y="2969112"/>
                </a:moveTo>
                <a:lnTo>
                  <a:pt x="2750929" y="2969112"/>
                </a:lnTo>
                <a:lnTo>
                  <a:pt x="2751125" y="2966572"/>
                </a:lnTo>
                <a:lnTo>
                  <a:pt x="2755763" y="2964032"/>
                </a:lnTo>
                <a:lnTo>
                  <a:pt x="2763926" y="2966281"/>
                </a:lnTo>
                <a:lnTo>
                  <a:pt x="2763816" y="2966572"/>
                </a:lnTo>
                <a:lnTo>
                  <a:pt x="2764862" y="2968426"/>
                </a:lnTo>
                <a:lnTo>
                  <a:pt x="2764818" y="2969112"/>
                </a:lnTo>
                <a:close/>
              </a:path>
              <a:path w="2830195" h="3338829">
                <a:moveTo>
                  <a:pt x="2502941" y="2967842"/>
                </a:moveTo>
                <a:lnTo>
                  <a:pt x="2502291" y="2967842"/>
                </a:lnTo>
                <a:lnTo>
                  <a:pt x="2503847" y="2965302"/>
                </a:lnTo>
                <a:lnTo>
                  <a:pt x="2502941" y="2967842"/>
                </a:lnTo>
                <a:close/>
              </a:path>
              <a:path w="2830195" h="3338829">
                <a:moveTo>
                  <a:pt x="2694578" y="2980542"/>
                </a:moveTo>
                <a:lnTo>
                  <a:pt x="2689086" y="2978002"/>
                </a:lnTo>
                <a:lnTo>
                  <a:pt x="2687247" y="2972922"/>
                </a:lnTo>
                <a:lnTo>
                  <a:pt x="2688447" y="2967842"/>
                </a:lnTo>
                <a:lnTo>
                  <a:pt x="2691890" y="2965302"/>
                </a:lnTo>
                <a:lnTo>
                  <a:pt x="2696778" y="2965302"/>
                </a:lnTo>
                <a:lnTo>
                  <a:pt x="2700875" y="2970382"/>
                </a:lnTo>
                <a:lnTo>
                  <a:pt x="2699325" y="2976732"/>
                </a:lnTo>
                <a:lnTo>
                  <a:pt x="2694578" y="2980542"/>
                </a:lnTo>
                <a:close/>
              </a:path>
              <a:path w="2830195" h="3338829">
                <a:moveTo>
                  <a:pt x="2740980" y="2981812"/>
                </a:moveTo>
                <a:lnTo>
                  <a:pt x="2735778" y="2981812"/>
                </a:lnTo>
                <a:lnTo>
                  <a:pt x="2733969" y="2979272"/>
                </a:lnTo>
                <a:lnTo>
                  <a:pt x="2733463" y="2976732"/>
                </a:lnTo>
                <a:lnTo>
                  <a:pt x="2734396" y="2976732"/>
                </a:lnTo>
                <a:lnTo>
                  <a:pt x="2733238" y="2972922"/>
                </a:lnTo>
                <a:lnTo>
                  <a:pt x="2733492" y="2970382"/>
                </a:lnTo>
                <a:lnTo>
                  <a:pt x="2743752" y="2965302"/>
                </a:lnTo>
                <a:lnTo>
                  <a:pt x="2746407" y="2965302"/>
                </a:lnTo>
                <a:lnTo>
                  <a:pt x="2750929" y="2969112"/>
                </a:lnTo>
                <a:lnTo>
                  <a:pt x="2764818" y="2969112"/>
                </a:lnTo>
                <a:lnTo>
                  <a:pt x="2764409" y="2975462"/>
                </a:lnTo>
                <a:lnTo>
                  <a:pt x="2758954" y="2978002"/>
                </a:lnTo>
                <a:lnTo>
                  <a:pt x="2761754" y="2980542"/>
                </a:lnTo>
                <a:lnTo>
                  <a:pt x="2742818" y="2980542"/>
                </a:lnTo>
                <a:lnTo>
                  <a:pt x="2740980" y="2981812"/>
                </a:lnTo>
                <a:close/>
              </a:path>
              <a:path w="2830195" h="3338829">
                <a:moveTo>
                  <a:pt x="2764862" y="2968426"/>
                </a:moveTo>
                <a:lnTo>
                  <a:pt x="2763816" y="2966572"/>
                </a:lnTo>
                <a:lnTo>
                  <a:pt x="2763926" y="2966281"/>
                </a:lnTo>
                <a:lnTo>
                  <a:pt x="2764981" y="2966572"/>
                </a:lnTo>
                <a:lnTo>
                  <a:pt x="2764862" y="2968426"/>
                </a:lnTo>
                <a:close/>
              </a:path>
              <a:path w="2830195" h="3338829">
                <a:moveTo>
                  <a:pt x="2638129" y="2971922"/>
                </a:moveTo>
                <a:lnTo>
                  <a:pt x="2635557" y="2970382"/>
                </a:lnTo>
                <a:lnTo>
                  <a:pt x="2634428" y="2968180"/>
                </a:lnTo>
                <a:lnTo>
                  <a:pt x="2635246" y="2967842"/>
                </a:lnTo>
                <a:lnTo>
                  <a:pt x="2638129" y="2971922"/>
                </a:lnTo>
                <a:close/>
              </a:path>
              <a:path w="2830195" h="3338829">
                <a:moveTo>
                  <a:pt x="2782868" y="2970382"/>
                </a:moveTo>
                <a:lnTo>
                  <a:pt x="2781652" y="2970382"/>
                </a:lnTo>
                <a:lnTo>
                  <a:pt x="2780357" y="2967842"/>
                </a:lnTo>
                <a:lnTo>
                  <a:pt x="2785169" y="2967842"/>
                </a:lnTo>
                <a:lnTo>
                  <a:pt x="2782868" y="2970382"/>
                </a:lnTo>
                <a:close/>
              </a:path>
              <a:path w="2830195" h="3338829">
                <a:moveTo>
                  <a:pt x="2639710" y="2974192"/>
                </a:moveTo>
                <a:lnTo>
                  <a:pt x="2625521" y="2974192"/>
                </a:lnTo>
                <a:lnTo>
                  <a:pt x="2629110" y="2970382"/>
                </a:lnTo>
                <a:lnTo>
                  <a:pt x="2634428" y="2968180"/>
                </a:lnTo>
                <a:lnTo>
                  <a:pt x="2635557" y="2970382"/>
                </a:lnTo>
                <a:lnTo>
                  <a:pt x="2638129" y="2971922"/>
                </a:lnTo>
                <a:lnTo>
                  <a:pt x="2639710" y="2974192"/>
                </a:lnTo>
                <a:close/>
              </a:path>
              <a:path w="2830195" h="3338829">
                <a:moveTo>
                  <a:pt x="2770799" y="2971652"/>
                </a:moveTo>
                <a:lnTo>
                  <a:pt x="2767521" y="2970382"/>
                </a:lnTo>
                <a:lnTo>
                  <a:pt x="2773512" y="2970382"/>
                </a:lnTo>
                <a:lnTo>
                  <a:pt x="2770799" y="2971652"/>
                </a:lnTo>
                <a:close/>
              </a:path>
              <a:path w="2830195" h="3338829">
                <a:moveTo>
                  <a:pt x="2716249" y="2989432"/>
                </a:moveTo>
                <a:lnTo>
                  <a:pt x="2714751" y="2989432"/>
                </a:lnTo>
                <a:lnTo>
                  <a:pt x="2709296" y="2988162"/>
                </a:lnTo>
                <a:lnTo>
                  <a:pt x="2706018" y="2981812"/>
                </a:lnTo>
                <a:lnTo>
                  <a:pt x="2713000" y="2972922"/>
                </a:lnTo>
                <a:lnTo>
                  <a:pt x="2718709" y="2971652"/>
                </a:lnTo>
                <a:lnTo>
                  <a:pt x="2727500" y="2974192"/>
                </a:lnTo>
                <a:lnTo>
                  <a:pt x="2730662" y="2975462"/>
                </a:lnTo>
                <a:lnTo>
                  <a:pt x="2730633" y="2981812"/>
                </a:lnTo>
                <a:lnTo>
                  <a:pt x="2729758" y="2984352"/>
                </a:lnTo>
                <a:lnTo>
                  <a:pt x="2728007" y="2985622"/>
                </a:lnTo>
                <a:lnTo>
                  <a:pt x="2722132" y="2985622"/>
                </a:lnTo>
                <a:lnTo>
                  <a:pt x="2721394" y="2986892"/>
                </a:lnTo>
                <a:lnTo>
                  <a:pt x="2718876" y="2988162"/>
                </a:lnTo>
                <a:lnTo>
                  <a:pt x="2718570" y="2988524"/>
                </a:lnTo>
                <a:lnTo>
                  <a:pt x="2716249" y="2989432"/>
                </a:lnTo>
                <a:close/>
              </a:path>
              <a:path w="2830195" h="3338829">
                <a:moveTo>
                  <a:pt x="2593388" y="2981812"/>
                </a:moveTo>
                <a:lnTo>
                  <a:pt x="2586601" y="2980542"/>
                </a:lnTo>
                <a:lnTo>
                  <a:pt x="2583829" y="2975462"/>
                </a:lnTo>
                <a:lnTo>
                  <a:pt x="2595827" y="2975462"/>
                </a:lnTo>
                <a:lnTo>
                  <a:pt x="2593388" y="2981812"/>
                </a:lnTo>
                <a:close/>
              </a:path>
              <a:path w="2830195" h="3338829">
                <a:moveTo>
                  <a:pt x="2787643" y="2979272"/>
                </a:moveTo>
                <a:lnTo>
                  <a:pt x="2783266" y="2979272"/>
                </a:lnTo>
                <a:lnTo>
                  <a:pt x="2785328" y="2978002"/>
                </a:lnTo>
                <a:lnTo>
                  <a:pt x="2787643" y="2979272"/>
                </a:lnTo>
                <a:close/>
              </a:path>
              <a:path w="2830195" h="3338829">
                <a:moveTo>
                  <a:pt x="2542750" y="2994512"/>
                </a:moveTo>
                <a:lnTo>
                  <a:pt x="2536913" y="2991972"/>
                </a:lnTo>
                <a:lnTo>
                  <a:pt x="2533636" y="2986892"/>
                </a:lnTo>
                <a:lnTo>
                  <a:pt x="2537449" y="2980542"/>
                </a:lnTo>
                <a:lnTo>
                  <a:pt x="2543360" y="2981812"/>
                </a:lnTo>
                <a:lnTo>
                  <a:pt x="2548285" y="2985622"/>
                </a:lnTo>
                <a:lnTo>
                  <a:pt x="2547311" y="2990702"/>
                </a:lnTo>
                <a:lnTo>
                  <a:pt x="2542750" y="2994512"/>
                </a:lnTo>
                <a:close/>
              </a:path>
              <a:path w="2830195" h="3338829">
                <a:moveTo>
                  <a:pt x="2706244" y="2990702"/>
                </a:moveTo>
                <a:lnTo>
                  <a:pt x="2656497" y="2990702"/>
                </a:lnTo>
                <a:lnTo>
                  <a:pt x="2660853" y="2989432"/>
                </a:lnTo>
                <a:lnTo>
                  <a:pt x="2661191" y="2983082"/>
                </a:lnTo>
                <a:lnTo>
                  <a:pt x="2664855" y="2980542"/>
                </a:lnTo>
                <a:lnTo>
                  <a:pt x="2669584" y="2980542"/>
                </a:lnTo>
                <a:lnTo>
                  <a:pt x="2673117" y="2984352"/>
                </a:lnTo>
                <a:lnTo>
                  <a:pt x="2684000" y="2984352"/>
                </a:lnTo>
                <a:lnTo>
                  <a:pt x="2684709" y="2986892"/>
                </a:lnTo>
                <a:lnTo>
                  <a:pt x="2695982" y="2986892"/>
                </a:lnTo>
                <a:lnTo>
                  <a:pt x="2700989" y="2988162"/>
                </a:lnTo>
                <a:lnTo>
                  <a:pt x="2705508" y="2988162"/>
                </a:lnTo>
                <a:lnTo>
                  <a:pt x="2706244" y="2990702"/>
                </a:lnTo>
                <a:close/>
              </a:path>
              <a:path w="2830195" h="3338829">
                <a:moveTo>
                  <a:pt x="2684000" y="2984352"/>
                </a:moveTo>
                <a:lnTo>
                  <a:pt x="2673117" y="2984352"/>
                </a:lnTo>
                <a:lnTo>
                  <a:pt x="2676540" y="2980542"/>
                </a:lnTo>
                <a:lnTo>
                  <a:pt x="2683291" y="2981812"/>
                </a:lnTo>
                <a:lnTo>
                  <a:pt x="2684000" y="2984352"/>
                </a:lnTo>
                <a:close/>
              </a:path>
              <a:path w="2830195" h="3338829">
                <a:moveTo>
                  <a:pt x="2743383" y="2994512"/>
                </a:moveTo>
                <a:lnTo>
                  <a:pt x="2740358" y="2985622"/>
                </a:lnTo>
                <a:lnTo>
                  <a:pt x="2744794" y="2980542"/>
                </a:lnTo>
                <a:lnTo>
                  <a:pt x="2761754" y="2980542"/>
                </a:lnTo>
                <a:lnTo>
                  <a:pt x="2761725" y="2985622"/>
                </a:lnTo>
                <a:lnTo>
                  <a:pt x="2758339" y="2988162"/>
                </a:lnTo>
                <a:lnTo>
                  <a:pt x="2759554" y="2988162"/>
                </a:lnTo>
                <a:lnTo>
                  <a:pt x="2761190" y="2989432"/>
                </a:lnTo>
                <a:lnTo>
                  <a:pt x="2771732" y="2989432"/>
                </a:lnTo>
                <a:lnTo>
                  <a:pt x="2772694" y="2991972"/>
                </a:lnTo>
                <a:lnTo>
                  <a:pt x="2786572" y="2991972"/>
                </a:lnTo>
                <a:lnTo>
                  <a:pt x="2785986" y="2993242"/>
                </a:lnTo>
                <a:lnTo>
                  <a:pt x="2750307" y="2993242"/>
                </a:lnTo>
                <a:lnTo>
                  <a:pt x="2743383" y="2994512"/>
                </a:lnTo>
                <a:close/>
              </a:path>
              <a:path w="2830195" h="3338829">
                <a:moveTo>
                  <a:pt x="2585190" y="2994512"/>
                </a:moveTo>
                <a:lnTo>
                  <a:pt x="2558816" y="2994512"/>
                </a:lnTo>
                <a:lnTo>
                  <a:pt x="2559670" y="2986892"/>
                </a:lnTo>
                <a:lnTo>
                  <a:pt x="2566927" y="2981812"/>
                </a:lnTo>
                <a:lnTo>
                  <a:pt x="2571370" y="2990702"/>
                </a:lnTo>
                <a:lnTo>
                  <a:pt x="2585103" y="2990702"/>
                </a:lnTo>
                <a:lnTo>
                  <a:pt x="2585190" y="2994512"/>
                </a:lnTo>
                <a:close/>
              </a:path>
              <a:path w="2830195" h="3338829">
                <a:moveTo>
                  <a:pt x="2613763" y="3007212"/>
                </a:moveTo>
                <a:lnTo>
                  <a:pt x="2605117" y="3007212"/>
                </a:lnTo>
                <a:lnTo>
                  <a:pt x="2603054" y="2997052"/>
                </a:lnTo>
                <a:lnTo>
                  <a:pt x="2605768" y="2995782"/>
                </a:lnTo>
                <a:lnTo>
                  <a:pt x="2606274" y="2993242"/>
                </a:lnTo>
                <a:lnTo>
                  <a:pt x="2606412" y="2991972"/>
                </a:lnTo>
                <a:lnTo>
                  <a:pt x="2605059" y="2990702"/>
                </a:lnTo>
                <a:lnTo>
                  <a:pt x="2605142" y="2987085"/>
                </a:lnTo>
                <a:lnTo>
                  <a:pt x="2605030" y="2985622"/>
                </a:lnTo>
                <a:lnTo>
                  <a:pt x="2608619" y="2981812"/>
                </a:lnTo>
                <a:lnTo>
                  <a:pt x="2610934" y="2983082"/>
                </a:lnTo>
                <a:lnTo>
                  <a:pt x="2634935" y="2983082"/>
                </a:lnTo>
                <a:lnTo>
                  <a:pt x="2636939" y="2984352"/>
                </a:lnTo>
                <a:lnTo>
                  <a:pt x="2636570" y="2985622"/>
                </a:lnTo>
                <a:lnTo>
                  <a:pt x="2638972" y="2988162"/>
                </a:lnTo>
                <a:lnTo>
                  <a:pt x="2640673" y="2988162"/>
                </a:lnTo>
                <a:lnTo>
                  <a:pt x="2644319" y="2991972"/>
                </a:lnTo>
                <a:lnTo>
                  <a:pt x="2644339" y="2993242"/>
                </a:lnTo>
                <a:lnTo>
                  <a:pt x="2617186" y="2993242"/>
                </a:lnTo>
                <a:lnTo>
                  <a:pt x="2614755" y="2995782"/>
                </a:lnTo>
                <a:lnTo>
                  <a:pt x="2617244" y="2999592"/>
                </a:lnTo>
                <a:lnTo>
                  <a:pt x="2616194" y="3000862"/>
                </a:lnTo>
                <a:lnTo>
                  <a:pt x="2615572" y="3000862"/>
                </a:lnTo>
                <a:lnTo>
                  <a:pt x="2615523" y="3001318"/>
                </a:lnTo>
                <a:lnTo>
                  <a:pt x="2615356" y="3001876"/>
                </a:lnTo>
                <a:lnTo>
                  <a:pt x="2615145" y="3002132"/>
                </a:lnTo>
                <a:lnTo>
                  <a:pt x="2615280" y="3002132"/>
                </a:lnTo>
                <a:lnTo>
                  <a:pt x="2613763" y="3007212"/>
                </a:lnTo>
                <a:close/>
              </a:path>
              <a:path w="2830195" h="3338829">
                <a:moveTo>
                  <a:pt x="2695982" y="2986892"/>
                </a:moveTo>
                <a:lnTo>
                  <a:pt x="2684709" y="2986892"/>
                </a:lnTo>
                <a:lnTo>
                  <a:pt x="2688435" y="2983082"/>
                </a:lnTo>
                <a:lnTo>
                  <a:pt x="2692364" y="2985622"/>
                </a:lnTo>
                <a:lnTo>
                  <a:pt x="2695982" y="2986892"/>
                </a:lnTo>
                <a:close/>
              </a:path>
              <a:path w="2830195" h="3338829">
                <a:moveTo>
                  <a:pt x="2827048" y="2985622"/>
                </a:moveTo>
                <a:lnTo>
                  <a:pt x="2804039" y="2985622"/>
                </a:lnTo>
                <a:lnTo>
                  <a:pt x="2802939" y="2984352"/>
                </a:lnTo>
                <a:lnTo>
                  <a:pt x="2802288" y="2983082"/>
                </a:lnTo>
                <a:lnTo>
                  <a:pt x="2827048" y="2983082"/>
                </a:lnTo>
                <a:lnTo>
                  <a:pt x="2827048" y="2985622"/>
                </a:lnTo>
                <a:close/>
              </a:path>
              <a:path w="2830195" h="3338829">
                <a:moveTo>
                  <a:pt x="2767860" y="2984931"/>
                </a:moveTo>
                <a:lnTo>
                  <a:pt x="2767481" y="2984578"/>
                </a:lnTo>
                <a:lnTo>
                  <a:pt x="2767463" y="2984352"/>
                </a:lnTo>
                <a:lnTo>
                  <a:pt x="2767694" y="2984352"/>
                </a:lnTo>
                <a:lnTo>
                  <a:pt x="2767860" y="2984931"/>
                </a:lnTo>
                <a:close/>
              </a:path>
              <a:path w="2830195" h="3338829">
                <a:moveTo>
                  <a:pt x="2786116" y="2991972"/>
                </a:moveTo>
                <a:lnTo>
                  <a:pt x="2772694" y="2991972"/>
                </a:lnTo>
                <a:lnTo>
                  <a:pt x="2773121" y="2990702"/>
                </a:lnTo>
                <a:lnTo>
                  <a:pt x="2773657" y="2989432"/>
                </a:lnTo>
                <a:lnTo>
                  <a:pt x="2771732" y="2989432"/>
                </a:lnTo>
                <a:lnTo>
                  <a:pt x="2768483" y="2986892"/>
                </a:lnTo>
                <a:lnTo>
                  <a:pt x="2767665" y="2986892"/>
                </a:lnTo>
                <a:lnTo>
                  <a:pt x="2767481" y="2984578"/>
                </a:lnTo>
                <a:lnTo>
                  <a:pt x="2767860" y="2984931"/>
                </a:lnTo>
                <a:lnTo>
                  <a:pt x="2768056" y="2985622"/>
                </a:lnTo>
                <a:lnTo>
                  <a:pt x="2827048" y="2985622"/>
                </a:lnTo>
                <a:lnTo>
                  <a:pt x="2827048" y="2986892"/>
                </a:lnTo>
                <a:lnTo>
                  <a:pt x="2768483" y="2986892"/>
                </a:lnTo>
                <a:lnTo>
                  <a:pt x="2767937" y="2987085"/>
                </a:lnTo>
                <a:lnTo>
                  <a:pt x="2827048" y="2987085"/>
                </a:lnTo>
                <a:lnTo>
                  <a:pt x="2827048" y="2990702"/>
                </a:lnTo>
                <a:lnTo>
                  <a:pt x="2786601" y="2990702"/>
                </a:lnTo>
                <a:lnTo>
                  <a:pt x="2786116" y="2991972"/>
                </a:lnTo>
                <a:close/>
              </a:path>
              <a:path w="2830195" h="3338829">
                <a:moveTo>
                  <a:pt x="2585103" y="2990702"/>
                </a:moveTo>
                <a:lnTo>
                  <a:pt x="2571370" y="2990702"/>
                </a:lnTo>
                <a:lnTo>
                  <a:pt x="2576710" y="2985622"/>
                </a:lnTo>
                <a:lnTo>
                  <a:pt x="2585103" y="2990702"/>
                </a:lnTo>
                <a:close/>
              </a:path>
              <a:path w="2830195" h="3338829">
                <a:moveTo>
                  <a:pt x="2658986" y="3018642"/>
                </a:moveTo>
                <a:lnTo>
                  <a:pt x="2653277" y="3016102"/>
                </a:lnTo>
                <a:lnTo>
                  <a:pt x="2652206" y="3008482"/>
                </a:lnTo>
                <a:lnTo>
                  <a:pt x="2652966" y="3008482"/>
                </a:lnTo>
                <a:lnTo>
                  <a:pt x="2650593" y="3003402"/>
                </a:lnTo>
                <a:lnTo>
                  <a:pt x="2650991" y="3003402"/>
                </a:lnTo>
                <a:lnTo>
                  <a:pt x="2650195" y="3002132"/>
                </a:lnTo>
                <a:lnTo>
                  <a:pt x="2649232" y="3002132"/>
                </a:lnTo>
                <a:lnTo>
                  <a:pt x="2646128" y="2997052"/>
                </a:lnTo>
                <a:lnTo>
                  <a:pt x="2645224" y="2994512"/>
                </a:lnTo>
                <a:lnTo>
                  <a:pt x="2648190" y="2990702"/>
                </a:lnTo>
                <a:lnTo>
                  <a:pt x="2652431" y="2985622"/>
                </a:lnTo>
                <a:lnTo>
                  <a:pt x="2656497" y="2990702"/>
                </a:lnTo>
                <a:lnTo>
                  <a:pt x="2706244" y="2990702"/>
                </a:lnTo>
                <a:lnTo>
                  <a:pt x="2706611" y="2991972"/>
                </a:lnTo>
                <a:lnTo>
                  <a:pt x="2672300" y="2991972"/>
                </a:lnTo>
                <a:lnTo>
                  <a:pt x="2671250" y="2993242"/>
                </a:lnTo>
                <a:lnTo>
                  <a:pt x="2669868" y="2994512"/>
                </a:lnTo>
                <a:lnTo>
                  <a:pt x="2667944" y="2994512"/>
                </a:lnTo>
                <a:lnTo>
                  <a:pt x="2670575" y="3000787"/>
                </a:lnTo>
                <a:lnTo>
                  <a:pt x="2664784" y="3002119"/>
                </a:lnTo>
                <a:lnTo>
                  <a:pt x="2664659" y="3005942"/>
                </a:lnTo>
                <a:lnTo>
                  <a:pt x="2664637" y="3007212"/>
                </a:lnTo>
                <a:lnTo>
                  <a:pt x="2665824" y="3008482"/>
                </a:lnTo>
                <a:lnTo>
                  <a:pt x="2666026" y="3012292"/>
                </a:lnTo>
                <a:lnTo>
                  <a:pt x="2664275" y="3014832"/>
                </a:lnTo>
                <a:lnTo>
                  <a:pt x="2661815" y="3016102"/>
                </a:lnTo>
                <a:lnTo>
                  <a:pt x="2658986" y="3018642"/>
                </a:lnTo>
                <a:close/>
              </a:path>
              <a:path w="2830195" h="3338829">
                <a:moveTo>
                  <a:pt x="2705508" y="2988162"/>
                </a:moveTo>
                <a:lnTo>
                  <a:pt x="2700989" y="2988162"/>
                </a:lnTo>
                <a:lnTo>
                  <a:pt x="2704773" y="2985622"/>
                </a:lnTo>
                <a:lnTo>
                  <a:pt x="2705508" y="2988162"/>
                </a:lnTo>
                <a:close/>
              </a:path>
              <a:path w="2830195" h="3338829">
                <a:moveTo>
                  <a:pt x="2726314" y="2986892"/>
                </a:moveTo>
                <a:lnTo>
                  <a:pt x="2725040" y="2986892"/>
                </a:lnTo>
                <a:lnTo>
                  <a:pt x="2723347" y="2985622"/>
                </a:lnTo>
                <a:lnTo>
                  <a:pt x="2727298" y="2985622"/>
                </a:lnTo>
                <a:lnTo>
                  <a:pt x="2726314" y="2986892"/>
                </a:lnTo>
                <a:close/>
              </a:path>
              <a:path w="2830195" h="3338829">
                <a:moveTo>
                  <a:pt x="2771732" y="2989432"/>
                </a:moveTo>
                <a:lnTo>
                  <a:pt x="2771225" y="2989432"/>
                </a:lnTo>
                <a:lnTo>
                  <a:pt x="2767937" y="2987085"/>
                </a:lnTo>
                <a:lnTo>
                  <a:pt x="2768483" y="2986892"/>
                </a:lnTo>
                <a:lnTo>
                  <a:pt x="2771732" y="2989432"/>
                </a:lnTo>
                <a:close/>
              </a:path>
              <a:path w="2830195" h="3338829">
                <a:moveTo>
                  <a:pt x="2771225" y="2989432"/>
                </a:moveTo>
                <a:lnTo>
                  <a:pt x="2762347" y="2989432"/>
                </a:lnTo>
                <a:lnTo>
                  <a:pt x="2764894" y="2988162"/>
                </a:lnTo>
                <a:lnTo>
                  <a:pt x="2767937" y="2987085"/>
                </a:lnTo>
                <a:lnTo>
                  <a:pt x="2771225" y="2989432"/>
                </a:lnTo>
                <a:close/>
              </a:path>
              <a:path w="2830195" h="3338829">
                <a:moveTo>
                  <a:pt x="2525944" y="3003402"/>
                </a:moveTo>
                <a:lnTo>
                  <a:pt x="2520455" y="3000869"/>
                </a:lnTo>
                <a:lnTo>
                  <a:pt x="2516451" y="2995782"/>
                </a:lnTo>
                <a:lnTo>
                  <a:pt x="2521682" y="2988162"/>
                </a:lnTo>
                <a:lnTo>
                  <a:pt x="2528014" y="2989432"/>
                </a:lnTo>
                <a:lnTo>
                  <a:pt x="2532137" y="2994512"/>
                </a:lnTo>
                <a:lnTo>
                  <a:pt x="2530646" y="2999592"/>
                </a:lnTo>
                <a:lnTo>
                  <a:pt x="2525944" y="3003402"/>
                </a:lnTo>
                <a:close/>
              </a:path>
              <a:path w="2830195" h="3338829">
                <a:moveTo>
                  <a:pt x="2720149" y="2989432"/>
                </a:moveTo>
                <a:lnTo>
                  <a:pt x="2717805" y="2989432"/>
                </a:lnTo>
                <a:lnTo>
                  <a:pt x="2718570" y="2988524"/>
                </a:lnTo>
                <a:lnTo>
                  <a:pt x="2719498" y="2988162"/>
                </a:lnTo>
                <a:lnTo>
                  <a:pt x="2720149" y="2989432"/>
                </a:lnTo>
                <a:close/>
              </a:path>
              <a:path w="2830195" h="3338829">
                <a:moveTo>
                  <a:pt x="2722667" y="3022452"/>
                </a:moveTo>
                <a:lnTo>
                  <a:pt x="2715800" y="3018642"/>
                </a:lnTo>
                <a:lnTo>
                  <a:pt x="2715460" y="3017372"/>
                </a:lnTo>
                <a:lnTo>
                  <a:pt x="2713340" y="3014832"/>
                </a:lnTo>
                <a:lnTo>
                  <a:pt x="2713731" y="3014832"/>
                </a:lnTo>
                <a:lnTo>
                  <a:pt x="2710996" y="3013562"/>
                </a:lnTo>
                <a:lnTo>
                  <a:pt x="2708847" y="3011022"/>
                </a:lnTo>
                <a:lnTo>
                  <a:pt x="2718570" y="2988524"/>
                </a:lnTo>
                <a:lnTo>
                  <a:pt x="2717805" y="2989432"/>
                </a:lnTo>
                <a:lnTo>
                  <a:pt x="2720149" y="2989432"/>
                </a:lnTo>
                <a:lnTo>
                  <a:pt x="2720800" y="2990702"/>
                </a:lnTo>
                <a:lnTo>
                  <a:pt x="2724107" y="2991972"/>
                </a:lnTo>
                <a:lnTo>
                  <a:pt x="2730185" y="2991972"/>
                </a:lnTo>
                <a:lnTo>
                  <a:pt x="2732363" y="2994512"/>
                </a:lnTo>
                <a:lnTo>
                  <a:pt x="2735300" y="2999592"/>
                </a:lnTo>
                <a:lnTo>
                  <a:pt x="2736038" y="3002132"/>
                </a:lnTo>
                <a:lnTo>
                  <a:pt x="2733918" y="3005942"/>
                </a:lnTo>
                <a:lnTo>
                  <a:pt x="2732131" y="3005942"/>
                </a:lnTo>
                <a:lnTo>
                  <a:pt x="2730945" y="3008482"/>
                </a:lnTo>
                <a:lnTo>
                  <a:pt x="2731516" y="3011022"/>
                </a:lnTo>
                <a:lnTo>
                  <a:pt x="2730040" y="3013562"/>
                </a:lnTo>
                <a:lnTo>
                  <a:pt x="2740416" y="3013562"/>
                </a:lnTo>
                <a:lnTo>
                  <a:pt x="2740387" y="3016102"/>
                </a:lnTo>
                <a:lnTo>
                  <a:pt x="2728181" y="3016102"/>
                </a:lnTo>
                <a:lnTo>
                  <a:pt x="2725663" y="3019912"/>
                </a:lnTo>
                <a:lnTo>
                  <a:pt x="2725818" y="3020304"/>
                </a:lnTo>
                <a:lnTo>
                  <a:pt x="2722667" y="3022452"/>
                </a:lnTo>
                <a:close/>
              </a:path>
              <a:path w="2830195" h="3338829">
                <a:moveTo>
                  <a:pt x="2548244" y="3007212"/>
                </a:moveTo>
                <a:lnTo>
                  <a:pt x="2544402" y="2997052"/>
                </a:lnTo>
                <a:lnTo>
                  <a:pt x="2548389" y="2991972"/>
                </a:lnTo>
                <a:lnTo>
                  <a:pt x="2551551" y="2989432"/>
                </a:lnTo>
                <a:lnTo>
                  <a:pt x="2557289" y="2990702"/>
                </a:lnTo>
                <a:lnTo>
                  <a:pt x="2558816" y="2994512"/>
                </a:lnTo>
                <a:lnTo>
                  <a:pt x="2585190" y="2994512"/>
                </a:lnTo>
                <a:lnTo>
                  <a:pt x="2585253" y="2998322"/>
                </a:lnTo>
                <a:lnTo>
                  <a:pt x="2568005" y="2998322"/>
                </a:lnTo>
                <a:lnTo>
                  <a:pt x="2571194" y="3003402"/>
                </a:lnTo>
                <a:lnTo>
                  <a:pt x="2554467" y="3003402"/>
                </a:lnTo>
                <a:lnTo>
                  <a:pt x="2548244" y="3007212"/>
                </a:lnTo>
                <a:close/>
              </a:path>
              <a:path w="2830195" h="3338829">
                <a:moveTo>
                  <a:pt x="2730185" y="2991972"/>
                </a:moveTo>
                <a:lnTo>
                  <a:pt x="2724107" y="2991972"/>
                </a:lnTo>
                <a:lnTo>
                  <a:pt x="2725011" y="2990702"/>
                </a:lnTo>
                <a:lnTo>
                  <a:pt x="2730185" y="2991972"/>
                </a:lnTo>
                <a:close/>
              </a:path>
              <a:path w="2830195" h="3338829">
                <a:moveTo>
                  <a:pt x="2827073" y="2999592"/>
                </a:moveTo>
                <a:lnTo>
                  <a:pt x="2801159" y="2999592"/>
                </a:lnTo>
                <a:lnTo>
                  <a:pt x="2800455" y="2999127"/>
                </a:lnTo>
                <a:lnTo>
                  <a:pt x="2800226" y="2998322"/>
                </a:lnTo>
                <a:lnTo>
                  <a:pt x="2799712" y="2998322"/>
                </a:lnTo>
                <a:lnTo>
                  <a:pt x="2799459" y="2997052"/>
                </a:lnTo>
                <a:lnTo>
                  <a:pt x="2799372" y="2995782"/>
                </a:lnTo>
                <a:lnTo>
                  <a:pt x="2796919" y="2995782"/>
                </a:lnTo>
                <a:lnTo>
                  <a:pt x="2794343" y="2994512"/>
                </a:lnTo>
                <a:lnTo>
                  <a:pt x="2789734" y="2993242"/>
                </a:lnTo>
                <a:lnTo>
                  <a:pt x="2788265" y="2990702"/>
                </a:lnTo>
                <a:lnTo>
                  <a:pt x="2827048" y="2990702"/>
                </a:lnTo>
                <a:lnTo>
                  <a:pt x="2827048" y="2993242"/>
                </a:lnTo>
                <a:lnTo>
                  <a:pt x="2827692" y="2997052"/>
                </a:lnTo>
                <a:lnTo>
                  <a:pt x="2827073" y="2999592"/>
                </a:lnTo>
                <a:close/>
              </a:path>
              <a:path w="2830195" h="3338829">
                <a:moveTo>
                  <a:pt x="2680324" y="3038962"/>
                </a:moveTo>
                <a:lnTo>
                  <a:pt x="2677017" y="3036422"/>
                </a:lnTo>
                <a:lnTo>
                  <a:pt x="2673884" y="3033882"/>
                </a:lnTo>
                <a:lnTo>
                  <a:pt x="2674299" y="3031342"/>
                </a:lnTo>
                <a:lnTo>
                  <a:pt x="2674420" y="3028383"/>
                </a:lnTo>
                <a:lnTo>
                  <a:pt x="2674246" y="3024992"/>
                </a:lnTo>
                <a:lnTo>
                  <a:pt x="2672669" y="3021182"/>
                </a:lnTo>
                <a:lnTo>
                  <a:pt x="2675722" y="3017372"/>
                </a:lnTo>
                <a:lnTo>
                  <a:pt x="2669580" y="3017372"/>
                </a:lnTo>
                <a:lnTo>
                  <a:pt x="2666837" y="3012292"/>
                </a:lnTo>
                <a:lnTo>
                  <a:pt x="2668174" y="3007212"/>
                </a:lnTo>
                <a:lnTo>
                  <a:pt x="2674275" y="3004672"/>
                </a:lnTo>
                <a:lnTo>
                  <a:pt x="2671822" y="3002132"/>
                </a:lnTo>
                <a:lnTo>
                  <a:pt x="2672046" y="2997052"/>
                </a:lnTo>
                <a:lnTo>
                  <a:pt x="2675577" y="2995782"/>
                </a:lnTo>
                <a:lnTo>
                  <a:pt x="2674166" y="2994512"/>
                </a:lnTo>
                <a:lnTo>
                  <a:pt x="2672611" y="2993242"/>
                </a:lnTo>
                <a:lnTo>
                  <a:pt x="2672300" y="2991972"/>
                </a:lnTo>
                <a:lnTo>
                  <a:pt x="2706105" y="2991972"/>
                </a:lnTo>
                <a:lnTo>
                  <a:pt x="2707009" y="2994512"/>
                </a:lnTo>
                <a:lnTo>
                  <a:pt x="2709469" y="2997052"/>
                </a:lnTo>
                <a:lnTo>
                  <a:pt x="2707870" y="2998322"/>
                </a:lnTo>
                <a:lnTo>
                  <a:pt x="2705258" y="2998322"/>
                </a:lnTo>
                <a:lnTo>
                  <a:pt x="2704180" y="2999592"/>
                </a:lnTo>
                <a:lnTo>
                  <a:pt x="2704965" y="3001728"/>
                </a:lnTo>
                <a:lnTo>
                  <a:pt x="2704980" y="3001876"/>
                </a:lnTo>
                <a:lnTo>
                  <a:pt x="2704719" y="3002132"/>
                </a:lnTo>
                <a:lnTo>
                  <a:pt x="2696633" y="3002132"/>
                </a:lnTo>
                <a:lnTo>
                  <a:pt x="2696343" y="3004682"/>
                </a:lnTo>
                <a:lnTo>
                  <a:pt x="2695461" y="3005942"/>
                </a:lnTo>
                <a:lnTo>
                  <a:pt x="2681995" y="3005942"/>
                </a:lnTo>
                <a:lnTo>
                  <a:pt x="2680809" y="3007212"/>
                </a:lnTo>
                <a:lnTo>
                  <a:pt x="2678153" y="3007212"/>
                </a:lnTo>
                <a:lnTo>
                  <a:pt x="2680556" y="3009752"/>
                </a:lnTo>
                <a:lnTo>
                  <a:pt x="2680166" y="3014386"/>
                </a:lnTo>
                <a:lnTo>
                  <a:pt x="2677473" y="3016102"/>
                </a:lnTo>
                <a:lnTo>
                  <a:pt x="2685838" y="3016102"/>
                </a:lnTo>
                <a:lnTo>
                  <a:pt x="2687813" y="3022452"/>
                </a:lnTo>
                <a:lnTo>
                  <a:pt x="2686966" y="3023722"/>
                </a:lnTo>
                <a:lnTo>
                  <a:pt x="2687560" y="3027532"/>
                </a:lnTo>
                <a:lnTo>
                  <a:pt x="2689334" y="3030084"/>
                </a:lnTo>
                <a:lnTo>
                  <a:pt x="2688182" y="3032612"/>
                </a:lnTo>
                <a:lnTo>
                  <a:pt x="2686576" y="3036422"/>
                </a:lnTo>
                <a:lnTo>
                  <a:pt x="2680324" y="3038962"/>
                </a:lnTo>
                <a:close/>
              </a:path>
              <a:path w="2830195" h="3338829">
                <a:moveTo>
                  <a:pt x="2636179" y="3002132"/>
                </a:moveTo>
                <a:lnTo>
                  <a:pt x="2633379" y="2999592"/>
                </a:lnTo>
                <a:lnTo>
                  <a:pt x="2632164" y="2998322"/>
                </a:lnTo>
                <a:lnTo>
                  <a:pt x="2631599" y="2997052"/>
                </a:lnTo>
                <a:lnTo>
                  <a:pt x="2630695" y="2997052"/>
                </a:lnTo>
                <a:lnTo>
                  <a:pt x="2629566" y="2995782"/>
                </a:lnTo>
                <a:lnTo>
                  <a:pt x="2627214" y="2995782"/>
                </a:lnTo>
                <a:lnTo>
                  <a:pt x="2625832" y="2994512"/>
                </a:lnTo>
                <a:lnTo>
                  <a:pt x="2624899" y="2994512"/>
                </a:lnTo>
                <a:lnTo>
                  <a:pt x="2623517" y="2993242"/>
                </a:lnTo>
                <a:lnTo>
                  <a:pt x="2644339" y="2993242"/>
                </a:lnTo>
                <a:lnTo>
                  <a:pt x="2644377" y="2995782"/>
                </a:lnTo>
                <a:lnTo>
                  <a:pt x="2642141" y="2998322"/>
                </a:lnTo>
                <a:lnTo>
                  <a:pt x="2639998" y="3000869"/>
                </a:lnTo>
                <a:lnTo>
                  <a:pt x="2636179" y="3002132"/>
                </a:lnTo>
                <a:close/>
              </a:path>
              <a:path w="2830195" h="3338829">
                <a:moveTo>
                  <a:pt x="2749236" y="3000862"/>
                </a:moveTo>
                <a:lnTo>
                  <a:pt x="2750307" y="2993242"/>
                </a:lnTo>
                <a:lnTo>
                  <a:pt x="2785986" y="2993242"/>
                </a:lnTo>
                <a:lnTo>
                  <a:pt x="2784228" y="2997052"/>
                </a:lnTo>
                <a:lnTo>
                  <a:pt x="2782925" y="2998322"/>
                </a:lnTo>
                <a:lnTo>
                  <a:pt x="2752145" y="2998322"/>
                </a:lnTo>
                <a:lnTo>
                  <a:pt x="2749479" y="3000787"/>
                </a:lnTo>
                <a:lnTo>
                  <a:pt x="2749236" y="3000862"/>
                </a:lnTo>
                <a:close/>
              </a:path>
              <a:path w="2830195" h="3338829">
                <a:moveTo>
                  <a:pt x="2625884" y="2994769"/>
                </a:moveTo>
                <a:lnTo>
                  <a:pt x="2625637" y="2994512"/>
                </a:lnTo>
                <a:lnTo>
                  <a:pt x="2625832" y="2994512"/>
                </a:lnTo>
                <a:lnTo>
                  <a:pt x="2625884" y="2994769"/>
                </a:lnTo>
                <a:close/>
              </a:path>
              <a:path w="2830195" h="3338829">
                <a:moveTo>
                  <a:pt x="2626853" y="2995782"/>
                </a:moveTo>
                <a:lnTo>
                  <a:pt x="2626086" y="2995782"/>
                </a:lnTo>
                <a:lnTo>
                  <a:pt x="2625884" y="2994769"/>
                </a:lnTo>
                <a:lnTo>
                  <a:pt x="2626853" y="2995782"/>
                </a:lnTo>
                <a:close/>
              </a:path>
              <a:path w="2830195" h="3338829">
                <a:moveTo>
                  <a:pt x="2800588" y="2999592"/>
                </a:moveTo>
                <a:lnTo>
                  <a:pt x="2787194" y="2999592"/>
                </a:lnTo>
                <a:lnTo>
                  <a:pt x="2791464" y="2998322"/>
                </a:lnTo>
                <a:lnTo>
                  <a:pt x="2792419" y="2997052"/>
                </a:lnTo>
                <a:lnTo>
                  <a:pt x="2797541" y="2997052"/>
                </a:lnTo>
                <a:lnTo>
                  <a:pt x="2799235" y="2998322"/>
                </a:lnTo>
                <a:lnTo>
                  <a:pt x="2800455" y="2999127"/>
                </a:lnTo>
                <a:lnTo>
                  <a:pt x="2800588" y="2999592"/>
                </a:lnTo>
                <a:close/>
              </a:path>
              <a:path w="2830195" h="3338829">
                <a:moveTo>
                  <a:pt x="2585356" y="3005942"/>
                </a:moveTo>
                <a:lnTo>
                  <a:pt x="2571991" y="3004682"/>
                </a:lnTo>
                <a:lnTo>
                  <a:pt x="2571612" y="3004067"/>
                </a:lnTo>
                <a:lnTo>
                  <a:pt x="2569105" y="2998322"/>
                </a:lnTo>
                <a:lnTo>
                  <a:pt x="2585253" y="2998322"/>
                </a:lnTo>
                <a:lnTo>
                  <a:pt x="2585356" y="3005942"/>
                </a:lnTo>
                <a:close/>
              </a:path>
              <a:path w="2830195" h="3338829">
                <a:moveTo>
                  <a:pt x="2706271" y="2999592"/>
                </a:moveTo>
                <a:lnTo>
                  <a:pt x="2705258" y="2998322"/>
                </a:lnTo>
                <a:lnTo>
                  <a:pt x="2707870" y="2998322"/>
                </a:lnTo>
                <a:lnTo>
                  <a:pt x="2706271" y="2999592"/>
                </a:lnTo>
                <a:close/>
              </a:path>
              <a:path w="2830195" h="3338829">
                <a:moveTo>
                  <a:pt x="2754037" y="2999383"/>
                </a:moveTo>
                <a:lnTo>
                  <a:pt x="2752145" y="2998322"/>
                </a:lnTo>
                <a:lnTo>
                  <a:pt x="2757485" y="2998322"/>
                </a:lnTo>
                <a:lnTo>
                  <a:pt x="2754037" y="2999383"/>
                </a:lnTo>
                <a:close/>
              </a:path>
              <a:path w="2830195" h="3338829">
                <a:moveTo>
                  <a:pt x="2809270" y="3008482"/>
                </a:moveTo>
                <a:lnTo>
                  <a:pt x="2758534" y="3008482"/>
                </a:lnTo>
                <a:lnTo>
                  <a:pt x="2758401" y="3005885"/>
                </a:lnTo>
                <a:lnTo>
                  <a:pt x="2758607" y="3004430"/>
                </a:lnTo>
                <a:lnTo>
                  <a:pt x="2759750" y="3003402"/>
                </a:lnTo>
                <a:lnTo>
                  <a:pt x="2757485" y="2998322"/>
                </a:lnTo>
                <a:lnTo>
                  <a:pt x="2781370" y="2998322"/>
                </a:lnTo>
                <a:lnTo>
                  <a:pt x="2781144" y="2999012"/>
                </a:lnTo>
                <a:lnTo>
                  <a:pt x="2776370" y="3000862"/>
                </a:lnTo>
                <a:lnTo>
                  <a:pt x="2780125" y="3002132"/>
                </a:lnTo>
                <a:lnTo>
                  <a:pt x="2807490" y="3002132"/>
                </a:lnTo>
                <a:lnTo>
                  <a:pt x="2809408" y="3003402"/>
                </a:lnTo>
                <a:lnTo>
                  <a:pt x="2810030" y="3007212"/>
                </a:lnTo>
                <a:lnTo>
                  <a:pt x="2809270" y="3008482"/>
                </a:lnTo>
                <a:close/>
              </a:path>
              <a:path w="2830195" h="3338829">
                <a:moveTo>
                  <a:pt x="2781144" y="2999012"/>
                </a:moveTo>
                <a:lnTo>
                  <a:pt x="2781370" y="2998322"/>
                </a:lnTo>
                <a:lnTo>
                  <a:pt x="2782365" y="2998539"/>
                </a:lnTo>
                <a:lnTo>
                  <a:pt x="2781144" y="2999012"/>
                </a:lnTo>
                <a:close/>
              </a:path>
              <a:path w="2830195" h="3338829">
                <a:moveTo>
                  <a:pt x="2782365" y="2998539"/>
                </a:moveTo>
                <a:lnTo>
                  <a:pt x="2781370" y="2998322"/>
                </a:lnTo>
                <a:lnTo>
                  <a:pt x="2782925" y="2998322"/>
                </a:lnTo>
                <a:lnTo>
                  <a:pt x="2782365" y="2998539"/>
                </a:lnTo>
                <a:close/>
              </a:path>
              <a:path w="2830195" h="3338829">
                <a:moveTo>
                  <a:pt x="2816166" y="3004672"/>
                </a:moveTo>
                <a:lnTo>
                  <a:pt x="2812461" y="3003402"/>
                </a:lnTo>
                <a:lnTo>
                  <a:pt x="2810624" y="3003402"/>
                </a:lnTo>
                <a:lnTo>
                  <a:pt x="2808988" y="3002132"/>
                </a:lnTo>
                <a:lnTo>
                  <a:pt x="2780125" y="3002132"/>
                </a:lnTo>
                <a:lnTo>
                  <a:pt x="2781144" y="2999012"/>
                </a:lnTo>
                <a:lnTo>
                  <a:pt x="2782365" y="2998539"/>
                </a:lnTo>
                <a:lnTo>
                  <a:pt x="2787194" y="2999592"/>
                </a:lnTo>
                <a:lnTo>
                  <a:pt x="2827073" y="2999592"/>
                </a:lnTo>
                <a:lnTo>
                  <a:pt x="2826763" y="3000862"/>
                </a:lnTo>
                <a:lnTo>
                  <a:pt x="2821672" y="3000862"/>
                </a:lnTo>
                <a:lnTo>
                  <a:pt x="2817150" y="3002132"/>
                </a:lnTo>
                <a:lnTo>
                  <a:pt x="2816166" y="3004672"/>
                </a:lnTo>
                <a:close/>
              </a:path>
              <a:path w="2830195" h="3338829">
                <a:moveTo>
                  <a:pt x="2801159" y="2999592"/>
                </a:moveTo>
                <a:lnTo>
                  <a:pt x="2800588" y="2999592"/>
                </a:lnTo>
                <a:lnTo>
                  <a:pt x="2800455" y="2999127"/>
                </a:lnTo>
                <a:lnTo>
                  <a:pt x="2801159" y="2999592"/>
                </a:lnTo>
                <a:close/>
              </a:path>
              <a:path w="2830195" h="3338829">
                <a:moveTo>
                  <a:pt x="2756648" y="3019912"/>
                </a:moveTo>
                <a:lnTo>
                  <a:pt x="2744772" y="3019912"/>
                </a:lnTo>
                <a:lnTo>
                  <a:pt x="2743498" y="3018642"/>
                </a:lnTo>
                <a:lnTo>
                  <a:pt x="2742963" y="3018642"/>
                </a:lnTo>
                <a:lnTo>
                  <a:pt x="2742939" y="3017218"/>
                </a:lnTo>
                <a:lnTo>
                  <a:pt x="2743781" y="3013562"/>
                </a:lnTo>
                <a:lnTo>
                  <a:pt x="2745959" y="3011022"/>
                </a:lnTo>
                <a:lnTo>
                  <a:pt x="2746183" y="3011022"/>
                </a:lnTo>
                <a:lnTo>
                  <a:pt x="2745365" y="3009752"/>
                </a:lnTo>
                <a:lnTo>
                  <a:pt x="2745987" y="3007212"/>
                </a:lnTo>
                <a:lnTo>
                  <a:pt x="2745278" y="3004672"/>
                </a:lnTo>
                <a:lnTo>
                  <a:pt x="2749479" y="3000787"/>
                </a:lnTo>
                <a:lnTo>
                  <a:pt x="2754037" y="2999383"/>
                </a:lnTo>
                <a:lnTo>
                  <a:pt x="2758932" y="3002132"/>
                </a:lnTo>
                <a:lnTo>
                  <a:pt x="2758607" y="3004430"/>
                </a:lnTo>
                <a:lnTo>
                  <a:pt x="2758339" y="3004672"/>
                </a:lnTo>
                <a:lnTo>
                  <a:pt x="2758393" y="3005942"/>
                </a:lnTo>
                <a:lnTo>
                  <a:pt x="2757854" y="3009752"/>
                </a:lnTo>
                <a:lnTo>
                  <a:pt x="2756269" y="3011022"/>
                </a:lnTo>
                <a:lnTo>
                  <a:pt x="2755676" y="3013562"/>
                </a:lnTo>
                <a:lnTo>
                  <a:pt x="2756190" y="3013562"/>
                </a:lnTo>
                <a:lnTo>
                  <a:pt x="2755423" y="3017372"/>
                </a:lnTo>
                <a:lnTo>
                  <a:pt x="2756035" y="3018642"/>
                </a:lnTo>
                <a:lnTo>
                  <a:pt x="2743498" y="3018642"/>
                </a:lnTo>
                <a:lnTo>
                  <a:pt x="2744772" y="3019912"/>
                </a:lnTo>
                <a:lnTo>
                  <a:pt x="2756648" y="3019912"/>
                </a:lnTo>
                <a:close/>
              </a:path>
              <a:path w="2830195" h="3338829">
                <a:moveTo>
                  <a:pt x="2615523" y="3001318"/>
                </a:moveTo>
                <a:lnTo>
                  <a:pt x="2615572" y="3000862"/>
                </a:lnTo>
                <a:lnTo>
                  <a:pt x="2615523" y="3001318"/>
                </a:lnTo>
                <a:close/>
              </a:path>
              <a:path w="2830195" h="3338829">
                <a:moveTo>
                  <a:pt x="2615478" y="3001728"/>
                </a:moveTo>
                <a:lnTo>
                  <a:pt x="2615523" y="3001318"/>
                </a:lnTo>
                <a:lnTo>
                  <a:pt x="2615659" y="3000862"/>
                </a:lnTo>
                <a:lnTo>
                  <a:pt x="2616194" y="3000862"/>
                </a:lnTo>
                <a:lnTo>
                  <a:pt x="2615478" y="3001728"/>
                </a:lnTo>
                <a:close/>
              </a:path>
              <a:path w="2830195" h="3338829">
                <a:moveTo>
                  <a:pt x="2705113" y="3002132"/>
                </a:moveTo>
                <a:lnTo>
                  <a:pt x="2705131" y="3001728"/>
                </a:lnTo>
                <a:lnTo>
                  <a:pt x="2706018" y="3000862"/>
                </a:lnTo>
                <a:lnTo>
                  <a:pt x="2705113" y="3002132"/>
                </a:lnTo>
                <a:close/>
              </a:path>
              <a:path w="2830195" h="3338829">
                <a:moveTo>
                  <a:pt x="2821702" y="3000869"/>
                </a:moveTo>
                <a:close/>
              </a:path>
              <a:path w="2830195" h="3338829">
                <a:moveTo>
                  <a:pt x="2826457" y="3002119"/>
                </a:moveTo>
                <a:lnTo>
                  <a:pt x="2821702" y="3000869"/>
                </a:lnTo>
                <a:lnTo>
                  <a:pt x="2826763" y="3000862"/>
                </a:lnTo>
                <a:lnTo>
                  <a:pt x="2826457" y="3002119"/>
                </a:lnTo>
                <a:close/>
              </a:path>
              <a:path w="2830195" h="3338829">
                <a:moveTo>
                  <a:pt x="2615435" y="3002132"/>
                </a:moveTo>
                <a:lnTo>
                  <a:pt x="2615280" y="3002132"/>
                </a:lnTo>
                <a:lnTo>
                  <a:pt x="2615356" y="3001876"/>
                </a:lnTo>
                <a:lnTo>
                  <a:pt x="2615478" y="3001728"/>
                </a:lnTo>
                <a:lnTo>
                  <a:pt x="2615435" y="3002132"/>
                </a:lnTo>
                <a:close/>
              </a:path>
              <a:path w="2830195" h="3338829">
                <a:moveTo>
                  <a:pt x="2826144" y="3003402"/>
                </a:moveTo>
                <a:lnTo>
                  <a:pt x="2826457" y="3002119"/>
                </a:lnTo>
                <a:lnTo>
                  <a:pt x="2826144" y="3003402"/>
                </a:lnTo>
                <a:close/>
              </a:path>
              <a:path w="2830195" h="3338829">
                <a:moveTo>
                  <a:pt x="2699744" y="3004672"/>
                </a:moveTo>
                <a:lnTo>
                  <a:pt x="2696633" y="3002132"/>
                </a:lnTo>
                <a:lnTo>
                  <a:pt x="2704719" y="3002132"/>
                </a:lnTo>
                <a:lnTo>
                  <a:pt x="2703420" y="3003402"/>
                </a:lnTo>
                <a:lnTo>
                  <a:pt x="2699744" y="3004672"/>
                </a:lnTo>
                <a:close/>
              </a:path>
              <a:path w="2830195" h="3338829">
                <a:moveTo>
                  <a:pt x="2567216" y="3013562"/>
                </a:moveTo>
                <a:lnTo>
                  <a:pt x="2551862" y="3013562"/>
                </a:lnTo>
                <a:lnTo>
                  <a:pt x="2551240" y="3011022"/>
                </a:lnTo>
                <a:lnTo>
                  <a:pt x="2550958" y="3009752"/>
                </a:lnTo>
                <a:lnTo>
                  <a:pt x="2551103" y="3008482"/>
                </a:lnTo>
                <a:lnTo>
                  <a:pt x="2551327" y="3005942"/>
                </a:lnTo>
                <a:lnTo>
                  <a:pt x="2552542" y="3004672"/>
                </a:lnTo>
                <a:lnTo>
                  <a:pt x="2554467" y="3003402"/>
                </a:lnTo>
                <a:lnTo>
                  <a:pt x="2571194" y="3003402"/>
                </a:lnTo>
                <a:lnTo>
                  <a:pt x="2571612" y="3004067"/>
                </a:lnTo>
                <a:lnTo>
                  <a:pt x="2571876" y="3004672"/>
                </a:lnTo>
                <a:lnTo>
                  <a:pt x="2571863" y="3005942"/>
                </a:lnTo>
                <a:lnTo>
                  <a:pt x="2571478" y="3009752"/>
                </a:lnTo>
                <a:lnTo>
                  <a:pt x="2569843" y="3012292"/>
                </a:lnTo>
                <a:lnTo>
                  <a:pt x="2567216" y="3013562"/>
                </a:lnTo>
                <a:close/>
              </a:path>
              <a:path w="2830195" h="3338829">
                <a:moveTo>
                  <a:pt x="2601105" y="3016102"/>
                </a:moveTo>
                <a:lnTo>
                  <a:pt x="2596550" y="3016102"/>
                </a:lnTo>
                <a:lnTo>
                  <a:pt x="2593019" y="3012292"/>
                </a:lnTo>
                <a:lnTo>
                  <a:pt x="2593279" y="3007212"/>
                </a:lnTo>
                <a:lnTo>
                  <a:pt x="2596623" y="3004672"/>
                </a:lnTo>
                <a:lnTo>
                  <a:pt x="2601048" y="3003402"/>
                </a:lnTo>
                <a:lnTo>
                  <a:pt x="2604552" y="3007212"/>
                </a:lnTo>
                <a:lnTo>
                  <a:pt x="2604501" y="3012292"/>
                </a:lnTo>
                <a:lnTo>
                  <a:pt x="2601105" y="3016102"/>
                </a:lnTo>
                <a:close/>
              </a:path>
              <a:path w="2830195" h="3338829">
                <a:moveTo>
                  <a:pt x="2571991" y="3004682"/>
                </a:moveTo>
                <a:lnTo>
                  <a:pt x="2571612" y="3004067"/>
                </a:lnTo>
                <a:lnTo>
                  <a:pt x="2571991" y="3004682"/>
                </a:lnTo>
                <a:close/>
              </a:path>
              <a:path w="2830195" h="3338829">
                <a:moveTo>
                  <a:pt x="2540959" y="3017372"/>
                </a:moveTo>
                <a:lnTo>
                  <a:pt x="2535843" y="3017372"/>
                </a:lnTo>
                <a:lnTo>
                  <a:pt x="2532466" y="3013562"/>
                </a:lnTo>
                <a:lnTo>
                  <a:pt x="2532864" y="3008482"/>
                </a:lnTo>
                <a:lnTo>
                  <a:pt x="2536094" y="3004672"/>
                </a:lnTo>
                <a:lnTo>
                  <a:pt x="2541218" y="3004682"/>
                </a:lnTo>
                <a:lnTo>
                  <a:pt x="2544373" y="3009752"/>
                </a:lnTo>
                <a:lnTo>
                  <a:pt x="2544046" y="3014832"/>
                </a:lnTo>
                <a:lnTo>
                  <a:pt x="2540959" y="3017372"/>
                </a:lnTo>
                <a:close/>
              </a:path>
              <a:path w="2830195" h="3338829">
                <a:moveTo>
                  <a:pt x="2622966" y="3027532"/>
                </a:moveTo>
                <a:lnTo>
                  <a:pt x="2608792" y="3027532"/>
                </a:lnTo>
                <a:lnTo>
                  <a:pt x="2608619" y="3023722"/>
                </a:lnTo>
                <a:lnTo>
                  <a:pt x="2610290" y="3019912"/>
                </a:lnTo>
                <a:lnTo>
                  <a:pt x="2613626" y="3019912"/>
                </a:lnTo>
                <a:lnTo>
                  <a:pt x="2610883" y="3014832"/>
                </a:lnTo>
                <a:lnTo>
                  <a:pt x="2617041" y="3013562"/>
                </a:lnTo>
                <a:lnTo>
                  <a:pt x="2617128" y="3009752"/>
                </a:lnTo>
                <a:lnTo>
                  <a:pt x="2614552" y="3009752"/>
                </a:lnTo>
                <a:lnTo>
                  <a:pt x="2616310" y="3004672"/>
                </a:lnTo>
                <a:lnTo>
                  <a:pt x="2618539" y="3005942"/>
                </a:lnTo>
                <a:lnTo>
                  <a:pt x="2619696" y="3007212"/>
                </a:lnTo>
                <a:lnTo>
                  <a:pt x="2620746" y="3008482"/>
                </a:lnTo>
                <a:lnTo>
                  <a:pt x="2624964" y="3009752"/>
                </a:lnTo>
                <a:lnTo>
                  <a:pt x="2626935" y="3014832"/>
                </a:lnTo>
                <a:lnTo>
                  <a:pt x="2625767" y="3019912"/>
                </a:lnTo>
                <a:lnTo>
                  <a:pt x="2620688" y="3022452"/>
                </a:lnTo>
                <a:lnTo>
                  <a:pt x="2622966" y="3027532"/>
                </a:lnTo>
                <a:close/>
              </a:path>
              <a:path w="2830195" h="3338829">
                <a:moveTo>
                  <a:pt x="2587563" y="3021182"/>
                </a:moveTo>
                <a:lnTo>
                  <a:pt x="2571312" y="3019912"/>
                </a:lnTo>
                <a:lnTo>
                  <a:pt x="2571652" y="3008482"/>
                </a:lnTo>
                <a:lnTo>
                  <a:pt x="2579278" y="3007212"/>
                </a:lnTo>
                <a:lnTo>
                  <a:pt x="2588301" y="3005942"/>
                </a:lnTo>
                <a:lnTo>
                  <a:pt x="2587563" y="3021182"/>
                </a:lnTo>
                <a:close/>
              </a:path>
              <a:path w="2830195" h="3338829">
                <a:moveTo>
                  <a:pt x="2619769" y="3007212"/>
                </a:moveTo>
                <a:lnTo>
                  <a:pt x="2618792" y="3005942"/>
                </a:lnTo>
                <a:lnTo>
                  <a:pt x="2619769" y="3007212"/>
                </a:lnTo>
                <a:close/>
              </a:path>
              <a:path w="2830195" h="3338829">
                <a:moveTo>
                  <a:pt x="2691431" y="3013562"/>
                </a:moveTo>
                <a:lnTo>
                  <a:pt x="2686742" y="3013562"/>
                </a:lnTo>
                <a:lnTo>
                  <a:pt x="2687589" y="3012292"/>
                </a:lnTo>
                <a:lnTo>
                  <a:pt x="2686908" y="3012292"/>
                </a:lnTo>
                <a:lnTo>
                  <a:pt x="2683320" y="3011022"/>
                </a:lnTo>
                <a:lnTo>
                  <a:pt x="2681713" y="3011022"/>
                </a:lnTo>
                <a:lnTo>
                  <a:pt x="2681822" y="3008482"/>
                </a:lnTo>
                <a:lnTo>
                  <a:pt x="2681995" y="3005942"/>
                </a:lnTo>
                <a:lnTo>
                  <a:pt x="2695461" y="3005942"/>
                </a:lnTo>
                <a:lnTo>
                  <a:pt x="2694571" y="3007212"/>
                </a:lnTo>
                <a:lnTo>
                  <a:pt x="2693753" y="3008482"/>
                </a:lnTo>
                <a:lnTo>
                  <a:pt x="2692849" y="3011022"/>
                </a:lnTo>
                <a:lnTo>
                  <a:pt x="2693580" y="3012292"/>
                </a:lnTo>
                <a:lnTo>
                  <a:pt x="2691431" y="3013562"/>
                </a:lnTo>
                <a:close/>
              </a:path>
              <a:path w="2830195" h="3338829">
                <a:moveTo>
                  <a:pt x="2827048" y="3017218"/>
                </a:moveTo>
                <a:lnTo>
                  <a:pt x="2820826" y="3009752"/>
                </a:lnTo>
                <a:lnTo>
                  <a:pt x="2827048" y="3005942"/>
                </a:lnTo>
                <a:lnTo>
                  <a:pt x="2827048" y="3017218"/>
                </a:lnTo>
                <a:close/>
              </a:path>
              <a:path w="2830195" h="3338829">
                <a:moveTo>
                  <a:pt x="2818033" y="3013562"/>
                </a:moveTo>
                <a:lnTo>
                  <a:pt x="2761132" y="3013562"/>
                </a:lnTo>
                <a:lnTo>
                  <a:pt x="2759836" y="3011022"/>
                </a:lnTo>
                <a:lnTo>
                  <a:pt x="2759352" y="3008482"/>
                </a:lnTo>
                <a:lnTo>
                  <a:pt x="2811644" y="3008482"/>
                </a:lnTo>
                <a:lnTo>
                  <a:pt x="2812772" y="3009752"/>
                </a:lnTo>
                <a:lnTo>
                  <a:pt x="2812403" y="3009752"/>
                </a:lnTo>
                <a:lnTo>
                  <a:pt x="2812490" y="3011022"/>
                </a:lnTo>
                <a:lnTo>
                  <a:pt x="2812034" y="3012292"/>
                </a:lnTo>
                <a:lnTo>
                  <a:pt x="2816873" y="3012292"/>
                </a:lnTo>
                <a:lnTo>
                  <a:pt x="2818033" y="3013562"/>
                </a:lnTo>
                <a:close/>
              </a:path>
              <a:path w="2830195" h="3338829">
                <a:moveTo>
                  <a:pt x="2740416" y="3013562"/>
                </a:moveTo>
                <a:lnTo>
                  <a:pt x="2730040" y="3013562"/>
                </a:lnTo>
                <a:lnTo>
                  <a:pt x="2734230" y="3009752"/>
                </a:lnTo>
                <a:lnTo>
                  <a:pt x="2740416" y="3013562"/>
                </a:lnTo>
                <a:close/>
              </a:path>
              <a:path w="2830195" h="3338829">
                <a:moveTo>
                  <a:pt x="2816873" y="3012292"/>
                </a:moveTo>
                <a:lnTo>
                  <a:pt x="2812034" y="3012292"/>
                </a:lnTo>
                <a:lnTo>
                  <a:pt x="2812686" y="3011022"/>
                </a:lnTo>
                <a:lnTo>
                  <a:pt x="2813843" y="3011022"/>
                </a:lnTo>
                <a:lnTo>
                  <a:pt x="2814552" y="3009752"/>
                </a:lnTo>
                <a:lnTo>
                  <a:pt x="2816873" y="3012292"/>
                </a:lnTo>
                <a:close/>
              </a:path>
              <a:path w="2830195" h="3338829">
                <a:moveTo>
                  <a:pt x="2686742" y="3013562"/>
                </a:moveTo>
                <a:lnTo>
                  <a:pt x="2686120" y="3013562"/>
                </a:lnTo>
                <a:lnTo>
                  <a:pt x="2685186" y="3012292"/>
                </a:lnTo>
                <a:lnTo>
                  <a:pt x="2685953" y="3012292"/>
                </a:lnTo>
                <a:lnTo>
                  <a:pt x="2686742" y="3013562"/>
                </a:lnTo>
                <a:close/>
              </a:path>
              <a:path w="2830195" h="3338829">
                <a:moveTo>
                  <a:pt x="2758672" y="3026262"/>
                </a:moveTo>
                <a:lnTo>
                  <a:pt x="2756978" y="3017372"/>
                </a:lnTo>
                <a:lnTo>
                  <a:pt x="2760792" y="3013562"/>
                </a:lnTo>
                <a:lnTo>
                  <a:pt x="2760343" y="3012292"/>
                </a:lnTo>
                <a:lnTo>
                  <a:pt x="2761132" y="3013562"/>
                </a:lnTo>
                <a:lnTo>
                  <a:pt x="2818033" y="3013562"/>
                </a:lnTo>
                <a:lnTo>
                  <a:pt x="2821593" y="3014832"/>
                </a:lnTo>
                <a:lnTo>
                  <a:pt x="2790754" y="3014832"/>
                </a:lnTo>
                <a:lnTo>
                  <a:pt x="2791999" y="3017372"/>
                </a:lnTo>
                <a:lnTo>
                  <a:pt x="2793555" y="3021182"/>
                </a:lnTo>
                <a:lnTo>
                  <a:pt x="2792903" y="3023722"/>
                </a:lnTo>
                <a:lnTo>
                  <a:pt x="2763932" y="3023722"/>
                </a:lnTo>
                <a:lnTo>
                  <a:pt x="2758672" y="3026262"/>
                </a:lnTo>
                <a:close/>
              </a:path>
              <a:path w="2830195" h="3338829">
                <a:moveTo>
                  <a:pt x="2513083" y="3019912"/>
                </a:moveTo>
                <a:lnTo>
                  <a:pt x="2500591" y="3019912"/>
                </a:lnTo>
                <a:lnTo>
                  <a:pt x="2501104" y="3016102"/>
                </a:lnTo>
                <a:lnTo>
                  <a:pt x="2504187" y="3013562"/>
                </a:lnTo>
                <a:lnTo>
                  <a:pt x="2507775" y="3014832"/>
                </a:lnTo>
                <a:lnTo>
                  <a:pt x="2513083" y="3019912"/>
                </a:lnTo>
                <a:close/>
              </a:path>
              <a:path w="2830195" h="3338829">
                <a:moveTo>
                  <a:pt x="2555741" y="3018642"/>
                </a:moveTo>
                <a:lnTo>
                  <a:pt x="2552036" y="3016102"/>
                </a:lnTo>
                <a:lnTo>
                  <a:pt x="2552036" y="3013562"/>
                </a:lnTo>
                <a:lnTo>
                  <a:pt x="2564981" y="3013562"/>
                </a:lnTo>
                <a:lnTo>
                  <a:pt x="2561363" y="3016102"/>
                </a:lnTo>
                <a:lnTo>
                  <a:pt x="2560798" y="3017372"/>
                </a:lnTo>
                <a:lnTo>
                  <a:pt x="2555741" y="3018642"/>
                </a:lnTo>
                <a:close/>
              </a:path>
              <a:path w="2830195" h="3338829">
                <a:moveTo>
                  <a:pt x="2685838" y="3016102"/>
                </a:moveTo>
                <a:lnTo>
                  <a:pt x="2677473" y="3016102"/>
                </a:lnTo>
                <a:lnTo>
                  <a:pt x="2680129" y="3014832"/>
                </a:lnTo>
                <a:lnTo>
                  <a:pt x="2680166" y="3014386"/>
                </a:lnTo>
                <a:lnTo>
                  <a:pt x="2681460" y="3013562"/>
                </a:lnTo>
                <a:lnTo>
                  <a:pt x="2685838" y="3016102"/>
                </a:lnTo>
                <a:close/>
              </a:path>
              <a:path w="2830195" h="3338829">
                <a:moveTo>
                  <a:pt x="2677473" y="3016102"/>
                </a:moveTo>
                <a:lnTo>
                  <a:pt x="2680166" y="3014386"/>
                </a:lnTo>
                <a:lnTo>
                  <a:pt x="2680129" y="3014832"/>
                </a:lnTo>
                <a:lnTo>
                  <a:pt x="2677473" y="3016102"/>
                </a:lnTo>
                <a:close/>
              </a:path>
              <a:path w="2830195" h="3338829">
                <a:moveTo>
                  <a:pt x="2494955" y="3031728"/>
                </a:moveTo>
                <a:lnTo>
                  <a:pt x="2487871" y="3030084"/>
                </a:lnTo>
                <a:lnTo>
                  <a:pt x="2487762" y="3027532"/>
                </a:lnTo>
                <a:lnTo>
                  <a:pt x="2487646" y="3022452"/>
                </a:lnTo>
                <a:lnTo>
                  <a:pt x="2489419" y="3017372"/>
                </a:lnTo>
                <a:lnTo>
                  <a:pt x="2493600" y="3014832"/>
                </a:lnTo>
                <a:lnTo>
                  <a:pt x="2498040" y="3014832"/>
                </a:lnTo>
                <a:lnTo>
                  <a:pt x="2500591" y="3019912"/>
                </a:lnTo>
                <a:lnTo>
                  <a:pt x="2513083" y="3019912"/>
                </a:lnTo>
                <a:lnTo>
                  <a:pt x="2511828" y="3024992"/>
                </a:lnTo>
                <a:lnTo>
                  <a:pt x="2501329" y="3024992"/>
                </a:lnTo>
                <a:lnTo>
                  <a:pt x="2500472" y="3027532"/>
                </a:lnTo>
                <a:lnTo>
                  <a:pt x="2497262" y="3027532"/>
                </a:lnTo>
                <a:lnTo>
                  <a:pt x="2494955" y="3031728"/>
                </a:lnTo>
                <a:close/>
              </a:path>
              <a:path w="2830195" h="3338829">
                <a:moveTo>
                  <a:pt x="2825580" y="3023722"/>
                </a:moveTo>
                <a:lnTo>
                  <a:pt x="2796268" y="3023722"/>
                </a:lnTo>
                <a:lnTo>
                  <a:pt x="2794003" y="3022452"/>
                </a:lnTo>
                <a:lnTo>
                  <a:pt x="2792788" y="3018642"/>
                </a:lnTo>
                <a:lnTo>
                  <a:pt x="2793186" y="3014832"/>
                </a:lnTo>
                <a:lnTo>
                  <a:pt x="2821593" y="3014832"/>
                </a:lnTo>
                <a:lnTo>
                  <a:pt x="2825153" y="3016102"/>
                </a:lnTo>
                <a:lnTo>
                  <a:pt x="2820457" y="3022452"/>
                </a:lnTo>
                <a:lnTo>
                  <a:pt x="2823966" y="3022452"/>
                </a:lnTo>
                <a:lnTo>
                  <a:pt x="2825580" y="3023722"/>
                </a:lnTo>
                <a:close/>
              </a:path>
              <a:path w="2830195" h="3338829">
                <a:moveTo>
                  <a:pt x="2725818" y="3020304"/>
                </a:moveTo>
                <a:lnTo>
                  <a:pt x="2725663" y="3019912"/>
                </a:lnTo>
                <a:lnTo>
                  <a:pt x="2728181" y="3016102"/>
                </a:lnTo>
                <a:lnTo>
                  <a:pt x="2726393" y="3019912"/>
                </a:lnTo>
                <a:lnTo>
                  <a:pt x="2725818" y="3020304"/>
                </a:lnTo>
                <a:close/>
              </a:path>
              <a:path w="2830195" h="3338829">
                <a:moveTo>
                  <a:pt x="2728687" y="3027532"/>
                </a:moveTo>
                <a:lnTo>
                  <a:pt x="2725818" y="3020304"/>
                </a:lnTo>
                <a:lnTo>
                  <a:pt x="2726393" y="3019912"/>
                </a:lnTo>
                <a:lnTo>
                  <a:pt x="2728181" y="3016102"/>
                </a:lnTo>
                <a:lnTo>
                  <a:pt x="2740387" y="3016102"/>
                </a:lnTo>
                <a:lnTo>
                  <a:pt x="2740358" y="3018642"/>
                </a:lnTo>
                <a:lnTo>
                  <a:pt x="2742963" y="3018642"/>
                </a:lnTo>
                <a:lnTo>
                  <a:pt x="2744772" y="3019912"/>
                </a:lnTo>
                <a:lnTo>
                  <a:pt x="2756648" y="3019912"/>
                </a:lnTo>
                <a:lnTo>
                  <a:pt x="2757261" y="3021182"/>
                </a:lnTo>
                <a:lnTo>
                  <a:pt x="2752427" y="3022452"/>
                </a:lnTo>
                <a:lnTo>
                  <a:pt x="2756356" y="3026262"/>
                </a:lnTo>
                <a:lnTo>
                  <a:pt x="2734085" y="3026262"/>
                </a:lnTo>
                <a:lnTo>
                  <a:pt x="2728687" y="3027532"/>
                </a:lnTo>
                <a:close/>
              </a:path>
              <a:path w="2830195" h="3338829">
                <a:moveTo>
                  <a:pt x="2827048" y="3020912"/>
                </a:moveTo>
                <a:lnTo>
                  <a:pt x="2827048" y="3017218"/>
                </a:lnTo>
                <a:lnTo>
                  <a:pt x="2828235" y="3018642"/>
                </a:lnTo>
                <a:lnTo>
                  <a:pt x="2827048" y="3020912"/>
                </a:lnTo>
                <a:close/>
              </a:path>
              <a:path w="2830195" h="3338829">
                <a:moveTo>
                  <a:pt x="2827048" y="3031342"/>
                </a:moveTo>
                <a:lnTo>
                  <a:pt x="2810146" y="3031342"/>
                </a:lnTo>
                <a:lnTo>
                  <a:pt x="2810226" y="3030072"/>
                </a:lnTo>
                <a:lnTo>
                  <a:pt x="2811188" y="3028802"/>
                </a:lnTo>
                <a:lnTo>
                  <a:pt x="2811271" y="3028383"/>
                </a:lnTo>
                <a:lnTo>
                  <a:pt x="2813279" y="3027532"/>
                </a:lnTo>
                <a:lnTo>
                  <a:pt x="2814668" y="3024992"/>
                </a:lnTo>
                <a:lnTo>
                  <a:pt x="2798359" y="3024992"/>
                </a:lnTo>
                <a:lnTo>
                  <a:pt x="2798750" y="3023722"/>
                </a:lnTo>
                <a:lnTo>
                  <a:pt x="2825580" y="3023722"/>
                </a:lnTo>
                <a:lnTo>
                  <a:pt x="2827048" y="3020912"/>
                </a:lnTo>
                <a:lnTo>
                  <a:pt x="2827048" y="3031342"/>
                </a:lnTo>
                <a:close/>
              </a:path>
              <a:path w="2830195" h="3338829">
                <a:moveTo>
                  <a:pt x="2641374" y="3042772"/>
                </a:moveTo>
                <a:lnTo>
                  <a:pt x="2639312" y="3031342"/>
                </a:lnTo>
                <a:lnTo>
                  <a:pt x="2641519" y="3027532"/>
                </a:lnTo>
                <a:lnTo>
                  <a:pt x="2645984" y="3026262"/>
                </a:lnTo>
                <a:lnTo>
                  <a:pt x="2648813" y="3026262"/>
                </a:lnTo>
                <a:lnTo>
                  <a:pt x="2649435" y="3024992"/>
                </a:lnTo>
                <a:lnTo>
                  <a:pt x="2650339" y="3024992"/>
                </a:lnTo>
                <a:lnTo>
                  <a:pt x="2651128" y="3023722"/>
                </a:lnTo>
                <a:lnTo>
                  <a:pt x="2653813" y="3022452"/>
                </a:lnTo>
                <a:lnTo>
                  <a:pt x="2656019" y="3022452"/>
                </a:lnTo>
                <a:lnTo>
                  <a:pt x="2662351" y="3024992"/>
                </a:lnTo>
                <a:lnTo>
                  <a:pt x="2660990" y="3028802"/>
                </a:lnTo>
                <a:lnTo>
                  <a:pt x="2663422" y="3031342"/>
                </a:lnTo>
                <a:lnTo>
                  <a:pt x="2664471" y="3036422"/>
                </a:lnTo>
                <a:lnTo>
                  <a:pt x="2660455" y="3040232"/>
                </a:lnTo>
                <a:lnTo>
                  <a:pt x="2650477" y="3040232"/>
                </a:lnTo>
                <a:lnTo>
                  <a:pt x="2641374" y="3042772"/>
                </a:lnTo>
                <a:close/>
              </a:path>
              <a:path w="2830195" h="3338829">
                <a:moveTo>
                  <a:pt x="2779337" y="3051662"/>
                </a:moveTo>
                <a:lnTo>
                  <a:pt x="2760509" y="3051662"/>
                </a:lnTo>
                <a:lnTo>
                  <a:pt x="2764301" y="3049122"/>
                </a:lnTo>
                <a:lnTo>
                  <a:pt x="2763845" y="3046582"/>
                </a:lnTo>
                <a:lnTo>
                  <a:pt x="2767608" y="3046582"/>
                </a:lnTo>
                <a:lnTo>
                  <a:pt x="2764803" y="3041502"/>
                </a:lnTo>
                <a:lnTo>
                  <a:pt x="2761444" y="3035152"/>
                </a:lnTo>
                <a:lnTo>
                  <a:pt x="2761174" y="3028802"/>
                </a:lnTo>
                <a:lnTo>
                  <a:pt x="2767637" y="3026262"/>
                </a:lnTo>
                <a:lnTo>
                  <a:pt x="2763932" y="3023722"/>
                </a:lnTo>
                <a:lnTo>
                  <a:pt x="2794488" y="3023722"/>
                </a:lnTo>
                <a:lnTo>
                  <a:pt x="2798359" y="3024992"/>
                </a:lnTo>
                <a:lnTo>
                  <a:pt x="2811362" y="3024992"/>
                </a:lnTo>
                <a:lnTo>
                  <a:pt x="2811271" y="3028383"/>
                </a:lnTo>
                <a:lnTo>
                  <a:pt x="2810283" y="3028802"/>
                </a:lnTo>
                <a:lnTo>
                  <a:pt x="2810214" y="3030084"/>
                </a:lnTo>
                <a:lnTo>
                  <a:pt x="2809010" y="3031342"/>
                </a:lnTo>
                <a:lnTo>
                  <a:pt x="2827048" y="3031342"/>
                </a:lnTo>
                <a:lnTo>
                  <a:pt x="2827048" y="3045312"/>
                </a:lnTo>
                <a:lnTo>
                  <a:pt x="2816448" y="3045312"/>
                </a:lnTo>
                <a:lnTo>
                  <a:pt x="2814806" y="3046582"/>
                </a:lnTo>
                <a:lnTo>
                  <a:pt x="2815382" y="3047852"/>
                </a:lnTo>
                <a:lnTo>
                  <a:pt x="2780950" y="3047852"/>
                </a:lnTo>
                <a:lnTo>
                  <a:pt x="2780379" y="3049122"/>
                </a:lnTo>
                <a:lnTo>
                  <a:pt x="2779532" y="3050392"/>
                </a:lnTo>
                <a:lnTo>
                  <a:pt x="2778403" y="3050392"/>
                </a:lnTo>
                <a:lnTo>
                  <a:pt x="2779337" y="3051662"/>
                </a:lnTo>
                <a:close/>
              </a:path>
              <a:path w="2830195" h="3338829">
                <a:moveTo>
                  <a:pt x="2506465" y="3027532"/>
                </a:moveTo>
                <a:lnTo>
                  <a:pt x="2501329" y="3024992"/>
                </a:lnTo>
                <a:lnTo>
                  <a:pt x="2511828" y="3024992"/>
                </a:lnTo>
                <a:lnTo>
                  <a:pt x="2511515" y="3026262"/>
                </a:lnTo>
                <a:lnTo>
                  <a:pt x="2506465" y="3027532"/>
                </a:lnTo>
                <a:close/>
              </a:path>
              <a:path w="2830195" h="3338829">
                <a:moveTo>
                  <a:pt x="2536758" y="3041188"/>
                </a:moveTo>
                <a:lnTo>
                  <a:pt x="2535620" y="3040738"/>
                </a:lnTo>
                <a:lnTo>
                  <a:pt x="2531827" y="3036422"/>
                </a:lnTo>
                <a:lnTo>
                  <a:pt x="2530716" y="3030072"/>
                </a:lnTo>
                <a:lnTo>
                  <a:pt x="2534106" y="3026262"/>
                </a:lnTo>
                <a:lnTo>
                  <a:pt x="2539303" y="3024992"/>
                </a:lnTo>
                <a:lnTo>
                  <a:pt x="2543614" y="3028802"/>
                </a:lnTo>
                <a:lnTo>
                  <a:pt x="2544533" y="3031518"/>
                </a:lnTo>
                <a:lnTo>
                  <a:pt x="2541378" y="3033882"/>
                </a:lnTo>
                <a:lnTo>
                  <a:pt x="2542619" y="3037259"/>
                </a:lnTo>
                <a:lnTo>
                  <a:pt x="2536758" y="3041188"/>
                </a:lnTo>
                <a:close/>
              </a:path>
              <a:path w="2830195" h="3338829">
                <a:moveTo>
                  <a:pt x="2590443" y="3042772"/>
                </a:moveTo>
                <a:lnTo>
                  <a:pt x="2596412" y="3038962"/>
                </a:lnTo>
                <a:lnTo>
                  <a:pt x="2597034" y="3037692"/>
                </a:lnTo>
                <a:lnTo>
                  <a:pt x="2598192" y="3037692"/>
                </a:lnTo>
                <a:lnTo>
                  <a:pt x="2594172" y="3032612"/>
                </a:lnTo>
                <a:lnTo>
                  <a:pt x="2596538" y="3027532"/>
                </a:lnTo>
                <a:lnTo>
                  <a:pt x="2602381" y="3024992"/>
                </a:lnTo>
                <a:lnTo>
                  <a:pt x="2608792" y="3027532"/>
                </a:lnTo>
                <a:lnTo>
                  <a:pt x="2622966" y="3027532"/>
                </a:lnTo>
                <a:lnTo>
                  <a:pt x="2624675" y="3031342"/>
                </a:lnTo>
                <a:lnTo>
                  <a:pt x="2610232" y="3031342"/>
                </a:lnTo>
                <a:lnTo>
                  <a:pt x="2610319" y="3035152"/>
                </a:lnTo>
                <a:lnTo>
                  <a:pt x="2607939" y="3037692"/>
                </a:lnTo>
                <a:lnTo>
                  <a:pt x="2604321" y="3038962"/>
                </a:lnTo>
                <a:lnTo>
                  <a:pt x="2605681" y="3040232"/>
                </a:lnTo>
                <a:lnTo>
                  <a:pt x="2595081" y="3040232"/>
                </a:lnTo>
                <a:lnTo>
                  <a:pt x="2590443" y="3042772"/>
                </a:lnTo>
                <a:close/>
              </a:path>
              <a:path w="2830195" h="3338829">
                <a:moveTo>
                  <a:pt x="2695815" y="3046582"/>
                </a:moveTo>
                <a:lnTo>
                  <a:pt x="2689028" y="3046582"/>
                </a:lnTo>
                <a:lnTo>
                  <a:pt x="2683351" y="3043788"/>
                </a:lnTo>
                <a:lnTo>
                  <a:pt x="2682560" y="3042772"/>
                </a:lnTo>
                <a:lnTo>
                  <a:pt x="2682065" y="3042187"/>
                </a:lnTo>
                <a:lnTo>
                  <a:pt x="2689738" y="3036422"/>
                </a:lnTo>
                <a:lnTo>
                  <a:pt x="2691351" y="3032612"/>
                </a:lnTo>
                <a:lnTo>
                  <a:pt x="2693044" y="3030072"/>
                </a:lnTo>
                <a:lnTo>
                  <a:pt x="2692393" y="3026262"/>
                </a:lnTo>
                <a:lnTo>
                  <a:pt x="2700562" y="3026262"/>
                </a:lnTo>
                <a:lnTo>
                  <a:pt x="2700765" y="3028802"/>
                </a:lnTo>
                <a:lnTo>
                  <a:pt x="2703956" y="3030072"/>
                </a:lnTo>
                <a:lnTo>
                  <a:pt x="2714275" y="3030084"/>
                </a:lnTo>
                <a:lnTo>
                  <a:pt x="2714809" y="3031342"/>
                </a:lnTo>
                <a:lnTo>
                  <a:pt x="2727298" y="3031342"/>
                </a:lnTo>
                <a:lnTo>
                  <a:pt x="2726878" y="3033882"/>
                </a:lnTo>
                <a:lnTo>
                  <a:pt x="2728463" y="3035152"/>
                </a:lnTo>
                <a:lnTo>
                  <a:pt x="2730409" y="3035152"/>
                </a:lnTo>
                <a:lnTo>
                  <a:pt x="2733443" y="3037692"/>
                </a:lnTo>
                <a:lnTo>
                  <a:pt x="2714614" y="3037692"/>
                </a:lnTo>
                <a:lnTo>
                  <a:pt x="2714187" y="3038962"/>
                </a:lnTo>
                <a:lnTo>
                  <a:pt x="2713565" y="3040232"/>
                </a:lnTo>
                <a:lnTo>
                  <a:pt x="2734772" y="3040232"/>
                </a:lnTo>
                <a:lnTo>
                  <a:pt x="2734584" y="3041502"/>
                </a:lnTo>
                <a:lnTo>
                  <a:pt x="2702769" y="3041502"/>
                </a:lnTo>
                <a:lnTo>
                  <a:pt x="2698131" y="3044042"/>
                </a:lnTo>
                <a:lnTo>
                  <a:pt x="2697371" y="3045312"/>
                </a:lnTo>
                <a:lnTo>
                  <a:pt x="2695815" y="3046582"/>
                </a:lnTo>
                <a:close/>
              </a:path>
              <a:path w="2830195" h="3338829">
                <a:moveTo>
                  <a:pt x="2727298" y="3031342"/>
                </a:moveTo>
                <a:lnTo>
                  <a:pt x="2714809" y="3031342"/>
                </a:lnTo>
                <a:lnTo>
                  <a:pt x="2717124" y="3027532"/>
                </a:lnTo>
                <a:lnTo>
                  <a:pt x="2722725" y="3026262"/>
                </a:lnTo>
                <a:lnTo>
                  <a:pt x="2727298" y="3031342"/>
                </a:lnTo>
                <a:close/>
              </a:path>
              <a:path w="2830195" h="3338829">
                <a:moveTo>
                  <a:pt x="2733347" y="3031342"/>
                </a:moveTo>
                <a:lnTo>
                  <a:pt x="2734085" y="3026262"/>
                </a:lnTo>
                <a:lnTo>
                  <a:pt x="2756356" y="3026262"/>
                </a:lnTo>
                <a:lnTo>
                  <a:pt x="2755910" y="3030072"/>
                </a:lnTo>
                <a:lnTo>
                  <a:pt x="2736909" y="3030084"/>
                </a:lnTo>
                <a:lnTo>
                  <a:pt x="2733347" y="3031342"/>
                </a:lnTo>
                <a:close/>
              </a:path>
              <a:path w="2830195" h="3338829">
                <a:moveTo>
                  <a:pt x="2498760" y="3032612"/>
                </a:moveTo>
                <a:lnTo>
                  <a:pt x="2494955" y="3031728"/>
                </a:lnTo>
                <a:lnTo>
                  <a:pt x="2497262" y="3027532"/>
                </a:lnTo>
                <a:lnTo>
                  <a:pt x="2500299" y="3028047"/>
                </a:lnTo>
                <a:lnTo>
                  <a:pt x="2498760" y="3032612"/>
                </a:lnTo>
                <a:close/>
              </a:path>
              <a:path w="2830195" h="3338829">
                <a:moveTo>
                  <a:pt x="2500299" y="3028047"/>
                </a:moveTo>
                <a:lnTo>
                  <a:pt x="2497262" y="3027532"/>
                </a:lnTo>
                <a:lnTo>
                  <a:pt x="2500472" y="3027532"/>
                </a:lnTo>
                <a:lnTo>
                  <a:pt x="2500299" y="3028047"/>
                </a:lnTo>
                <a:close/>
              </a:path>
              <a:path w="2830195" h="3338829">
                <a:moveTo>
                  <a:pt x="2714270" y="3030072"/>
                </a:moveTo>
                <a:lnTo>
                  <a:pt x="2703956" y="3030072"/>
                </a:lnTo>
                <a:lnTo>
                  <a:pt x="2707291" y="3027532"/>
                </a:lnTo>
                <a:lnTo>
                  <a:pt x="2711922" y="3027532"/>
                </a:lnTo>
                <a:lnTo>
                  <a:pt x="2713731" y="3028802"/>
                </a:lnTo>
                <a:lnTo>
                  <a:pt x="2714270" y="3030072"/>
                </a:lnTo>
                <a:close/>
              </a:path>
              <a:path w="2830195" h="3338829">
                <a:moveTo>
                  <a:pt x="2511048" y="3032612"/>
                </a:moveTo>
                <a:lnTo>
                  <a:pt x="2498760" y="3032612"/>
                </a:lnTo>
                <a:lnTo>
                  <a:pt x="2500299" y="3028047"/>
                </a:lnTo>
                <a:lnTo>
                  <a:pt x="2504751" y="3028802"/>
                </a:lnTo>
                <a:lnTo>
                  <a:pt x="2510232" y="3030084"/>
                </a:lnTo>
                <a:lnTo>
                  <a:pt x="2511048" y="3032612"/>
                </a:lnTo>
                <a:close/>
              </a:path>
              <a:path w="2830195" h="3338829">
                <a:moveTo>
                  <a:pt x="2810214" y="3030084"/>
                </a:moveTo>
                <a:lnTo>
                  <a:pt x="2810283" y="3028802"/>
                </a:lnTo>
                <a:lnTo>
                  <a:pt x="2811271" y="3028383"/>
                </a:lnTo>
                <a:lnTo>
                  <a:pt x="2811188" y="3028802"/>
                </a:lnTo>
                <a:lnTo>
                  <a:pt x="2810214" y="3030084"/>
                </a:lnTo>
                <a:close/>
              </a:path>
              <a:path w="2830195" h="3338829">
                <a:moveTo>
                  <a:pt x="2559409" y="3047852"/>
                </a:moveTo>
                <a:lnTo>
                  <a:pt x="2553982" y="3047852"/>
                </a:lnTo>
                <a:lnTo>
                  <a:pt x="2552911" y="3045312"/>
                </a:lnTo>
                <a:lnTo>
                  <a:pt x="2551529" y="3045312"/>
                </a:lnTo>
                <a:lnTo>
                  <a:pt x="2548729" y="3044042"/>
                </a:lnTo>
                <a:lnTo>
                  <a:pt x="2545111" y="3044042"/>
                </a:lnTo>
                <a:lnTo>
                  <a:pt x="2542619" y="3037259"/>
                </a:lnTo>
                <a:lnTo>
                  <a:pt x="2545763" y="3035152"/>
                </a:lnTo>
                <a:lnTo>
                  <a:pt x="2544533" y="3031518"/>
                </a:lnTo>
                <a:lnTo>
                  <a:pt x="2546465" y="3030072"/>
                </a:lnTo>
                <a:lnTo>
                  <a:pt x="2552854" y="3031342"/>
                </a:lnTo>
                <a:lnTo>
                  <a:pt x="2554011" y="3032612"/>
                </a:lnTo>
                <a:lnTo>
                  <a:pt x="2555032" y="3033882"/>
                </a:lnTo>
                <a:lnTo>
                  <a:pt x="2558591" y="3033882"/>
                </a:lnTo>
                <a:lnTo>
                  <a:pt x="2560878" y="3035152"/>
                </a:lnTo>
                <a:lnTo>
                  <a:pt x="2562122" y="3038962"/>
                </a:lnTo>
                <a:lnTo>
                  <a:pt x="2562354" y="3041502"/>
                </a:lnTo>
                <a:lnTo>
                  <a:pt x="2561869" y="3044042"/>
                </a:lnTo>
                <a:lnTo>
                  <a:pt x="2559409" y="3047852"/>
                </a:lnTo>
                <a:close/>
              </a:path>
              <a:path w="2830195" h="3338829">
                <a:moveTo>
                  <a:pt x="2743072" y="3037692"/>
                </a:moveTo>
                <a:lnTo>
                  <a:pt x="2741125" y="3033882"/>
                </a:lnTo>
                <a:lnTo>
                  <a:pt x="2739707" y="3032612"/>
                </a:lnTo>
                <a:lnTo>
                  <a:pt x="2736943" y="3030072"/>
                </a:lnTo>
                <a:lnTo>
                  <a:pt x="2755910" y="3030072"/>
                </a:lnTo>
                <a:lnTo>
                  <a:pt x="2755314" y="3035152"/>
                </a:lnTo>
                <a:lnTo>
                  <a:pt x="2753165" y="3036422"/>
                </a:lnTo>
                <a:lnTo>
                  <a:pt x="2744258" y="3036422"/>
                </a:lnTo>
                <a:lnTo>
                  <a:pt x="2744351" y="3036719"/>
                </a:lnTo>
                <a:lnTo>
                  <a:pt x="2743072" y="3037692"/>
                </a:lnTo>
                <a:close/>
              </a:path>
              <a:path w="2830195" h="3338829">
                <a:moveTo>
                  <a:pt x="2615796" y="3033882"/>
                </a:moveTo>
                <a:lnTo>
                  <a:pt x="2610232" y="3031342"/>
                </a:lnTo>
                <a:lnTo>
                  <a:pt x="2624675" y="3031342"/>
                </a:lnTo>
                <a:lnTo>
                  <a:pt x="2615796" y="3033882"/>
                </a:lnTo>
                <a:close/>
              </a:path>
              <a:path w="2830195" h="3338829">
                <a:moveTo>
                  <a:pt x="2542619" y="3037259"/>
                </a:moveTo>
                <a:lnTo>
                  <a:pt x="2541378" y="3033882"/>
                </a:lnTo>
                <a:lnTo>
                  <a:pt x="2544533" y="3031518"/>
                </a:lnTo>
                <a:lnTo>
                  <a:pt x="2545763" y="3035152"/>
                </a:lnTo>
                <a:lnTo>
                  <a:pt x="2542619" y="3037259"/>
                </a:lnTo>
                <a:close/>
              </a:path>
              <a:path w="2830195" h="3338829">
                <a:moveTo>
                  <a:pt x="2497769" y="3039411"/>
                </a:moveTo>
                <a:lnTo>
                  <a:pt x="2493073" y="3035152"/>
                </a:lnTo>
                <a:lnTo>
                  <a:pt x="2494955" y="3031728"/>
                </a:lnTo>
                <a:lnTo>
                  <a:pt x="2498760" y="3032612"/>
                </a:lnTo>
                <a:lnTo>
                  <a:pt x="2511048" y="3032612"/>
                </a:lnTo>
                <a:lnTo>
                  <a:pt x="2512689" y="3037692"/>
                </a:lnTo>
                <a:lnTo>
                  <a:pt x="2511087" y="3038962"/>
                </a:lnTo>
                <a:lnTo>
                  <a:pt x="2497769" y="3038962"/>
                </a:lnTo>
                <a:lnTo>
                  <a:pt x="2497769" y="3039411"/>
                </a:lnTo>
                <a:close/>
              </a:path>
              <a:path w="2830195" h="3338829">
                <a:moveTo>
                  <a:pt x="2621086" y="3052932"/>
                </a:moveTo>
                <a:lnTo>
                  <a:pt x="2606701" y="3052932"/>
                </a:lnTo>
                <a:lnTo>
                  <a:pt x="2606904" y="3050898"/>
                </a:lnTo>
                <a:lnTo>
                  <a:pt x="2607606" y="3050392"/>
                </a:lnTo>
                <a:lnTo>
                  <a:pt x="2607515" y="3049605"/>
                </a:lnTo>
                <a:lnTo>
                  <a:pt x="2608763" y="3047852"/>
                </a:lnTo>
                <a:lnTo>
                  <a:pt x="2611868" y="3047852"/>
                </a:lnTo>
                <a:lnTo>
                  <a:pt x="2609296" y="3042772"/>
                </a:lnTo>
                <a:lnTo>
                  <a:pt x="2610577" y="3038962"/>
                </a:lnTo>
                <a:lnTo>
                  <a:pt x="2614453" y="3036422"/>
                </a:lnTo>
                <a:lnTo>
                  <a:pt x="2619668" y="3036422"/>
                </a:lnTo>
                <a:lnTo>
                  <a:pt x="2624392" y="3040232"/>
                </a:lnTo>
                <a:lnTo>
                  <a:pt x="2624530" y="3047852"/>
                </a:lnTo>
                <a:lnTo>
                  <a:pt x="2617888" y="3049122"/>
                </a:lnTo>
                <a:lnTo>
                  <a:pt x="2619335" y="3050392"/>
                </a:lnTo>
                <a:lnTo>
                  <a:pt x="2620377" y="3051662"/>
                </a:lnTo>
                <a:lnTo>
                  <a:pt x="2621086" y="3052932"/>
                </a:lnTo>
                <a:close/>
              </a:path>
              <a:path w="2830195" h="3338829">
                <a:moveTo>
                  <a:pt x="2675802" y="3054202"/>
                </a:moveTo>
                <a:lnTo>
                  <a:pt x="2669702" y="3052932"/>
                </a:lnTo>
                <a:lnTo>
                  <a:pt x="2665599" y="3052932"/>
                </a:lnTo>
                <a:lnTo>
                  <a:pt x="2666649" y="3051662"/>
                </a:lnTo>
                <a:lnTo>
                  <a:pt x="2662662" y="3049122"/>
                </a:lnTo>
                <a:lnTo>
                  <a:pt x="2663197" y="3044042"/>
                </a:lnTo>
                <a:lnTo>
                  <a:pt x="2665122" y="3040232"/>
                </a:lnTo>
                <a:lnTo>
                  <a:pt x="2670715" y="3036422"/>
                </a:lnTo>
                <a:lnTo>
                  <a:pt x="2671337" y="3038962"/>
                </a:lnTo>
                <a:lnTo>
                  <a:pt x="2675266" y="3040232"/>
                </a:lnTo>
                <a:lnTo>
                  <a:pt x="2677726" y="3041502"/>
                </a:lnTo>
                <a:lnTo>
                  <a:pt x="2681485" y="3041502"/>
                </a:lnTo>
                <a:lnTo>
                  <a:pt x="2682065" y="3042187"/>
                </a:lnTo>
                <a:lnTo>
                  <a:pt x="2681286" y="3042772"/>
                </a:lnTo>
                <a:lnTo>
                  <a:pt x="2683351" y="3043788"/>
                </a:lnTo>
                <a:lnTo>
                  <a:pt x="2685526" y="3046582"/>
                </a:lnTo>
                <a:lnTo>
                  <a:pt x="2683602" y="3052932"/>
                </a:lnTo>
                <a:lnTo>
                  <a:pt x="2675802" y="3054202"/>
                </a:lnTo>
                <a:close/>
              </a:path>
              <a:path w="2830195" h="3338829">
                <a:moveTo>
                  <a:pt x="2744351" y="3036719"/>
                </a:moveTo>
                <a:lnTo>
                  <a:pt x="2744258" y="3036422"/>
                </a:lnTo>
                <a:lnTo>
                  <a:pt x="2744743" y="3036422"/>
                </a:lnTo>
                <a:lnTo>
                  <a:pt x="2744351" y="3036719"/>
                </a:lnTo>
                <a:close/>
              </a:path>
              <a:path w="2830195" h="3338829">
                <a:moveTo>
                  <a:pt x="2744656" y="3050392"/>
                </a:moveTo>
                <a:lnTo>
                  <a:pt x="2743918" y="3046582"/>
                </a:lnTo>
                <a:lnTo>
                  <a:pt x="2743752" y="3045312"/>
                </a:lnTo>
                <a:lnTo>
                  <a:pt x="2743158" y="3042772"/>
                </a:lnTo>
                <a:lnTo>
                  <a:pt x="2744179" y="3040232"/>
                </a:lnTo>
                <a:lnTo>
                  <a:pt x="2745134" y="3038962"/>
                </a:lnTo>
                <a:lnTo>
                  <a:pt x="2746465" y="3037692"/>
                </a:lnTo>
                <a:lnTo>
                  <a:pt x="2744656" y="3037692"/>
                </a:lnTo>
                <a:lnTo>
                  <a:pt x="2744351" y="3036719"/>
                </a:lnTo>
                <a:lnTo>
                  <a:pt x="2744743" y="3036422"/>
                </a:lnTo>
                <a:lnTo>
                  <a:pt x="2753165" y="3036422"/>
                </a:lnTo>
                <a:lnTo>
                  <a:pt x="2751016" y="3037692"/>
                </a:lnTo>
                <a:lnTo>
                  <a:pt x="2756580" y="3038962"/>
                </a:lnTo>
                <a:lnTo>
                  <a:pt x="2759779" y="3045312"/>
                </a:lnTo>
                <a:lnTo>
                  <a:pt x="2758760" y="3046582"/>
                </a:lnTo>
                <a:lnTo>
                  <a:pt x="2744374" y="3046582"/>
                </a:lnTo>
                <a:lnTo>
                  <a:pt x="2744656" y="3050392"/>
                </a:lnTo>
                <a:close/>
              </a:path>
              <a:path w="2830195" h="3338829">
                <a:moveTo>
                  <a:pt x="2734772" y="3040232"/>
                </a:moveTo>
                <a:lnTo>
                  <a:pt x="2716162" y="3040232"/>
                </a:lnTo>
                <a:lnTo>
                  <a:pt x="2715742" y="3038962"/>
                </a:lnTo>
                <a:lnTo>
                  <a:pt x="2714975" y="3038962"/>
                </a:lnTo>
                <a:lnTo>
                  <a:pt x="2714614" y="3037692"/>
                </a:lnTo>
                <a:lnTo>
                  <a:pt x="2733443" y="3037692"/>
                </a:lnTo>
                <a:lnTo>
                  <a:pt x="2734960" y="3038962"/>
                </a:lnTo>
                <a:lnTo>
                  <a:pt x="2734772" y="3040232"/>
                </a:lnTo>
                <a:close/>
              </a:path>
              <a:path w="2830195" h="3338829">
                <a:moveTo>
                  <a:pt x="2498673" y="3040232"/>
                </a:moveTo>
                <a:lnTo>
                  <a:pt x="2497769" y="3039411"/>
                </a:lnTo>
                <a:lnTo>
                  <a:pt x="2497769" y="3038962"/>
                </a:lnTo>
                <a:lnTo>
                  <a:pt x="2498333" y="3038962"/>
                </a:lnTo>
                <a:lnTo>
                  <a:pt x="2498673" y="3040232"/>
                </a:lnTo>
                <a:close/>
              </a:path>
              <a:path w="2830195" h="3338829">
                <a:moveTo>
                  <a:pt x="2509486" y="3040232"/>
                </a:moveTo>
                <a:lnTo>
                  <a:pt x="2498673" y="3040232"/>
                </a:lnTo>
                <a:lnTo>
                  <a:pt x="2498333" y="3038962"/>
                </a:lnTo>
                <a:lnTo>
                  <a:pt x="2511087" y="3038962"/>
                </a:lnTo>
                <a:lnTo>
                  <a:pt x="2509486" y="3040232"/>
                </a:lnTo>
                <a:close/>
              </a:path>
              <a:path w="2830195" h="3338829">
                <a:moveTo>
                  <a:pt x="2590161" y="3054202"/>
                </a:moveTo>
                <a:lnTo>
                  <a:pt x="2583858" y="3051662"/>
                </a:lnTo>
                <a:lnTo>
                  <a:pt x="2582874" y="3046582"/>
                </a:lnTo>
                <a:lnTo>
                  <a:pt x="2582562" y="3045120"/>
                </a:lnTo>
                <a:lnTo>
                  <a:pt x="2582450" y="3043788"/>
                </a:lnTo>
                <a:lnTo>
                  <a:pt x="2583518" y="3041502"/>
                </a:lnTo>
                <a:lnTo>
                  <a:pt x="2587816" y="3038962"/>
                </a:lnTo>
                <a:lnTo>
                  <a:pt x="2589205" y="3040232"/>
                </a:lnTo>
                <a:lnTo>
                  <a:pt x="2594422" y="3040232"/>
                </a:lnTo>
                <a:lnTo>
                  <a:pt x="2590443" y="3042772"/>
                </a:lnTo>
                <a:lnTo>
                  <a:pt x="2606723" y="3042772"/>
                </a:lnTo>
                <a:lnTo>
                  <a:pt x="2607515" y="3049605"/>
                </a:lnTo>
                <a:lnTo>
                  <a:pt x="2606955" y="3050392"/>
                </a:lnTo>
                <a:lnTo>
                  <a:pt x="2593467" y="3050392"/>
                </a:lnTo>
                <a:lnTo>
                  <a:pt x="2590161" y="3054202"/>
                </a:lnTo>
                <a:close/>
              </a:path>
              <a:path w="2830195" h="3338829">
                <a:moveTo>
                  <a:pt x="2505822" y="3042772"/>
                </a:moveTo>
                <a:lnTo>
                  <a:pt x="2497769" y="3042772"/>
                </a:lnTo>
                <a:lnTo>
                  <a:pt x="2497769" y="3039411"/>
                </a:lnTo>
                <a:lnTo>
                  <a:pt x="2498673" y="3040232"/>
                </a:lnTo>
                <a:lnTo>
                  <a:pt x="2509486" y="3040232"/>
                </a:lnTo>
                <a:lnTo>
                  <a:pt x="2507884" y="3041502"/>
                </a:lnTo>
                <a:lnTo>
                  <a:pt x="2505822" y="3042772"/>
                </a:lnTo>
                <a:close/>
              </a:path>
              <a:path w="2830195" h="3338829">
                <a:moveTo>
                  <a:pt x="2540387" y="3054202"/>
                </a:moveTo>
                <a:lnTo>
                  <a:pt x="2540104" y="3052932"/>
                </a:lnTo>
                <a:lnTo>
                  <a:pt x="2531827" y="3052932"/>
                </a:lnTo>
                <a:lnTo>
                  <a:pt x="2527797" y="3047852"/>
                </a:lnTo>
                <a:lnTo>
                  <a:pt x="2529329" y="3042772"/>
                </a:lnTo>
                <a:lnTo>
                  <a:pt x="2534342" y="3040232"/>
                </a:lnTo>
                <a:lnTo>
                  <a:pt x="2535620" y="3040738"/>
                </a:lnTo>
                <a:lnTo>
                  <a:pt x="2536291" y="3041502"/>
                </a:lnTo>
                <a:lnTo>
                  <a:pt x="2537549" y="3041502"/>
                </a:lnTo>
                <a:lnTo>
                  <a:pt x="2540756" y="3042772"/>
                </a:lnTo>
                <a:lnTo>
                  <a:pt x="2542174" y="3044042"/>
                </a:lnTo>
                <a:lnTo>
                  <a:pt x="2542253" y="3047852"/>
                </a:lnTo>
                <a:lnTo>
                  <a:pt x="2541776" y="3049122"/>
                </a:lnTo>
                <a:lnTo>
                  <a:pt x="2540387" y="3054202"/>
                </a:lnTo>
                <a:close/>
              </a:path>
              <a:path w="2830195" h="3338829">
                <a:moveTo>
                  <a:pt x="2606723" y="3042772"/>
                </a:moveTo>
                <a:lnTo>
                  <a:pt x="2590443" y="3042772"/>
                </a:lnTo>
                <a:lnTo>
                  <a:pt x="2595081" y="3040232"/>
                </a:lnTo>
                <a:lnTo>
                  <a:pt x="2605681" y="3040232"/>
                </a:lnTo>
                <a:lnTo>
                  <a:pt x="2606441" y="3041502"/>
                </a:lnTo>
                <a:lnTo>
                  <a:pt x="2606723" y="3042772"/>
                </a:lnTo>
                <a:close/>
              </a:path>
              <a:path w="2830195" h="3338829">
                <a:moveTo>
                  <a:pt x="2681485" y="3041502"/>
                </a:moveTo>
                <a:lnTo>
                  <a:pt x="2677726" y="3041502"/>
                </a:lnTo>
                <a:lnTo>
                  <a:pt x="2680411" y="3040232"/>
                </a:lnTo>
                <a:lnTo>
                  <a:pt x="2681485" y="3041502"/>
                </a:lnTo>
                <a:close/>
              </a:path>
              <a:path w="2830195" h="3338829">
                <a:moveTo>
                  <a:pt x="2536291" y="3041502"/>
                </a:moveTo>
                <a:lnTo>
                  <a:pt x="2535620" y="3040738"/>
                </a:lnTo>
                <a:lnTo>
                  <a:pt x="2536758" y="3041188"/>
                </a:lnTo>
                <a:lnTo>
                  <a:pt x="2536291" y="3041502"/>
                </a:lnTo>
                <a:close/>
              </a:path>
              <a:path w="2830195" h="3338829">
                <a:moveTo>
                  <a:pt x="2537549" y="3041502"/>
                </a:moveTo>
                <a:lnTo>
                  <a:pt x="2536291" y="3041502"/>
                </a:lnTo>
                <a:lnTo>
                  <a:pt x="2536758" y="3041188"/>
                </a:lnTo>
                <a:lnTo>
                  <a:pt x="2537549" y="3041502"/>
                </a:lnTo>
                <a:close/>
              </a:path>
              <a:path w="2830195" h="3338829">
                <a:moveTo>
                  <a:pt x="2584372" y="3052932"/>
                </a:moveTo>
                <a:lnTo>
                  <a:pt x="2566334" y="3052932"/>
                </a:lnTo>
                <a:lnTo>
                  <a:pt x="2566985" y="3049122"/>
                </a:lnTo>
                <a:lnTo>
                  <a:pt x="2565545" y="3042772"/>
                </a:lnTo>
                <a:lnTo>
                  <a:pt x="2571789" y="3041502"/>
                </a:lnTo>
                <a:lnTo>
                  <a:pt x="2575045" y="3041502"/>
                </a:lnTo>
                <a:lnTo>
                  <a:pt x="2576623" y="3042772"/>
                </a:lnTo>
                <a:lnTo>
                  <a:pt x="2578509" y="3045120"/>
                </a:lnTo>
                <a:lnTo>
                  <a:pt x="2578547" y="3045312"/>
                </a:lnTo>
                <a:lnTo>
                  <a:pt x="2580212" y="3045312"/>
                </a:lnTo>
                <a:lnTo>
                  <a:pt x="2581630" y="3047852"/>
                </a:lnTo>
                <a:lnTo>
                  <a:pt x="2581377" y="3050392"/>
                </a:lnTo>
                <a:lnTo>
                  <a:pt x="2582701" y="3050392"/>
                </a:lnTo>
                <a:lnTo>
                  <a:pt x="2583692" y="3051662"/>
                </a:lnTo>
                <a:lnTo>
                  <a:pt x="2584372" y="3052932"/>
                </a:lnTo>
                <a:close/>
              </a:path>
              <a:path w="2830195" h="3338829">
                <a:moveTo>
                  <a:pt x="2705931" y="3045312"/>
                </a:moveTo>
                <a:lnTo>
                  <a:pt x="2702769" y="3041502"/>
                </a:lnTo>
                <a:lnTo>
                  <a:pt x="2734584" y="3041502"/>
                </a:lnTo>
                <a:lnTo>
                  <a:pt x="2734208" y="3044042"/>
                </a:lnTo>
                <a:lnTo>
                  <a:pt x="2709607" y="3044042"/>
                </a:lnTo>
                <a:lnTo>
                  <a:pt x="2705931" y="3045312"/>
                </a:lnTo>
                <a:close/>
              </a:path>
              <a:path w="2830195" h="3338829">
                <a:moveTo>
                  <a:pt x="2578349" y="3044315"/>
                </a:moveTo>
                <a:lnTo>
                  <a:pt x="2577838" y="3044042"/>
                </a:lnTo>
                <a:lnTo>
                  <a:pt x="2578294" y="3044042"/>
                </a:lnTo>
                <a:lnTo>
                  <a:pt x="2578349" y="3044315"/>
                </a:lnTo>
                <a:close/>
              </a:path>
              <a:path w="2830195" h="3338829">
                <a:moveTo>
                  <a:pt x="2722804" y="3050392"/>
                </a:moveTo>
                <a:lnTo>
                  <a:pt x="2709607" y="3050392"/>
                </a:lnTo>
                <a:lnTo>
                  <a:pt x="2708362" y="3047852"/>
                </a:lnTo>
                <a:lnTo>
                  <a:pt x="2708565" y="3045312"/>
                </a:lnTo>
                <a:lnTo>
                  <a:pt x="2709607" y="3044042"/>
                </a:lnTo>
                <a:lnTo>
                  <a:pt x="2734208" y="3044042"/>
                </a:lnTo>
                <a:lnTo>
                  <a:pt x="2733832" y="3046582"/>
                </a:lnTo>
                <a:lnTo>
                  <a:pt x="2729418" y="3049122"/>
                </a:lnTo>
                <a:lnTo>
                  <a:pt x="2724874" y="3049122"/>
                </a:lnTo>
                <a:lnTo>
                  <a:pt x="2722804" y="3050392"/>
                </a:lnTo>
                <a:close/>
              </a:path>
              <a:path w="2830195" h="3338829">
                <a:moveTo>
                  <a:pt x="2580212" y="3045312"/>
                </a:moveTo>
                <a:lnTo>
                  <a:pt x="2578663" y="3045312"/>
                </a:lnTo>
                <a:lnTo>
                  <a:pt x="2578509" y="3045120"/>
                </a:lnTo>
                <a:lnTo>
                  <a:pt x="2578349" y="3044315"/>
                </a:lnTo>
                <a:lnTo>
                  <a:pt x="2580212" y="3045312"/>
                </a:lnTo>
                <a:close/>
              </a:path>
              <a:path w="2830195" h="3338829">
                <a:moveTo>
                  <a:pt x="2578663" y="3045312"/>
                </a:moveTo>
                <a:lnTo>
                  <a:pt x="2578509" y="3045120"/>
                </a:lnTo>
                <a:lnTo>
                  <a:pt x="2578663" y="3045312"/>
                </a:lnTo>
                <a:close/>
              </a:path>
              <a:path w="2830195" h="3338829">
                <a:moveTo>
                  <a:pt x="2827048" y="3052932"/>
                </a:moveTo>
                <a:lnTo>
                  <a:pt x="2817070" y="3052932"/>
                </a:lnTo>
                <a:lnTo>
                  <a:pt x="2818170" y="3051662"/>
                </a:lnTo>
                <a:lnTo>
                  <a:pt x="2819017" y="3051662"/>
                </a:lnTo>
                <a:lnTo>
                  <a:pt x="2822215" y="3050392"/>
                </a:lnTo>
                <a:lnTo>
                  <a:pt x="2822295" y="3049122"/>
                </a:lnTo>
                <a:lnTo>
                  <a:pt x="2819697" y="3047852"/>
                </a:lnTo>
                <a:lnTo>
                  <a:pt x="2817946" y="3046582"/>
                </a:lnTo>
                <a:lnTo>
                  <a:pt x="2816448" y="3045312"/>
                </a:lnTo>
                <a:lnTo>
                  <a:pt x="2827048" y="3045312"/>
                </a:lnTo>
                <a:lnTo>
                  <a:pt x="2827048" y="3052932"/>
                </a:lnTo>
                <a:close/>
              </a:path>
              <a:path w="2830195" h="3338829">
                <a:moveTo>
                  <a:pt x="2526820" y="3052932"/>
                </a:moveTo>
                <a:lnTo>
                  <a:pt x="2514751" y="3052932"/>
                </a:lnTo>
                <a:lnTo>
                  <a:pt x="2516024" y="3049122"/>
                </a:lnTo>
                <a:lnTo>
                  <a:pt x="2522413" y="3046582"/>
                </a:lnTo>
                <a:lnTo>
                  <a:pt x="2525778" y="3050392"/>
                </a:lnTo>
                <a:lnTo>
                  <a:pt x="2526429" y="3051662"/>
                </a:lnTo>
                <a:lnTo>
                  <a:pt x="2526820" y="3052932"/>
                </a:lnTo>
                <a:close/>
              </a:path>
              <a:path w="2830195" h="3338829">
                <a:moveTo>
                  <a:pt x="2684875" y="3054202"/>
                </a:moveTo>
                <a:lnTo>
                  <a:pt x="2686235" y="3047852"/>
                </a:lnTo>
                <a:lnTo>
                  <a:pt x="2687422" y="3046582"/>
                </a:lnTo>
                <a:lnTo>
                  <a:pt x="2696749" y="3046582"/>
                </a:lnTo>
                <a:lnTo>
                  <a:pt x="2697451" y="3047852"/>
                </a:lnTo>
                <a:lnTo>
                  <a:pt x="2698247" y="3049122"/>
                </a:lnTo>
                <a:lnTo>
                  <a:pt x="2698645" y="3049122"/>
                </a:lnTo>
                <a:lnTo>
                  <a:pt x="2698442" y="3050392"/>
                </a:lnTo>
                <a:lnTo>
                  <a:pt x="2699404" y="3051662"/>
                </a:lnTo>
                <a:lnTo>
                  <a:pt x="2701358" y="3052932"/>
                </a:lnTo>
                <a:lnTo>
                  <a:pt x="2685613" y="3052932"/>
                </a:lnTo>
                <a:lnTo>
                  <a:pt x="2684875" y="3054202"/>
                </a:lnTo>
                <a:close/>
              </a:path>
              <a:path w="2830195" h="3338829">
                <a:moveTo>
                  <a:pt x="2740756" y="3052932"/>
                </a:moveTo>
                <a:lnTo>
                  <a:pt x="2723173" y="3052932"/>
                </a:lnTo>
                <a:lnTo>
                  <a:pt x="2723854" y="3051662"/>
                </a:lnTo>
                <a:lnTo>
                  <a:pt x="2725265" y="3050392"/>
                </a:lnTo>
                <a:lnTo>
                  <a:pt x="2726936" y="3049122"/>
                </a:lnTo>
                <a:lnTo>
                  <a:pt x="2733094" y="3049122"/>
                </a:lnTo>
                <a:lnTo>
                  <a:pt x="2736321" y="3046582"/>
                </a:lnTo>
                <a:lnTo>
                  <a:pt x="2739345" y="3050392"/>
                </a:lnTo>
                <a:lnTo>
                  <a:pt x="2740756" y="3052932"/>
                </a:lnTo>
                <a:close/>
              </a:path>
              <a:path w="2830195" h="3338829">
                <a:moveTo>
                  <a:pt x="2755054" y="3052932"/>
                </a:moveTo>
                <a:lnTo>
                  <a:pt x="2744461" y="3052932"/>
                </a:lnTo>
                <a:lnTo>
                  <a:pt x="2746212" y="3051662"/>
                </a:lnTo>
                <a:lnTo>
                  <a:pt x="2746494" y="3050392"/>
                </a:lnTo>
                <a:lnTo>
                  <a:pt x="2744656" y="3047852"/>
                </a:lnTo>
                <a:lnTo>
                  <a:pt x="2744374" y="3046582"/>
                </a:lnTo>
                <a:lnTo>
                  <a:pt x="2758760" y="3046582"/>
                </a:lnTo>
                <a:lnTo>
                  <a:pt x="2755705" y="3050392"/>
                </a:lnTo>
                <a:lnTo>
                  <a:pt x="2755112" y="3050392"/>
                </a:lnTo>
                <a:lnTo>
                  <a:pt x="2754547" y="3051662"/>
                </a:lnTo>
                <a:lnTo>
                  <a:pt x="2755054" y="3052932"/>
                </a:lnTo>
                <a:close/>
              </a:path>
              <a:path w="2830195" h="3338829">
                <a:moveTo>
                  <a:pt x="2637532" y="3052932"/>
                </a:moveTo>
                <a:lnTo>
                  <a:pt x="2624501" y="3052932"/>
                </a:lnTo>
                <a:lnTo>
                  <a:pt x="2626172" y="3049122"/>
                </a:lnTo>
                <a:lnTo>
                  <a:pt x="2630724" y="3047852"/>
                </a:lnTo>
                <a:lnTo>
                  <a:pt x="2634450" y="3050392"/>
                </a:lnTo>
                <a:lnTo>
                  <a:pt x="2635781" y="3051662"/>
                </a:lnTo>
                <a:lnTo>
                  <a:pt x="2636802" y="3051662"/>
                </a:lnTo>
                <a:lnTo>
                  <a:pt x="2637532" y="3052932"/>
                </a:lnTo>
                <a:close/>
              </a:path>
              <a:path w="2830195" h="3338829">
                <a:moveTo>
                  <a:pt x="2651613" y="3052932"/>
                </a:moveTo>
                <a:lnTo>
                  <a:pt x="2638524" y="3052932"/>
                </a:lnTo>
                <a:lnTo>
                  <a:pt x="2638719" y="3047852"/>
                </a:lnTo>
                <a:lnTo>
                  <a:pt x="2647091" y="3047852"/>
                </a:lnTo>
                <a:lnTo>
                  <a:pt x="2651020" y="3051662"/>
                </a:lnTo>
                <a:lnTo>
                  <a:pt x="2651613" y="3052932"/>
                </a:lnTo>
                <a:close/>
              </a:path>
              <a:path w="2830195" h="3338829">
                <a:moveTo>
                  <a:pt x="2814979" y="3052932"/>
                </a:moveTo>
                <a:lnTo>
                  <a:pt x="2794148" y="3052932"/>
                </a:lnTo>
                <a:lnTo>
                  <a:pt x="2786797" y="3051662"/>
                </a:lnTo>
                <a:lnTo>
                  <a:pt x="2779337" y="3051662"/>
                </a:lnTo>
                <a:lnTo>
                  <a:pt x="2781457" y="3050392"/>
                </a:lnTo>
                <a:lnTo>
                  <a:pt x="2782672" y="3050392"/>
                </a:lnTo>
                <a:lnTo>
                  <a:pt x="2781797" y="3049122"/>
                </a:lnTo>
                <a:lnTo>
                  <a:pt x="2780950" y="3047852"/>
                </a:lnTo>
                <a:lnTo>
                  <a:pt x="2815382" y="3047852"/>
                </a:lnTo>
                <a:lnTo>
                  <a:pt x="2816535" y="3050392"/>
                </a:lnTo>
                <a:lnTo>
                  <a:pt x="2814979" y="3052932"/>
                </a:lnTo>
                <a:close/>
              </a:path>
              <a:path w="2830195" h="3338829">
                <a:moveTo>
                  <a:pt x="2606904" y="3050898"/>
                </a:moveTo>
                <a:lnTo>
                  <a:pt x="2606955" y="3050392"/>
                </a:lnTo>
                <a:lnTo>
                  <a:pt x="2607515" y="3049605"/>
                </a:lnTo>
                <a:lnTo>
                  <a:pt x="2607606" y="3050392"/>
                </a:lnTo>
                <a:lnTo>
                  <a:pt x="2606904" y="3050898"/>
                </a:lnTo>
                <a:close/>
              </a:path>
              <a:path w="2830195" h="3338829">
                <a:moveTo>
                  <a:pt x="2598814" y="3056742"/>
                </a:moveTo>
                <a:lnTo>
                  <a:pt x="2593467" y="3050392"/>
                </a:lnTo>
                <a:lnTo>
                  <a:pt x="2606955" y="3050392"/>
                </a:lnTo>
                <a:lnTo>
                  <a:pt x="2606904" y="3050898"/>
                </a:lnTo>
                <a:lnTo>
                  <a:pt x="2598814" y="3056742"/>
                </a:lnTo>
                <a:close/>
              </a:path>
              <a:path w="2830195" h="3338829">
                <a:moveTo>
                  <a:pt x="2720091" y="3052932"/>
                </a:moveTo>
                <a:lnTo>
                  <a:pt x="2705200" y="3052932"/>
                </a:lnTo>
                <a:lnTo>
                  <a:pt x="2706134" y="3051662"/>
                </a:lnTo>
                <a:lnTo>
                  <a:pt x="2707660" y="3050392"/>
                </a:lnTo>
                <a:lnTo>
                  <a:pt x="2723767" y="3050392"/>
                </a:lnTo>
                <a:lnTo>
                  <a:pt x="2720091" y="3052932"/>
                </a:lnTo>
                <a:close/>
              </a:path>
              <a:path w="2830195" h="3338829">
                <a:moveTo>
                  <a:pt x="2787303" y="3052932"/>
                </a:moveTo>
                <a:lnTo>
                  <a:pt x="2757405" y="3052932"/>
                </a:lnTo>
                <a:lnTo>
                  <a:pt x="2758787" y="3051662"/>
                </a:lnTo>
                <a:lnTo>
                  <a:pt x="2786797" y="3051662"/>
                </a:lnTo>
                <a:lnTo>
                  <a:pt x="2787303" y="3052932"/>
                </a:lnTo>
                <a:close/>
              </a:path>
              <a:path w="2830195" h="3338829">
                <a:moveTo>
                  <a:pt x="2692053" y="3054202"/>
                </a:moveTo>
                <a:lnTo>
                  <a:pt x="2688073" y="3052932"/>
                </a:lnTo>
                <a:lnTo>
                  <a:pt x="2697993" y="3052932"/>
                </a:lnTo>
                <a:lnTo>
                  <a:pt x="2692053" y="3054202"/>
                </a:lnTo>
                <a:close/>
              </a:path>
              <a:path w="2830195" h="3338829">
                <a:moveTo>
                  <a:pt x="2714838" y="3054202"/>
                </a:moveTo>
                <a:lnTo>
                  <a:pt x="2709324" y="3052932"/>
                </a:lnTo>
                <a:lnTo>
                  <a:pt x="2720887" y="3052932"/>
                </a:lnTo>
                <a:lnTo>
                  <a:pt x="2714838" y="3054202"/>
                </a:lnTo>
                <a:close/>
              </a:path>
              <a:path w="2830195" h="3338829">
                <a:moveTo>
                  <a:pt x="710082" y="6350"/>
                </a:moveTo>
                <a:lnTo>
                  <a:pt x="690863" y="6350"/>
                </a:lnTo>
                <a:lnTo>
                  <a:pt x="691428" y="5080"/>
                </a:lnTo>
                <a:lnTo>
                  <a:pt x="697024" y="5080"/>
                </a:lnTo>
                <a:lnTo>
                  <a:pt x="696798" y="0"/>
                </a:lnTo>
                <a:lnTo>
                  <a:pt x="707312" y="1270"/>
                </a:lnTo>
                <a:lnTo>
                  <a:pt x="711580" y="1270"/>
                </a:lnTo>
                <a:lnTo>
                  <a:pt x="711382" y="2540"/>
                </a:lnTo>
                <a:lnTo>
                  <a:pt x="710478" y="5080"/>
                </a:lnTo>
                <a:lnTo>
                  <a:pt x="710082" y="6350"/>
                </a:lnTo>
                <a:close/>
              </a:path>
              <a:path w="2830195" h="3338829">
                <a:moveTo>
                  <a:pt x="824778" y="7620"/>
                </a:moveTo>
                <a:lnTo>
                  <a:pt x="820372" y="7620"/>
                </a:lnTo>
                <a:lnTo>
                  <a:pt x="817825" y="6350"/>
                </a:lnTo>
                <a:lnTo>
                  <a:pt x="816443" y="5080"/>
                </a:lnTo>
                <a:lnTo>
                  <a:pt x="815647" y="3810"/>
                </a:lnTo>
                <a:lnTo>
                  <a:pt x="815481" y="1270"/>
                </a:lnTo>
                <a:lnTo>
                  <a:pt x="837043" y="1270"/>
                </a:lnTo>
                <a:lnTo>
                  <a:pt x="841254" y="0"/>
                </a:lnTo>
                <a:lnTo>
                  <a:pt x="841140" y="6350"/>
                </a:lnTo>
                <a:lnTo>
                  <a:pt x="827210" y="6350"/>
                </a:lnTo>
                <a:lnTo>
                  <a:pt x="824778" y="7620"/>
                </a:lnTo>
                <a:close/>
              </a:path>
              <a:path w="2830195" h="3338829">
                <a:moveTo>
                  <a:pt x="575968" y="64770"/>
                </a:moveTo>
                <a:lnTo>
                  <a:pt x="571983" y="63500"/>
                </a:lnTo>
                <a:lnTo>
                  <a:pt x="566896" y="58420"/>
                </a:lnTo>
                <a:lnTo>
                  <a:pt x="567009" y="52070"/>
                </a:lnTo>
                <a:lnTo>
                  <a:pt x="565341" y="46990"/>
                </a:lnTo>
                <a:lnTo>
                  <a:pt x="570005" y="46990"/>
                </a:lnTo>
                <a:lnTo>
                  <a:pt x="568648" y="44450"/>
                </a:lnTo>
                <a:lnTo>
                  <a:pt x="569411" y="40640"/>
                </a:lnTo>
                <a:lnTo>
                  <a:pt x="571700" y="39370"/>
                </a:lnTo>
                <a:lnTo>
                  <a:pt x="569383" y="36830"/>
                </a:lnTo>
                <a:lnTo>
                  <a:pt x="567489" y="34290"/>
                </a:lnTo>
                <a:lnTo>
                  <a:pt x="566104" y="27940"/>
                </a:lnTo>
                <a:lnTo>
                  <a:pt x="567006" y="21609"/>
                </a:lnTo>
                <a:lnTo>
                  <a:pt x="566962" y="6350"/>
                </a:lnTo>
                <a:lnTo>
                  <a:pt x="567150" y="1270"/>
                </a:lnTo>
                <a:lnTo>
                  <a:pt x="578145" y="1270"/>
                </a:lnTo>
                <a:lnTo>
                  <a:pt x="577438" y="3810"/>
                </a:lnTo>
                <a:lnTo>
                  <a:pt x="576025" y="5080"/>
                </a:lnTo>
                <a:lnTo>
                  <a:pt x="574301" y="5080"/>
                </a:lnTo>
                <a:lnTo>
                  <a:pt x="574866" y="7620"/>
                </a:lnTo>
                <a:lnTo>
                  <a:pt x="578823" y="8890"/>
                </a:lnTo>
                <a:lnTo>
                  <a:pt x="578484" y="12700"/>
                </a:lnTo>
                <a:lnTo>
                  <a:pt x="585571" y="12700"/>
                </a:lnTo>
                <a:lnTo>
                  <a:pt x="589196" y="16510"/>
                </a:lnTo>
                <a:lnTo>
                  <a:pt x="588348" y="16510"/>
                </a:lnTo>
                <a:lnTo>
                  <a:pt x="588348" y="18191"/>
                </a:lnTo>
                <a:lnTo>
                  <a:pt x="587274" y="20320"/>
                </a:lnTo>
                <a:lnTo>
                  <a:pt x="588348" y="22860"/>
                </a:lnTo>
                <a:lnTo>
                  <a:pt x="612938" y="22860"/>
                </a:lnTo>
                <a:lnTo>
                  <a:pt x="613475" y="24130"/>
                </a:lnTo>
                <a:lnTo>
                  <a:pt x="699045" y="24130"/>
                </a:lnTo>
                <a:lnTo>
                  <a:pt x="699031" y="25400"/>
                </a:lnTo>
                <a:lnTo>
                  <a:pt x="662513" y="25400"/>
                </a:lnTo>
                <a:lnTo>
                  <a:pt x="663146" y="25660"/>
                </a:lnTo>
                <a:lnTo>
                  <a:pt x="660676" y="26670"/>
                </a:lnTo>
                <a:lnTo>
                  <a:pt x="627466" y="26670"/>
                </a:lnTo>
                <a:lnTo>
                  <a:pt x="625883" y="29210"/>
                </a:lnTo>
                <a:lnTo>
                  <a:pt x="624356" y="30480"/>
                </a:lnTo>
                <a:lnTo>
                  <a:pt x="619552" y="30480"/>
                </a:lnTo>
                <a:lnTo>
                  <a:pt x="617941" y="35560"/>
                </a:lnTo>
                <a:lnTo>
                  <a:pt x="618511" y="36830"/>
                </a:lnTo>
                <a:lnTo>
                  <a:pt x="607992" y="36830"/>
                </a:lnTo>
                <a:lnTo>
                  <a:pt x="604431" y="38100"/>
                </a:lnTo>
                <a:lnTo>
                  <a:pt x="588744" y="38100"/>
                </a:lnTo>
                <a:lnTo>
                  <a:pt x="589859" y="39238"/>
                </a:lnTo>
                <a:lnTo>
                  <a:pt x="586850" y="40640"/>
                </a:lnTo>
                <a:lnTo>
                  <a:pt x="588885" y="43180"/>
                </a:lnTo>
                <a:lnTo>
                  <a:pt x="602720" y="43180"/>
                </a:lnTo>
                <a:lnTo>
                  <a:pt x="600869" y="44450"/>
                </a:lnTo>
                <a:lnTo>
                  <a:pt x="596884" y="44450"/>
                </a:lnTo>
                <a:lnTo>
                  <a:pt x="598467" y="45720"/>
                </a:lnTo>
                <a:lnTo>
                  <a:pt x="598976" y="48260"/>
                </a:lnTo>
                <a:lnTo>
                  <a:pt x="600841" y="50800"/>
                </a:lnTo>
                <a:lnTo>
                  <a:pt x="601745" y="52070"/>
                </a:lnTo>
                <a:lnTo>
                  <a:pt x="602669" y="54610"/>
                </a:lnTo>
                <a:lnTo>
                  <a:pt x="589281" y="54610"/>
                </a:lnTo>
                <a:lnTo>
                  <a:pt x="588348" y="55880"/>
                </a:lnTo>
                <a:lnTo>
                  <a:pt x="603130" y="55880"/>
                </a:lnTo>
                <a:lnTo>
                  <a:pt x="602438" y="57150"/>
                </a:lnTo>
                <a:lnTo>
                  <a:pt x="580123" y="57150"/>
                </a:lnTo>
                <a:lnTo>
                  <a:pt x="580265" y="58971"/>
                </a:lnTo>
                <a:lnTo>
                  <a:pt x="579530" y="59690"/>
                </a:lnTo>
                <a:lnTo>
                  <a:pt x="579889" y="60194"/>
                </a:lnTo>
                <a:lnTo>
                  <a:pt x="575968" y="64770"/>
                </a:lnTo>
                <a:close/>
              </a:path>
              <a:path w="2830195" h="3338829">
                <a:moveTo>
                  <a:pt x="598269" y="17780"/>
                </a:moveTo>
                <a:lnTo>
                  <a:pt x="592022" y="16510"/>
                </a:lnTo>
                <a:lnTo>
                  <a:pt x="591005" y="8890"/>
                </a:lnTo>
                <a:lnTo>
                  <a:pt x="593097" y="7620"/>
                </a:lnTo>
                <a:lnTo>
                  <a:pt x="593379" y="6350"/>
                </a:lnTo>
                <a:lnTo>
                  <a:pt x="592164" y="3810"/>
                </a:lnTo>
                <a:lnTo>
                  <a:pt x="593040" y="2540"/>
                </a:lnTo>
                <a:lnTo>
                  <a:pt x="592277" y="2540"/>
                </a:lnTo>
                <a:lnTo>
                  <a:pt x="594029" y="1270"/>
                </a:lnTo>
                <a:lnTo>
                  <a:pt x="605985" y="1270"/>
                </a:lnTo>
                <a:lnTo>
                  <a:pt x="607653" y="3810"/>
                </a:lnTo>
                <a:lnTo>
                  <a:pt x="603922" y="6350"/>
                </a:lnTo>
                <a:lnTo>
                  <a:pt x="603413" y="8890"/>
                </a:lnTo>
                <a:lnTo>
                  <a:pt x="604148" y="11430"/>
                </a:lnTo>
                <a:lnTo>
                  <a:pt x="604176" y="12700"/>
                </a:lnTo>
                <a:lnTo>
                  <a:pt x="633882" y="12700"/>
                </a:lnTo>
                <a:lnTo>
                  <a:pt x="634221" y="15240"/>
                </a:lnTo>
                <a:lnTo>
                  <a:pt x="602057" y="15240"/>
                </a:lnTo>
                <a:lnTo>
                  <a:pt x="600163" y="16510"/>
                </a:lnTo>
                <a:lnTo>
                  <a:pt x="597139" y="16510"/>
                </a:lnTo>
                <a:lnTo>
                  <a:pt x="599311" y="17080"/>
                </a:lnTo>
                <a:lnTo>
                  <a:pt x="598269" y="17780"/>
                </a:lnTo>
                <a:close/>
              </a:path>
              <a:path w="2830195" h="3338829">
                <a:moveTo>
                  <a:pt x="633882" y="12700"/>
                </a:moveTo>
                <a:lnTo>
                  <a:pt x="604176" y="12700"/>
                </a:lnTo>
                <a:lnTo>
                  <a:pt x="607878" y="8890"/>
                </a:lnTo>
                <a:lnTo>
                  <a:pt x="607624" y="2540"/>
                </a:lnTo>
                <a:lnTo>
                  <a:pt x="618195" y="1270"/>
                </a:lnTo>
                <a:lnTo>
                  <a:pt x="686623" y="1270"/>
                </a:lnTo>
                <a:lnTo>
                  <a:pt x="688121" y="2540"/>
                </a:lnTo>
                <a:lnTo>
                  <a:pt x="671841" y="2540"/>
                </a:lnTo>
                <a:lnTo>
                  <a:pt x="671172" y="3810"/>
                </a:lnTo>
                <a:lnTo>
                  <a:pt x="663672" y="3810"/>
                </a:lnTo>
                <a:lnTo>
                  <a:pt x="663107" y="5080"/>
                </a:lnTo>
                <a:lnTo>
                  <a:pt x="634079" y="5080"/>
                </a:lnTo>
                <a:lnTo>
                  <a:pt x="634023" y="6350"/>
                </a:lnTo>
                <a:lnTo>
                  <a:pt x="633175" y="8890"/>
                </a:lnTo>
                <a:lnTo>
                  <a:pt x="631677" y="10160"/>
                </a:lnTo>
                <a:lnTo>
                  <a:pt x="633713" y="11430"/>
                </a:lnTo>
                <a:lnTo>
                  <a:pt x="633882" y="12700"/>
                </a:lnTo>
                <a:close/>
              </a:path>
              <a:path w="2830195" h="3338829">
                <a:moveTo>
                  <a:pt x="739984" y="8890"/>
                </a:moveTo>
                <a:lnTo>
                  <a:pt x="729868" y="7620"/>
                </a:lnTo>
                <a:lnTo>
                  <a:pt x="726309" y="3810"/>
                </a:lnTo>
                <a:lnTo>
                  <a:pt x="725657" y="2540"/>
                </a:lnTo>
                <a:lnTo>
                  <a:pt x="725173" y="2540"/>
                </a:lnTo>
                <a:lnTo>
                  <a:pt x="724890" y="1270"/>
                </a:lnTo>
                <a:lnTo>
                  <a:pt x="740606" y="1270"/>
                </a:lnTo>
                <a:lnTo>
                  <a:pt x="739984" y="8890"/>
                </a:lnTo>
                <a:close/>
              </a:path>
              <a:path w="2830195" h="3338829">
                <a:moveTo>
                  <a:pt x="753269" y="3810"/>
                </a:moveTo>
                <a:lnTo>
                  <a:pt x="744224" y="3810"/>
                </a:lnTo>
                <a:lnTo>
                  <a:pt x="741793" y="1270"/>
                </a:lnTo>
                <a:lnTo>
                  <a:pt x="752227" y="1270"/>
                </a:lnTo>
                <a:lnTo>
                  <a:pt x="751742" y="2540"/>
                </a:lnTo>
                <a:lnTo>
                  <a:pt x="750780" y="2540"/>
                </a:lnTo>
                <a:lnTo>
                  <a:pt x="753269" y="3810"/>
                </a:lnTo>
                <a:close/>
              </a:path>
              <a:path w="2830195" h="3338829">
                <a:moveTo>
                  <a:pt x="764502" y="8360"/>
                </a:moveTo>
                <a:lnTo>
                  <a:pt x="760164" y="3810"/>
                </a:lnTo>
                <a:lnTo>
                  <a:pt x="755446" y="3810"/>
                </a:lnTo>
                <a:lnTo>
                  <a:pt x="755049" y="2540"/>
                </a:lnTo>
                <a:lnTo>
                  <a:pt x="754824" y="1270"/>
                </a:lnTo>
                <a:lnTo>
                  <a:pt x="773196" y="1270"/>
                </a:lnTo>
                <a:lnTo>
                  <a:pt x="770569" y="7620"/>
                </a:lnTo>
                <a:lnTo>
                  <a:pt x="764502" y="8360"/>
                </a:lnTo>
                <a:close/>
              </a:path>
              <a:path w="2830195" h="3338829">
                <a:moveTo>
                  <a:pt x="788065" y="11430"/>
                </a:moveTo>
                <a:lnTo>
                  <a:pt x="784418" y="6350"/>
                </a:lnTo>
                <a:lnTo>
                  <a:pt x="782804" y="5080"/>
                </a:lnTo>
                <a:lnTo>
                  <a:pt x="781734" y="3810"/>
                </a:lnTo>
                <a:lnTo>
                  <a:pt x="781791" y="1270"/>
                </a:lnTo>
                <a:lnTo>
                  <a:pt x="809207" y="1270"/>
                </a:lnTo>
                <a:lnTo>
                  <a:pt x="808110" y="3810"/>
                </a:lnTo>
                <a:lnTo>
                  <a:pt x="794845" y="3810"/>
                </a:lnTo>
                <a:lnTo>
                  <a:pt x="794143" y="7620"/>
                </a:lnTo>
                <a:lnTo>
                  <a:pt x="788065" y="11430"/>
                </a:lnTo>
                <a:close/>
              </a:path>
              <a:path w="2830195" h="3338829">
                <a:moveTo>
                  <a:pt x="874126" y="8890"/>
                </a:moveTo>
                <a:lnTo>
                  <a:pt x="869719" y="8890"/>
                </a:lnTo>
                <a:lnTo>
                  <a:pt x="867093" y="5080"/>
                </a:lnTo>
                <a:lnTo>
                  <a:pt x="866695" y="1270"/>
                </a:lnTo>
                <a:lnTo>
                  <a:pt x="879386" y="1270"/>
                </a:lnTo>
                <a:lnTo>
                  <a:pt x="879610" y="5080"/>
                </a:lnTo>
                <a:lnTo>
                  <a:pt x="877382" y="7620"/>
                </a:lnTo>
                <a:lnTo>
                  <a:pt x="874126" y="8890"/>
                </a:lnTo>
                <a:close/>
              </a:path>
              <a:path w="2830195" h="3338829">
                <a:moveTo>
                  <a:pt x="717572" y="40640"/>
                </a:moveTo>
                <a:lnTo>
                  <a:pt x="718222" y="34290"/>
                </a:lnTo>
                <a:lnTo>
                  <a:pt x="718448" y="33020"/>
                </a:lnTo>
                <a:lnTo>
                  <a:pt x="715989" y="33020"/>
                </a:lnTo>
                <a:lnTo>
                  <a:pt x="713756" y="31750"/>
                </a:lnTo>
                <a:lnTo>
                  <a:pt x="712230" y="31750"/>
                </a:lnTo>
                <a:lnTo>
                  <a:pt x="708330" y="30480"/>
                </a:lnTo>
                <a:lnTo>
                  <a:pt x="706634" y="30480"/>
                </a:lnTo>
                <a:lnTo>
                  <a:pt x="704689" y="21570"/>
                </a:lnTo>
                <a:lnTo>
                  <a:pt x="706379" y="15240"/>
                </a:lnTo>
                <a:lnTo>
                  <a:pt x="711806" y="15240"/>
                </a:lnTo>
                <a:lnTo>
                  <a:pt x="709573" y="13970"/>
                </a:lnTo>
                <a:lnTo>
                  <a:pt x="708782" y="11430"/>
                </a:lnTo>
                <a:lnTo>
                  <a:pt x="709177" y="8890"/>
                </a:lnTo>
                <a:lnTo>
                  <a:pt x="669015" y="8890"/>
                </a:lnTo>
                <a:lnTo>
                  <a:pt x="676419" y="6350"/>
                </a:lnTo>
                <a:lnTo>
                  <a:pt x="674074" y="5080"/>
                </a:lnTo>
                <a:lnTo>
                  <a:pt x="674978" y="2540"/>
                </a:lnTo>
                <a:lnTo>
                  <a:pt x="686793" y="2540"/>
                </a:lnTo>
                <a:lnTo>
                  <a:pt x="687810" y="3810"/>
                </a:lnTo>
                <a:lnTo>
                  <a:pt x="685153" y="3810"/>
                </a:lnTo>
                <a:lnTo>
                  <a:pt x="688262" y="6350"/>
                </a:lnTo>
                <a:lnTo>
                  <a:pt x="719498" y="6350"/>
                </a:lnTo>
                <a:lnTo>
                  <a:pt x="720937" y="7620"/>
                </a:lnTo>
                <a:lnTo>
                  <a:pt x="721014" y="13970"/>
                </a:lnTo>
                <a:lnTo>
                  <a:pt x="714831" y="16510"/>
                </a:lnTo>
                <a:lnTo>
                  <a:pt x="715904" y="17780"/>
                </a:lnTo>
                <a:lnTo>
                  <a:pt x="717261" y="20320"/>
                </a:lnTo>
                <a:lnTo>
                  <a:pt x="718844" y="21590"/>
                </a:lnTo>
                <a:lnTo>
                  <a:pt x="722534" y="21590"/>
                </a:lnTo>
                <a:lnTo>
                  <a:pt x="723935" y="22860"/>
                </a:lnTo>
                <a:lnTo>
                  <a:pt x="726106" y="25400"/>
                </a:lnTo>
                <a:lnTo>
                  <a:pt x="724919" y="27940"/>
                </a:lnTo>
                <a:lnTo>
                  <a:pt x="730024" y="29210"/>
                </a:lnTo>
                <a:lnTo>
                  <a:pt x="733600" y="33020"/>
                </a:lnTo>
                <a:lnTo>
                  <a:pt x="733992" y="35560"/>
                </a:lnTo>
                <a:lnTo>
                  <a:pt x="718646" y="35560"/>
                </a:lnTo>
                <a:lnTo>
                  <a:pt x="717572" y="40640"/>
                </a:lnTo>
                <a:close/>
              </a:path>
              <a:path w="2830195" h="3338829">
                <a:moveTo>
                  <a:pt x="746072" y="27940"/>
                </a:moveTo>
                <a:lnTo>
                  <a:pt x="741171" y="26670"/>
                </a:lnTo>
                <a:lnTo>
                  <a:pt x="735975" y="24130"/>
                </a:lnTo>
                <a:lnTo>
                  <a:pt x="736540" y="15240"/>
                </a:lnTo>
                <a:lnTo>
                  <a:pt x="742531" y="13970"/>
                </a:lnTo>
                <a:lnTo>
                  <a:pt x="740917" y="12700"/>
                </a:lnTo>
                <a:lnTo>
                  <a:pt x="740809" y="10160"/>
                </a:lnTo>
                <a:lnTo>
                  <a:pt x="741257" y="6350"/>
                </a:lnTo>
                <a:lnTo>
                  <a:pt x="741793" y="6350"/>
                </a:lnTo>
                <a:lnTo>
                  <a:pt x="742900" y="2540"/>
                </a:lnTo>
                <a:lnTo>
                  <a:pt x="744224" y="3810"/>
                </a:lnTo>
                <a:lnTo>
                  <a:pt x="753269" y="3810"/>
                </a:lnTo>
                <a:lnTo>
                  <a:pt x="754347" y="6350"/>
                </a:lnTo>
                <a:lnTo>
                  <a:pt x="754658" y="8890"/>
                </a:lnTo>
                <a:lnTo>
                  <a:pt x="765007" y="8890"/>
                </a:lnTo>
                <a:lnTo>
                  <a:pt x="767429" y="11430"/>
                </a:lnTo>
                <a:lnTo>
                  <a:pt x="765338" y="15240"/>
                </a:lnTo>
                <a:lnTo>
                  <a:pt x="751322" y="15240"/>
                </a:lnTo>
                <a:lnTo>
                  <a:pt x="750497" y="16510"/>
                </a:lnTo>
                <a:lnTo>
                  <a:pt x="749622" y="16510"/>
                </a:lnTo>
                <a:lnTo>
                  <a:pt x="751286" y="20320"/>
                </a:lnTo>
                <a:lnTo>
                  <a:pt x="749773" y="25400"/>
                </a:lnTo>
                <a:lnTo>
                  <a:pt x="746072" y="27940"/>
                </a:lnTo>
                <a:close/>
              </a:path>
              <a:path w="2830195" h="3338829">
                <a:moveTo>
                  <a:pt x="669834" y="6350"/>
                </a:moveTo>
                <a:lnTo>
                  <a:pt x="665453" y="5080"/>
                </a:lnTo>
                <a:lnTo>
                  <a:pt x="665198" y="5080"/>
                </a:lnTo>
                <a:lnTo>
                  <a:pt x="663672" y="3810"/>
                </a:lnTo>
                <a:lnTo>
                  <a:pt x="671172" y="3810"/>
                </a:lnTo>
                <a:lnTo>
                  <a:pt x="669834" y="6350"/>
                </a:lnTo>
                <a:close/>
              </a:path>
              <a:path w="2830195" h="3338829">
                <a:moveTo>
                  <a:pt x="688827" y="5080"/>
                </a:moveTo>
                <a:lnTo>
                  <a:pt x="685153" y="3810"/>
                </a:lnTo>
                <a:lnTo>
                  <a:pt x="687810" y="3810"/>
                </a:lnTo>
                <a:lnTo>
                  <a:pt x="688827" y="5080"/>
                </a:lnTo>
                <a:close/>
              </a:path>
              <a:path w="2830195" h="3338829">
                <a:moveTo>
                  <a:pt x="719498" y="6350"/>
                </a:moveTo>
                <a:lnTo>
                  <a:pt x="710082" y="6350"/>
                </a:lnTo>
                <a:lnTo>
                  <a:pt x="716620" y="3810"/>
                </a:lnTo>
                <a:lnTo>
                  <a:pt x="719498" y="6350"/>
                </a:lnTo>
                <a:close/>
              </a:path>
              <a:path w="2830195" h="3338829">
                <a:moveTo>
                  <a:pt x="757787" y="6002"/>
                </a:moveTo>
                <a:lnTo>
                  <a:pt x="755982" y="3810"/>
                </a:lnTo>
                <a:lnTo>
                  <a:pt x="760164" y="3810"/>
                </a:lnTo>
                <a:lnTo>
                  <a:pt x="757787" y="6002"/>
                </a:lnTo>
                <a:close/>
              </a:path>
              <a:path w="2830195" h="3338829">
                <a:moveTo>
                  <a:pt x="760164" y="8890"/>
                </a:moveTo>
                <a:lnTo>
                  <a:pt x="757787" y="6002"/>
                </a:lnTo>
                <a:lnTo>
                  <a:pt x="760164" y="3810"/>
                </a:lnTo>
                <a:lnTo>
                  <a:pt x="764502" y="8360"/>
                </a:lnTo>
                <a:lnTo>
                  <a:pt x="760164" y="8890"/>
                </a:lnTo>
                <a:close/>
              </a:path>
              <a:path w="2830195" h="3338829">
                <a:moveTo>
                  <a:pt x="797023" y="6350"/>
                </a:moveTo>
                <a:lnTo>
                  <a:pt x="796002" y="5080"/>
                </a:lnTo>
                <a:lnTo>
                  <a:pt x="794845" y="3810"/>
                </a:lnTo>
                <a:lnTo>
                  <a:pt x="795778" y="3810"/>
                </a:lnTo>
                <a:lnTo>
                  <a:pt x="797023" y="6350"/>
                </a:lnTo>
                <a:close/>
              </a:path>
              <a:path w="2830195" h="3338829">
                <a:moveTo>
                  <a:pt x="799649" y="8890"/>
                </a:moveTo>
                <a:lnTo>
                  <a:pt x="795778" y="3810"/>
                </a:lnTo>
                <a:lnTo>
                  <a:pt x="808110" y="3810"/>
                </a:lnTo>
                <a:lnTo>
                  <a:pt x="806465" y="7620"/>
                </a:lnTo>
                <a:lnTo>
                  <a:pt x="799649" y="8890"/>
                </a:lnTo>
                <a:close/>
              </a:path>
              <a:path w="2830195" h="3338829">
                <a:moveTo>
                  <a:pt x="644452" y="8890"/>
                </a:moveTo>
                <a:lnTo>
                  <a:pt x="638885" y="7620"/>
                </a:lnTo>
                <a:lnTo>
                  <a:pt x="634079" y="5080"/>
                </a:lnTo>
                <a:lnTo>
                  <a:pt x="665453" y="5080"/>
                </a:lnTo>
                <a:lnTo>
                  <a:pt x="668760" y="6350"/>
                </a:lnTo>
                <a:lnTo>
                  <a:pt x="644227" y="6350"/>
                </a:lnTo>
                <a:lnTo>
                  <a:pt x="644452" y="8890"/>
                </a:lnTo>
                <a:close/>
              </a:path>
              <a:path w="2830195" h="3338829">
                <a:moveTo>
                  <a:pt x="760164" y="8890"/>
                </a:moveTo>
                <a:lnTo>
                  <a:pt x="754658" y="8890"/>
                </a:lnTo>
                <a:lnTo>
                  <a:pt x="757787" y="6002"/>
                </a:lnTo>
                <a:lnTo>
                  <a:pt x="760164" y="8890"/>
                </a:lnTo>
                <a:close/>
              </a:path>
              <a:path w="2830195" h="3338829">
                <a:moveTo>
                  <a:pt x="635917" y="17780"/>
                </a:moveTo>
                <a:lnTo>
                  <a:pt x="639421" y="15240"/>
                </a:lnTo>
                <a:lnTo>
                  <a:pt x="645357" y="15240"/>
                </a:lnTo>
                <a:lnTo>
                  <a:pt x="644481" y="12700"/>
                </a:lnTo>
                <a:lnTo>
                  <a:pt x="645244" y="11430"/>
                </a:lnTo>
                <a:lnTo>
                  <a:pt x="646629" y="10160"/>
                </a:lnTo>
                <a:lnTo>
                  <a:pt x="644227" y="6350"/>
                </a:lnTo>
                <a:lnTo>
                  <a:pt x="668760" y="6350"/>
                </a:lnTo>
                <a:lnTo>
                  <a:pt x="669015" y="8890"/>
                </a:lnTo>
                <a:lnTo>
                  <a:pt x="709177" y="8890"/>
                </a:lnTo>
                <a:lnTo>
                  <a:pt x="707963" y="10160"/>
                </a:lnTo>
                <a:lnTo>
                  <a:pt x="705843" y="11430"/>
                </a:lnTo>
                <a:lnTo>
                  <a:pt x="703638" y="11430"/>
                </a:lnTo>
                <a:lnTo>
                  <a:pt x="704683" y="12700"/>
                </a:lnTo>
                <a:lnTo>
                  <a:pt x="705475" y="16510"/>
                </a:lnTo>
                <a:lnTo>
                  <a:pt x="637811" y="16510"/>
                </a:lnTo>
                <a:lnTo>
                  <a:pt x="635917" y="17780"/>
                </a:lnTo>
                <a:close/>
              </a:path>
              <a:path w="2830195" h="3338829">
                <a:moveTo>
                  <a:pt x="841001" y="11430"/>
                </a:moveTo>
                <a:lnTo>
                  <a:pt x="829048" y="11430"/>
                </a:lnTo>
                <a:lnTo>
                  <a:pt x="827210" y="6350"/>
                </a:lnTo>
                <a:lnTo>
                  <a:pt x="841140" y="6350"/>
                </a:lnTo>
                <a:lnTo>
                  <a:pt x="841001" y="11430"/>
                </a:lnTo>
                <a:close/>
              </a:path>
              <a:path w="2830195" h="3338829">
                <a:moveTo>
                  <a:pt x="882365" y="11430"/>
                </a:moveTo>
                <a:lnTo>
                  <a:pt x="872063" y="11430"/>
                </a:lnTo>
                <a:lnTo>
                  <a:pt x="871333" y="10160"/>
                </a:lnTo>
                <a:lnTo>
                  <a:pt x="872150" y="8890"/>
                </a:lnTo>
                <a:lnTo>
                  <a:pt x="874126" y="8890"/>
                </a:lnTo>
                <a:lnTo>
                  <a:pt x="878199" y="7620"/>
                </a:lnTo>
                <a:lnTo>
                  <a:pt x="882468" y="8890"/>
                </a:lnTo>
                <a:lnTo>
                  <a:pt x="882365" y="11430"/>
                </a:lnTo>
                <a:close/>
              </a:path>
              <a:path w="2830195" h="3338829">
                <a:moveTo>
                  <a:pt x="765007" y="8890"/>
                </a:moveTo>
                <a:lnTo>
                  <a:pt x="760164" y="8890"/>
                </a:lnTo>
                <a:lnTo>
                  <a:pt x="764502" y="8360"/>
                </a:lnTo>
                <a:lnTo>
                  <a:pt x="765007" y="8890"/>
                </a:lnTo>
                <a:close/>
              </a:path>
              <a:path w="2830195" h="3338829">
                <a:moveTo>
                  <a:pt x="585571" y="12700"/>
                </a:moveTo>
                <a:lnTo>
                  <a:pt x="578484" y="12700"/>
                </a:lnTo>
                <a:lnTo>
                  <a:pt x="580575" y="10160"/>
                </a:lnTo>
                <a:lnTo>
                  <a:pt x="584363" y="11430"/>
                </a:lnTo>
                <a:lnTo>
                  <a:pt x="585571" y="12700"/>
                </a:lnTo>
                <a:close/>
              </a:path>
              <a:path w="2830195" h="3338829">
                <a:moveTo>
                  <a:pt x="871665" y="24130"/>
                </a:moveTo>
                <a:lnTo>
                  <a:pt x="865508" y="15240"/>
                </a:lnTo>
                <a:lnTo>
                  <a:pt x="870964" y="10160"/>
                </a:lnTo>
                <a:lnTo>
                  <a:pt x="871275" y="10160"/>
                </a:lnTo>
                <a:lnTo>
                  <a:pt x="871694" y="11430"/>
                </a:lnTo>
                <a:lnTo>
                  <a:pt x="882365" y="11430"/>
                </a:lnTo>
                <a:lnTo>
                  <a:pt x="882157" y="16510"/>
                </a:lnTo>
                <a:lnTo>
                  <a:pt x="880991" y="19050"/>
                </a:lnTo>
                <a:lnTo>
                  <a:pt x="877548" y="19050"/>
                </a:lnTo>
                <a:lnTo>
                  <a:pt x="877975" y="20320"/>
                </a:lnTo>
                <a:lnTo>
                  <a:pt x="871665" y="24130"/>
                </a:lnTo>
                <a:close/>
              </a:path>
              <a:path w="2830195" h="3338829">
                <a:moveTo>
                  <a:pt x="645357" y="15240"/>
                </a:moveTo>
                <a:lnTo>
                  <a:pt x="640072" y="15240"/>
                </a:lnTo>
                <a:lnTo>
                  <a:pt x="641795" y="13970"/>
                </a:lnTo>
                <a:lnTo>
                  <a:pt x="643718" y="13970"/>
                </a:lnTo>
                <a:lnTo>
                  <a:pt x="645357" y="15240"/>
                </a:lnTo>
                <a:close/>
              </a:path>
              <a:path w="2830195" h="3338829">
                <a:moveTo>
                  <a:pt x="614033" y="17780"/>
                </a:moveTo>
                <a:lnTo>
                  <a:pt x="601971" y="17780"/>
                </a:lnTo>
                <a:lnTo>
                  <a:pt x="602169" y="16510"/>
                </a:lnTo>
                <a:lnTo>
                  <a:pt x="602254" y="15240"/>
                </a:lnTo>
                <a:lnTo>
                  <a:pt x="616047" y="15240"/>
                </a:lnTo>
                <a:lnTo>
                  <a:pt x="613757" y="16510"/>
                </a:lnTo>
                <a:lnTo>
                  <a:pt x="614033" y="17780"/>
                </a:lnTo>
                <a:close/>
              </a:path>
              <a:path w="2830195" h="3338829">
                <a:moveTo>
                  <a:pt x="699045" y="24130"/>
                </a:moveTo>
                <a:lnTo>
                  <a:pt x="614718" y="24130"/>
                </a:lnTo>
                <a:lnTo>
                  <a:pt x="614856" y="21570"/>
                </a:lnTo>
                <a:lnTo>
                  <a:pt x="616386" y="20320"/>
                </a:lnTo>
                <a:lnTo>
                  <a:pt x="618139" y="17780"/>
                </a:lnTo>
                <a:lnTo>
                  <a:pt x="617149" y="17780"/>
                </a:lnTo>
                <a:lnTo>
                  <a:pt x="616414" y="16510"/>
                </a:lnTo>
                <a:lnTo>
                  <a:pt x="616047" y="15240"/>
                </a:lnTo>
                <a:lnTo>
                  <a:pt x="634221" y="15240"/>
                </a:lnTo>
                <a:lnTo>
                  <a:pt x="634730" y="19050"/>
                </a:lnTo>
                <a:lnTo>
                  <a:pt x="704646" y="19050"/>
                </a:lnTo>
                <a:lnTo>
                  <a:pt x="704231" y="20320"/>
                </a:lnTo>
                <a:lnTo>
                  <a:pt x="700981" y="20320"/>
                </a:lnTo>
                <a:lnTo>
                  <a:pt x="699059" y="22860"/>
                </a:lnTo>
                <a:lnTo>
                  <a:pt x="699045" y="24130"/>
                </a:lnTo>
                <a:close/>
              </a:path>
              <a:path w="2830195" h="3338829">
                <a:moveTo>
                  <a:pt x="761155" y="22860"/>
                </a:moveTo>
                <a:lnTo>
                  <a:pt x="753131" y="20320"/>
                </a:lnTo>
                <a:lnTo>
                  <a:pt x="752082" y="15240"/>
                </a:lnTo>
                <a:lnTo>
                  <a:pt x="765338" y="15240"/>
                </a:lnTo>
                <a:lnTo>
                  <a:pt x="761155" y="22860"/>
                </a:lnTo>
                <a:close/>
              </a:path>
              <a:path w="2830195" h="3338829">
                <a:moveTo>
                  <a:pt x="588348" y="18191"/>
                </a:moveTo>
                <a:lnTo>
                  <a:pt x="588348" y="16510"/>
                </a:lnTo>
                <a:lnTo>
                  <a:pt x="589196" y="16510"/>
                </a:lnTo>
                <a:lnTo>
                  <a:pt x="588348" y="18191"/>
                </a:lnTo>
                <a:close/>
              </a:path>
              <a:path w="2830195" h="3338829">
                <a:moveTo>
                  <a:pt x="612938" y="22860"/>
                </a:moveTo>
                <a:lnTo>
                  <a:pt x="588348" y="22860"/>
                </a:lnTo>
                <a:lnTo>
                  <a:pt x="588348" y="18191"/>
                </a:lnTo>
                <a:lnTo>
                  <a:pt x="589196" y="16510"/>
                </a:lnTo>
                <a:lnTo>
                  <a:pt x="592022" y="16510"/>
                </a:lnTo>
                <a:lnTo>
                  <a:pt x="598269" y="17780"/>
                </a:lnTo>
                <a:lnTo>
                  <a:pt x="614033" y="17780"/>
                </a:lnTo>
                <a:lnTo>
                  <a:pt x="614856" y="21570"/>
                </a:lnTo>
                <a:lnTo>
                  <a:pt x="612938" y="22860"/>
                </a:lnTo>
                <a:close/>
              </a:path>
              <a:path w="2830195" h="3338829">
                <a:moveTo>
                  <a:pt x="599311" y="17080"/>
                </a:moveTo>
                <a:lnTo>
                  <a:pt x="597139" y="16510"/>
                </a:lnTo>
                <a:lnTo>
                  <a:pt x="600163" y="16510"/>
                </a:lnTo>
                <a:lnTo>
                  <a:pt x="599311" y="17080"/>
                </a:lnTo>
                <a:close/>
              </a:path>
              <a:path w="2830195" h="3338829">
                <a:moveTo>
                  <a:pt x="704646" y="19050"/>
                </a:moveTo>
                <a:lnTo>
                  <a:pt x="634730" y="19050"/>
                </a:lnTo>
                <a:lnTo>
                  <a:pt x="637811" y="16510"/>
                </a:lnTo>
                <a:lnTo>
                  <a:pt x="705475" y="16510"/>
                </a:lnTo>
                <a:lnTo>
                  <a:pt x="704646" y="19050"/>
                </a:lnTo>
                <a:close/>
              </a:path>
              <a:path w="2830195" h="3338829">
                <a:moveTo>
                  <a:pt x="601971" y="17780"/>
                </a:moveTo>
                <a:lnTo>
                  <a:pt x="598269" y="17780"/>
                </a:lnTo>
                <a:lnTo>
                  <a:pt x="599311" y="17080"/>
                </a:lnTo>
                <a:lnTo>
                  <a:pt x="601971" y="17780"/>
                </a:lnTo>
                <a:close/>
              </a:path>
              <a:path w="2830195" h="3338829">
                <a:moveTo>
                  <a:pt x="879241" y="22860"/>
                </a:moveTo>
                <a:lnTo>
                  <a:pt x="877548" y="19050"/>
                </a:lnTo>
                <a:lnTo>
                  <a:pt x="880991" y="19050"/>
                </a:lnTo>
                <a:lnTo>
                  <a:pt x="879241" y="22860"/>
                </a:lnTo>
                <a:close/>
              </a:path>
              <a:path w="2830195" h="3338829">
                <a:moveTo>
                  <a:pt x="722534" y="21590"/>
                </a:moveTo>
                <a:lnTo>
                  <a:pt x="718844" y="21590"/>
                </a:lnTo>
                <a:lnTo>
                  <a:pt x="720314" y="20320"/>
                </a:lnTo>
                <a:lnTo>
                  <a:pt x="721134" y="20320"/>
                </a:lnTo>
                <a:lnTo>
                  <a:pt x="722534" y="21590"/>
                </a:lnTo>
                <a:close/>
              </a:path>
              <a:path w="2830195" h="3338829">
                <a:moveTo>
                  <a:pt x="811351" y="27940"/>
                </a:moveTo>
                <a:lnTo>
                  <a:pt x="798802" y="27940"/>
                </a:lnTo>
                <a:lnTo>
                  <a:pt x="798774" y="24130"/>
                </a:lnTo>
                <a:lnTo>
                  <a:pt x="801972" y="21590"/>
                </a:lnTo>
                <a:lnTo>
                  <a:pt x="805930" y="21590"/>
                </a:lnTo>
                <a:lnTo>
                  <a:pt x="810936" y="25400"/>
                </a:lnTo>
                <a:lnTo>
                  <a:pt x="811351" y="27940"/>
                </a:lnTo>
                <a:close/>
              </a:path>
              <a:path w="2830195" h="3338829">
                <a:moveTo>
                  <a:pt x="663146" y="25660"/>
                </a:moveTo>
                <a:lnTo>
                  <a:pt x="662513" y="25400"/>
                </a:lnTo>
                <a:lnTo>
                  <a:pt x="663785" y="25400"/>
                </a:lnTo>
                <a:lnTo>
                  <a:pt x="663146" y="25660"/>
                </a:lnTo>
                <a:close/>
              </a:path>
              <a:path w="2830195" h="3338829">
                <a:moveTo>
                  <a:pt x="667968" y="26670"/>
                </a:moveTo>
                <a:lnTo>
                  <a:pt x="665594" y="26670"/>
                </a:lnTo>
                <a:lnTo>
                  <a:pt x="663146" y="25660"/>
                </a:lnTo>
                <a:lnTo>
                  <a:pt x="663785" y="25400"/>
                </a:lnTo>
                <a:lnTo>
                  <a:pt x="669099" y="25400"/>
                </a:lnTo>
                <a:lnTo>
                  <a:pt x="667968" y="26670"/>
                </a:lnTo>
                <a:close/>
              </a:path>
              <a:path w="2830195" h="3338829">
                <a:moveTo>
                  <a:pt x="681394" y="30480"/>
                </a:moveTo>
                <a:lnTo>
                  <a:pt x="666188" y="30480"/>
                </a:lnTo>
                <a:lnTo>
                  <a:pt x="667771" y="26670"/>
                </a:lnTo>
                <a:lnTo>
                  <a:pt x="669156" y="26670"/>
                </a:lnTo>
                <a:lnTo>
                  <a:pt x="669099" y="25400"/>
                </a:lnTo>
                <a:lnTo>
                  <a:pt x="699031" y="25400"/>
                </a:lnTo>
                <a:lnTo>
                  <a:pt x="698070" y="26670"/>
                </a:lnTo>
                <a:lnTo>
                  <a:pt x="700981" y="27940"/>
                </a:lnTo>
                <a:lnTo>
                  <a:pt x="683288" y="27940"/>
                </a:lnTo>
                <a:lnTo>
                  <a:pt x="682355" y="29210"/>
                </a:lnTo>
                <a:lnTo>
                  <a:pt x="682807" y="29210"/>
                </a:lnTo>
                <a:lnTo>
                  <a:pt x="681394" y="30480"/>
                </a:lnTo>
                <a:close/>
              </a:path>
              <a:path w="2830195" h="3338829">
                <a:moveTo>
                  <a:pt x="666188" y="30480"/>
                </a:moveTo>
                <a:lnTo>
                  <a:pt x="633797" y="30480"/>
                </a:lnTo>
                <a:lnTo>
                  <a:pt x="630405" y="29210"/>
                </a:lnTo>
                <a:lnTo>
                  <a:pt x="628540" y="29210"/>
                </a:lnTo>
                <a:lnTo>
                  <a:pt x="627466" y="26670"/>
                </a:lnTo>
                <a:lnTo>
                  <a:pt x="660676" y="26670"/>
                </a:lnTo>
                <a:lnTo>
                  <a:pt x="663107" y="27940"/>
                </a:lnTo>
                <a:lnTo>
                  <a:pt x="666188" y="30480"/>
                </a:lnTo>
                <a:close/>
              </a:path>
              <a:path w="2830195" h="3338829">
                <a:moveTo>
                  <a:pt x="795669" y="44450"/>
                </a:moveTo>
                <a:lnTo>
                  <a:pt x="788687" y="34290"/>
                </a:lnTo>
                <a:lnTo>
                  <a:pt x="792978" y="26670"/>
                </a:lnTo>
                <a:lnTo>
                  <a:pt x="798802" y="27940"/>
                </a:lnTo>
                <a:lnTo>
                  <a:pt x="811351" y="27940"/>
                </a:lnTo>
                <a:lnTo>
                  <a:pt x="811765" y="30480"/>
                </a:lnTo>
                <a:lnTo>
                  <a:pt x="809062" y="34290"/>
                </a:lnTo>
                <a:lnTo>
                  <a:pt x="803469" y="34290"/>
                </a:lnTo>
                <a:lnTo>
                  <a:pt x="803469" y="40640"/>
                </a:lnTo>
                <a:lnTo>
                  <a:pt x="795669" y="44450"/>
                </a:lnTo>
                <a:close/>
              </a:path>
              <a:path w="2830195" h="3338829">
                <a:moveTo>
                  <a:pt x="700404" y="31750"/>
                </a:moveTo>
                <a:lnTo>
                  <a:pt x="687217" y="31750"/>
                </a:lnTo>
                <a:lnTo>
                  <a:pt x="687329" y="30480"/>
                </a:lnTo>
                <a:lnTo>
                  <a:pt x="686029" y="29210"/>
                </a:lnTo>
                <a:lnTo>
                  <a:pt x="684672" y="29210"/>
                </a:lnTo>
                <a:lnTo>
                  <a:pt x="683288" y="27940"/>
                </a:lnTo>
                <a:lnTo>
                  <a:pt x="700981" y="27940"/>
                </a:lnTo>
                <a:lnTo>
                  <a:pt x="700404" y="31750"/>
                </a:lnTo>
                <a:close/>
              </a:path>
              <a:path w="2830195" h="3338829">
                <a:moveTo>
                  <a:pt x="886166" y="46990"/>
                </a:moveTo>
                <a:lnTo>
                  <a:pt x="885211" y="46990"/>
                </a:lnTo>
                <a:lnTo>
                  <a:pt x="881361" y="45720"/>
                </a:lnTo>
                <a:lnTo>
                  <a:pt x="881477" y="43180"/>
                </a:lnTo>
                <a:lnTo>
                  <a:pt x="877353" y="40640"/>
                </a:lnTo>
                <a:lnTo>
                  <a:pt x="874270" y="40640"/>
                </a:lnTo>
                <a:lnTo>
                  <a:pt x="874218" y="36694"/>
                </a:lnTo>
                <a:lnTo>
                  <a:pt x="876534" y="31750"/>
                </a:lnTo>
                <a:lnTo>
                  <a:pt x="882150" y="27940"/>
                </a:lnTo>
                <a:lnTo>
                  <a:pt x="888015" y="27940"/>
                </a:lnTo>
                <a:lnTo>
                  <a:pt x="891144" y="33020"/>
                </a:lnTo>
                <a:lnTo>
                  <a:pt x="896824" y="36830"/>
                </a:lnTo>
                <a:lnTo>
                  <a:pt x="893040" y="45720"/>
                </a:lnTo>
                <a:lnTo>
                  <a:pt x="886166" y="46990"/>
                </a:lnTo>
                <a:close/>
              </a:path>
              <a:path w="2830195" h="3338829">
                <a:moveTo>
                  <a:pt x="622830" y="31750"/>
                </a:moveTo>
                <a:lnTo>
                  <a:pt x="619552" y="30480"/>
                </a:lnTo>
                <a:lnTo>
                  <a:pt x="624356" y="30480"/>
                </a:lnTo>
                <a:lnTo>
                  <a:pt x="622830" y="31750"/>
                </a:lnTo>
                <a:close/>
              </a:path>
              <a:path w="2830195" h="3338829">
                <a:moveTo>
                  <a:pt x="639110" y="33020"/>
                </a:moveTo>
                <a:lnTo>
                  <a:pt x="636652" y="31750"/>
                </a:lnTo>
                <a:lnTo>
                  <a:pt x="634956" y="30480"/>
                </a:lnTo>
                <a:lnTo>
                  <a:pt x="638630" y="30480"/>
                </a:lnTo>
                <a:lnTo>
                  <a:pt x="639110" y="33020"/>
                </a:lnTo>
                <a:close/>
              </a:path>
              <a:path w="2830195" h="3338829">
                <a:moveTo>
                  <a:pt x="686057" y="46990"/>
                </a:moveTo>
                <a:lnTo>
                  <a:pt x="683175" y="46990"/>
                </a:lnTo>
                <a:lnTo>
                  <a:pt x="680857" y="44450"/>
                </a:lnTo>
                <a:lnTo>
                  <a:pt x="680699" y="44172"/>
                </a:lnTo>
                <a:lnTo>
                  <a:pt x="680715" y="41910"/>
                </a:lnTo>
                <a:lnTo>
                  <a:pt x="679783" y="41910"/>
                </a:lnTo>
                <a:lnTo>
                  <a:pt x="678398" y="39370"/>
                </a:lnTo>
                <a:lnTo>
                  <a:pt x="680320" y="36830"/>
                </a:lnTo>
                <a:lnTo>
                  <a:pt x="679048" y="34290"/>
                </a:lnTo>
                <a:lnTo>
                  <a:pt x="640100" y="34290"/>
                </a:lnTo>
                <a:lnTo>
                  <a:pt x="638630" y="30480"/>
                </a:lnTo>
                <a:lnTo>
                  <a:pt x="681874" y="30480"/>
                </a:lnTo>
                <a:lnTo>
                  <a:pt x="687217" y="31750"/>
                </a:lnTo>
                <a:lnTo>
                  <a:pt x="700404" y="31750"/>
                </a:lnTo>
                <a:lnTo>
                  <a:pt x="700020" y="34290"/>
                </a:lnTo>
                <a:lnTo>
                  <a:pt x="697759" y="35560"/>
                </a:lnTo>
                <a:lnTo>
                  <a:pt x="696883" y="36830"/>
                </a:lnTo>
                <a:lnTo>
                  <a:pt x="695187" y="36830"/>
                </a:lnTo>
                <a:lnTo>
                  <a:pt x="693321" y="38100"/>
                </a:lnTo>
                <a:lnTo>
                  <a:pt x="693321" y="39370"/>
                </a:lnTo>
                <a:lnTo>
                  <a:pt x="691597" y="41910"/>
                </a:lnTo>
                <a:lnTo>
                  <a:pt x="690551" y="44450"/>
                </a:lnTo>
                <a:lnTo>
                  <a:pt x="688489" y="45720"/>
                </a:lnTo>
                <a:lnTo>
                  <a:pt x="686057" y="46990"/>
                </a:lnTo>
                <a:close/>
              </a:path>
              <a:path w="2830195" h="3338829">
                <a:moveTo>
                  <a:pt x="833738" y="45720"/>
                </a:moveTo>
                <a:lnTo>
                  <a:pt x="817883" y="45720"/>
                </a:lnTo>
                <a:lnTo>
                  <a:pt x="818983" y="38100"/>
                </a:lnTo>
                <a:lnTo>
                  <a:pt x="825285" y="31750"/>
                </a:lnTo>
                <a:lnTo>
                  <a:pt x="832694" y="35560"/>
                </a:lnTo>
                <a:lnTo>
                  <a:pt x="833852" y="36830"/>
                </a:lnTo>
                <a:lnTo>
                  <a:pt x="836158" y="39238"/>
                </a:lnTo>
                <a:lnTo>
                  <a:pt x="836225" y="43180"/>
                </a:lnTo>
                <a:lnTo>
                  <a:pt x="834416" y="44450"/>
                </a:lnTo>
                <a:lnTo>
                  <a:pt x="833738" y="45720"/>
                </a:lnTo>
                <a:close/>
              </a:path>
              <a:path w="2830195" h="3338829">
                <a:moveTo>
                  <a:pt x="673678" y="38100"/>
                </a:moveTo>
                <a:lnTo>
                  <a:pt x="672632" y="36830"/>
                </a:lnTo>
                <a:lnTo>
                  <a:pt x="625742" y="36830"/>
                </a:lnTo>
                <a:lnTo>
                  <a:pt x="625769" y="36694"/>
                </a:lnTo>
                <a:lnTo>
                  <a:pt x="627890" y="35560"/>
                </a:lnTo>
                <a:lnTo>
                  <a:pt x="627720" y="33020"/>
                </a:lnTo>
                <a:lnTo>
                  <a:pt x="633741" y="33020"/>
                </a:lnTo>
                <a:lnTo>
                  <a:pt x="634645" y="34290"/>
                </a:lnTo>
                <a:lnTo>
                  <a:pt x="679048" y="34290"/>
                </a:lnTo>
                <a:lnTo>
                  <a:pt x="678285" y="35560"/>
                </a:lnTo>
                <a:lnTo>
                  <a:pt x="675854" y="35560"/>
                </a:lnTo>
                <a:lnTo>
                  <a:pt x="673678" y="38100"/>
                </a:lnTo>
                <a:close/>
              </a:path>
              <a:path w="2830195" h="3338829">
                <a:moveTo>
                  <a:pt x="747900" y="52070"/>
                </a:moveTo>
                <a:lnTo>
                  <a:pt x="736084" y="52070"/>
                </a:lnTo>
                <a:lnTo>
                  <a:pt x="733826" y="49530"/>
                </a:lnTo>
                <a:lnTo>
                  <a:pt x="735889" y="45720"/>
                </a:lnTo>
                <a:lnTo>
                  <a:pt x="735889" y="40640"/>
                </a:lnTo>
                <a:lnTo>
                  <a:pt x="734984" y="39370"/>
                </a:lnTo>
                <a:lnTo>
                  <a:pt x="737726" y="34290"/>
                </a:lnTo>
                <a:lnTo>
                  <a:pt x="740295" y="33020"/>
                </a:lnTo>
                <a:lnTo>
                  <a:pt x="749086" y="34290"/>
                </a:lnTo>
                <a:lnTo>
                  <a:pt x="752306" y="40640"/>
                </a:lnTo>
                <a:lnTo>
                  <a:pt x="750078" y="46990"/>
                </a:lnTo>
                <a:lnTo>
                  <a:pt x="749593" y="48260"/>
                </a:lnTo>
                <a:lnTo>
                  <a:pt x="748638" y="48260"/>
                </a:lnTo>
                <a:lnTo>
                  <a:pt x="747755" y="50800"/>
                </a:lnTo>
                <a:lnTo>
                  <a:pt x="747900" y="52070"/>
                </a:lnTo>
                <a:close/>
              </a:path>
              <a:path w="2830195" h="3338829">
                <a:moveTo>
                  <a:pt x="639280" y="49530"/>
                </a:moveTo>
                <a:lnTo>
                  <a:pt x="621078" y="49530"/>
                </a:lnTo>
                <a:lnTo>
                  <a:pt x="621078" y="46990"/>
                </a:lnTo>
                <a:lnTo>
                  <a:pt x="621633" y="45329"/>
                </a:lnTo>
                <a:lnTo>
                  <a:pt x="623593" y="43180"/>
                </a:lnTo>
                <a:lnTo>
                  <a:pt x="623876" y="39370"/>
                </a:lnTo>
                <a:lnTo>
                  <a:pt x="625996" y="35560"/>
                </a:lnTo>
                <a:lnTo>
                  <a:pt x="625769" y="36694"/>
                </a:lnTo>
                <a:lnTo>
                  <a:pt x="625515" y="36830"/>
                </a:lnTo>
                <a:lnTo>
                  <a:pt x="653045" y="36830"/>
                </a:lnTo>
                <a:lnTo>
                  <a:pt x="650586" y="38100"/>
                </a:lnTo>
                <a:lnTo>
                  <a:pt x="656295" y="45720"/>
                </a:lnTo>
                <a:lnTo>
                  <a:pt x="653864" y="48260"/>
                </a:lnTo>
                <a:lnTo>
                  <a:pt x="643944" y="48260"/>
                </a:lnTo>
                <a:lnTo>
                  <a:pt x="639280" y="49530"/>
                </a:lnTo>
                <a:close/>
              </a:path>
              <a:path w="2830195" h="3338829">
                <a:moveTo>
                  <a:pt x="677521" y="36830"/>
                </a:moveTo>
                <a:lnTo>
                  <a:pt x="675854" y="35560"/>
                </a:lnTo>
                <a:lnTo>
                  <a:pt x="678285" y="35560"/>
                </a:lnTo>
                <a:lnTo>
                  <a:pt x="677521" y="36830"/>
                </a:lnTo>
                <a:close/>
              </a:path>
              <a:path w="2830195" h="3338829">
                <a:moveTo>
                  <a:pt x="725513" y="45720"/>
                </a:moveTo>
                <a:lnTo>
                  <a:pt x="721105" y="43180"/>
                </a:lnTo>
                <a:lnTo>
                  <a:pt x="721005" y="42300"/>
                </a:lnTo>
                <a:lnTo>
                  <a:pt x="721049" y="41910"/>
                </a:lnTo>
                <a:lnTo>
                  <a:pt x="718901" y="41910"/>
                </a:lnTo>
                <a:lnTo>
                  <a:pt x="718646" y="35560"/>
                </a:lnTo>
                <a:lnTo>
                  <a:pt x="733992" y="35560"/>
                </a:lnTo>
                <a:lnTo>
                  <a:pt x="734384" y="38100"/>
                </a:lnTo>
                <a:lnTo>
                  <a:pt x="731113" y="41910"/>
                </a:lnTo>
                <a:lnTo>
                  <a:pt x="721049" y="41910"/>
                </a:lnTo>
                <a:lnTo>
                  <a:pt x="719579" y="42300"/>
                </a:lnTo>
                <a:lnTo>
                  <a:pt x="730539" y="42300"/>
                </a:lnTo>
                <a:lnTo>
                  <a:pt x="725513" y="45720"/>
                </a:lnTo>
                <a:close/>
              </a:path>
              <a:path w="2830195" h="3338829">
                <a:moveTo>
                  <a:pt x="625742" y="36830"/>
                </a:moveTo>
                <a:lnTo>
                  <a:pt x="625515" y="36830"/>
                </a:lnTo>
                <a:lnTo>
                  <a:pt x="625769" y="36694"/>
                </a:lnTo>
                <a:lnTo>
                  <a:pt x="625742" y="36830"/>
                </a:lnTo>
                <a:close/>
              </a:path>
              <a:path w="2830195" h="3338829">
                <a:moveTo>
                  <a:pt x="614351" y="46990"/>
                </a:moveTo>
                <a:lnTo>
                  <a:pt x="611524" y="46990"/>
                </a:lnTo>
                <a:lnTo>
                  <a:pt x="609490" y="45720"/>
                </a:lnTo>
                <a:lnTo>
                  <a:pt x="606183" y="43180"/>
                </a:lnTo>
                <a:lnTo>
                  <a:pt x="607992" y="36830"/>
                </a:lnTo>
                <a:lnTo>
                  <a:pt x="618511" y="36830"/>
                </a:lnTo>
                <a:lnTo>
                  <a:pt x="621361" y="43180"/>
                </a:lnTo>
                <a:lnTo>
                  <a:pt x="614351" y="46990"/>
                </a:lnTo>
                <a:close/>
              </a:path>
              <a:path w="2830195" h="3338829">
                <a:moveTo>
                  <a:pt x="667658" y="43180"/>
                </a:moveTo>
                <a:lnTo>
                  <a:pt x="662400" y="41910"/>
                </a:lnTo>
                <a:lnTo>
                  <a:pt x="660846" y="40640"/>
                </a:lnTo>
                <a:lnTo>
                  <a:pt x="656578" y="39370"/>
                </a:lnTo>
                <a:lnTo>
                  <a:pt x="654543" y="39370"/>
                </a:lnTo>
                <a:lnTo>
                  <a:pt x="653045" y="36830"/>
                </a:lnTo>
                <a:lnTo>
                  <a:pt x="672349" y="36830"/>
                </a:lnTo>
                <a:lnTo>
                  <a:pt x="671728" y="39370"/>
                </a:lnTo>
                <a:lnTo>
                  <a:pt x="669240" y="41910"/>
                </a:lnTo>
                <a:lnTo>
                  <a:pt x="667658" y="43180"/>
                </a:lnTo>
                <a:close/>
              </a:path>
              <a:path w="2830195" h="3338829">
                <a:moveTo>
                  <a:pt x="589859" y="39238"/>
                </a:moveTo>
                <a:lnTo>
                  <a:pt x="588744" y="38100"/>
                </a:lnTo>
                <a:lnTo>
                  <a:pt x="592305" y="38100"/>
                </a:lnTo>
                <a:lnTo>
                  <a:pt x="589859" y="39238"/>
                </a:lnTo>
                <a:close/>
              </a:path>
              <a:path w="2830195" h="3338829">
                <a:moveTo>
                  <a:pt x="602720" y="43180"/>
                </a:moveTo>
                <a:lnTo>
                  <a:pt x="588885" y="43180"/>
                </a:lnTo>
                <a:lnTo>
                  <a:pt x="589988" y="41910"/>
                </a:lnTo>
                <a:lnTo>
                  <a:pt x="592474" y="41910"/>
                </a:lnTo>
                <a:lnTo>
                  <a:pt x="589859" y="39238"/>
                </a:lnTo>
                <a:lnTo>
                  <a:pt x="592305" y="38100"/>
                </a:lnTo>
                <a:lnTo>
                  <a:pt x="604431" y="38100"/>
                </a:lnTo>
                <a:lnTo>
                  <a:pt x="604572" y="41910"/>
                </a:lnTo>
                <a:lnTo>
                  <a:pt x="602720" y="43180"/>
                </a:lnTo>
                <a:close/>
              </a:path>
              <a:path w="2830195" h="3338829">
                <a:moveTo>
                  <a:pt x="679783" y="41910"/>
                </a:moveTo>
                <a:lnTo>
                  <a:pt x="679406" y="41910"/>
                </a:lnTo>
                <a:lnTo>
                  <a:pt x="678681" y="40640"/>
                </a:lnTo>
                <a:lnTo>
                  <a:pt x="679783" y="41910"/>
                </a:lnTo>
                <a:close/>
              </a:path>
              <a:path w="2830195" h="3338829">
                <a:moveTo>
                  <a:pt x="810474" y="67310"/>
                </a:moveTo>
                <a:lnTo>
                  <a:pt x="806320" y="63500"/>
                </a:lnTo>
                <a:lnTo>
                  <a:pt x="804967" y="57150"/>
                </a:lnTo>
                <a:lnTo>
                  <a:pt x="806262" y="55880"/>
                </a:lnTo>
                <a:lnTo>
                  <a:pt x="808585" y="49530"/>
                </a:lnTo>
                <a:lnTo>
                  <a:pt x="810872" y="40640"/>
                </a:lnTo>
                <a:lnTo>
                  <a:pt x="817883" y="45720"/>
                </a:lnTo>
                <a:lnTo>
                  <a:pt x="833738" y="45720"/>
                </a:lnTo>
                <a:lnTo>
                  <a:pt x="831703" y="49530"/>
                </a:lnTo>
                <a:lnTo>
                  <a:pt x="832417" y="52070"/>
                </a:lnTo>
                <a:lnTo>
                  <a:pt x="820198" y="52070"/>
                </a:lnTo>
                <a:lnTo>
                  <a:pt x="819974" y="53340"/>
                </a:lnTo>
                <a:lnTo>
                  <a:pt x="818136" y="55880"/>
                </a:lnTo>
                <a:lnTo>
                  <a:pt x="817290" y="58420"/>
                </a:lnTo>
                <a:lnTo>
                  <a:pt x="818165" y="59690"/>
                </a:lnTo>
                <a:lnTo>
                  <a:pt x="817398" y="60960"/>
                </a:lnTo>
                <a:lnTo>
                  <a:pt x="822780" y="60960"/>
                </a:lnTo>
                <a:lnTo>
                  <a:pt x="826397" y="64770"/>
                </a:lnTo>
                <a:lnTo>
                  <a:pt x="814120" y="64770"/>
                </a:lnTo>
                <a:lnTo>
                  <a:pt x="810474" y="67310"/>
                </a:lnTo>
                <a:close/>
              </a:path>
              <a:path w="2830195" h="3338829">
                <a:moveTo>
                  <a:pt x="674045" y="59690"/>
                </a:moveTo>
                <a:lnTo>
                  <a:pt x="669325" y="59690"/>
                </a:lnTo>
                <a:lnTo>
                  <a:pt x="666753" y="55880"/>
                </a:lnTo>
                <a:lnTo>
                  <a:pt x="665368" y="50800"/>
                </a:lnTo>
                <a:lnTo>
                  <a:pt x="664125" y="49530"/>
                </a:lnTo>
                <a:lnTo>
                  <a:pt x="673282" y="41910"/>
                </a:lnTo>
                <a:lnTo>
                  <a:pt x="679406" y="41910"/>
                </a:lnTo>
                <a:lnTo>
                  <a:pt x="680699" y="44172"/>
                </a:lnTo>
                <a:lnTo>
                  <a:pt x="680659" y="49530"/>
                </a:lnTo>
                <a:lnTo>
                  <a:pt x="687923" y="49530"/>
                </a:lnTo>
                <a:lnTo>
                  <a:pt x="690608" y="52070"/>
                </a:lnTo>
                <a:lnTo>
                  <a:pt x="689920" y="55880"/>
                </a:lnTo>
                <a:lnTo>
                  <a:pt x="677352" y="55880"/>
                </a:lnTo>
                <a:lnTo>
                  <a:pt x="674045" y="59690"/>
                </a:lnTo>
                <a:close/>
              </a:path>
              <a:path w="2830195" h="3338829">
                <a:moveTo>
                  <a:pt x="703141" y="69850"/>
                </a:moveTo>
                <a:lnTo>
                  <a:pt x="698713" y="67310"/>
                </a:lnTo>
                <a:lnTo>
                  <a:pt x="697453" y="60960"/>
                </a:lnTo>
                <a:lnTo>
                  <a:pt x="701885" y="57150"/>
                </a:lnTo>
                <a:lnTo>
                  <a:pt x="694593" y="52070"/>
                </a:lnTo>
                <a:lnTo>
                  <a:pt x="702281" y="45720"/>
                </a:lnTo>
                <a:lnTo>
                  <a:pt x="711495" y="44450"/>
                </a:lnTo>
                <a:lnTo>
                  <a:pt x="719579" y="42300"/>
                </a:lnTo>
                <a:lnTo>
                  <a:pt x="720919" y="43073"/>
                </a:lnTo>
                <a:lnTo>
                  <a:pt x="720059" y="50800"/>
                </a:lnTo>
                <a:lnTo>
                  <a:pt x="733866" y="50800"/>
                </a:lnTo>
                <a:lnTo>
                  <a:pt x="736084" y="52070"/>
                </a:lnTo>
                <a:lnTo>
                  <a:pt x="746937" y="52070"/>
                </a:lnTo>
                <a:lnTo>
                  <a:pt x="746289" y="54647"/>
                </a:lnTo>
                <a:lnTo>
                  <a:pt x="744477" y="55880"/>
                </a:lnTo>
                <a:lnTo>
                  <a:pt x="741938" y="55880"/>
                </a:lnTo>
                <a:lnTo>
                  <a:pt x="742697" y="58420"/>
                </a:lnTo>
                <a:lnTo>
                  <a:pt x="742328" y="59690"/>
                </a:lnTo>
                <a:lnTo>
                  <a:pt x="743365" y="62230"/>
                </a:lnTo>
                <a:lnTo>
                  <a:pt x="728624" y="62230"/>
                </a:lnTo>
                <a:lnTo>
                  <a:pt x="726884" y="63500"/>
                </a:lnTo>
                <a:lnTo>
                  <a:pt x="722010" y="63500"/>
                </a:lnTo>
                <a:lnTo>
                  <a:pt x="725486" y="67310"/>
                </a:lnTo>
                <a:lnTo>
                  <a:pt x="708217" y="67310"/>
                </a:lnTo>
                <a:lnTo>
                  <a:pt x="703141" y="69850"/>
                </a:lnTo>
                <a:close/>
              </a:path>
              <a:path w="2830195" h="3338829">
                <a:moveTo>
                  <a:pt x="621276" y="45720"/>
                </a:moveTo>
                <a:lnTo>
                  <a:pt x="622350" y="43180"/>
                </a:lnTo>
                <a:lnTo>
                  <a:pt x="621633" y="45329"/>
                </a:lnTo>
                <a:lnTo>
                  <a:pt x="621276" y="45720"/>
                </a:lnTo>
                <a:close/>
              </a:path>
              <a:path w="2830195" h="3338829">
                <a:moveTo>
                  <a:pt x="796161" y="49530"/>
                </a:moveTo>
                <a:lnTo>
                  <a:pt x="778485" y="49530"/>
                </a:lnTo>
                <a:lnTo>
                  <a:pt x="782464" y="46990"/>
                </a:lnTo>
                <a:lnTo>
                  <a:pt x="782153" y="44450"/>
                </a:lnTo>
                <a:lnTo>
                  <a:pt x="785742" y="43180"/>
                </a:lnTo>
                <a:lnTo>
                  <a:pt x="786647" y="43180"/>
                </a:lnTo>
                <a:lnTo>
                  <a:pt x="790945" y="44450"/>
                </a:lnTo>
                <a:lnTo>
                  <a:pt x="789222" y="44450"/>
                </a:lnTo>
                <a:lnTo>
                  <a:pt x="796487" y="46990"/>
                </a:lnTo>
                <a:lnTo>
                  <a:pt x="796161" y="49530"/>
                </a:lnTo>
                <a:close/>
              </a:path>
              <a:path w="2830195" h="3338829">
                <a:moveTo>
                  <a:pt x="687923" y="49530"/>
                </a:moveTo>
                <a:lnTo>
                  <a:pt x="680659" y="49530"/>
                </a:lnTo>
                <a:lnTo>
                  <a:pt x="685238" y="46990"/>
                </a:lnTo>
                <a:lnTo>
                  <a:pt x="687923" y="49530"/>
                </a:lnTo>
                <a:close/>
              </a:path>
              <a:path w="2830195" h="3338829">
                <a:moveTo>
                  <a:pt x="614918" y="62230"/>
                </a:moveTo>
                <a:lnTo>
                  <a:pt x="610677" y="58420"/>
                </a:lnTo>
                <a:lnTo>
                  <a:pt x="610564" y="55880"/>
                </a:lnTo>
                <a:lnTo>
                  <a:pt x="609490" y="53340"/>
                </a:lnTo>
                <a:lnTo>
                  <a:pt x="606324" y="52070"/>
                </a:lnTo>
                <a:lnTo>
                  <a:pt x="606720" y="48260"/>
                </a:lnTo>
                <a:lnTo>
                  <a:pt x="610903" y="49530"/>
                </a:lnTo>
                <a:lnTo>
                  <a:pt x="620414" y="49530"/>
                </a:lnTo>
                <a:lnTo>
                  <a:pt x="622407" y="53340"/>
                </a:lnTo>
                <a:lnTo>
                  <a:pt x="622776" y="58420"/>
                </a:lnTo>
                <a:lnTo>
                  <a:pt x="619615" y="60960"/>
                </a:lnTo>
                <a:lnTo>
                  <a:pt x="614918" y="62230"/>
                </a:lnTo>
                <a:close/>
              </a:path>
              <a:path w="2830195" h="3338829">
                <a:moveTo>
                  <a:pt x="620414" y="49530"/>
                </a:moveTo>
                <a:lnTo>
                  <a:pt x="610903" y="49530"/>
                </a:lnTo>
                <a:lnTo>
                  <a:pt x="619750" y="48260"/>
                </a:lnTo>
                <a:lnTo>
                  <a:pt x="620414" y="49530"/>
                </a:lnTo>
                <a:close/>
              </a:path>
              <a:path w="2830195" h="3338829">
                <a:moveTo>
                  <a:pt x="647913" y="54479"/>
                </a:moveTo>
                <a:lnTo>
                  <a:pt x="647279" y="53340"/>
                </a:lnTo>
                <a:lnTo>
                  <a:pt x="646541" y="52550"/>
                </a:lnTo>
                <a:lnTo>
                  <a:pt x="643944" y="48260"/>
                </a:lnTo>
                <a:lnTo>
                  <a:pt x="653864" y="48260"/>
                </a:lnTo>
                <a:lnTo>
                  <a:pt x="647913" y="54479"/>
                </a:lnTo>
                <a:close/>
              </a:path>
              <a:path w="2830195" h="3338829">
                <a:moveTo>
                  <a:pt x="733866" y="50800"/>
                </a:moveTo>
                <a:lnTo>
                  <a:pt x="720059" y="50800"/>
                </a:lnTo>
                <a:lnTo>
                  <a:pt x="725513" y="48260"/>
                </a:lnTo>
                <a:lnTo>
                  <a:pt x="731648" y="49530"/>
                </a:lnTo>
                <a:lnTo>
                  <a:pt x="733866" y="50800"/>
                </a:lnTo>
                <a:close/>
              </a:path>
              <a:path w="2830195" h="3338829">
                <a:moveTo>
                  <a:pt x="754911" y="66040"/>
                </a:moveTo>
                <a:lnTo>
                  <a:pt x="747220" y="63500"/>
                </a:lnTo>
                <a:lnTo>
                  <a:pt x="745020" y="59690"/>
                </a:lnTo>
                <a:lnTo>
                  <a:pt x="746289" y="54647"/>
                </a:lnTo>
                <a:lnTo>
                  <a:pt x="746399" y="54479"/>
                </a:lnTo>
                <a:lnTo>
                  <a:pt x="747422" y="52070"/>
                </a:lnTo>
                <a:lnTo>
                  <a:pt x="748833" y="52070"/>
                </a:lnTo>
                <a:lnTo>
                  <a:pt x="751604" y="50800"/>
                </a:lnTo>
                <a:lnTo>
                  <a:pt x="754115" y="50800"/>
                </a:lnTo>
                <a:lnTo>
                  <a:pt x="755049" y="49530"/>
                </a:lnTo>
                <a:lnTo>
                  <a:pt x="757198" y="49530"/>
                </a:lnTo>
                <a:lnTo>
                  <a:pt x="758384" y="48260"/>
                </a:lnTo>
                <a:lnTo>
                  <a:pt x="761011" y="48260"/>
                </a:lnTo>
                <a:lnTo>
                  <a:pt x="765678" y="49530"/>
                </a:lnTo>
                <a:lnTo>
                  <a:pt x="766834" y="54479"/>
                </a:lnTo>
                <a:lnTo>
                  <a:pt x="766844" y="54647"/>
                </a:lnTo>
                <a:lnTo>
                  <a:pt x="764831" y="58420"/>
                </a:lnTo>
                <a:lnTo>
                  <a:pt x="763713" y="59690"/>
                </a:lnTo>
                <a:lnTo>
                  <a:pt x="760729" y="59690"/>
                </a:lnTo>
                <a:lnTo>
                  <a:pt x="755787" y="62230"/>
                </a:lnTo>
                <a:lnTo>
                  <a:pt x="754911" y="66040"/>
                </a:lnTo>
                <a:close/>
              </a:path>
              <a:path w="2830195" h="3338829">
                <a:moveTo>
                  <a:pt x="781169" y="69850"/>
                </a:moveTo>
                <a:lnTo>
                  <a:pt x="777718" y="68580"/>
                </a:lnTo>
                <a:lnTo>
                  <a:pt x="774556" y="64770"/>
                </a:lnTo>
                <a:lnTo>
                  <a:pt x="775460" y="63500"/>
                </a:lnTo>
                <a:lnTo>
                  <a:pt x="774042" y="59690"/>
                </a:lnTo>
                <a:lnTo>
                  <a:pt x="771980" y="58420"/>
                </a:lnTo>
                <a:lnTo>
                  <a:pt x="771922" y="52070"/>
                </a:lnTo>
                <a:lnTo>
                  <a:pt x="774838" y="48260"/>
                </a:lnTo>
                <a:lnTo>
                  <a:pt x="778485" y="49530"/>
                </a:lnTo>
                <a:lnTo>
                  <a:pt x="796161" y="49530"/>
                </a:lnTo>
                <a:lnTo>
                  <a:pt x="795181" y="57150"/>
                </a:lnTo>
                <a:lnTo>
                  <a:pt x="786314" y="57150"/>
                </a:lnTo>
                <a:lnTo>
                  <a:pt x="787102" y="60960"/>
                </a:lnTo>
                <a:lnTo>
                  <a:pt x="788629" y="66040"/>
                </a:lnTo>
                <a:lnTo>
                  <a:pt x="783825" y="68580"/>
                </a:lnTo>
                <a:lnTo>
                  <a:pt x="781169" y="69850"/>
                </a:lnTo>
                <a:close/>
              </a:path>
              <a:path w="2830195" h="3338829">
                <a:moveTo>
                  <a:pt x="647788" y="54610"/>
                </a:moveTo>
                <a:lnTo>
                  <a:pt x="625374" y="54610"/>
                </a:lnTo>
                <a:lnTo>
                  <a:pt x="622520" y="53340"/>
                </a:lnTo>
                <a:lnTo>
                  <a:pt x="620598" y="49530"/>
                </a:lnTo>
                <a:lnTo>
                  <a:pt x="640326" y="49530"/>
                </a:lnTo>
                <a:lnTo>
                  <a:pt x="640326" y="50800"/>
                </a:lnTo>
                <a:lnTo>
                  <a:pt x="642361" y="52070"/>
                </a:lnTo>
                <a:lnTo>
                  <a:pt x="646092" y="52070"/>
                </a:lnTo>
                <a:lnTo>
                  <a:pt x="646541" y="52550"/>
                </a:lnTo>
                <a:lnTo>
                  <a:pt x="647788" y="54610"/>
                </a:lnTo>
                <a:close/>
              </a:path>
              <a:path w="2830195" h="3338829">
                <a:moveTo>
                  <a:pt x="646092" y="52070"/>
                </a:moveTo>
                <a:lnTo>
                  <a:pt x="642361" y="52070"/>
                </a:lnTo>
                <a:lnTo>
                  <a:pt x="643944" y="50800"/>
                </a:lnTo>
                <a:lnTo>
                  <a:pt x="646092" y="52070"/>
                </a:lnTo>
                <a:close/>
              </a:path>
              <a:path w="2830195" h="3338829">
                <a:moveTo>
                  <a:pt x="746289" y="54647"/>
                </a:moveTo>
                <a:lnTo>
                  <a:pt x="746937" y="52070"/>
                </a:lnTo>
                <a:lnTo>
                  <a:pt x="747422" y="52070"/>
                </a:lnTo>
                <a:lnTo>
                  <a:pt x="746399" y="54479"/>
                </a:lnTo>
                <a:lnTo>
                  <a:pt x="746289" y="54647"/>
                </a:lnTo>
                <a:close/>
              </a:path>
              <a:path w="2830195" h="3338829">
                <a:moveTo>
                  <a:pt x="824496" y="55880"/>
                </a:moveTo>
                <a:lnTo>
                  <a:pt x="822745" y="54610"/>
                </a:lnTo>
                <a:lnTo>
                  <a:pt x="820198" y="52070"/>
                </a:lnTo>
                <a:lnTo>
                  <a:pt x="832417" y="52070"/>
                </a:lnTo>
                <a:lnTo>
                  <a:pt x="832774" y="53340"/>
                </a:lnTo>
                <a:lnTo>
                  <a:pt x="824496" y="55880"/>
                </a:lnTo>
                <a:close/>
              </a:path>
              <a:path w="2830195" h="3338829">
                <a:moveTo>
                  <a:pt x="647788" y="54610"/>
                </a:moveTo>
                <a:lnTo>
                  <a:pt x="646541" y="52550"/>
                </a:lnTo>
                <a:lnTo>
                  <a:pt x="647279" y="53340"/>
                </a:lnTo>
                <a:lnTo>
                  <a:pt x="647913" y="54479"/>
                </a:lnTo>
                <a:lnTo>
                  <a:pt x="647788" y="54610"/>
                </a:lnTo>
                <a:close/>
              </a:path>
              <a:path w="2830195" h="3338829">
                <a:moveTo>
                  <a:pt x="636397" y="63500"/>
                </a:moveTo>
                <a:lnTo>
                  <a:pt x="630066" y="63500"/>
                </a:lnTo>
                <a:lnTo>
                  <a:pt x="626391" y="59690"/>
                </a:lnTo>
                <a:lnTo>
                  <a:pt x="628257" y="54610"/>
                </a:lnTo>
                <a:lnTo>
                  <a:pt x="647788" y="54610"/>
                </a:lnTo>
                <a:lnTo>
                  <a:pt x="647913" y="54479"/>
                </a:lnTo>
                <a:lnTo>
                  <a:pt x="648016" y="54647"/>
                </a:lnTo>
                <a:lnTo>
                  <a:pt x="650021" y="57150"/>
                </a:lnTo>
                <a:lnTo>
                  <a:pt x="649427" y="60960"/>
                </a:lnTo>
                <a:lnTo>
                  <a:pt x="648042" y="62230"/>
                </a:lnTo>
                <a:lnTo>
                  <a:pt x="637471" y="62230"/>
                </a:lnTo>
                <a:lnTo>
                  <a:pt x="636397" y="63500"/>
                </a:lnTo>
                <a:close/>
              </a:path>
              <a:path w="2830195" h="3338829">
                <a:moveTo>
                  <a:pt x="603130" y="55880"/>
                </a:moveTo>
                <a:lnTo>
                  <a:pt x="589676" y="55880"/>
                </a:lnTo>
                <a:lnTo>
                  <a:pt x="589648" y="54610"/>
                </a:lnTo>
                <a:lnTo>
                  <a:pt x="602669" y="54610"/>
                </a:lnTo>
                <a:lnTo>
                  <a:pt x="603130" y="55880"/>
                </a:lnTo>
                <a:close/>
              </a:path>
              <a:path w="2830195" h="3338829">
                <a:moveTo>
                  <a:pt x="650699" y="91440"/>
                </a:moveTo>
                <a:lnTo>
                  <a:pt x="644085" y="87630"/>
                </a:lnTo>
                <a:lnTo>
                  <a:pt x="641457" y="82550"/>
                </a:lnTo>
                <a:lnTo>
                  <a:pt x="642107" y="78740"/>
                </a:lnTo>
                <a:lnTo>
                  <a:pt x="634221" y="77470"/>
                </a:lnTo>
                <a:lnTo>
                  <a:pt x="636680" y="67310"/>
                </a:lnTo>
                <a:lnTo>
                  <a:pt x="641061" y="63500"/>
                </a:lnTo>
                <a:lnTo>
                  <a:pt x="648579" y="63500"/>
                </a:lnTo>
                <a:lnTo>
                  <a:pt x="650868" y="58420"/>
                </a:lnTo>
                <a:lnTo>
                  <a:pt x="651406" y="57150"/>
                </a:lnTo>
                <a:lnTo>
                  <a:pt x="654797" y="55880"/>
                </a:lnTo>
                <a:lnTo>
                  <a:pt x="656833" y="55880"/>
                </a:lnTo>
                <a:lnTo>
                  <a:pt x="660139" y="57150"/>
                </a:lnTo>
                <a:lnTo>
                  <a:pt x="661750" y="58420"/>
                </a:lnTo>
                <a:lnTo>
                  <a:pt x="662372" y="59690"/>
                </a:lnTo>
                <a:lnTo>
                  <a:pt x="663559" y="62230"/>
                </a:lnTo>
                <a:lnTo>
                  <a:pt x="661327" y="63500"/>
                </a:lnTo>
                <a:lnTo>
                  <a:pt x="662005" y="66040"/>
                </a:lnTo>
                <a:lnTo>
                  <a:pt x="663926" y="67310"/>
                </a:lnTo>
                <a:lnTo>
                  <a:pt x="664125" y="68580"/>
                </a:lnTo>
                <a:lnTo>
                  <a:pt x="665707" y="68580"/>
                </a:lnTo>
                <a:lnTo>
                  <a:pt x="666386" y="69850"/>
                </a:lnTo>
                <a:lnTo>
                  <a:pt x="678059" y="69850"/>
                </a:lnTo>
                <a:lnTo>
                  <a:pt x="678454" y="73660"/>
                </a:lnTo>
                <a:lnTo>
                  <a:pt x="683881" y="73660"/>
                </a:lnTo>
                <a:lnTo>
                  <a:pt x="686425" y="74930"/>
                </a:lnTo>
                <a:lnTo>
                  <a:pt x="685351" y="77470"/>
                </a:lnTo>
                <a:lnTo>
                  <a:pt x="686877" y="80010"/>
                </a:lnTo>
                <a:lnTo>
                  <a:pt x="661411" y="80010"/>
                </a:lnTo>
                <a:lnTo>
                  <a:pt x="657681" y="82550"/>
                </a:lnTo>
                <a:lnTo>
                  <a:pt x="657482" y="86360"/>
                </a:lnTo>
                <a:lnTo>
                  <a:pt x="653780" y="90170"/>
                </a:lnTo>
                <a:lnTo>
                  <a:pt x="650699" y="91440"/>
                </a:lnTo>
                <a:close/>
              </a:path>
              <a:path w="2830195" h="3338829">
                <a:moveTo>
                  <a:pt x="688545" y="63500"/>
                </a:moveTo>
                <a:lnTo>
                  <a:pt x="678540" y="63500"/>
                </a:lnTo>
                <a:lnTo>
                  <a:pt x="677352" y="55880"/>
                </a:lnTo>
                <a:lnTo>
                  <a:pt x="689920" y="55880"/>
                </a:lnTo>
                <a:lnTo>
                  <a:pt x="688545" y="63500"/>
                </a:lnTo>
                <a:close/>
              </a:path>
              <a:path w="2830195" h="3338829">
                <a:moveTo>
                  <a:pt x="853190" y="73660"/>
                </a:moveTo>
                <a:lnTo>
                  <a:pt x="844975" y="72390"/>
                </a:lnTo>
                <a:lnTo>
                  <a:pt x="839861" y="66040"/>
                </a:lnTo>
                <a:lnTo>
                  <a:pt x="843237" y="59690"/>
                </a:lnTo>
                <a:lnTo>
                  <a:pt x="847361" y="55880"/>
                </a:lnTo>
                <a:lnTo>
                  <a:pt x="850841" y="59690"/>
                </a:lnTo>
                <a:lnTo>
                  <a:pt x="857484" y="63500"/>
                </a:lnTo>
                <a:lnTo>
                  <a:pt x="858410" y="64770"/>
                </a:lnTo>
                <a:lnTo>
                  <a:pt x="859119" y="68580"/>
                </a:lnTo>
                <a:lnTo>
                  <a:pt x="853190" y="73660"/>
                </a:lnTo>
                <a:close/>
              </a:path>
              <a:path w="2830195" h="3338829">
                <a:moveTo>
                  <a:pt x="591288" y="83820"/>
                </a:moveTo>
                <a:lnTo>
                  <a:pt x="588828" y="83820"/>
                </a:lnTo>
                <a:lnTo>
                  <a:pt x="584476" y="81280"/>
                </a:lnTo>
                <a:lnTo>
                  <a:pt x="583741" y="78740"/>
                </a:lnTo>
                <a:lnTo>
                  <a:pt x="581932" y="76200"/>
                </a:lnTo>
                <a:lnTo>
                  <a:pt x="580660" y="74930"/>
                </a:lnTo>
                <a:lnTo>
                  <a:pt x="578512" y="71120"/>
                </a:lnTo>
                <a:lnTo>
                  <a:pt x="579982" y="67310"/>
                </a:lnTo>
                <a:lnTo>
                  <a:pt x="580208" y="64770"/>
                </a:lnTo>
                <a:lnTo>
                  <a:pt x="580434" y="60960"/>
                </a:lnTo>
                <a:lnTo>
                  <a:pt x="579889" y="60194"/>
                </a:lnTo>
                <a:lnTo>
                  <a:pt x="580321" y="59690"/>
                </a:lnTo>
                <a:lnTo>
                  <a:pt x="580265" y="58971"/>
                </a:lnTo>
                <a:lnTo>
                  <a:pt x="582130" y="57150"/>
                </a:lnTo>
                <a:lnTo>
                  <a:pt x="602438" y="57150"/>
                </a:lnTo>
                <a:lnTo>
                  <a:pt x="601745" y="58420"/>
                </a:lnTo>
                <a:lnTo>
                  <a:pt x="599032" y="59690"/>
                </a:lnTo>
                <a:lnTo>
                  <a:pt x="604176" y="63500"/>
                </a:lnTo>
                <a:lnTo>
                  <a:pt x="600190" y="71120"/>
                </a:lnTo>
                <a:lnTo>
                  <a:pt x="595188" y="71120"/>
                </a:lnTo>
                <a:lnTo>
                  <a:pt x="595782" y="72390"/>
                </a:lnTo>
                <a:lnTo>
                  <a:pt x="596206" y="72390"/>
                </a:lnTo>
                <a:lnTo>
                  <a:pt x="596432" y="73660"/>
                </a:lnTo>
                <a:lnTo>
                  <a:pt x="609419" y="73660"/>
                </a:lnTo>
                <a:lnTo>
                  <a:pt x="609744" y="77470"/>
                </a:lnTo>
                <a:lnTo>
                  <a:pt x="616613" y="77470"/>
                </a:lnTo>
                <a:lnTo>
                  <a:pt x="617093" y="78740"/>
                </a:lnTo>
                <a:lnTo>
                  <a:pt x="622067" y="82550"/>
                </a:lnTo>
                <a:lnTo>
                  <a:pt x="593379" y="82550"/>
                </a:lnTo>
                <a:lnTo>
                  <a:pt x="591288" y="83820"/>
                </a:lnTo>
                <a:close/>
              </a:path>
              <a:path w="2830195" h="3338829">
                <a:moveTo>
                  <a:pt x="795018" y="58420"/>
                </a:moveTo>
                <a:lnTo>
                  <a:pt x="786314" y="57150"/>
                </a:lnTo>
                <a:lnTo>
                  <a:pt x="795181" y="57150"/>
                </a:lnTo>
                <a:lnTo>
                  <a:pt x="795018" y="58420"/>
                </a:lnTo>
                <a:close/>
              </a:path>
              <a:path w="2830195" h="3338829">
                <a:moveTo>
                  <a:pt x="579889" y="60194"/>
                </a:moveTo>
                <a:lnTo>
                  <a:pt x="579530" y="59690"/>
                </a:lnTo>
                <a:lnTo>
                  <a:pt x="580265" y="58971"/>
                </a:lnTo>
                <a:lnTo>
                  <a:pt x="580321" y="59690"/>
                </a:lnTo>
                <a:lnTo>
                  <a:pt x="579889" y="60194"/>
                </a:lnTo>
                <a:close/>
              </a:path>
              <a:path w="2830195" h="3338829">
                <a:moveTo>
                  <a:pt x="762595" y="60960"/>
                </a:moveTo>
                <a:lnTo>
                  <a:pt x="760729" y="59690"/>
                </a:lnTo>
                <a:lnTo>
                  <a:pt x="763713" y="59690"/>
                </a:lnTo>
                <a:lnTo>
                  <a:pt x="762595" y="60960"/>
                </a:lnTo>
                <a:close/>
              </a:path>
              <a:path w="2830195" h="3338829">
                <a:moveTo>
                  <a:pt x="646657" y="63500"/>
                </a:moveTo>
                <a:lnTo>
                  <a:pt x="639930" y="63500"/>
                </a:lnTo>
                <a:lnTo>
                  <a:pt x="637471" y="62230"/>
                </a:lnTo>
                <a:lnTo>
                  <a:pt x="648042" y="62230"/>
                </a:lnTo>
                <a:lnTo>
                  <a:pt x="646657" y="63500"/>
                </a:lnTo>
                <a:close/>
              </a:path>
              <a:path w="2830195" h="3338829">
                <a:moveTo>
                  <a:pt x="738291" y="74930"/>
                </a:moveTo>
                <a:lnTo>
                  <a:pt x="735744" y="74930"/>
                </a:lnTo>
                <a:lnTo>
                  <a:pt x="732300" y="73660"/>
                </a:lnTo>
                <a:lnTo>
                  <a:pt x="731222" y="72390"/>
                </a:lnTo>
                <a:lnTo>
                  <a:pt x="729644" y="68580"/>
                </a:lnTo>
                <a:lnTo>
                  <a:pt x="730831" y="66040"/>
                </a:lnTo>
                <a:lnTo>
                  <a:pt x="728624" y="62230"/>
                </a:lnTo>
                <a:lnTo>
                  <a:pt x="743365" y="62230"/>
                </a:lnTo>
                <a:lnTo>
                  <a:pt x="743884" y="63500"/>
                </a:lnTo>
                <a:lnTo>
                  <a:pt x="745635" y="64770"/>
                </a:lnTo>
                <a:lnTo>
                  <a:pt x="744651" y="71120"/>
                </a:lnTo>
                <a:lnTo>
                  <a:pt x="743493" y="73660"/>
                </a:lnTo>
                <a:lnTo>
                  <a:pt x="740324" y="73660"/>
                </a:lnTo>
                <a:lnTo>
                  <a:pt x="738291" y="74930"/>
                </a:lnTo>
                <a:close/>
              </a:path>
              <a:path w="2830195" h="3338829">
                <a:moveTo>
                  <a:pt x="725144" y="64770"/>
                </a:moveTo>
                <a:lnTo>
                  <a:pt x="722010" y="63500"/>
                </a:lnTo>
                <a:lnTo>
                  <a:pt x="726884" y="63500"/>
                </a:lnTo>
                <a:lnTo>
                  <a:pt x="725144" y="64770"/>
                </a:lnTo>
                <a:close/>
              </a:path>
              <a:path w="2830195" h="3338829">
                <a:moveTo>
                  <a:pt x="818592" y="77470"/>
                </a:moveTo>
                <a:lnTo>
                  <a:pt x="811327" y="71120"/>
                </a:lnTo>
                <a:lnTo>
                  <a:pt x="814120" y="64770"/>
                </a:lnTo>
                <a:lnTo>
                  <a:pt x="826397" y="64770"/>
                </a:lnTo>
                <a:lnTo>
                  <a:pt x="827204" y="69850"/>
                </a:lnTo>
                <a:lnTo>
                  <a:pt x="824156" y="73660"/>
                </a:lnTo>
                <a:lnTo>
                  <a:pt x="818592" y="77470"/>
                </a:lnTo>
                <a:close/>
              </a:path>
              <a:path w="2830195" h="3338829">
                <a:moveTo>
                  <a:pt x="761438" y="85090"/>
                </a:moveTo>
                <a:lnTo>
                  <a:pt x="752451" y="83820"/>
                </a:lnTo>
                <a:lnTo>
                  <a:pt x="751149" y="81280"/>
                </a:lnTo>
                <a:lnTo>
                  <a:pt x="749767" y="77470"/>
                </a:lnTo>
                <a:lnTo>
                  <a:pt x="749622" y="72390"/>
                </a:lnTo>
                <a:lnTo>
                  <a:pt x="751293" y="69850"/>
                </a:lnTo>
                <a:lnTo>
                  <a:pt x="754542" y="66040"/>
                </a:lnTo>
                <a:lnTo>
                  <a:pt x="762060" y="68580"/>
                </a:lnTo>
                <a:lnTo>
                  <a:pt x="763782" y="73660"/>
                </a:lnTo>
                <a:lnTo>
                  <a:pt x="765338" y="77470"/>
                </a:lnTo>
                <a:lnTo>
                  <a:pt x="761438" y="85090"/>
                </a:lnTo>
                <a:close/>
              </a:path>
              <a:path w="2830195" h="3338829">
                <a:moveTo>
                  <a:pt x="678059" y="69850"/>
                </a:moveTo>
                <a:lnTo>
                  <a:pt x="668788" y="69850"/>
                </a:lnTo>
                <a:lnTo>
                  <a:pt x="670032" y="68580"/>
                </a:lnTo>
                <a:lnTo>
                  <a:pt x="670993" y="68580"/>
                </a:lnTo>
                <a:lnTo>
                  <a:pt x="674695" y="67310"/>
                </a:lnTo>
                <a:lnTo>
                  <a:pt x="678059" y="69850"/>
                </a:lnTo>
                <a:close/>
              </a:path>
              <a:path w="2830195" h="3338829">
                <a:moveTo>
                  <a:pt x="709601" y="68580"/>
                </a:moveTo>
                <a:lnTo>
                  <a:pt x="708217" y="67310"/>
                </a:lnTo>
                <a:lnTo>
                  <a:pt x="711976" y="67310"/>
                </a:lnTo>
                <a:lnTo>
                  <a:pt x="709601" y="68580"/>
                </a:lnTo>
                <a:close/>
              </a:path>
              <a:path w="2830195" h="3338829">
                <a:moveTo>
                  <a:pt x="722440" y="76200"/>
                </a:moveTo>
                <a:lnTo>
                  <a:pt x="717233" y="76200"/>
                </a:lnTo>
                <a:lnTo>
                  <a:pt x="713615" y="73660"/>
                </a:lnTo>
                <a:lnTo>
                  <a:pt x="715170" y="71120"/>
                </a:lnTo>
                <a:lnTo>
                  <a:pt x="713022" y="68580"/>
                </a:lnTo>
                <a:lnTo>
                  <a:pt x="711976" y="67310"/>
                </a:lnTo>
                <a:lnTo>
                  <a:pt x="725486" y="67310"/>
                </a:lnTo>
                <a:lnTo>
                  <a:pt x="725410" y="72390"/>
                </a:lnTo>
                <a:lnTo>
                  <a:pt x="722440" y="76200"/>
                </a:lnTo>
                <a:close/>
              </a:path>
              <a:path w="2830195" h="3338829">
                <a:moveTo>
                  <a:pt x="609419" y="73660"/>
                </a:moveTo>
                <a:lnTo>
                  <a:pt x="596432" y="73660"/>
                </a:lnTo>
                <a:lnTo>
                  <a:pt x="601010" y="72390"/>
                </a:lnTo>
                <a:lnTo>
                  <a:pt x="609094" y="69850"/>
                </a:lnTo>
                <a:lnTo>
                  <a:pt x="609419" y="73660"/>
                </a:lnTo>
                <a:close/>
              </a:path>
              <a:path w="2830195" h="3338829">
                <a:moveTo>
                  <a:pt x="815446" y="80010"/>
                </a:moveTo>
                <a:lnTo>
                  <a:pt x="796458" y="80010"/>
                </a:lnTo>
                <a:lnTo>
                  <a:pt x="799085" y="76200"/>
                </a:lnTo>
                <a:lnTo>
                  <a:pt x="807370" y="69850"/>
                </a:lnTo>
                <a:lnTo>
                  <a:pt x="812174" y="73660"/>
                </a:lnTo>
                <a:lnTo>
                  <a:pt x="814381" y="74930"/>
                </a:lnTo>
                <a:lnTo>
                  <a:pt x="815567" y="78740"/>
                </a:lnTo>
                <a:lnTo>
                  <a:pt x="815446" y="80010"/>
                </a:lnTo>
                <a:close/>
              </a:path>
              <a:path w="2830195" h="3338829">
                <a:moveTo>
                  <a:pt x="683881" y="73660"/>
                </a:moveTo>
                <a:lnTo>
                  <a:pt x="678454" y="73660"/>
                </a:lnTo>
                <a:lnTo>
                  <a:pt x="679868" y="72390"/>
                </a:lnTo>
                <a:lnTo>
                  <a:pt x="681338" y="72390"/>
                </a:lnTo>
                <a:lnTo>
                  <a:pt x="683881" y="73660"/>
                </a:lnTo>
                <a:close/>
              </a:path>
              <a:path w="2830195" h="3338829">
                <a:moveTo>
                  <a:pt x="616613" y="77470"/>
                </a:moveTo>
                <a:lnTo>
                  <a:pt x="609744" y="77470"/>
                </a:lnTo>
                <a:lnTo>
                  <a:pt x="615171" y="73660"/>
                </a:lnTo>
                <a:lnTo>
                  <a:pt x="616613" y="77470"/>
                </a:lnTo>
                <a:close/>
              </a:path>
              <a:path w="2830195" h="3338829">
                <a:moveTo>
                  <a:pt x="815083" y="83820"/>
                </a:moveTo>
                <a:lnTo>
                  <a:pt x="784671" y="83820"/>
                </a:lnTo>
                <a:lnTo>
                  <a:pt x="784758" y="82550"/>
                </a:lnTo>
                <a:lnTo>
                  <a:pt x="788094" y="78740"/>
                </a:lnTo>
                <a:lnTo>
                  <a:pt x="793267" y="74930"/>
                </a:lnTo>
                <a:lnTo>
                  <a:pt x="796458" y="80010"/>
                </a:lnTo>
                <a:lnTo>
                  <a:pt x="815446" y="80010"/>
                </a:lnTo>
                <a:lnTo>
                  <a:pt x="815083" y="83820"/>
                </a:lnTo>
                <a:close/>
              </a:path>
              <a:path w="2830195" h="3338829">
                <a:moveTo>
                  <a:pt x="567772" y="111760"/>
                </a:moveTo>
                <a:lnTo>
                  <a:pt x="567009" y="111760"/>
                </a:lnTo>
                <a:lnTo>
                  <a:pt x="567009" y="87630"/>
                </a:lnTo>
                <a:lnTo>
                  <a:pt x="565425" y="76200"/>
                </a:lnTo>
                <a:lnTo>
                  <a:pt x="571390" y="83820"/>
                </a:lnTo>
                <a:lnTo>
                  <a:pt x="574329" y="87630"/>
                </a:lnTo>
                <a:lnTo>
                  <a:pt x="572859" y="91440"/>
                </a:lnTo>
                <a:lnTo>
                  <a:pt x="568506" y="93980"/>
                </a:lnTo>
                <a:lnTo>
                  <a:pt x="573690" y="95250"/>
                </a:lnTo>
                <a:lnTo>
                  <a:pt x="574764" y="101600"/>
                </a:lnTo>
                <a:lnTo>
                  <a:pt x="572525" y="107950"/>
                </a:lnTo>
                <a:lnTo>
                  <a:pt x="567772" y="111760"/>
                </a:lnTo>
                <a:close/>
              </a:path>
              <a:path w="2830195" h="3338829">
                <a:moveTo>
                  <a:pt x="675656" y="85090"/>
                </a:moveTo>
                <a:lnTo>
                  <a:pt x="671021" y="85090"/>
                </a:lnTo>
                <a:lnTo>
                  <a:pt x="667799" y="83820"/>
                </a:lnTo>
                <a:lnTo>
                  <a:pt x="667630" y="82550"/>
                </a:lnTo>
                <a:lnTo>
                  <a:pt x="664718" y="82550"/>
                </a:lnTo>
                <a:lnTo>
                  <a:pt x="661779" y="81280"/>
                </a:lnTo>
                <a:lnTo>
                  <a:pt x="661411" y="80010"/>
                </a:lnTo>
                <a:lnTo>
                  <a:pt x="686877" y="80010"/>
                </a:lnTo>
                <a:lnTo>
                  <a:pt x="688545" y="82550"/>
                </a:lnTo>
                <a:lnTo>
                  <a:pt x="690863" y="83820"/>
                </a:lnTo>
                <a:lnTo>
                  <a:pt x="675346" y="83820"/>
                </a:lnTo>
                <a:lnTo>
                  <a:pt x="675656" y="85090"/>
                </a:lnTo>
                <a:close/>
              </a:path>
              <a:path w="2830195" h="3338829">
                <a:moveTo>
                  <a:pt x="605461" y="97790"/>
                </a:moveTo>
                <a:lnTo>
                  <a:pt x="600577" y="96507"/>
                </a:lnTo>
                <a:lnTo>
                  <a:pt x="597789" y="92710"/>
                </a:lnTo>
                <a:lnTo>
                  <a:pt x="599173" y="87630"/>
                </a:lnTo>
                <a:lnTo>
                  <a:pt x="596403" y="86360"/>
                </a:lnTo>
                <a:lnTo>
                  <a:pt x="594368" y="85090"/>
                </a:lnTo>
                <a:lnTo>
                  <a:pt x="593379" y="82550"/>
                </a:lnTo>
                <a:lnTo>
                  <a:pt x="622067" y="82550"/>
                </a:lnTo>
                <a:lnTo>
                  <a:pt x="624102" y="81280"/>
                </a:lnTo>
                <a:lnTo>
                  <a:pt x="630320" y="88900"/>
                </a:lnTo>
                <a:lnTo>
                  <a:pt x="624894" y="91440"/>
                </a:lnTo>
                <a:lnTo>
                  <a:pt x="622463" y="95250"/>
                </a:lnTo>
                <a:lnTo>
                  <a:pt x="610310" y="95250"/>
                </a:lnTo>
                <a:lnTo>
                  <a:pt x="605461" y="97790"/>
                </a:lnTo>
                <a:close/>
              </a:path>
              <a:path w="2830195" h="3338829">
                <a:moveTo>
                  <a:pt x="685973" y="93980"/>
                </a:moveTo>
                <a:lnTo>
                  <a:pt x="678454" y="91440"/>
                </a:lnTo>
                <a:lnTo>
                  <a:pt x="679839" y="87630"/>
                </a:lnTo>
                <a:lnTo>
                  <a:pt x="675346" y="83820"/>
                </a:lnTo>
                <a:lnTo>
                  <a:pt x="690863" y="83820"/>
                </a:lnTo>
                <a:lnTo>
                  <a:pt x="693180" y="85090"/>
                </a:lnTo>
                <a:lnTo>
                  <a:pt x="689506" y="92710"/>
                </a:lnTo>
                <a:lnTo>
                  <a:pt x="685973" y="93980"/>
                </a:lnTo>
                <a:close/>
              </a:path>
              <a:path w="2830195" h="3338829">
                <a:moveTo>
                  <a:pt x="785011" y="99060"/>
                </a:moveTo>
                <a:lnTo>
                  <a:pt x="778622" y="95250"/>
                </a:lnTo>
                <a:lnTo>
                  <a:pt x="779780" y="88900"/>
                </a:lnTo>
                <a:lnTo>
                  <a:pt x="780178" y="87630"/>
                </a:lnTo>
                <a:lnTo>
                  <a:pt x="781140" y="86360"/>
                </a:lnTo>
                <a:lnTo>
                  <a:pt x="782833" y="83820"/>
                </a:lnTo>
                <a:lnTo>
                  <a:pt x="813672" y="83820"/>
                </a:lnTo>
                <a:lnTo>
                  <a:pt x="808923" y="87630"/>
                </a:lnTo>
                <a:lnTo>
                  <a:pt x="796400" y="87630"/>
                </a:lnTo>
                <a:lnTo>
                  <a:pt x="795438" y="88900"/>
                </a:lnTo>
                <a:lnTo>
                  <a:pt x="793238" y="90170"/>
                </a:lnTo>
                <a:lnTo>
                  <a:pt x="791147" y="92710"/>
                </a:lnTo>
                <a:lnTo>
                  <a:pt x="791429" y="93980"/>
                </a:lnTo>
                <a:lnTo>
                  <a:pt x="785011" y="99060"/>
                </a:lnTo>
                <a:close/>
              </a:path>
              <a:path w="2830195" h="3338829">
                <a:moveTo>
                  <a:pt x="862650" y="106680"/>
                </a:moveTo>
                <a:lnTo>
                  <a:pt x="860732" y="106680"/>
                </a:lnTo>
                <a:lnTo>
                  <a:pt x="858359" y="105410"/>
                </a:lnTo>
                <a:lnTo>
                  <a:pt x="857144" y="105410"/>
                </a:lnTo>
                <a:lnTo>
                  <a:pt x="855841" y="104140"/>
                </a:lnTo>
                <a:lnTo>
                  <a:pt x="855957" y="102870"/>
                </a:lnTo>
                <a:lnTo>
                  <a:pt x="855385" y="101600"/>
                </a:lnTo>
                <a:lnTo>
                  <a:pt x="855443" y="99060"/>
                </a:lnTo>
                <a:lnTo>
                  <a:pt x="853974" y="99060"/>
                </a:lnTo>
                <a:lnTo>
                  <a:pt x="851688" y="95250"/>
                </a:lnTo>
                <a:lnTo>
                  <a:pt x="851008" y="92710"/>
                </a:lnTo>
                <a:lnTo>
                  <a:pt x="858497" y="85090"/>
                </a:lnTo>
                <a:lnTo>
                  <a:pt x="860899" y="90170"/>
                </a:lnTo>
                <a:lnTo>
                  <a:pt x="864886" y="92710"/>
                </a:lnTo>
                <a:lnTo>
                  <a:pt x="873648" y="93980"/>
                </a:lnTo>
                <a:lnTo>
                  <a:pt x="870848" y="104140"/>
                </a:lnTo>
                <a:lnTo>
                  <a:pt x="862650" y="106680"/>
                </a:lnTo>
                <a:close/>
              </a:path>
              <a:path w="2830195" h="3338829">
                <a:moveTo>
                  <a:pt x="770740" y="95250"/>
                </a:moveTo>
                <a:lnTo>
                  <a:pt x="752277" y="95250"/>
                </a:lnTo>
                <a:lnTo>
                  <a:pt x="751939" y="95029"/>
                </a:lnTo>
                <a:lnTo>
                  <a:pt x="757567" y="93980"/>
                </a:lnTo>
                <a:lnTo>
                  <a:pt x="755982" y="93980"/>
                </a:lnTo>
                <a:lnTo>
                  <a:pt x="758637" y="90170"/>
                </a:lnTo>
                <a:lnTo>
                  <a:pt x="763551" y="87630"/>
                </a:lnTo>
                <a:lnTo>
                  <a:pt x="767988" y="90170"/>
                </a:lnTo>
                <a:lnTo>
                  <a:pt x="770740" y="95250"/>
                </a:lnTo>
                <a:close/>
              </a:path>
              <a:path w="2830195" h="3338829">
                <a:moveTo>
                  <a:pt x="800271" y="93980"/>
                </a:moveTo>
                <a:lnTo>
                  <a:pt x="796400" y="87630"/>
                </a:lnTo>
                <a:lnTo>
                  <a:pt x="808923" y="87630"/>
                </a:lnTo>
                <a:lnTo>
                  <a:pt x="807341" y="88900"/>
                </a:lnTo>
                <a:lnTo>
                  <a:pt x="800271" y="93980"/>
                </a:lnTo>
                <a:close/>
              </a:path>
              <a:path w="2830195" h="3338829">
                <a:moveTo>
                  <a:pt x="716249" y="99060"/>
                </a:moveTo>
                <a:lnTo>
                  <a:pt x="689478" y="99060"/>
                </a:lnTo>
                <a:lnTo>
                  <a:pt x="690382" y="96520"/>
                </a:lnTo>
                <a:lnTo>
                  <a:pt x="692615" y="96520"/>
                </a:lnTo>
                <a:lnTo>
                  <a:pt x="692808" y="92710"/>
                </a:lnTo>
                <a:lnTo>
                  <a:pt x="696642" y="90170"/>
                </a:lnTo>
                <a:lnTo>
                  <a:pt x="701558" y="90170"/>
                </a:lnTo>
                <a:lnTo>
                  <a:pt x="704995" y="93980"/>
                </a:lnTo>
                <a:lnTo>
                  <a:pt x="714138" y="93980"/>
                </a:lnTo>
                <a:lnTo>
                  <a:pt x="716561" y="97790"/>
                </a:lnTo>
                <a:lnTo>
                  <a:pt x="716249" y="99060"/>
                </a:lnTo>
                <a:close/>
              </a:path>
              <a:path w="2830195" h="3338829">
                <a:moveTo>
                  <a:pt x="673949" y="93980"/>
                </a:moveTo>
                <a:lnTo>
                  <a:pt x="660479" y="93980"/>
                </a:lnTo>
                <a:lnTo>
                  <a:pt x="662089" y="92710"/>
                </a:lnTo>
                <a:lnTo>
                  <a:pt x="662796" y="92710"/>
                </a:lnTo>
                <a:lnTo>
                  <a:pt x="667996" y="91440"/>
                </a:lnTo>
                <a:lnTo>
                  <a:pt x="674243" y="91440"/>
                </a:lnTo>
                <a:lnTo>
                  <a:pt x="673949" y="93980"/>
                </a:lnTo>
                <a:close/>
              </a:path>
              <a:path w="2830195" h="3338829">
                <a:moveTo>
                  <a:pt x="649031" y="93980"/>
                </a:moveTo>
                <a:lnTo>
                  <a:pt x="642757" y="93980"/>
                </a:lnTo>
                <a:lnTo>
                  <a:pt x="644679" y="92710"/>
                </a:lnTo>
                <a:lnTo>
                  <a:pt x="649031" y="93980"/>
                </a:lnTo>
                <a:close/>
              </a:path>
              <a:path w="2830195" h="3338829">
                <a:moveTo>
                  <a:pt x="640269" y="107950"/>
                </a:moveTo>
                <a:lnTo>
                  <a:pt x="637500" y="99060"/>
                </a:lnTo>
                <a:lnTo>
                  <a:pt x="638648" y="96507"/>
                </a:lnTo>
                <a:lnTo>
                  <a:pt x="642191" y="93980"/>
                </a:lnTo>
                <a:lnTo>
                  <a:pt x="649031" y="93980"/>
                </a:lnTo>
                <a:lnTo>
                  <a:pt x="646770" y="92710"/>
                </a:lnTo>
                <a:lnTo>
                  <a:pt x="650106" y="93980"/>
                </a:lnTo>
                <a:lnTo>
                  <a:pt x="653187" y="95250"/>
                </a:lnTo>
                <a:lnTo>
                  <a:pt x="652705" y="99060"/>
                </a:lnTo>
                <a:lnTo>
                  <a:pt x="716249" y="99060"/>
                </a:lnTo>
                <a:lnTo>
                  <a:pt x="715936" y="100330"/>
                </a:lnTo>
                <a:lnTo>
                  <a:pt x="652564" y="100330"/>
                </a:lnTo>
                <a:lnTo>
                  <a:pt x="651038" y="106680"/>
                </a:lnTo>
                <a:lnTo>
                  <a:pt x="640269" y="107950"/>
                </a:lnTo>
                <a:close/>
              </a:path>
              <a:path w="2830195" h="3338829">
                <a:moveTo>
                  <a:pt x="687046" y="99060"/>
                </a:moveTo>
                <a:lnTo>
                  <a:pt x="652705" y="99060"/>
                </a:lnTo>
                <a:lnTo>
                  <a:pt x="653028" y="96507"/>
                </a:lnTo>
                <a:lnTo>
                  <a:pt x="655249" y="93980"/>
                </a:lnTo>
                <a:lnTo>
                  <a:pt x="658189" y="92710"/>
                </a:lnTo>
                <a:lnTo>
                  <a:pt x="659348" y="92710"/>
                </a:lnTo>
                <a:lnTo>
                  <a:pt x="660479" y="93980"/>
                </a:lnTo>
                <a:lnTo>
                  <a:pt x="673949" y="93980"/>
                </a:lnTo>
                <a:lnTo>
                  <a:pt x="673508" y="97790"/>
                </a:lnTo>
                <a:lnTo>
                  <a:pt x="683570" y="97790"/>
                </a:lnTo>
                <a:lnTo>
                  <a:pt x="687046" y="99060"/>
                </a:lnTo>
                <a:close/>
              </a:path>
              <a:path w="2830195" h="3338829">
                <a:moveTo>
                  <a:pt x="714138" y="93980"/>
                </a:moveTo>
                <a:lnTo>
                  <a:pt x="704995" y="93980"/>
                </a:lnTo>
                <a:lnTo>
                  <a:pt x="709723" y="92710"/>
                </a:lnTo>
                <a:lnTo>
                  <a:pt x="714138" y="93980"/>
                </a:lnTo>
                <a:close/>
              </a:path>
              <a:path w="2830195" h="3338829">
                <a:moveTo>
                  <a:pt x="753211" y="115570"/>
                </a:moveTo>
                <a:lnTo>
                  <a:pt x="742024" y="113030"/>
                </a:lnTo>
                <a:lnTo>
                  <a:pt x="739875" y="104140"/>
                </a:lnTo>
                <a:lnTo>
                  <a:pt x="740509" y="96507"/>
                </a:lnTo>
                <a:lnTo>
                  <a:pt x="742726" y="93980"/>
                </a:lnTo>
                <a:lnTo>
                  <a:pt x="744904" y="92710"/>
                </a:lnTo>
                <a:lnTo>
                  <a:pt x="748377" y="92710"/>
                </a:lnTo>
                <a:lnTo>
                  <a:pt x="751939" y="95029"/>
                </a:lnTo>
                <a:lnTo>
                  <a:pt x="750758" y="95250"/>
                </a:lnTo>
                <a:lnTo>
                  <a:pt x="770740" y="95250"/>
                </a:lnTo>
                <a:lnTo>
                  <a:pt x="770598" y="100330"/>
                </a:lnTo>
                <a:lnTo>
                  <a:pt x="774324" y="106680"/>
                </a:lnTo>
                <a:lnTo>
                  <a:pt x="773937" y="107950"/>
                </a:lnTo>
                <a:lnTo>
                  <a:pt x="754484" y="107950"/>
                </a:lnTo>
                <a:lnTo>
                  <a:pt x="753211" y="115570"/>
                </a:lnTo>
                <a:close/>
              </a:path>
              <a:path w="2830195" h="3338829">
                <a:moveTo>
                  <a:pt x="593407" y="114300"/>
                </a:moveTo>
                <a:lnTo>
                  <a:pt x="580463" y="114300"/>
                </a:lnTo>
                <a:lnTo>
                  <a:pt x="579840" y="111760"/>
                </a:lnTo>
                <a:lnTo>
                  <a:pt x="580463" y="109220"/>
                </a:lnTo>
                <a:lnTo>
                  <a:pt x="582271" y="107950"/>
                </a:lnTo>
                <a:lnTo>
                  <a:pt x="576251" y="106680"/>
                </a:lnTo>
                <a:lnTo>
                  <a:pt x="576788" y="97790"/>
                </a:lnTo>
                <a:lnTo>
                  <a:pt x="582188" y="96507"/>
                </a:lnTo>
                <a:lnTo>
                  <a:pt x="588207" y="93980"/>
                </a:lnTo>
                <a:lnTo>
                  <a:pt x="592870" y="101600"/>
                </a:lnTo>
                <a:lnTo>
                  <a:pt x="588772" y="106680"/>
                </a:lnTo>
                <a:lnTo>
                  <a:pt x="592616" y="107950"/>
                </a:lnTo>
                <a:lnTo>
                  <a:pt x="594340" y="113030"/>
                </a:lnTo>
                <a:lnTo>
                  <a:pt x="593407" y="114300"/>
                </a:lnTo>
                <a:close/>
              </a:path>
              <a:path w="2830195" h="3338829">
                <a:moveTo>
                  <a:pt x="752277" y="95250"/>
                </a:moveTo>
                <a:lnTo>
                  <a:pt x="750758" y="95250"/>
                </a:lnTo>
                <a:lnTo>
                  <a:pt x="751939" y="95029"/>
                </a:lnTo>
                <a:lnTo>
                  <a:pt x="752277" y="95250"/>
                </a:lnTo>
                <a:close/>
              </a:path>
              <a:path w="2830195" h="3338829">
                <a:moveTo>
                  <a:pt x="632553" y="106680"/>
                </a:moveTo>
                <a:lnTo>
                  <a:pt x="609094" y="106680"/>
                </a:lnTo>
                <a:lnTo>
                  <a:pt x="608868" y="105410"/>
                </a:lnTo>
                <a:lnTo>
                  <a:pt x="608868" y="104140"/>
                </a:lnTo>
                <a:lnTo>
                  <a:pt x="609320" y="101600"/>
                </a:lnTo>
                <a:lnTo>
                  <a:pt x="609886" y="101600"/>
                </a:lnTo>
                <a:lnTo>
                  <a:pt x="610027" y="100330"/>
                </a:lnTo>
                <a:lnTo>
                  <a:pt x="610338" y="99060"/>
                </a:lnTo>
                <a:lnTo>
                  <a:pt x="609998" y="97790"/>
                </a:lnTo>
                <a:lnTo>
                  <a:pt x="610310" y="95250"/>
                </a:lnTo>
                <a:lnTo>
                  <a:pt x="622463" y="95250"/>
                </a:lnTo>
                <a:lnTo>
                  <a:pt x="622661" y="96520"/>
                </a:lnTo>
                <a:lnTo>
                  <a:pt x="622520" y="97790"/>
                </a:lnTo>
                <a:lnTo>
                  <a:pt x="622011" y="99060"/>
                </a:lnTo>
                <a:lnTo>
                  <a:pt x="621587" y="99060"/>
                </a:lnTo>
                <a:lnTo>
                  <a:pt x="621021" y="100330"/>
                </a:lnTo>
                <a:lnTo>
                  <a:pt x="620287" y="100330"/>
                </a:lnTo>
                <a:lnTo>
                  <a:pt x="620174" y="101600"/>
                </a:lnTo>
                <a:lnTo>
                  <a:pt x="621559" y="104140"/>
                </a:lnTo>
                <a:lnTo>
                  <a:pt x="621587" y="105410"/>
                </a:lnTo>
                <a:lnTo>
                  <a:pt x="629939" y="105410"/>
                </a:lnTo>
                <a:lnTo>
                  <a:pt x="632553" y="106680"/>
                </a:lnTo>
                <a:close/>
              </a:path>
              <a:path w="2830195" h="3338829">
                <a:moveTo>
                  <a:pt x="725455" y="118110"/>
                </a:moveTo>
                <a:lnTo>
                  <a:pt x="719494" y="115570"/>
                </a:lnTo>
                <a:lnTo>
                  <a:pt x="718901" y="104140"/>
                </a:lnTo>
                <a:lnTo>
                  <a:pt x="726981" y="95250"/>
                </a:lnTo>
                <a:lnTo>
                  <a:pt x="737191" y="104140"/>
                </a:lnTo>
                <a:lnTo>
                  <a:pt x="735208" y="114300"/>
                </a:lnTo>
                <a:lnTo>
                  <a:pt x="725455" y="118110"/>
                </a:lnTo>
                <a:close/>
              </a:path>
              <a:path w="2830195" h="3338829">
                <a:moveTo>
                  <a:pt x="683570" y="97790"/>
                </a:moveTo>
                <a:lnTo>
                  <a:pt x="673508" y="97790"/>
                </a:lnTo>
                <a:lnTo>
                  <a:pt x="676080" y="96520"/>
                </a:lnTo>
                <a:lnTo>
                  <a:pt x="681705" y="96520"/>
                </a:lnTo>
                <a:lnTo>
                  <a:pt x="683570" y="97790"/>
                </a:lnTo>
                <a:close/>
              </a:path>
              <a:path w="2830195" h="3338829">
                <a:moveTo>
                  <a:pt x="657115" y="106680"/>
                </a:moveTo>
                <a:lnTo>
                  <a:pt x="653469" y="104140"/>
                </a:lnTo>
                <a:lnTo>
                  <a:pt x="652564" y="100330"/>
                </a:lnTo>
                <a:lnTo>
                  <a:pt x="702762" y="100330"/>
                </a:lnTo>
                <a:lnTo>
                  <a:pt x="701292" y="101600"/>
                </a:lnTo>
                <a:lnTo>
                  <a:pt x="697674" y="101600"/>
                </a:lnTo>
                <a:lnTo>
                  <a:pt x="697999" y="102870"/>
                </a:lnTo>
                <a:lnTo>
                  <a:pt x="665821" y="102870"/>
                </a:lnTo>
                <a:lnTo>
                  <a:pt x="663390" y="104140"/>
                </a:lnTo>
                <a:lnTo>
                  <a:pt x="662288" y="105410"/>
                </a:lnTo>
                <a:lnTo>
                  <a:pt x="661072" y="105410"/>
                </a:lnTo>
                <a:lnTo>
                  <a:pt x="657115" y="106680"/>
                </a:lnTo>
                <a:close/>
              </a:path>
              <a:path w="2830195" h="3338829">
                <a:moveTo>
                  <a:pt x="717403" y="129540"/>
                </a:moveTo>
                <a:lnTo>
                  <a:pt x="702112" y="129540"/>
                </a:lnTo>
                <a:lnTo>
                  <a:pt x="697363" y="120650"/>
                </a:lnTo>
                <a:lnTo>
                  <a:pt x="705249" y="115570"/>
                </a:lnTo>
                <a:lnTo>
                  <a:pt x="702168" y="113030"/>
                </a:lnTo>
                <a:lnTo>
                  <a:pt x="700840" y="106680"/>
                </a:lnTo>
                <a:lnTo>
                  <a:pt x="705334" y="104140"/>
                </a:lnTo>
                <a:lnTo>
                  <a:pt x="703808" y="102870"/>
                </a:lnTo>
                <a:lnTo>
                  <a:pt x="702932" y="101600"/>
                </a:lnTo>
                <a:lnTo>
                  <a:pt x="702762" y="100330"/>
                </a:lnTo>
                <a:lnTo>
                  <a:pt x="715936" y="100330"/>
                </a:lnTo>
                <a:lnTo>
                  <a:pt x="715311" y="102870"/>
                </a:lnTo>
                <a:lnTo>
                  <a:pt x="714350" y="104140"/>
                </a:lnTo>
                <a:lnTo>
                  <a:pt x="713304" y="104140"/>
                </a:lnTo>
                <a:lnTo>
                  <a:pt x="712117" y="105410"/>
                </a:lnTo>
                <a:lnTo>
                  <a:pt x="713219" y="105410"/>
                </a:lnTo>
                <a:lnTo>
                  <a:pt x="714039" y="106680"/>
                </a:lnTo>
                <a:lnTo>
                  <a:pt x="714435" y="106680"/>
                </a:lnTo>
                <a:lnTo>
                  <a:pt x="716089" y="111718"/>
                </a:lnTo>
                <a:lnTo>
                  <a:pt x="716216" y="113030"/>
                </a:lnTo>
                <a:lnTo>
                  <a:pt x="716724" y="114300"/>
                </a:lnTo>
                <a:lnTo>
                  <a:pt x="714096" y="116840"/>
                </a:lnTo>
                <a:lnTo>
                  <a:pt x="720427" y="120650"/>
                </a:lnTo>
                <a:lnTo>
                  <a:pt x="717403" y="129540"/>
                </a:lnTo>
                <a:close/>
              </a:path>
              <a:path w="2830195" h="3338829">
                <a:moveTo>
                  <a:pt x="629939" y="105410"/>
                </a:moveTo>
                <a:lnTo>
                  <a:pt x="621587" y="105410"/>
                </a:lnTo>
                <a:lnTo>
                  <a:pt x="624809" y="102870"/>
                </a:lnTo>
                <a:lnTo>
                  <a:pt x="627324" y="104140"/>
                </a:lnTo>
                <a:lnTo>
                  <a:pt x="629939" y="105410"/>
                </a:lnTo>
                <a:close/>
              </a:path>
              <a:path w="2830195" h="3338829">
                <a:moveTo>
                  <a:pt x="667884" y="104140"/>
                </a:moveTo>
                <a:lnTo>
                  <a:pt x="665821" y="102870"/>
                </a:lnTo>
                <a:lnTo>
                  <a:pt x="669608" y="102870"/>
                </a:lnTo>
                <a:lnTo>
                  <a:pt x="667884" y="104140"/>
                </a:lnTo>
                <a:close/>
              </a:path>
              <a:path w="2830195" h="3338829">
                <a:moveTo>
                  <a:pt x="684955" y="111760"/>
                </a:moveTo>
                <a:lnTo>
                  <a:pt x="668392" y="111760"/>
                </a:lnTo>
                <a:lnTo>
                  <a:pt x="669608" y="102870"/>
                </a:lnTo>
                <a:lnTo>
                  <a:pt x="697999" y="102870"/>
                </a:lnTo>
                <a:lnTo>
                  <a:pt x="698974" y="106680"/>
                </a:lnTo>
                <a:lnTo>
                  <a:pt x="694904" y="110490"/>
                </a:lnTo>
                <a:lnTo>
                  <a:pt x="686481" y="110490"/>
                </a:lnTo>
                <a:lnTo>
                  <a:pt x="684955" y="111760"/>
                </a:lnTo>
                <a:close/>
              </a:path>
              <a:path w="2830195" h="3338829">
                <a:moveTo>
                  <a:pt x="810452" y="121920"/>
                </a:moveTo>
                <a:lnTo>
                  <a:pt x="801009" y="120650"/>
                </a:lnTo>
                <a:lnTo>
                  <a:pt x="796118" y="119380"/>
                </a:lnTo>
                <a:lnTo>
                  <a:pt x="792247" y="111760"/>
                </a:lnTo>
                <a:lnTo>
                  <a:pt x="794902" y="105410"/>
                </a:lnTo>
                <a:lnTo>
                  <a:pt x="799569" y="104140"/>
                </a:lnTo>
                <a:lnTo>
                  <a:pt x="802847" y="104140"/>
                </a:lnTo>
                <a:lnTo>
                  <a:pt x="804005" y="106680"/>
                </a:lnTo>
                <a:lnTo>
                  <a:pt x="806262" y="107950"/>
                </a:lnTo>
                <a:lnTo>
                  <a:pt x="807478" y="109220"/>
                </a:lnTo>
                <a:lnTo>
                  <a:pt x="809149" y="109220"/>
                </a:lnTo>
                <a:lnTo>
                  <a:pt x="810474" y="110490"/>
                </a:lnTo>
                <a:lnTo>
                  <a:pt x="815567" y="114300"/>
                </a:lnTo>
                <a:lnTo>
                  <a:pt x="810452" y="121920"/>
                </a:lnTo>
                <a:close/>
              </a:path>
              <a:path w="2830195" h="3338829">
                <a:moveTo>
                  <a:pt x="611101" y="147320"/>
                </a:moveTo>
                <a:lnTo>
                  <a:pt x="585041" y="147320"/>
                </a:lnTo>
                <a:lnTo>
                  <a:pt x="588800" y="146050"/>
                </a:lnTo>
                <a:lnTo>
                  <a:pt x="589676" y="143510"/>
                </a:lnTo>
                <a:lnTo>
                  <a:pt x="596827" y="143510"/>
                </a:lnTo>
                <a:lnTo>
                  <a:pt x="597025" y="142240"/>
                </a:lnTo>
                <a:lnTo>
                  <a:pt x="597591" y="142240"/>
                </a:lnTo>
                <a:lnTo>
                  <a:pt x="600021" y="140970"/>
                </a:lnTo>
                <a:lnTo>
                  <a:pt x="602819" y="140970"/>
                </a:lnTo>
                <a:lnTo>
                  <a:pt x="602819" y="139700"/>
                </a:lnTo>
                <a:lnTo>
                  <a:pt x="603554" y="137160"/>
                </a:lnTo>
                <a:lnTo>
                  <a:pt x="604741" y="135890"/>
                </a:lnTo>
                <a:lnTo>
                  <a:pt x="603950" y="135890"/>
                </a:lnTo>
                <a:lnTo>
                  <a:pt x="601293" y="134620"/>
                </a:lnTo>
                <a:lnTo>
                  <a:pt x="599484" y="132080"/>
                </a:lnTo>
                <a:lnTo>
                  <a:pt x="601858" y="128270"/>
                </a:lnTo>
                <a:lnTo>
                  <a:pt x="603922" y="127000"/>
                </a:lnTo>
                <a:lnTo>
                  <a:pt x="597845" y="125730"/>
                </a:lnTo>
                <a:lnTo>
                  <a:pt x="594086" y="118110"/>
                </a:lnTo>
                <a:lnTo>
                  <a:pt x="600332" y="113030"/>
                </a:lnTo>
                <a:lnTo>
                  <a:pt x="602989" y="113030"/>
                </a:lnTo>
                <a:lnTo>
                  <a:pt x="604515" y="110490"/>
                </a:lnTo>
                <a:lnTo>
                  <a:pt x="603639" y="110490"/>
                </a:lnTo>
                <a:lnTo>
                  <a:pt x="604883" y="107950"/>
                </a:lnTo>
                <a:lnTo>
                  <a:pt x="606013" y="105410"/>
                </a:lnTo>
                <a:lnTo>
                  <a:pt x="609094" y="106680"/>
                </a:lnTo>
                <a:lnTo>
                  <a:pt x="632553" y="106680"/>
                </a:lnTo>
                <a:lnTo>
                  <a:pt x="635945" y="107950"/>
                </a:lnTo>
                <a:lnTo>
                  <a:pt x="641061" y="114300"/>
                </a:lnTo>
                <a:lnTo>
                  <a:pt x="639893" y="116840"/>
                </a:lnTo>
                <a:lnTo>
                  <a:pt x="612486" y="116840"/>
                </a:lnTo>
                <a:lnTo>
                  <a:pt x="611186" y="118110"/>
                </a:lnTo>
                <a:lnTo>
                  <a:pt x="611610" y="119380"/>
                </a:lnTo>
                <a:lnTo>
                  <a:pt x="610394" y="121920"/>
                </a:lnTo>
                <a:lnTo>
                  <a:pt x="610310" y="124460"/>
                </a:lnTo>
                <a:lnTo>
                  <a:pt x="607794" y="125730"/>
                </a:lnTo>
                <a:lnTo>
                  <a:pt x="610310" y="125730"/>
                </a:lnTo>
                <a:lnTo>
                  <a:pt x="614662" y="127000"/>
                </a:lnTo>
                <a:lnTo>
                  <a:pt x="614549" y="132080"/>
                </a:lnTo>
                <a:lnTo>
                  <a:pt x="612966" y="132080"/>
                </a:lnTo>
                <a:lnTo>
                  <a:pt x="612599" y="135890"/>
                </a:lnTo>
                <a:lnTo>
                  <a:pt x="614973" y="137160"/>
                </a:lnTo>
                <a:lnTo>
                  <a:pt x="615793" y="138430"/>
                </a:lnTo>
                <a:lnTo>
                  <a:pt x="617178" y="143510"/>
                </a:lnTo>
                <a:lnTo>
                  <a:pt x="614181" y="144780"/>
                </a:lnTo>
                <a:lnTo>
                  <a:pt x="611101" y="147320"/>
                </a:lnTo>
                <a:close/>
              </a:path>
              <a:path w="2830195" h="3338829">
                <a:moveTo>
                  <a:pt x="771611" y="115570"/>
                </a:moveTo>
                <a:lnTo>
                  <a:pt x="761778" y="113030"/>
                </a:lnTo>
                <a:lnTo>
                  <a:pt x="759773" y="111760"/>
                </a:lnTo>
                <a:lnTo>
                  <a:pt x="758384" y="111760"/>
                </a:lnTo>
                <a:lnTo>
                  <a:pt x="757371" y="110490"/>
                </a:lnTo>
                <a:lnTo>
                  <a:pt x="755135" y="107950"/>
                </a:lnTo>
                <a:lnTo>
                  <a:pt x="773937" y="107950"/>
                </a:lnTo>
                <a:lnTo>
                  <a:pt x="771611" y="115570"/>
                </a:lnTo>
                <a:close/>
              </a:path>
              <a:path w="2830195" h="3338829">
                <a:moveTo>
                  <a:pt x="653994" y="125730"/>
                </a:moveTo>
                <a:lnTo>
                  <a:pt x="649787" y="120650"/>
                </a:lnTo>
                <a:lnTo>
                  <a:pt x="649874" y="113030"/>
                </a:lnTo>
                <a:lnTo>
                  <a:pt x="656267" y="109220"/>
                </a:lnTo>
                <a:lnTo>
                  <a:pt x="659856" y="109220"/>
                </a:lnTo>
                <a:lnTo>
                  <a:pt x="661241" y="113030"/>
                </a:lnTo>
                <a:lnTo>
                  <a:pt x="664859" y="114300"/>
                </a:lnTo>
                <a:lnTo>
                  <a:pt x="670428" y="114300"/>
                </a:lnTo>
                <a:lnTo>
                  <a:pt x="674808" y="116840"/>
                </a:lnTo>
                <a:lnTo>
                  <a:pt x="675346" y="123190"/>
                </a:lnTo>
                <a:lnTo>
                  <a:pt x="660479" y="123190"/>
                </a:lnTo>
                <a:lnTo>
                  <a:pt x="653994" y="125730"/>
                </a:lnTo>
                <a:close/>
              </a:path>
              <a:path w="2830195" h="3338829">
                <a:moveTo>
                  <a:pt x="573961" y="137160"/>
                </a:moveTo>
                <a:lnTo>
                  <a:pt x="573877" y="128270"/>
                </a:lnTo>
                <a:lnTo>
                  <a:pt x="575092" y="127000"/>
                </a:lnTo>
                <a:lnTo>
                  <a:pt x="574951" y="127000"/>
                </a:lnTo>
                <a:lnTo>
                  <a:pt x="574696" y="125730"/>
                </a:lnTo>
                <a:lnTo>
                  <a:pt x="573396" y="125730"/>
                </a:lnTo>
                <a:lnTo>
                  <a:pt x="570429" y="120650"/>
                </a:lnTo>
                <a:lnTo>
                  <a:pt x="571672" y="115570"/>
                </a:lnTo>
                <a:lnTo>
                  <a:pt x="576251" y="113030"/>
                </a:lnTo>
                <a:lnTo>
                  <a:pt x="579078" y="113030"/>
                </a:lnTo>
                <a:lnTo>
                  <a:pt x="580463" y="114300"/>
                </a:lnTo>
                <a:lnTo>
                  <a:pt x="593407" y="114300"/>
                </a:lnTo>
                <a:lnTo>
                  <a:pt x="590609" y="118110"/>
                </a:lnTo>
                <a:lnTo>
                  <a:pt x="585578" y="118110"/>
                </a:lnTo>
                <a:lnTo>
                  <a:pt x="584730" y="119380"/>
                </a:lnTo>
                <a:lnTo>
                  <a:pt x="584533" y="121920"/>
                </a:lnTo>
                <a:lnTo>
                  <a:pt x="589824" y="121920"/>
                </a:lnTo>
                <a:lnTo>
                  <a:pt x="594022" y="125730"/>
                </a:lnTo>
                <a:lnTo>
                  <a:pt x="595666" y="130810"/>
                </a:lnTo>
                <a:lnTo>
                  <a:pt x="593521" y="135890"/>
                </a:lnTo>
                <a:lnTo>
                  <a:pt x="579614" y="135890"/>
                </a:lnTo>
                <a:lnTo>
                  <a:pt x="573961" y="137160"/>
                </a:lnTo>
                <a:close/>
              </a:path>
              <a:path w="2830195" h="3338829">
                <a:moveTo>
                  <a:pt x="669975" y="114300"/>
                </a:moveTo>
                <a:lnTo>
                  <a:pt x="664859" y="114300"/>
                </a:lnTo>
                <a:lnTo>
                  <a:pt x="667234" y="113030"/>
                </a:lnTo>
                <a:lnTo>
                  <a:pt x="669467" y="113030"/>
                </a:lnTo>
                <a:lnTo>
                  <a:pt x="669975" y="114300"/>
                </a:lnTo>
                <a:close/>
              </a:path>
              <a:path w="2830195" h="3338829">
                <a:moveTo>
                  <a:pt x="621304" y="118110"/>
                </a:moveTo>
                <a:lnTo>
                  <a:pt x="616273" y="118110"/>
                </a:lnTo>
                <a:lnTo>
                  <a:pt x="612486" y="116840"/>
                </a:lnTo>
                <a:lnTo>
                  <a:pt x="621021" y="116840"/>
                </a:lnTo>
                <a:lnTo>
                  <a:pt x="621304" y="118110"/>
                </a:lnTo>
                <a:close/>
              </a:path>
              <a:path w="2830195" h="3338829">
                <a:moveTo>
                  <a:pt x="637556" y="121920"/>
                </a:moveTo>
                <a:lnTo>
                  <a:pt x="631197" y="120650"/>
                </a:lnTo>
                <a:lnTo>
                  <a:pt x="629360" y="119380"/>
                </a:lnTo>
                <a:lnTo>
                  <a:pt x="628653" y="116840"/>
                </a:lnTo>
                <a:lnTo>
                  <a:pt x="639893" y="116840"/>
                </a:lnTo>
                <a:lnTo>
                  <a:pt x="637556" y="121920"/>
                </a:lnTo>
                <a:close/>
              </a:path>
              <a:path w="2830195" h="3338829">
                <a:moveTo>
                  <a:pt x="586991" y="119380"/>
                </a:moveTo>
                <a:lnTo>
                  <a:pt x="585578" y="118110"/>
                </a:lnTo>
                <a:lnTo>
                  <a:pt x="589083" y="118110"/>
                </a:lnTo>
                <a:lnTo>
                  <a:pt x="586991" y="119380"/>
                </a:lnTo>
                <a:close/>
              </a:path>
              <a:path w="2830195" h="3338829">
                <a:moveTo>
                  <a:pt x="672197" y="133350"/>
                </a:moveTo>
                <a:lnTo>
                  <a:pt x="658952" y="133350"/>
                </a:lnTo>
                <a:lnTo>
                  <a:pt x="658217" y="130810"/>
                </a:lnTo>
                <a:lnTo>
                  <a:pt x="660450" y="128270"/>
                </a:lnTo>
                <a:lnTo>
                  <a:pt x="663248" y="127000"/>
                </a:lnTo>
                <a:lnTo>
                  <a:pt x="662089" y="127000"/>
                </a:lnTo>
                <a:lnTo>
                  <a:pt x="661044" y="125730"/>
                </a:lnTo>
                <a:lnTo>
                  <a:pt x="660479" y="123190"/>
                </a:lnTo>
                <a:lnTo>
                  <a:pt x="675346" y="123190"/>
                </a:lnTo>
                <a:lnTo>
                  <a:pt x="672378" y="127000"/>
                </a:lnTo>
                <a:lnTo>
                  <a:pt x="671530" y="128270"/>
                </a:lnTo>
                <a:lnTo>
                  <a:pt x="669297" y="128270"/>
                </a:lnTo>
                <a:lnTo>
                  <a:pt x="670117" y="129540"/>
                </a:lnTo>
                <a:lnTo>
                  <a:pt x="669975" y="130810"/>
                </a:lnTo>
                <a:lnTo>
                  <a:pt x="670852" y="130810"/>
                </a:lnTo>
                <a:lnTo>
                  <a:pt x="670456" y="132080"/>
                </a:lnTo>
                <a:lnTo>
                  <a:pt x="671736" y="132080"/>
                </a:lnTo>
                <a:lnTo>
                  <a:pt x="672197" y="133350"/>
                </a:lnTo>
                <a:close/>
              </a:path>
              <a:path w="2830195" h="3338829">
                <a:moveTo>
                  <a:pt x="627268" y="142240"/>
                </a:moveTo>
                <a:lnTo>
                  <a:pt x="620343" y="139700"/>
                </a:lnTo>
                <a:lnTo>
                  <a:pt x="619665" y="134620"/>
                </a:lnTo>
                <a:lnTo>
                  <a:pt x="618534" y="125730"/>
                </a:lnTo>
                <a:lnTo>
                  <a:pt x="631875" y="124460"/>
                </a:lnTo>
                <a:lnTo>
                  <a:pt x="632045" y="133350"/>
                </a:lnTo>
                <a:lnTo>
                  <a:pt x="649936" y="133350"/>
                </a:lnTo>
                <a:lnTo>
                  <a:pt x="651067" y="135890"/>
                </a:lnTo>
                <a:lnTo>
                  <a:pt x="673119" y="135890"/>
                </a:lnTo>
                <a:lnTo>
                  <a:pt x="672683" y="137160"/>
                </a:lnTo>
                <a:lnTo>
                  <a:pt x="630632" y="137160"/>
                </a:lnTo>
                <a:lnTo>
                  <a:pt x="627268" y="142240"/>
                </a:lnTo>
                <a:close/>
              </a:path>
              <a:path w="2830195" h="3338829">
                <a:moveTo>
                  <a:pt x="567009" y="137160"/>
                </a:moveTo>
                <a:lnTo>
                  <a:pt x="567009" y="125730"/>
                </a:lnTo>
                <a:lnTo>
                  <a:pt x="568902" y="128270"/>
                </a:lnTo>
                <a:lnTo>
                  <a:pt x="569072" y="132080"/>
                </a:lnTo>
                <a:lnTo>
                  <a:pt x="567998" y="134620"/>
                </a:lnTo>
                <a:lnTo>
                  <a:pt x="567828" y="135890"/>
                </a:lnTo>
                <a:lnTo>
                  <a:pt x="567489" y="135890"/>
                </a:lnTo>
                <a:lnTo>
                  <a:pt x="567009" y="137160"/>
                </a:lnTo>
                <a:close/>
              </a:path>
              <a:path w="2830195" h="3338829">
                <a:moveTo>
                  <a:pt x="649936" y="133350"/>
                </a:moveTo>
                <a:lnTo>
                  <a:pt x="632045" y="133350"/>
                </a:lnTo>
                <a:lnTo>
                  <a:pt x="635126" y="129540"/>
                </a:lnTo>
                <a:lnTo>
                  <a:pt x="639591" y="132080"/>
                </a:lnTo>
                <a:lnTo>
                  <a:pt x="649370" y="132080"/>
                </a:lnTo>
                <a:lnTo>
                  <a:pt x="649936" y="133350"/>
                </a:lnTo>
                <a:close/>
              </a:path>
              <a:path w="2830195" h="3338829">
                <a:moveTo>
                  <a:pt x="671736" y="132080"/>
                </a:moveTo>
                <a:lnTo>
                  <a:pt x="671134" y="132080"/>
                </a:lnTo>
                <a:lnTo>
                  <a:pt x="671276" y="130810"/>
                </a:lnTo>
                <a:lnTo>
                  <a:pt x="671736" y="132080"/>
                </a:lnTo>
                <a:close/>
              </a:path>
              <a:path w="2830195" h="3338829">
                <a:moveTo>
                  <a:pt x="683062" y="147320"/>
                </a:moveTo>
                <a:lnTo>
                  <a:pt x="678794" y="146050"/>
                </a:lnTo>
                <a:lnTo>
                  <a:pt x="675684" y="146050"/>
                </a:lnTo>
                <a:lnTo>
                  <a:pt x="674639" y="140970"/>
                </a:lnTo>
                <a:lnTo>
                  <a:pt x="673734" y="137160"/>
                </a:lnTo>
                <a:lnTo>
                  <a:pt x="676985" y="132080"/>
                </a:lnTo>
                <a:lnTo>
                  <a:pt x="681620" y="130810"/>
                </a:lnTo>
                <a:lnTo>
                  <a:pt x="688129" y="133350"/>
                </a:lnTo>
                <a:lnTo>
                  <a:pt x="691318" y="139700"/>
                </a:lnTo>
                <a:lnTo>
                  <a:pt x="690019" y="146050"/>
                </a:lnTo>
                <a:lnTo>
                  <a:pt x="683062" y="147320"/>
                </a:lnTo>
                <a:close/>
              </a:path>
              <a:path w="2830195" h="3338829">
                <a:moveTo>
                  <a:pt x="673119" y="135890"/>
                </a:moveTo>
                <a:lnTo>
                  <a:pt x="651067" y="135890"/>
                </a:lnTo>
                <a:lnTo>
                  <a:pt x="653017" y="133350"/>
                </a:lnTo>
                <a:lnTo>
                  <a:pt x="656126" y="132080"/>
                </a:lnTo>
                <a:lnTo>
                  <a:pt x="658952" y="133350"/>
                </a:lnTo>
                <a:lnTo>
                  <a:pt x="672197" y="133350"/>
                </a:lnTo>
                <a:lnTo>
                  <a:pt x="673119" y="135890"/>
                </a:lnTo>
                <a:close/>
              </a:path>
              <a:path w="2830195" h="3338829">
                <a:moveTo>
                  <a:pt x="590412" y="139700"/>
                </a:moveTo>
                <a:lnTo>
                  <a:pt x="588009" y="138430"/>
                </a:lnTo>
                <a:lnTo>
                  <a:pt x="579614" y="135890"/>
                </a:lnTo>
                <a:lnTo>
                  <a:pt x="593521" y="135890"/>
                </a:lnTo>
                <a:lnTo>
                  <a:pt x="590412" y="139700"/>
                </a:lnTo>
                <a:close/>
              </a:path>
              <a:path w="2830195" h="3338829">
                <a:moveTo>
                  <a:pt x="650501" y="149860"/>
                </a:moveTo>
                <a:lnTo>
                  <a:pt x="646120" y="148590"/>
                </a:lnTo>
                <a:lnTo>
                  <a:pt x="636115" y="146050"/>
                </a:lnTo>
                <a:lnTo>
                  <a:pt x="630038" y="144780"/>
                </a:lnTo>
                <a:lnTo>
                  <a:pt x="630632" y="137160"/>
                </a:lnTo>
                <a:lnTo>
                  <a:pt x="672683" y="137160"/>
                </a:lnTo>
                <a:lnTo>
                  <a:pt x="671374" y="140970"/>
                </a:lnTo>
                <a:lnTo>
                  <a:pt x="662570" y="140970"/>
                </a:lnTo>
                <a:lnTo>
                  <a:pt x="661807" y="144780"/>
                </a:lnTo>
                <a:lnTo>
                  <a:pt x="652705" y="144780"/>
                </a:lnTo>
                <a:lnTo>
                  <a:pt x="650501" y="149860"/>
                </a:lnTo>
                <a:close/>
              </a:path>
              <a:path w="2830195" h="3338829">
                <a:moveTo>
                  <a:pt x="572068" y="162560"/>
                </a:moveTo>
                <a:lnTo>
                  <a:pt x="567009" y="162560"/>
                </a:lnTo>
                <a:lnTo>
                  <a:pt x="567009" y="147320"/>
                </a:lnTo>
                <a:lnTo>
                  <a:pt x="565200" y="140970"/>
                </a:lnTo>
                <a:lnTo>
                  <a:pt x="570909" y="138430"/>
                </a:lnTo>
                <a:lnTo>
                  <a:pt x="574894" y="139700"/>
                </a:lnTo>
                <a:lnTo>
                  <a:pt x="576279" y="140970"/>
                </a:lnTo>
                <a:lnTo>
                  <a:pt x="578371" y="143510"/>
                </a:lnTo>
                <a:lnTo>
                  <a:pt x="576562" y="144780"/>
                </a:lnTo>
                <a:lnTo>
                  <a:pt x="577297" y="147320"/>
                </a:lnTo>
                <a:lnTo>
                  <a:pt x="610564" y="147320"/>
                </a:lnTo>
                <a:lnTo>
                  <a:pt x="609405" y="148590"/>
                </a:lnTo>
                <a:lnTo>
                  <a:pt x="609631" y="149860"/>
                </a:lnTo>
                <a:lnTo>
                  <a:pt x="608925" y="151130"/>
                </a:lnTo>
                <a:lnTo>
                  <a:pt x="614605" y="151130"/>
                </a:lnTo>
                <a:lnTo>
                  <a:pt x="615623" y="153670"/>
                </a:lnTo>
                <a:lnTo>
                  <a:pt x="600530" y="153670"/>
                </a:lnTo>
                <a:lnTo>
                  <a:pt x="600078" y="154940"/>
                </a:lnTo>
                <a:lnTo>
                  <a:pt x="576901" y="154940"/>
                </a:lnTo>
                <a:lnTo>
                  <a:pt x="575940" y="157480"/>
                </a:lnTo>
                <a:lnTo>
                  <a:pt x="575262" y="160020"/>
                </a:lnTo>
                <a:lnTo>
                  <a:pt x="573396" y="161290"/>
                </a:lnTo>
                <a:lnTo>
                  <a:pt x="572068" y="162560"/>
                </a:lnTo>
                <a:close/>
              </a:path>
              <a:path w="2830195" h="3338829">
                <a:moveTo>
                  <a:pt x="723084" y="162560"/>
                </a:moveTo>
                <a:lnTo>
                  <a:pt x="722179" y="160020"/>
                </a:lnTo>
                <a:lnTo>
                  <a:pt x="715114" y="158750"/>
                </a:lnTo>
                <a:lnTo>
                  <a:pt x="707146" y="158750"/>
                </a:lnTo>
                <a:lnTo>
                  <a:pt x="707963" y="149860"/>
                </a:lnTo>
                <a:lnTo>
                  <a:pt x="709121" y="148590"/>
                </a:lnTo>
                <a:lnTo>
                  <a:pt x="709263" y="147320"/>
                </a:lnTo>
                <a:lnTo>
                  <a:pt x="708669" y="147320"/>
                </a:lnTo>
                <a:lnTo>
                  <a:pt x="709093" y="143510"/>
                </a:lnTo>
                <a:lnTo>
                  <a:pt x="708811" y="143510"/>
                </a:lnTo>
                <a:lnTo>
                  <a:pt x="710958" y="140970"/>
                </a:lnTo>
                <a:lnTo>
                  <a:pt x="712202" y="140970"/>
                </a:lnTo>
                <a:lnTo>
                  <a:pt x="713276" y="139700"/>
                </a:lnTo>
                <a:lnTo>
                  <a:pt x="717685" y="139700"/>
                </a:lnTo>
                <a:lnTo>
                  <a:pt x="719098" y="140970"/>
                </a:lnTo>
                <a:lnTo>
                  <a:pt x="720794" y="144780"/>
                </a:lnTo>
                <a:lnTo>
                  <a:pt x="719466" y="148590"/>
                </a:lnTo>
                <a:lnTo>
                  <a:pt x="722490" y="149860"/>
                </a:lnTo>
                <a:lnTo>
                  <a:pt x="728595" y="149860"/>
                </a:lnTo>
                <a:lnTo>
                  <a:pt x="732669" y="153670"/>
                </a:lnTo>
                <a:lnTo>
                  <a:pt x="731222" y="158750"/>
                </a:lnTo>
                <a:lnTo>
                  <a:pt x="715114" y="158750"/>
                </a:lnTo>
                <a:lnTo>
                  <a:pt x="707030" y="160020"/>
                </a:lnTo>
                <a:lnTo>
                  <a:pt x="728509" y="160020"/>
                </a:lnTo>
                <a:lnTo>
                  <a:pt x="723084" y="162560"/>
                </a:lnTo>
                <a:close/>
              </a:path>
              <a:path w="2830195" h="3338829">
                <a:moveTo>
                  <a:pt x="667404" y="143510"/>
                </a:moveTo>
                <a:lnTo>
                  <a:pt x="662570" y="140970"/>
                </a:lnTo>
                <a:lnTo>
                  <a:pt x="671374" y="140970"/>
                </a:lnTo>
                <a:lnTo>
                  <a:pt x="667404" y="143510"/>
                </a:lnTo>
                <a:close/>
              </a:path>
              <a:path w="2830195" h="3338829">
                <a:moveTo>
                  <a:pt x="656352" y="147320"/>
                </a:moveTo>
                <a:lnTo>
                  <a:pt x="652705" y="144780"/>
                </a:lnTo>
                <a:lnTo>
                  <a:pt x="661807" y="144780"/>
                </a:lnTo>
                <a:lnTo>
                  <a:pt x="661552" y="146050"/>
                </a:lnTo>
                <a:lnTo>
                  <a:pt x="656352" y="147320"/>
                </a:lnTo>
                <a:close/>
              </a:path>
              <a:path w="2830195" h="3338829">
                <a:moveTo>
                  <a:pt x="585041" y="147320"/>
                </a:moveTo>
                <a:lnTo>
                  <a:pt x="578342" y="147320"/>
                </a:lnTo>
                <a:lnTo>
                  <a:pt x="579671" y="146050"/>
                </a:lnTo>
                <a:lnTo>
                  <a:pt x="582865" y="146050"/>
                </a:lnTo>
                <a:lnTo>
                  <a:pt x="585041" y="147320"/>
                </a:lnTo>
                <a:close/>
              </a:path>
              <a:path w="2830195" h="3338829">
                <a:moveTo>
                  <a:pt x="727720" y="149860"/>
                </a:moveTo>
                <a:lnTo>
                  <a:pt x="722490" y="149860"/>
                </a:lnTo>
                <a:lnTo>
                  <a:pt x="724724" y="148590"/>
                </a:lnTo>
                <a:lnTo>
                  <a:pt x="726504" y="148590"/>
                </a:lnTo>
                <a:lnTo>
                  <a:pt x="727720" y="149860"/>
                </a:lnTo>
                <a:close/>
              </a:path>
              <a:path w="2830195" h="3338829">
                <a:moveTo>
                  <a:pt x="694593" y="162560"/>
                </a:moveTo>
                <a:lnTo>
                  <a:pt x="679189" y="162560"/>
                </a:lnTo>
                <a:lnTo>
                  <a:pt x="677833" y="156210"/>
                </a:lnTo>
                <a:lnTo>
                  <a:pt x="681677" y="153670"/>
                </a:lnTo>
                <a:lnTo>
                  <a:pt x="685295" y="151130"/>
                </a:lnTo>
                <a:lnTo>
                  <a:pt x="691032" y="152400"/>
                </a:lnTo>
                <a:lnTo>
                  <a:pt x="695696" y="157480"/>
                </a:lnTo>
                <a:lnTo>
                  <a:pt x="695667" y="161290"/>
                </a:lnTo>
                <a:lnTo>
                  <a:pt x="694593" y="162560"/>
                </a:lnTo>
                <a:close/>
              </a:path>
              <a:path w="2830195" h="3338829">
                <a:moveTo>
                  <a:pt x="752567" y="162560"/>
                </a:moveTo>
                <a:lnTo>
                  <a:pt x="737046" y="162560"/>
                </a:lnTo>
                <a:lnTo>
                  <a:pt x="736940" y="157480"/>
                </a:lnTo>
                <a:lnTo>
                  <a:pt x="740441" y="153670"/>
                </a:lnTo>
                <a:lnTo>
                  <a:pt x="745706" y="151130"/>
                </a:lnTo>
                <a:lnTo>
                  <a:pt x="750895" y="153670"/>
                </a:lnTo>
                <a:lnTo>
                  <a:pt x="753355" y="157480"/>
                </a:lnTo>
                <a:lnTo>
                  <a:pt x="753580" y="160020"/>
                </a:lnTo>
                <a:lnTo>
                  <a:pt x="752567" y="162560"/>
                </a:lnTo>
                <a:close/>
              </a:path>
              <a:path w="2830195" h="3338829">
                <a:moveTo>
                  <a:pt x="617658" y="158750"/>
                </a:moveTo>
                <a:lnTo>
                  <a:pt x="601999" y="158750"/>
                </a:lnTo>
                <a:lnTo>
                  <a:pt x="601943" y="157480"/>
                </a:lnTo>
                <a:lnTo>
                  <a:pt x="602565" y="154940"/>
                </a:lnTo>
                <a:lnTo>
                  <a:pt x="603724" y="153670"/>
                </a:lnTo>
                <a:lnTo>
                  <a:pt x="615623" y="153670"/>
                </a:lnTo>
                <a:lnTo>
                  <a:pt x="617658" y="158750"/>
                </a:lnTo>
                <a:close/>
              </a:path>
              <a:path w="2830195" h="3338829">
                <a:moveTo>
                  <a:pt x="584024" y="158750"/>
                </a:moveTo>
                <a:lnTo>
                  <a:pt x="580208" y="158750"/>
                </a:lnTo>
                <a:lnTo>
                  <a:pt x="578258" y="157480"/>
                </a:lnTo>
                <a:lnTo>
                  <a:pt x="576901" y="154940"/>
                </a:lnTo>
                <a:lnTo>
                  <a:pt x="600078" y="154940"/>
                </a:lnTo>
                <a:lnTo>
                  <a:pt x="599625" y="156210"/>
                </a:lnTo>
                <a:lnTo>
                  <a:pt x="586765" y="156210"/>
                </a:lnTo>
                <a:lnTo>
                  <a:pt x="584024" y="158750"/>
                </a:lnTo>
                <a:close/>
              </a:path>
              <a:path w="2830195" h="3338829">
                <a:moveTo>
                  <a:pt x="601689" y="162560"/>
                </a:moveTo>
                <a:lnTo>
                  <a:pt x="588687" y="162560"/>
                </a:lnTo>
                <a:lnTo>
                  <a:pt x="588207" y="158750"/>
                </a:lnTo>
                <a:lnTo>
                  <a:pt x="590213" y="157480"/>
                </a:lnTo>
                <a:lnTo>
                  <a:pt x="586765" y="156210"/>
                </a:lnTo>
                <a:lnTo>
                  <a:pt x="601378" y="156210"/>
                </a:lnTo>
                <a:lnTo>
                  <a:pt x="601999" y="158750"/>
                </a:lnTo>
                <a:lnTo>
                  <a:pt x="617658" y="158750"/>
                </a:lnTo>
                <a:lnTo>
                  <a:pt x="616396" y="160020"/>
                </a:lnTo>
                <a:lnTo>
                  <a:pt x="602028" y="160020"/>
                </a:lnTo>
                <a:lnTo>
                  <a:pt x="602085" y="161290"/>
                </a:lnTo>
                <a:lnTo>
                  <a:pt x="601689" y="162560"/>
                </a:lnTo>
                <a:close/>
              </a:path>
              <a:path w="2830195" h="3338829">
                <a:moveTo>
                  <a:pt x="613871" y="162560"/>
                </a:moveTo>
                <a:lnTo>
                  <a:pt x="603074" y="162560"/>
                </a:lnTo>
                <a:lnTo>
                  <a:pt x="602339" y="161290"/>
                </a:lnTo>
                <a:lnTo>
                  <a:pt x="602028" y="160020"/>
                </a:lnTo>
                <a:lnTo>
                  <a:pt x="616396" y="160020"/>
                </a:lnTo>
                <a:lnTo>
                  <a:pt x="613871" y="162560"/>
                </a:lnTo>
                <a:close/>
              </a:path>
              <a:path w="2830195" h="3338829">
                <a:moveTo>
                  <a:pt x="2457644" y="2975925"/>
                </a:moveTo>
                <a:lnTo>
                  <a:pt x="2453139" y="2974049"/>
                </a:lnTo>
                <a:lnTo>
                  <a:pt x="2451803" y="2969057"/>
                </a:lnTo>
                <a:lnTo>
                  <a:pt x="2454443" y="2965050"/>
                </a:lnTo>
                <a:lnTo>
                  <a:pt x="2459018" y="2963663"/>
                </a:lnTo>
                <a:lnTo>
                  <a:pt x="2463486" y="2966529"/>
                </a:lnTo>
                <a:lnTo>
                  <a:pt x="2464558" y="2971297"/>
                </a:lnTo>
                <a:lnTo>
                  <a:pt x="2462030" y="2974718"/>
                </a:lnTo>
                <a:lnTo>
                  <a:pt x="2457644" y="2975925"/>
                </a:lnTo>
                <a:close/>
              </a:path>
              <a:path w="2830195" h="3338829">
                <a:moveTo>
                  <a:pt x="2458537" y="3021346"/>
                </a:moveTo>
                <a:lnTo>
                  <a:pt x="2454767" y="3017535"/>
                </a:lnTo>
                <a:lnTo>
                  <a:pt x="2455001" y="3012729"/>
                </a:lnTo>
                <a:lnTo>
                  <a:pt x="2458241" y="3009099"/>
                </a:lnTo>
                <a:lnTo>
                  <a:pt x="2463486" y="3008818"/>
                </a:lnTo>
                <a:lnTo>
                  <a:pt x="2466953" y="3012919"/>
                </a:lnTo>
                <a:lnTo>
                  <a:pt x="2466701" y="3017807"/>
                </a:lnTo>
                <a:lnTo>
                  <a:pt x="2463605" y="3021333"/>
                </a:lnTo>
                <a:lnTo>
                  <a:pt x="2458537" y="3021346"/>
                </a:lnTo>
                <a:close/>
              </a:path>
              <a:path w="2830195" h="3338829">
                <a:moveTo>
                  <a:pt x="2464863" y="2939032"/>
                </a:moveTo>
                <a:lnTo>
                  <a:pt x="2460150" y="2937405"/>
                </a:lnTo>
                <a:lnTo>
                  <a:pt x="2458169" y="2932019"/>
                </a:lnTo>
                <a:lnTo>
                  <a:pt x="2460968" y="2927477"/>
                </a:lnTo>
                <a:lnTo>
                  <a:pt x="2466079" y="2925743"/>
                </a:lnTo>
                <a:lnTo>
                  <a:pt x="2471033" y="2928785"/>
                </a:lnTo>
                <a:lnTo>
                  <a:pt x="2471978" y="2933582"/>
                </a:lnTo>
                <a:lnTo>
                  <a:pt x="2469363" y="2937378"/>
                </a:lnTo>
                <a:lnTo>
                  <a:pt x="2464863" y="2939032"/>
                </a:lnTo>
                <a:close/>
              </a:path>
              <a:path w="2830195" h="3338829">
                <a:moveTo>
                  <a:pt x="909551" y="23593"/>
                </a:moveTo>
                <a:lnTo>
                  <a:pt x="901978" y="22176"/>
                </a:lnTo>
                <a:lnTo>
                  <a:pt x="900102" y="14504"/>
                </a:lnTo>
                <a:lnTo>
                  <a:pt x="901433" y="9386"/>
                </a:lnTo>
                <a:lnTo>
                  <a:pt x="905926" y="10206"/>
                </a:lnTo>
                <a:lnTo>
                  <a:pt x="916282" y="10206"/>
                </a:lnTo>
                <a:lnTo>
                  <a:pt x="918871" y="12666"/>
                </a:lnTo>
                <a:lnTo>
                  <a:pt x="917092" y="20006"/>
                </a:lnTo>
                <a:lnTo>
                  <a:pt x="909551" y="23593"/>
                </a:lnTo>
                <a:close/>
              </a:path>
              <a:path w="2830195" h="3338829">
                <a:moveTo>
                  <a:pt x="916282" y="10206"/>
                </a:moveTo>
                <a:lnTo>
                  <a:pt x="905926" y="10206"/>
                </a:lnTo>
                <a:lnTo>
                  <a:pt x="914175" y="9669"/>
                </a:lnTo>
                <a:lnTo>
                  <a:pt x="915419" y="9386"/>
                </a:lnTo>
                <a:lnTo>
                  <a:pt x="916282" y="10206"/>
                </a:lnTo>
                <a:close/>
              </a:path>
              <a:path w="2830195" h="3338829">
                <a:moveTo>
                  <a:pt x="2457770" y="3054053"/>
                </a:moveTo>
                <a:lnTo>
                  <a:pt x="2446301" y="3054053"/>
                </a:lnTo>
                <a:lnTo>
                  <a:pt x="2447032" y="3052388"/>
                </a:lnTo>
                <a:lnTo>
                  <a:pt x="2448501" y="3051114"/>
                </a:lnTo>
                <a:lnTo>
                  <a:pt x="2450252" y="3050521"/>
                </a:lnTo>
                <a:lnTo>
                  <a:pt x="2453277" y="3049790"/>
                </a:lnTo>
                <a:lnTo>
                  <a:pt x="2456417" y="3051288"/>
                </a:lnTo>
                <a:lnTo>
                  <a:pt x="2457770" y="3054053"/>
                </a:lnTo>
                <a:close/>
              </a:path>
              <a:path w="2830195" h="3338829">
                <a:moveTo>
                  <a:pt x="2363897" y="3021070"/>
                </a:moveTo>
                <a:lnTo>
                  <a:pt x="2360204" y="3017640"/>
                </a:lnTo>
                <a:lnTo>
                  <a:pt x="2360342" y="3012058"/>
                </a:lnTo>
                <a:lnTo>
                  <a:pt x="2364426" y="3008780"/>
                </a:lnTo>
                <a:lnTo>
                  <a:pt x="2369691" y="3008745"/>
                </a:lnTo>
                <a:lnTo>
                  <a:pt x="2373373" y="3012893"/>
                </a:lnTo>
                <a:lnTo>
                  <a:pt x="2372656" y="3017940"/>
                </a:lnTo>
                <a:lnTo>
                  <a:pt x="2368772" y="3020917"/>
                </a:lnTo>
                <a:lnTo>
                  <a:pt x="2363897" y="3021070"/>
                </a:lnTo>
                <a:close/>
              </a:path>
              <a:path w="2830195" h="3338829">
                <a:moveTo>
                  <a:pt x="2360429" y="3054704"/>
                </a:moveTo>
                <a:lnTo>
                  <a:pt x="2357549" y="3050412"/>
                </a:lnTo>
                <a:lnTo>
                  <a:pt x="2363735" y="3046591"/>
                </a:lnTo>
                <a:lnTo>
                  <a:pt x="2366196" y="3046591"/>
                </a:lnTo>
                <a:lnTo>
                  <a:pt x="2368685" y="3046620"/>
                </a:lnTo>
                <a:lnTo>
                  <a:pt x="2375298" y="3051114"/>
                </a:lnTo>
                <a:lnTo>
                  <a:pt x="2372407" y="3054053"/>
                </a:lnTo>
                <a:lnTo>
                  <a:pt x="2364104" y="3054053"/>
                </a:lnTo>
                <a:lnTo>
                  <a:pt x="2360429" y="3054704"/>
                </a:lnTo>
                <a:close/>
              </a:path>
              <a:path w="2830195" h="3338829">
                <a:moveTo>
                  <a:pt x="2371680" y="3054791"/>
                </a:moveTo>
                <a:lnTo>
                  <a:pt x="2366536" y="3054053"/>
                </a:lnTo>
                <a:lnTo>
                  <a:pt x="2372407" y="3054053"/>
                </a:lnTo>
                <a:lnTo>
                  <a:pt x="2371680" y="3054791"/>
                </a:lnTo>
                <a:close/>
              </a:path>
              <a:path w="2830195" h="3338829">
                <a:moveTo>
                  <a:pt x="2472364" y="2998882"/>
                </a:moveTo>
                <a:lnTo>
                  <a:pt x="2468399" y="2995023"/>
                </a:lnTo>
                <a:lnTo>
                  <a:pt x="2468528" y="2989589"/>
                </a:lnTo>
                <a:lnTo>
                  <a:pt x="2471993" y="2986181"/>
                </a:lnTo>
                <a:lnTo>
                  <a:pt x="2476482" y="2985814"/>
                </a:lnTo>
                <a:lnTo>
                  <a:pt x="2479679" y="2989508"/>
                </a:lnTo>
                <a:lnTo>
                  <a:pt x="2480737" y="2994573"/>
                </a:lnTo>
                <a:lnTo>
                  <a:pt x="2477388" y="2998215"/>
                </a:lnTo>
                <a:lnTo>
                  <a:pt x="2472364" y="2998882"/>
                </a:lnTo>
                <a:close/>
              </a:path>
              <a:path w="2830195" h="3338829">
                <a:moveTo>
                  <a:pt x="2475526" y="3041105"/>
                </a:moveTo>
                <a:lnTo>
                  <a:pt x="2475186" y="3040120"/>
                </a:lnTo>
                <a:lnTo>
                  <a:pt x="2473855" y="3038789"/>
                </a:lnTo>
                <a:lnTo>
                  <a:pt x="2471395" y="3035959"/>
                </a:lnTo>
                <a:lnTo>
                  <a:pt x="2477813" y="3033216"/>
                </a:lnTo>
                <a:lnTo>
                  <a:pt x="2477879" y="3036668"/>
                </a:lnTo>
                <a:lnTo>
                  <a:pt x="2477335" y="3036668"/>
                </a:lnTo>
                <a:lnTo>
                  <a:pt x="2478240" y="3039295"/>
                </a:lnTo>
                <a:lnTo>
                  <a:pt x="2477588" y="3039751"/>
                </a:lnTo>
                <a:lnTo>
                  <a:pt x="2475526" y="3041105"/>
                </a:lnTo>
                <a:close/>
              </a:path>
              <a:path w="2830195" h="3338829">
                <a:moveTo>
                  <a:pt x="2477900" y="3037768"/>
                </a:moveTo>
                <a:lnTo>
                  <a:pt x="2477335" y="3036668"/>
                </a:lnTo>
                <a:lnTo>
                  <a:pt x="2477879" y="3036668"/>
                </a:lnTo>
                <a:lnTo>
                  <a:pt x="2477900" y="3037768"/>
                </a:lnTo>
                <a:close/>
              </a:path>
              <a:path w="2830195" h="3338829">
                <a:moveTo>
                  <a:pt x="2449005" y="3036746"/>
                </a:moveTo>
                <a:lnTo>
                  <a:pt x="2445093" y="3034606"/>
                </a:lnTo>
                <a:lnTo>
                  <a:pt x="2443466" y="3030747"/>
                </a:lnTo>
                <a:lnTo>
                  <a:pt x="2445592" y="3026376"/>
                </a:lnTo>
                <a:lnTo>
                  <a:pt x="2450230" y="3022026"/>
                </a:lnTo>
                <a:lnTo>
                  <a:pt x="2459326" y="3027484"/>
                </a:lnTo>
                <a:lnTo>
                  <a:pt x="2456135" y="3033527"/>
                </a:lnTo>
                <a:lnTo>
                  <a:pt x="2464702" y="3033527"/>
                </a:lnTo>
                <a:lnTo>
                  <a:pt x="2465646" y="3035959"/>
                </a:lnTo>
                <a:lnTo>
                  <a:pt x="2453732" y="3035959"/>
                </a:lnTo>
                <a:lnTo>
                  <a:pt x="2449005" y="3036746"/>
                </a:lnTo>
                <a:close/>
              </a:path>
              <a:path w="2830195" h="3338829">
                <a:moveTo>
                  <a:pt x="2464702" y="3033527"/>
                </a:moveTo>
                <a:lnTo>
                  <a:pt x="2456135" y="3033527"/>
                </a:lnTo>
                <a:lnTo>
                  <a:pt x="2460064" y="3030480"/>
                </a:lnTo>
                <a:lnTo>
                  <a:pt x="2464702" y="3033527"/>
                </a:lnTo>
                <a:close/>
              </a:path>
              <a:path w="2830195" h="3338829">
                <a:moveTo>
                  <a:pt x="2460474" y="3045469"/>
                </a:moveTo>
                <a:lnTo>
                  <a:pt x="2454139" y="3043260"/>
                </a:lnTo>
                <a:lnTo>
                  <a:pt x="2453732" y="3035959"/>
                </a:lnTo>
                <a:lnTo>
                  <a:pt x="2465646" y="3035959"/>
                </a:lnTo>
                <a:lnTo>
                  <a:pt x="2465761" y="3036746"/>
                </a:lnTo>
                <a:lnTo>
                  <a:pt x="2466427" y="3042945"/>
                </a:lnTo>
                <a:lnTo>
                  <a:pt x="2460474" y="3045469"/>
                </a:lnTo>
                <a:close/>
              </a:path>
              <a:path w="2830195" h="3338829">
                <a:moveTo>
                  <a:pt x="2751414" y="2618221"/>
                </a:moveTo>
                <a:lnTo>
                  <a:pt x="2750298" y="2608211"/>
                </a:lnTo>
                <a:lnTo>
                  <a:pt x="2749801" y="2604057"/>
                </a:lnTo>
                <a:lnTo>
                  <a:pt x="2754431" y="2598318"/>
                </a:lnTo>
                <a:lnTo>
                  <a:pt x="2765285" y="2601061"/>
                </a:lnTo>
                <a:lnTo>
                  <a:pt x="2765574" y="2605381"/>
                </a:lnTo>
                <a:lnTo>
                  <a:pt x="2764525" y="2609427"/>
                </a:lnTo>
                <a:lnTo>
                  <a:pt x="2764907" y="2609427"/>
                </a:lnTo>
                <a:lnTo>
                  <a:pt x="2764807" y="2616860"/>
                </a:lnTo>
                <a:lnTo>
                  <a:pt x="2751414" y="2618221"/>
                </a:lnTo>
                <a:close/>
              </a:path>
              <a:path w="2830195" h="3338829">
                <a:moveTo>
                  <a:pt x="2764907" y="2609427"/>
                </a:moveTo>
                <a:lnTo>
                  <a:pt x="2764525" y="2609427"/>
                </a:lnTo>
                <a:lnTo>
                  <a:pt x="2764865" y="2609087"/>
                </a:lnTo>
                <a:lnTo>
                  <a:pt x="2764914" y="2608921"/>
                </a:lnTo>
                <a:lnTo>
                  <a:pt x="2764907" y="2609427"/>
                </a:lnTo>
                <a:close/>
              </a:path>
              <a:path w="2830195" h="3338829">
                <a:moveTo>
                  <a:pt x="2815381" y="2622006"/>
                </a:moveTo>
                <a:lnTo>
                  <a:pt x="2802795" y="2622006"/>
                </a:lnTo>
                <a:lnTo>
                  <a:pt x="2803135" y="2619176"/>
                </a:lnTo>
                <a:lnTo>
                  <a:pt x="2804690" y="2617316"/>
                </a:lnTo>
                <a:lnTo>
                  <a:pt x="2807064" y="2615869"/>
                </a:lnTo>
                <a:lnTo>
                  <a:pt x="2812380" y="2616829"/>
                </a:lnTo>
                <a:lnTo>
                  <a:pt x="2815392" y="2621169"/>
                </a:lnTo>
                <a:lnTo>
                  <a:pt x="2815381" y="2622006"/>
                </a:lnTo>
                <a:close/>
              </a:path>
              <a:path w="2830195" h="3338829">
                <a:moveTo>
                  <a:pt x="2809184" y="2630937"/>
                </a:moveTo>
                <a:lnTo>
                  <a:pt x="2807064" y="2630655"/>
                </a:lnTo>
                <a:lnTo>
                  <a:pt x="2805226" y="2629273"/>
                </a:lnTo>
                <a:lnTo>
                  <a:pt x="2804205" y="2628534"/>
                </a:lnTo>
                <a:lnTo>
                  <a:pt x="2800305" y="2622122"/>
                </a:lnTo>
                <a:lnTo>
                  <a:pt x="2802910" y="2620848"/>
                </a:lnTo>
                <a:lnTo>
                  <a:pt x="2802795" y="2622006"/>
                </a:lnTo>
                <a:lnTo>
                  <a:pt x="2815381" y="2622006"/>
                </a:lnTo>
                <a:lnTo>
                  <a:pt x="2815322" y="2626436"/>
                </a:lnTo>
                <a:lnTo>
                  <a:pt x="2811390" y="2630177"/>
                </a:lnTo>
                <a:lnTo>
                  <a:pt x="2809184" y="2630937"/>
                </a:lnTo>
                <a:close/>
              </a:path>
              <a:path w="2830195" h="3338829">
                <a:moveTo>
                  <a:pt x="2801210" y="2568853"/>
                </a:moveTo>
                <a:lnTo>
                  <a:pt x="2800170" y="2558960"/>
                </a:lnTo>
                <a:lnTo>
                  <a:pt x="2799683" y="2554689"/>
                </a:lnTo>
                <a:lnTo>
                  <a:pt x="2804350" y="2549008"/>
                </a:lnTo>
                <a:lnTo>
                  <a:pt x="2815175" y="2551809"/>
                </a:lnTo>
                <a:lnTo>
                  <a:pt x="2815428" y="2556137"/>
                </a:lnTo>
                <a:lnTo>
                  <a:pt x="2814386" y="2560147"/>
                </a:lnTo>
                <a:lnTo>
                  <a:pt x="2814758" y="2560147"/>
                </a:lnTo>
                <a:lnTo>
                  <a:pt x="2814639" y="2567609"/>
                </a:lnTo>
                <a:lnTo>
                  <a:pt x="2801210" y="2568853"/>
                </a:lnTo>
                <a:close/>
              </a:path>
              <a:path w="2830195" h="3338829">
                <a:moveTo>
                  <a:pt x="2814758" y="2560147"/>
                </a:moveTo>
                <a:lnTo>
                  <a:pt x="2814386" y="2560147"/>
                </a:lnTo>
                <a:lnTo>
                  <a:pt x="2814639" y="2559893"/>
                </a:lnTo>
                <a:lnTo>
                  <a:pt x="2814766" y="2559640"/>
                </a:lnTo>
                <a:lnTo>
                  <a:pt x="2814758" y="2560147"/>
                </a:lnTo>
                <a:close/>
              </a:path>
              <a:path w="2830195" h="3338829">
                <a:moveTo>
                  <a:pt x="282190" y="2779382"/>
                </a:moveTo>
                <a:lnTo>
                  <a:pt x="233914" y="2779382"/>
                </a:lnTo>
                <a:lnTo>
                  <a:pt x="233660" y="2778112"/>
                </a:lnTo>
                <a:lnTo>
                  <a:pt x="232360" y="2776842"/>
                </a:lnTo>
                <a:lnTo>
                  <a:pt x="220093" y="2776842"/>
                </a:lnTo>
                <a:lnTo>
                  <a:pt x="250742" y="2771762"/>
                </a:lnTo>
                <a:lnTo>
                  <a:pt x="266235" y="2770492"/>
                </a:lnTo>
                <a:lnTo>
                  <a:pt x="281850" y="2770492"/>
                </a:lnTo>
                <a:lnTo>
                  <a:pt x="280946" y="2771762"/>
                </a:lnTo>
                <a:lnTo>
                  <a:pt x="279589" y="2773032"/>
                </a:lnTo>
                <a:lnTo>
                  <a:pt x="262348" y="2773032"/>
                </a:lnTo>
                <a:lnTo>
                  <a:pt x="262094" y="2774302"/>
                </a:lnTo>
                <a:lnTo>
                  <a:pt x="262150" y="2775572"/>
                </a:lnTo>
                <a:lnTo>
                  <a:pt x="280730" y="2775572"/>
                </a:lnTo>
                <a:lnTo>
                  <a:pt x="282049" y="2778112"/>
                </a:lnTo>
                <a:lnTo>
                  <a:pt x="282190" y="2779382"/>
                </a:lnTo>
                <a:close/>
              </a:path>
              <a:path w="2830195" h="3338829">
                <a:moveTo>
                  <a:pt x="314496" y="2792082"/>
                </a:moveTo>
                <a:lnTo>
                  <a:pt x="304999" y="2785732"/>
                </a:lnTo>
                <a:lnTo>
                  <a:pt x="303388" y="2779382"/>
                </a:lnTo>
                <a:lnTo>
                  <a:pt x="303727" y="2776842"/>
                </a:lnTo>
                <a:lnTo>
                  <a:pt x="304971" y="2773032"/>
                </a:lnTo>
                <a:lnTo>
                  <a:pt x="307119" y="2770492"/>
                </a:lnTo>
                <a:lnTo>
                  <a:pt x="311217" y="2771762"/>
                </a:lnTo>
                <a:lnTo>
                  <a:pt x="319329" y="2771762"/>
                </a:lnTo>
                <a:lnTo>
                  <a:pt x="319357" y="2773032"/>
                </a:lnTo>
                <a:lnTo>
                  <a:pt x="319555" y="2773032"/>
                </a:lnTo>
                <a:lnTo>
                  <a:pt x="320007" y="2774302"/>
                </a:lnTo>
                <a:lnTo>
                  <a:pt x="318142" y="2774302"/>
                </a:lnTo>
                <a:lnTo>
                  <a:pt x="317153" y="2775572"/>
                </a:lnTo>
                <a:lnTo>
                  <a:pt x="320261" y="2775572"/>
                </a:lnTo>
                <a:lnTo>
                  <a:pt x="320516" y="2776842"/>
                </a:lnTo>
                <a:lnTo>
                  <a:pt x="341855" y="2776842"/>
                </a:lnTo>
                <a:lnTo>
                  <a:pt x="341573" y="2778112"/>
                </a:lnTo>
                <a:lnTo>
                  <a:pt x="342901" y="2781922"/>
                </a:lnTo>
                <a:lnTo>
                  <a:pt x="345445" y="2784462"/>
                </a:lnTo>
                <a:lnTo>
                  <a:pt x="318933" y="2784462"/>
                </a:lnTo>
                <a:lnTo>
                  <a:pt x="314496" y="2792082"/>
                </a:lnTo>
                <a:close/>
              </a:path>
              <a:path w="2830195" h="3338829">
                <a:moveTo>
                  <a:pt x="271534" y="2774302"/>
                </a:moveTo>
                <a:lnTo>
                  <a:pt x="263111" y="2774302"/>
                </a:lnTo>
                <a:lnTo>
                  <a:pt x="262404" y="2773032"/>
                </a:lnTo>
                <a:lnTo>
                  <a:pt x="272891" y="2773032"/>
                </a:lnTo>
                <a:lnTo>
                  <a:pt x="271534" y="2774302"/>
                </a:lnTo>
                <a:close/>
              </a:path>
              <a:path w="2830195" h="3338829">
                <a:moveTo>
                  <a:pt x="280730" y="2775572"/>
                </a:moveTo>
                <a:lnTo>
                  <a:pt x="262150" y="2775572"/>
                </a:lnTo>
                <a:lnTo>
                  <a:pt x="264072" y="2774302"/>
                </a:lnTo>
                <a:lnTo>
                  <a:pt x="272863" y="2774302"/>
                </a:lnTo>
                <a:lnTo>
                  <a:pt x="274191" y="2773032"/>
                </a:lnTo>
                <a:lnTo>
                  <a:pt x="277639" y="2773032"/>
                </a:lnTo>
                <a:lnTo>
                  <a:pt x="280070" y="2774302"/>
                </a:lnTo>
                <a:lnTo>
                  <a:pt x="280730" y="2775572"/>
                </a:lnTo>
                <a:close/>
              </a:path>
              <a:path w="2830195" h="3338829">
                <a:moveTo>
                  <a:pt x="341855" y="2776842"/>
                </a:moveTo>
                <a:lnTo>
                  <a:pt x="321138" y="2776842"/>
                </a:lnTo>
                <a:lnTo>
                  <a:pt x="322947" y="2775572"/>
                </a:lnTo>
                <a:lnTo>
                  <a:pt x="324247" y="2774302"/>
                </a:lnTo>
                <a:lnTo>
                  <a:pt x="326198" y="2773032"/>
                </a:lnTo>
                <a:lnTo>
                  <a:pt x="331482" y="2774302"/>
                </a:lnTo>
                <a:lnTo>
                  <a:pt x="336683" y="2774302"/>
                </a:lnTo>
                <a:lnTo>
                  <a:pt x="341855" y="2775572"/>
                </a:lnTo>
                <a:lnTo>
                  <a:pt x="341855" y="2776842"/>
                </a:lnTo>
                <a:close/>
              </a:path>
              <a:path w="2830195" h="3338829">
                <a:moveTo>
                  <a:pt x="321053" y="2776842"/>
                </a:moveTo>
                <a:lnTo>
                  <a:pt x="322014" y="2775572"/>
                </a:lnTo>
                <a:lnTo>
                  <a:pt x="321211" y="2776736"/>
                </a:lnTo>
                <a:lnTo>
                  <a:pt x="321053" y="2776842"/>
                </a:lnTo>
                <a:close/>
              </a:path>
              <a:path w="2830195" h="3338829">
                <a:moveTo>
                  <a:pt x="286401" y="2780652"/>
                </a:moveTo>
                <a:lnTo>
                  <a:pt x="220206" y="2780652"/>
                </a:lnTo>
                <a:lnTo>
                  <a:pt x="220574" y="2779382"/>
                </a:lnTo>
                <a:lnTo>
                  <a:pt x="221365" y="2778112"/>
                </a:lnTo>
                <a:lnTo>
                  <a:pt x="221619" y="2776842"/>
                </a:lnTo>
                <a:lnTo>
                  <a:pt x="232360" y="2776842"/>
                </a:lnTo>
                <a:lnTo>
                  <a:pt x="233293" y="2778112"/>
                </a:lnTo>
                <a:lnTo>
                  <a:pt x="233660" y="2779382"/>
                </a:lnTo>
                <a:lnTo>
                  <a:pt x="283150" y="2779382"/>
                </a:lnTo>
                <a:lnTo>
                  <a:pt x="286401" y="2780652"/>
                </a:lnTo>
                <a:close/>
              </a:path>
              <a:path w="2830195" h="3338829">
                <a:moveTo>
                  <a:pt x="282063" y="2778112"/>
                </a:moveTo>
                <a:lnTo>
                  <a:pt x="281936" y="2776842"/>
                </a:lnTo>
                <a:lnTo>
                  <a:pt x="282063" y="2778112"/>
                </a:lnTo>
                <a:close/>
              </a:path>
              <a:path w="2830195" h="3338829">
                <a:moveTo>
                  <a:pt x="296424" y="2780652"/>
                </a:moveTo>
                <a:lnTo>
                  <a:pt x="286401" y="2780652"/>
                </a:lnTo>
                <a:lnTo>
                  <a:pt x="286034" y="2779382"/>
                </a:lnTo>
                <a:lnTo>
                  <a:pt x="290358" y="2778112"/>
                </a:lnTo>
                <a:lnTo>
                  <a:pt x="291998" y="2776842"/>
                </a:lnTo>
                <a:lnTo>
                  <a:pt x="296424" y="2780652"/>
                </a:lnTo>
                <a:close/>
              </a:path>
              <a:path w="2830195" h="3338829">
                <a:moveTo>
                  <a:pt x="118370" y="2828912"/>
                </a:moveTo>
                <a:lnTo>
                  <a:pt x="116024" y="2826372"/>
                </a:lnTo>
                <a:lnTo>
                  <a:pt x="113141" y="2826372"/>
                </a:lnTo>
                <a:lnTo>
                  <a:pt x="118905" y="2822562"/>
                </a:lnTo>
                <a:lnTo>
                  <a:pt x="124786" y="2818752"/>
                </a:lnTo>
                <a:lnTo>
                  <a:pt x="136855" y="2811132"/>
                </a:lnTo>
                <a:lnTo>
                  <a:pt x="140783" y="2808592"/>
                </a:lnTo>
                <a:lnTo>
                  <a:pt x="147086" y="2804782"/>
                </a:lnTo>
                <a:lnTo>
                  <a:pt x="150790" y="2802242"/>
                </a:lnTo>
                <a:lnTo>
                  <a:pt x="152316" y="2802242"/>
                </a:lnTo>
                <a:lnTo>
                  <a:pt x="153813" y="2800972"/>
                </a:lnTo>
                <a:lnTo>
                  <a:pt x="160371" y="2798432"/>
                </a:lnTo>
                <a:lnTo>
                  <a:pt x="163734" y="2795892"/>
                </a:lnTo>
                <a:lnTo>
                  <a:pt x="171011" y="2793352"/>
                </a:lnTo>
                <a:lnTo>
                  <a:pt x="178312" y="2789542"/>
                </a:lnTo>
                <a:lnTo>
                  <a:pt x="193157" y="2784462"/>
                </a:lnTo>
                <a:lnTo>
                  <a:pt x="200111" y="2781922"/>
                </a:lnTo>
                <a:lnTo>
                  <a:pt x="207176" y="2780652"/>
                </a:lnTo>
                <a:lnTo>
                  <a:pt x="214355" y="2778112"/>
                </a:lnTo>
                <a:lnTo>
                  <a:pt x="219302" y="2778112"/>
                </a:lnTo>
                <a:lnTo>
                  <a:pt x="220206" y="2780652"/>
                </a:lnTo>
                <a:lnTo>
                  <a:pt x="296424" y="2780652"/>
                </a:lnTo>
                <a:lnTo>
                  <a:pt x="299374" y="2783192"/>
                </a:lnTo>
                <a:lnTo>
                  <a:pt x="297598" y="2789542"/>
                </a:lnTo>
                <a:lnTo>
                  <a:pt x="239793" y="2789542"/>
                </a:lnTo>
                <a:lnTo>
                  <a:pt x="238747" y="2790812"/>
                </a:lnTo>
                <a:lnTo>
                  <a:pt x="237984" y="2790812"/>
                </a:lnTo>
                <a:lnTo>
                  <a:pt x="238380" y="2792082"/>
                </a:lnTo>
                <a:lnTo>
                  <a:pt x="238606" y="2793352"/>
                </a:lnTo>
                <a:lnTo>
                  <a:pt x="237843" y="2794622"/>
                </a:lnTo>
                <a:lnTo>
                  <a:pt x="238465" y="2795892"/>
                </a:lnTo>
                <a:lnTo>
                  <a:pt x="257883" y="2795892"/>
                </a:lnTo>
                <a:lnTo>
                  <a:pt x="257939" y="2797162"/>
                </a:lnTo>
                <a:lnTo>
                  <a:pt x="308150" y="2797162"/>
                </a:lnTo>
                <a:lnTo>
                  <a:pt x="307599" y="2798432"/>
                </a:lnTo>
                <a:lnTo>
                  <a:pt x="195022" y="2798432"/>
                </a:lnTo>
                <a:lnTo>
                  <a:pt x="195729" y="2800972"/>
                </a:lnTo>
                <a:lnTo>
                  <a:pt x="194033" y="2802242"/>
                </a:lnTo>
                <a:lnTo>
                  <a:pt x="194769" y="2804782"/>
                </a:lnTo>
                <a:lnTo>
                  <a:pt x="313083" y="2804782"/>
                </a:lnTo>
                <a:lnTo>
                  <a:pt x="313252" y="2806052"/>
                </a:lnTo>
                <a:lnTo>
                  <a:pt x="246266" y="2806052"/>
                </a:lnTo>
                <a:lnTo>
                  <a:pt x="245559" y="2808592"/>
                </a:lnTo>
                <a:lnTo>
                  <a:pt x="248358" y="2809862"/>
                </a:lnTo>
                <a:lnTo>
                  <a:pt x="164497" y="2809862"/>
                </a:lnTo>
                <a:lnTo>
                  <a:pt x="164413" y="2811132"/>
                </a:lnTo>
                <a:lnTo>
                  <a:pt x="144119" y="2811132"/>
                </a:lnTo>
                <a:lnTo>
                  <a:pt x="143158" y="2812402"/>
                </a:lnTo>
                <a:lnTo>
                  <a:pt x="141858" y="2812402"/>
                </a:lnTo>
                <a:lnTo>
                  <a:pt x="139964" y="2813672"/>
                </a:lnTo>
                <a:lnTo>
                  <a:pt x="133831" y="2813672"/>
                </a:lnTo>
                <a:lnTo>
                  <a:pt x="133633" y="2814942"/>
                </a:lnTo>
                <a:lnTo>
                  <a:pt x="134519" y="2815222"/>
                </a:lnTo>
                <a:lnTo>
                  <a:pt x="135752" y="2816212"/>
                </a:lnTo>
                <a:lnTo>
                  <a:pt x="137279" y="2816212"/>
                </a:lnTo>
                <a:lnTo>
                  <a:pt x="138014" y="2818752"/>
                </a:lnTo>
                <a:lnTo>
                  <a:pt x="187732" y="2818752"/>
                </a:lnTo>
                <a:lnTo>
                  <a:pt x="185332" y="2821292"/>
                </a:lnTo>
                <a:lnTo>
                  <a:pt x="182313" y="2823832"/>
                </a:lnTo>
                <a:lnTo>
                  <a:pt x="153192" y="2823832"/>
                </a:lnTo>
                <a:lnTo>
                  <a:pt x="153192" y="2826372"/>
                </a:lnTo>
                <a:lnTo>
                  <a:pt x="151750" y="2827642"/>
                </a:lnTo>
                <a:lnTo>
                  <a:pt x="121733" y="2827642"/>
                </a:lnTo>
                <a:lnTo>
                  <a:pt x="118370" y="2828912"/>
                </a:lnTo>
                <a:close/>
              </a:path>
              <a:path w="2830195" h="3338829">
                <a:moveTo>
                  <a:pt x="370205" y="2784462"/>
                </a:moveTo>
                <a:lnTo>
                  <a:pt x="365643" y="2783526"/>
                </a:lnTo>
                <a:lnTo>
                  <a:pt x="366841" y="2783192"/>
                </a:lnTo>
                <a:lnTo>
                  <a:pt x="355253" y="2783192"/>
                </a:lnTo>
                <a:lnTo>
                  <a:pt x="354178" y="2781922"/>
                </a:lnTo>
                <a:lnTo>
                  <a:pt x="354150" y="2778112"/>
                </a:lnTo>
                <a:lnTo>
                  <a:pt x="372769" y="2783822"/>
                </a:lnTo>
                <a:lnTo>
                  <a:pt x="370205" y="2784462"/>
                </a:lnTo>
                <a:close/>
              </a:path>
              <a:path w="2830195" h="3338829">
                <a:moveTo>
                  <a:pt x="364448" y="2789542"/>
                </a:moveTo>
                <a:lnTo>
                  <a:pt x="345530" y="2789542"/>
                </a:lnTo>
                <a:lnTo>
                  <a:pt x="347819" y="2788272"/>
                </a:lnTo>
                <a:lnTo>
                  <a:pt x="349204" y="2787002"/>
                </a:lnTo>
                <a:lnTo>
                  <a:pt x="348950" y="2784462"/>
                </a:lnTo>
                <a:lnTo>
                  <a:pt x="352540" y="2783192"/>
                </a:lnTo>
                <a:lnTo>
                  <a:pt x="364015" y="2783192"/>
                </a:lnTo>
                <a:lnTo>
                  <a:pt x="365643" y="2783526"/>
                </a:lnTo>
                <a:lnTo>
                  <a:pt x="362290" y="2784462"/>
                </a:lnTo>
                <a:lnTo>
                  <a:pt x="364919" y="2787002"/>
                </a:lnTo>
                <a:lnTo>
                  <a:pt x="364448" y="2789542"/>
                </a:lnTo>
                <a:close/>
              </a:path>
              <a:path w="2830195" h="3338829">
                <a:moveTo>
                  <a:pt x="365643" y="2783526"/>
                </a:moveTo>
                <a:lnTo>
                  <a:pt x="364015" y="2783192"/>
                </a:lnTo>
                <a:lnTo>
                  <a:pt x="366841" y="2783192"/>
                </a:lnTo>
                <a:lnTo>
                  <a:pt x="365643" y="2783526"/>
                </a:lnTo>
                <a:close/>
              </a:path>
              <a:path w="2830195" h="3338829">
                <a:moveTo>
                  <a:pt x="375303" y="2784613"/>
                </a:moveTo>
                <a:lnTo>
                  <a:pt x="372769" y="2783822"/>
                </a:lnTo>
                <a:lnTo>
                  <a:pt x="375292" y="2783192"/>
                </a:lnTo>
                <a:lnTo>
                  <a:pt x="375303" y="2784613"/>
                </a:lnTo>
                <a:close/>
              </a:path>
              <a:path w="2830195" h="3338829">
                <a:moveTo>
                  <a:pt x="342308" y="2788272"/>
                </a:moveTo>
                <a:lnTo>
                  <a:pt x="320290" y="2788272"/>
                </a:lnTo>
                <a:lnTo>
                  <a:pt x="318933" y="2784462"/>
                </a:lnTo>
                <a:lnTo>
                  <a:pt x="345445" y="2784462"/>
                </a:lnTo>
                <a:lnTo>
                  <a:pt x="343043" y="2787002"/>
                </a:lnTo>
                <a:lnTo>
                  <a:pt x="342534" y="2787002"/>
                </a:lnTo>
                <a:lnTo>
                  <a:pt x="342308" y="2788272"/>
                </a:lnTo>
                <a:close/>
              </a:path>
              <a:path w="2830195" h="3338829">
                <a:moveTo>
                  <a:pt x="383036" y="2808592"/>
                </a:moveTo>
                <a:lnTo>
                  <a:pt x="377016" y="2804782"/>
                </a:lnTo>
                <a:lnTo>
                  <a:pt x="377752" y="2803512"/>
                </a:lnTo>
                <a:lnTo>
                  <a:pt x="375236" y="2798432"/>
                </a:lnTo>
                <a:lnTo>
                  <a:pt x="373257" y="2797162"/>
                </a:lnTo>
                <a:lnTo>
                  <a:pt x="372635" y="2793352"/>
                </a:lnTo>
                <a:lnTo>
                  <a:pt x="372381" y="2792082"/>
                </a:lnTo>
                <a:lnTo>
                  <a:pt x="372211" y="2790812"/>
                </a:lnTo>
                <a:lnTo>
                  <a:pt x="372946" y="2788272"/>
                </a:lnTo>
                <a:lnTo>
                  <a:pt x="375320" y="2787002"/>
                </a:lnTo>
                <a:lnTo>
                  <a:pt x="375303" y="2784613"/>
                </a:lnTo>
                <a:lnTo>
                  <a:pt x="378885" y="2785732"/>
                </a:lnTo>
                <a:lnTo>
                  <a:pt x="386909" y="2789542"/>
                </a:lnTo>
                <a:lnTo>
                  <a:pt x="387757" y="2793352"/>
                </a:lnTo>
                <a:lnTo>
                  <a:pt x="392533" y="2793352"/>
                </a:lnTo>
                <a:lnTo>
                  <a:pt x="391289" y="2798432"/>
                </a:lnTo>
                <a:lnTo>
                  <a:pt x="400024" y="2798432"/>
                </a:lnTo>
                <a:lnTo>
                  <a:pt x="401380" y="2802242"/>
                </a:lnTo>
                <a:lnTo>
                  <a:pt x="414438" y="2802242"/>
                </a:lnTo>
                <a:lnTo>
                  <a:pt x="414833" y="2803512"/>
                </a:lnTo>
                <a:lnTo>
                  <a:pt x="414947" y="2804782"/>
                </a:lnTo>
                <a:lnTo>
                  <a:pt x="388435" y="2804782"/>
                </a:lnTo>
                <a:lnTo>
                  <a:pt x="386230" y="2807322"/>
                </a:lnTo>
                <a:lnTo>
                  <a:pt x="383036" y="2808592"/>
                </a:lnTo>
                <a:close/>
              </a:path>
              <a:path w="2830195" h="3338829">
                <a:moveTo>
                  <a:pt x="309804" y="2793352"/>
                </a:moveTo>
                <a:lnTo>
                  <a:pt x="296237" y="2793352"/>
                </a:lnTo>
                <a:lnTo>
                  <a:pt x="296068" y="2792082"/>
                </a:lnTo>
                <a:lnTo>
                  <a:pt x="296887" y="2792082"/>
                </a:lnTo>
                <a:lnTo>
                  <a:pt x="297028" y="2791579"/>
                </a:lnTo>
                <a:lnTo>
                  <a:pt x="297933" y="2790812"/>
                </a:lnTo>
                <a:lnTo>
                  <a:pt x="298442" y="2788272"/>
                </a:lnTo>
                <a:lnTo>
                  <a:pt x="300787" y="2788272"/>
                </a:lnTo>
                <a:lnTo>
                  <a:pt x="305988" y="2787002"/>
                </a:lnTo>
                <a:lnTo>
                  <a:pt x="309804" y="2793352"/>
                </a:lnTo>
                <a:close/>
              </a:path>
              <a:path w="2830195" h="3338829">
                <a:moveTo>
                  <a:pt x="363271" y="2792082"/>
                </a:moveTo>
                <a:lnTo>
                  <a:pt x="331454" y="2792082"/>
                </a:lnTo>
                <a:lnTo>
                  <a:pt x="334026" y="2790812"/>
                </a:lnTo>
                <a:lnTo>
                  <a:pt x="331454" y="2788272"/>
                </a:lnTo>
                <a:lnTo>
                  <a:pt x="345672" y="2788272"/>
                </a:lnTo>
                <a:lnTo>
                  <a:pt x="345530" y="2789542"/>
                </a:lnTo>
                <a:lnTo>
                  <a:pt x="364448" y="2789542"/>
                </a:lnTo>
                <a:lnTo>
                  <a:pt x="364213" y="2790812"/>
                </a:lnTo>
                <a:lnTo>
                  <a:pt x="363271" y="2792082"/>
                </a:lnTo>
                <a:close/>
              </a:path>
              <a:path w="2830195" h="3338829">
                <a:moveTo>
                  <a:pt x="240528" y="2790812"/>
                </a:moveTo>
                <a:lnTo>
                  <a:pt x="239793" y="2789542"/>
                </a:lnTo>
                <a:lnTo>
                  <a:pt x="242535" y="2789542"/>
                </a:lnTo>
                <a:lnTo>
                  <a:pt x="240528" y="2790812"/>
                </a:lnTo>
                <a:close/>
              </a:path>
              <a:path w="2830195" h="3338829">
                <a:moveTo>
                  <a:pt x="257883" y="2795892"/>
                </a:moveTo>
                <a:lnTo>
                  <a:pt x="238465" y="2795892"/>
                </a:lnTo>
                <a:lnTo>
                  <a:pt x="243553" y="2793352"/>
                </a:lnTo>
                <a:lnTo>
                  <a:pt x="243664" y="2792008"/>
                </a:lnTo>
                <a:lnTo>
                  <a:pt x="242281" y="2790812"/>
                </a:lnTo>
                <a:lnTo>
                  <a:pt x="242535" y="2789542"/>
                </a:lnTo>
                <a:lnTo>
                  <a:pt x="297598" y="2789542"/>
                </a:lnTo>
                <a:lnTo>
                  <a:pt x="297243" y="2790812"/>
                </a:lnTo>
                <a:lnTo>
                  <a:pt x="290641" y="2790812"/>
                </a:lnTo>
                <a:lnTo>
                  <a:pt x="291206" y="2792082"/>
                </a:lnTo>
                <a:lnTo>
                  <a:pt x="264553" y="2792082"/>
                </a:lnTo>
                <a:lnTo>
                  <a:pt x="262885" y="2794622"/>
                </a:lnTo>
                <a:lnTo>
                  <a:pt x="257826" y="2794622"/>
                </a:lnTo>
                <a:lnTo>
                  <a:pt x="257883" y="2795892"/>
                </a:lnTo>
                <a:close/>
              </a:path>
              <a:path w="2830195" h="3338829">
                <a:moveTo>
                  <a:pt x="321505" y="2808592"/>
                </a:moveTo>
                <a:lnTo>
                  <a:pt x="317831" y="2802242"/>
                </a:lnTo>
                <a:lnTo>
                  <a:pt x="317718" y="2799702"/>
                </a:lnTo>
                <a:lnTo>
                  <a:pt x="318057" y="2795892"/>
                </a:lnTo>
                <a:lnTo>
                  <a:pt x="322664" y="2793352"/>
                </a:lnTo>
                <a:lnTo>
                  <a:pt x="328487" y="2789542"/>
                </a:lnTo>
                <a:lnTo>
                  <a:pt x="331454" y="2792082"/>
                </a:lnTo>
                <a:lnTo>
                  <a:pt x="363271" y="2792082"/>
                </a:lnTo>
                <a:lnTo>
                  <a:pt x="361386" y="2794622"/>
                </a:lnTo>
                <a:lnTo>
                  <a:pt x="358079" y="2795892"/>
                </a:lnTo>
                <a:lnTo>
                  <a:pt x="358220" y="2797162"/>
                </a:lnTo>
                <a:lnTo>
                  <a:pt x="359558" y="2797162"/>
                </a:lnTo>
                <a:lnTo>
                  <a:pt x="362234" y="2799702"/>
                </a:lnTo>
                <a:lnTo>
                  <a:pt x="363887" y="2800972"/>
                </a:lnTo>
                <a:lnTo>
                  <a:pt x="343947" y="2800972"/>
                </a:lnTo>
                <a:lnTo>
                  <a:pt x="344032" y="2803512"/>
                </a:lnTo>
                <a:lnTo>
                  <a:pt x="344738" y="2806052"/>
                </a:lnTo>
                <a:lnTo>
                  <a:pt x="325406" y="2806052"/>
                </a:lnTo>
                <a:lnTo>
                  <a:pt x="321505" y="2808592"/>
                </a:lnTo>
                <a:close/>
              </a:path>
              <a:path w="2830195" h="3338829">
                <a:moveTo>
                  <a:pt x="296523" y="2792008"/>
                </a:moveTo>
                <a:lnTo>
                  <a:pt x="290641" y="2790812"/>
                </a:lnTo>
                <a:lnTo>
                  <a:pt x="297243" y="2790812"/>
                </a:lnTo>
                <a:lnTo>
                  <a:pt x="297028" y="2791579"/>
                </a:lnTo>
                <a:lnTo>
                  <a:pt x="296523" y="2792008"/>
                </a:lnTo>
                <a:close/>
              </a:path>
              <a:path w="2830195" h="3338829">
                <a:moveTo>
                  <a:pt x="296887" y="2792082"/>
                </a:moveTo>
                <a:lnTo>
                  <a:pt x="296523" y="2792008"/>
                </a:lnTo>
                <a:lnTo>
                  <a:pt x="297028" y="2791579"/>
                </a:lnTo>
                <a:lnTo>
                  <a:pt x="296887" y="2792082"/>
                </a:lnTo>
                <a:close/>
              </a:path>
              <a:path w="2830195" h="3338829">
                <a:moveTo>
                  <a:pt x="296887" y="2792082"/>
                </a:moveTo>
                <a:lnTo>
                  <a:pt x="296435" y="2792082"/>
                </a:lnTo>
                <a:lnTo>
                  <a:pt x="296887" y="2792082"/>
                </a:lnTo>
                <a:close/>
              </a:path>
              <a:path w="2830195" h="3338829">
                <a:moveTo>
                  <a:pt x="308150" y="2797162"/>
                </a:moveTo>
                <a:lnTo>
                  <a:pt x="263847" y="2797162"/>
                </a:lnTo>
                <a:lnTo>
                  <a:pt x="267069" y="2793352"/>
                </a:lnTo>
                <a:lnTo>
                  <a:pt x="264553" y="2792082"/>
                </a:lnTo>
                <a:lnTo>
                  <a:pt x="291489" y="2792082"/>
                </a:lnTo>
                <a:lnTo>
                  <a:pt x="291517" y="2793352"/>
                </a:lnTo>
                <a:lnTo>
                  <a:pt x="309804" y="2793352"/>
                </a:lnTo>
                <a:lnTo>
                  <a:pt x="308150" y="2797162"/>
                </a:lnTo>
                <a:close/>
              </a:path>
              <a:path w="2830195" h="3338829">
                <a:moveTo>
                  <a:pt x="359558" y="2797162"/>
                </a:moveTo>
                <a:lnTo>
                  <a:pt x="358220" y="2797162"/>
                </a:lnTo>
                <a:lnTo>
                  <a:pt x="358220" y="2795892"/>
                </a:lnTo>
                <a:lnTo>
                  <a:pt x="359558" y="2797162"/>
                </a:lnTo>
                <a:close/>
              </a:path>
              <a:path w="2830195" h="3338829">
                <a:moveTo>
                  <a:pt x="400024" y="2798432"/>
                </a:moveTo>
                <a:lnTo>
                  <a:pt x="391289" y="2798432"/>
                </a:lnTo>
                <a:lnTo>
                  <a:pt x="394936" y="2795892"/>
                </a:lnTo>
                <a:lnTo>
                  <a:pt x="399571" y="2797162"/>
                </a:lnTo>
                <a:lnTo>
                  <a:pt x="400024" y="2798432"/>
                </a:lnTo>
                <a:close/>
              </a:path>
              <a:path w="2830195" h="3338829">
                <a:moveTo>
                  <a:pt x="414438" y="2802242"/>
                </a:moveTo>
                <a:lnTo>
                  <a:pt x="401380" y="2802242"/>
                </a:lnTo>
                <a:lnTo>
                  <a:pt x="402822" y="2799702"/>
                </a:lnTo>
                <a:lnTo>
                  <a:pt x="403613" y="2798432"/>
                </a:lnTo>
                <a:lnTo>
                  <a:pt x="405167" y="2797162"/>
                </a:lnTo>
                <a:lnTo>
                  <a:pt x="408277" y="2798432"/>
                </a:lnTo>
                <a:lnTo>
                  <a:pt x="414438" y="2802242"/>
                </a:lnTo>
                <a:close/>
              </a:path>
              <a:path w="2830195" h="3338829">
                <a:moveTo>
                  <a:pt x="265457" y="2804782"/>
                </a:moveTo>
                <a:lnTo>
                  <a:pt x="201920" y="2804782"/>
                </a:lnTo>
                <a:lnTo>
                  <a:pt x="207713" y="2802242"/>
                </a:lnTo>
                <a:lnTo>
                  <a:pt x="197171" y="2798432"/>
                </a:lnTo>
                <a:lnTo>
                  <a:pt x="312602" y="2798432"/>
                </a:lnTo>
                <a:lnTo>
                  <a:pt x="312696" y="2800972"/>
                </a:lnTo>
                <a:lnTo>
                  <a:pt x="264807" y="2800972"/>
                </a:lnTo>
                <a:lnTo>
                  <a:pt x="265344" y="2802242"/>
                </a:lnTo>
                <a:lnTo>
                  <a:pt x="265712" y="2803512"/>
                </a:lnTo>
                <a:lnTo>
                  <a:pt x="265457" y="2804782"/>
                </a:lnTo>
                <a:close/>
              </a:path>
              <a:path w="2830195" h="3338829">
                <a:moveTo>
                  <a:pt x="313083" y="2804782"/>
                </a:moveTo>
                <a:lnTo>
                  <a:pt x="265457" y="2804782"/>
                </a:lnTo>
                <a:lnTo>
                  <a:pt x="266108" y="2803512"/>
                </a:lnTo>
                <a:lnTo>
                  <a:pt x="267436" y="2803512"/>
                </a:lnTo>
                <a:lnTo>
                  <a:pt x="266927" y="2800972"/>
                </a:lnTo>
                <a:lnTo>
                  <a:pt x="312696" y="2800972"/>
                </a:lnTo>
                <a:lnTo>
                  <a:pt x="312744" y="2802242"/>
                </a:lnTo>
                <a:lnTo>
                  <a:pt x="313083" y="2804782"/>
                </a:lnTo>
                <a:close/>
              </a:path>
              <a:path w="2830195" h="3338829">
                <a:moveTo>
                  <a:pt x="342344" y="2835262"/>
                </a:moveTo>
                <a:lnTo>
                  <a:pt x="337556" y="2833992"/>
                </a:lnTo>
                <a:lnTo>
                  <a:pt x="335094" y="2828912"/>
                </a:lnTo>
                <a:lnTo>
                  <a:pt x="337277" y="2823832"/>
                </a:lnTo>
                <a:lnTo>
                  <a:pt x="331349" y="2823832"/>
                </a:lnTo>
                <a:lnTo>
                  <a:pt x="329282" y="2818752"/>
                </a:lnTo>
                <a:lnTo>
                  <a:pt x="330929" y="2812402"/>
                </a:lnTo>
                <a:lnTo>
                  <a:pt x="336147" y="2811132"/>
                </a:lnTo>
                <a:lnTo>
                  <a:pt x="336005" y="2809862"/>
                </a:lnTo>
                <a:lnTo>
                  <a:pt x="331539" y="2806052"/>
                </a:lnTo>
                <a:lnTo>
                  <a:pt x="344738" y="2806052"/>
                </a:lnTo>
                <a:lnTo>
                  <a:pt x="347734" y="2804782"/>
                </a:lnTo>
                <a:lnTo>
                  <a:pt x="348243" y="2804782"/>
                </a:lnTo>
                <a:lnTo>
                  <a:pt x="348922" y="2803512"/>
                </a:lnTo>
                <a:lnTo>
                  <a:pt x="349402" y="2802242"/>
                </a:lnTo>
                <a:lnTo>
                  <a:pt x="347113" y="2802242"/>
                </a:lnTo>
                <a:lnTo>
                  <a:pt x="345586" y="2800972"/>
                </a:lnTo>
                <a:lnTo>
                  <a:pt x="363887" y="2800972"/>
                </a:lnTo>
                <a:lnTo>
                  <a:pt x="365541" y="2802242"/>
                </a:lnTo>
                <a:lnTo>
                  <a:pt x="365659" y="2803512"/>
                </a:lnTo>
                <a:lnTo>
                  <a:pt x="364863" y="2803512"/>
                </a:lnTo>
                <a:lnTo>
                  <a:pt x="366135" y="2808592"/>
                </a:lnTo>
                <a:lnTo>
                  <a:pt x="373497" y="2808592"/>
                </a:lnTo>
                <a:lnTo>
                  <a:pt x="373200" y="2812402"/>
                </a:lnTo>
                <a:lnTo>
                  <a:pt x="359549" y="2812402"/>
                </a:lnTo>
                <a:lnTo>
                  <a:pt x="357118" y="2814942"/>
                </a:lnTo>
                <a:lnTo>
                  <a:pt x="355553" y="2816212"/>
                </a:lnTo>
                <a:lnTo>
                  <a:pt x="345869" y="2816212"/>
                </a:lnTo>
                <a:lnTo>
                  <a:pt x="344710" y="2817482"/>
                </a:lnTo>
                <a:lnTo>
                  <a:pt x="341206" y="2817482"/>
                </a:lnTo>
                <a:lnTo>
                  <a:pt x="341431" y="2820022"/>
                </a:lnTo>
                <a:lnTo>
                  <a:pt x="340951" y="2821292"/>
                </a:lnTo>
                <a:lnTo>
                  <a:pt x="339199" y="2822562"/>
                </a:lnTo>
                <a:lnTo>
                  <a:pt x="345993" y="2822562"/>
                </a:lnTo>
                <a:lnTo>
                  <a:pt x="351013" y="2827642"/>
                </a:lnTo>
                <a:lnTo>
                  <a:pt x="347141" y="2832722"/>
                </a:lnTo>
                <a:lnTo>
                  <a:pt x="342344" y="2835262"/>
                </a:lnTo>
                <a:close/>
              </a:path>
              <a:path w="2830195" h="3338829">
                <a:moveTo>
                  <a:pt x="201920" y="2804782"/>
                </a:moveTo>
                <a:lnTo>
                  <a:pt x="194769" y="2804782"/>
                </a:lnTo>
                <a:lnTo>
                  <a:pt x="196973" y="2803512"/>
                </a:lnTo>
                <a:lnTo>
                  <a:pt x="202400" y="2803512"/>
                </a:lnTo>
                <a:lnTo>
                  <a:pt x="201920" y="2804782"/>
                </a:lnTo>
                <a:close/>
              </a:path>
              <a:path w="2830195" h="3338829">
                <a:moveTo>
                  <a:pt x="366135" y="2808592"/>
                </a:moveTo>
                <a:lnTo>
                  <a:pt x="364863" y="2803512"/>
                </a:lnTo>
                <a:lnTo>
                  <a:pt x="365693" y="2803874"/>
                </a:lnTo>
                <a:lnTo>
                  <a:pt x="366135" y="2808592"/>
                </a:lnTo>
                <a:close/>
              </a:path>
              <a:path w="2830195" h="3338829">
                <a:moveTo>
                  <a:pt x="365693" y="2803874"/>
                </a:moveTo>
                <a:lnTo>
                  <a:pt x="364863" y="2803512"/>
                </a:lnTo>
                <a:lnTo>
                  <a:pt x="365659" y="2803512"/>
                </a:lnTo>
                <a:lnTo>
                  <a:pt x="365693" y="2803874"/>
                </a:lnTo>
                <a:close/>
              </a:path>
              <a:path w="2830195" h="3338829">
                <a:moveTo>
                  <a:pt x="373497" y="2808592"/>
                </a:moveTo>
                <a:lnTo>
                  <a:pt x="366135" y="2808592"/>
                </a:lnTo>
                <a:lnTo>
                  <a:pt x="365693" y="2803874"/>
                </a:lnTo>
                <a:lnTo>
                  <a:pt x="373596" y="2807322"/>
                </a:lnTo>
                <a:lnTo>
                  <a:pt x="373497" y="2808592"/>
                </a:lnTo>
                <a:close/>
              </a:path>
              <a:path w="2830195" h="3338829">
                <a:moveTo>
                  <a:pt x="399854" y="2818752"/>
                </a:moveTo>
                <a:lnTo>
                  <a:pt x="392279" y="2817482"/>
                </a:lnTo>
                <a:lnTo>
                  <a:pt x="388859" y="2812402"/>
                </a:lnTo>
                <a:lnTo>
                  <a:pt x="387954" y="2809862"/>
                </a:lnTo>
                <a:lnTo>
                  <a:pt x="387361" y="2808592"/>
                </a:lnTo>
                <a:lnTo>
                  <a:pt x="388633" y="2806052"/>
                </a:lnTo>
                <a:lnTo>
                  <a:pt x="388435" y="2804782"/>
                </a:lnTo>
                <a:lnTo>
                  <a:pt x="414947" y="2804782"/>
                </a:lnTo>
                <a:lnTo>
                  <a:pt x="415145" y="2806052"/>
                </a:lnTo>
                <a:lnTo>
                  <a:pt x="415852" y="2812402"/>
                </a:lnTo>
                <a:lnTo>
                  <a:pt x="415004" y="2814942"/>
                </a:lnTo>
                <a:lnTo>
                  <a:pt x="403839" y="2817482"/>
                </a:lnTo>
                <a:lnTo>
                  <a:pt x="399854" y="2818752"/>
                </a:lnTo>
                <a:close/>
              </a:path>
              <a:path w="2830195" h="3338829">
                <a:moveTo>
                  <a:pt x="312121" y="2807322"/>
                </a:moveTo>
                <a:lnTo>
                  <a:pt x="251128" y="2807322"/>
                </a:lnTo>
                <a:lnTo>
                  <a:pt x="246690" y="2806052"/>
                </a:lnTo>
                <a:lnTo>
                  <a:pt x="313252" y="2806052"/>
                </a:lnTo>
                <a:lnTo>
                  <a:pt x="312121" y="2807322"/>
                </a:lnTo>
                <a:close/>
              </a:path>
              <a:path w="2830195" h="3338829">
                <a:moveTo>
                  <a:pt x="253102" y="2808840"/>
                </a:moveTo>
                <a:lnTo>
                  <a:pt x="252089" y="2807322"/>
                </a:lnTo>
                <a:lnTo>
                  <a:pt x="253473" y="2807322"/>
                </a:lnTo>
                <a:lnTo>
                  <a:pt x="253102" y="2808840"/>
                </a:lnTo>
                <a:close/>
              </a:path>
              <a:path w="2830195" h="3338829">
                <a:moveTo>
                  <a:pt x="253784" y="2809862"/>
                </a:moveTo>
                <a:lnTo>
                  <a:pt x="253102" y="2808840"/>
                </a:lnTo>
                <a:lnTo>
                  <a:pt x="253473" y="2807322"/>
                </a:lnTo>
                <a:lnTo>
                  <a:pt x="253784" y="2809862"/>
                </a:lnTo>
                <a:close/>
              </a:path>
              <a:path w="2830195" h="3338829">
                <a:moveTo>
                  <a:pt x="314863" y="2809862"/>
                </a:moveTo>
                <a:lnTo>
                  <a:pt x="253784" y="2809862"/>
                </a:lnTo>
                <a:lnTo>
                  <a:pt x="253473" y="2807322"/>
                </a:lnTo>
                <a:lnTo>
                  <a:pt x="312093" y="2807322"/>
                </a:lnTo>
                <a:lnTo>
                  <a:pt x="313196" y="2808592"/>
                </a:lnTo>
                <a:lnTo>
                  <a:pt x="314440" y="2808592"/>
                </a:lnTo>
                <a:lnTo>
                  <a:pt x="314863" y="2809862"/>
                </a:lnTo>
                <a:close/>
              </a:path>
              <a:path w="2830195" h="3338829">
                <a:moveTo>
                  <a:pt x="189423" y="2816212"/>
                </a:moveTo>
                <a:lnTo>
                  <a:pt x="145306" y="2816212"/>
                </a:lnTo>
                <a:lnTo>
                  <a:pt x="144345" y="2814942"/>
                </a:lnTo>
                <a:lnTo>
                  <a:pt x="143836" y="2813672"/>
                </a:lnTo>
                <a:lnTo>
                  <a:pt x="144119" y="2811132"/>
                </a:lnTo>
                <a:lnTo>
                  <a:pt x="252541" y="2811132"/>
                </a:lnTo>
                <a:lnTo>
                  <a:pt x="253102" y="2808840"/>
                </a:lnTo>
                <a:lnTo>
                  <a:pt x="253784" y="2809862"/>
                </a:lnTo>
                <a:lnTo>
                  <a:pt x="314863" y="2809862"/>
                </a:lnTo>
                <a:lnTo>
                  <a:pt x="315457" y="2811132"/>
                </a:lnTo>
                <a:lnTo>
                  <a:pt x="315937" y="2812402"/>
                </a:lnTo>
                <a:lnTo>
                  <a:pt x="190896" y="2812402"/>
                </a:lnTo>
                <a:lnTo>
                  <a:pt x="189423" y="2816212"/>
                </a:lnTo>
                <a:close/>
              </a:path>
              <a:path w="2830195" h="3338829">
                <a:moveTo>
                  <a:pt x="251156" y="2811132"/>
                </a:moveTo>
                <a:lnTo>
                  <a:pt x="166391" y="2811132"/>
                </a:lnTo>
                <a:lnTo>
                  <a:pt x="164497" y="2809862"/>
                </a:lnTo>
                <a:lnTo>
                  <a:pt x="248358" y="2809862"/>
                </a:lnTo>
                <a:lnTo>
                  <a:pt x="251156" y="2811132"/>
                </a:lnTo>
                <a:close/>
              </a:path>
              <a:path w="2830195" h="3338829">
                <a:moveTo>
                  <a:pt x="142649" y="2813672"/>
                </a:moveTo>
                <a:lnTo>
                  <a:pt x="141858" y="2812402"/>
                </a:lnTo>
                <a:lnTo>
                  <a:pt x="143158" y="2812402"/>
                </a:lnTo>
                <a:lnTo>
                  <a:pt x="142649" y="2813672"/>
                </a:lnTo>
                <a:close/>
              </a:path>
              <a:path w="2830195" h="3338829">
                <a:moveTo>
                  <a:pt x="256441" y="2823832"/>
                </a:moveTo>
                <a:lnTo>
                  <a:pt x="199432" y="2823832"/>
                </a:lnTo>
                <a:lnTo>
                  <a:pt x="197341" y="2821292"/>
                </a:lnTo>
                <a:lnTo>
                  <a:pt x="199150" y="2820022"/>
                </a:lnTo>
                <a:lnTo>
                  <a:pt x="194570" y="2816212"/>
                </a:lnTo>
                <a:lnTo>
                  <a:pt x="191659" y="2814942"/>
                </a:lnTo>
                <a:lnTo>
                  <a:pt x="190896" y="2812402"/>
                </a:lnTo>
                <a:lnTo>
                  <a:pt x="315937" y="2812402"/>
                </a:lnTo>
                <a:lnTo>
                  <a:pt x="318848" y="2816212"/>
                </a:lnTo>
                <a:lnTo>
                  <a:pt x="321873" y="2816212"/>
                </a:lnTo>
                <a:lnTo>
                  <a:pt x="321689" y="2817482"/>
                </a:lnTo>
                <a:lnTo>
                  <a:pt x="291998" y="2817482"/>
                </a:lnTo>
                <a:lnTo>
                  <a:pt x="290838" y="2818752"/>
                </a:lnTo>
                <a:lnTo>
                  <a:pt x="282726" y="2818752"/>
                </a:lnTo>
                <a:lnTo>
                  <a:pt x="282360" y="2820022"/>
                </a:lnTo>
                <a:lnTo>
                  <a:pt x="281766" y="2820022"/>
                </a:lnTo>
                <a:lnTo>
                  <a:pt x="283009" y="2821292"/>
                </a:lnTo>
                <a:lnTo>
                  <a:pt x="294542" y="2821292"/>
                </a:lnTo>
                <a:lnTo>
                  <a:pt x="294824" y="2822562"/>
                </a:lnTo>
                <a:lnTo>
                  <a:pt x="256441" y="2822562"/>
                </a:lnTo>
                <a:lnTo>
                  <a:pt x="256441" y="2823832"/>
                </a:lnTo>
                <a:close/>
              </a:path>
              <a:path w="2830195" h="3338829">
                <a:moveTo>
                  <a:pt x="384215" y="2822562"/>
                </a:moveTo>
                <a:lnTo>
                  <a:pt x="361923" y="2822562"/>
                </a:lnTo>
                <a:lnTo>
                  <a:pt x="361160" y="2820022"/>
                </a:lnTo>
                <a:lnTo>
                  <a:pt x="361952" y="2817482"/>
                </a:lnTo>
                <a:lnTo>
                  <a:pt x="361188" y="2814942"/>
                </a:lnTo>
                <a:lnTo>
                  <a:pt x="359633" y="2813672"/>
                </a:lnTo>
                <a:lnTo>
                  <a:pt x="359549" y="2812402"/>
                </a:lnTo>
                <a:lnTo>
                  <a:pt x="378281" y="2812402"/>
                </a:lnTo>
                <a:lnTo>
                  <a:pt x="382535" y="2814942"/>
                </a:lnTo>
                <a:lnTo>
                  <a:pt x="384743" y="2820022"/>
                </a:lnTo>
                <a:lnTo>
                  <a:pt x="384215" y="2822562"/>
                </a:lnTo>
                <a:close/>
              </a:path>
              <a:path w="2830195" h="3338829">
                <a:moveTo>
                  <a:pt x="136261" y="2814942"/>
                </a:moveTo>
                <a:lnTo>
                  <a:pt x="133831" y="2813672"/>
                </a:lnTo>
                <a:lnTo>
                  <a:pt x="139964" y="2813672"/>
                </a:lnTo>
                <a:lnTo>
                  <a:pt x="136261" y="2814942"/>
                </a:lnTo>
                <a:close/>
              </a:path>
              <a:path w="2830195" h="3338829">
                <a:moveTo>
                  <a:pt x="137647" y="2816212"/>
                </a:moveTo>
                <a:lnTo>
                  <a:pt x="134519" y="2815222"/>
                </a:lnTo>
                <a:lnTo>
                  <a:pt x="134170" y="2814942"/>
                </a:lnTo>
                <a:lnTo>
                  <a:pt x="134339" y="2814942"/>
                </a:lnTo>
                <a:lnTo>
                  <a:pt x="137647" y="2816212"/>
                </a:lnTo>
                <a:close/>
              </a:path>
              <a:path w="2830195" h="3338829">
                <a:moveTo>
                  <a:pt x="187732" y="2818752"/>
                </a:moveTo>
                <a:lnTo>
                  <a:pt x="138014" y="2818752"/>
                </a:lnTo>
                <a:lnTo>
                  <a:pt x="140190" y="2814942"/>
                </a:lnTo>
                <a:lnTo>
                  <a:pt x="142508" y="2816212"/>
                </a:lnTo>
                <a:lnTo>
                  <a:pt x="189423" y="2816212"/>
                </a:lnTo>
                <a:lnTo>
                  <a:pt x="188931" y="2817482"/>
                </a:lnTo>
                <a:lnTo>
                  <a:pt x="187732" y="2818752"/>
                </a:lnTo>
                <a:close/>
              </a:path>
              <a:path w="2830195" h="3338829">
                <a:moveTo>
                  <a:pt x="349289" y="2821292"/>
                </a:moveTo>
                <a:lnTo>
                  <a:pt x="345869" y="2816212"/>
                </a:lnTo>
                <a:lnTo>
                  <a:pt x="355553" y="2816212"/>
                </a:lnTo>
                <a:lnTo>
                  <a:pt x="349289" y="2821292"/>
                </a:lnTo>
                <a:close/>
              </a:path>
              <a:path w="2830195" h="3338829">
                <a:moveTo>
                  <a:pt x="320770" y="2823832"/>
                </a:moveTo>
                <a:lnTo>
                  <a:pt x="298188" y="2823832"/>
                </a:lnTo>
                <a:lnTo>
                  <a:pt x="298074" y="2822562"/>
                </a:lnTo>
                <a:lnTo>
                  <a:pt x="298385" y="2821292"/>
                </a:lnTo>
                <a:lnTo>
                  <a:pt x="295955" y="2821292"/>
                </a:lnTo>
                <a:lnTo>
                  <a:pt x="293298" y="2820022"/>
                </a:lnTo>
                <a:lnTo>
                  <a:pt x="292280" y="2817482"/>
                </a:lnTo>
                <a:lnTo>
                  <a:pt x="321689" y="2817482"/>
                </a:lnTo>
                <a:lnTo>
                  <a:pt x="320770" y="2823832"/>
                </a:lnTo>
                <a:close/>
              </a:path>
              <a:path w="2830195" h="3338829">
                <a:moveTo>
                  <a:pt x="294542" y="2821292"/>
                </a:moveTo>
                <a:lnTo>
                  <a:pt x="283009" y="2821292"/>
                </a:lnTo>
                <a:lnTo>
                  <a:pt x="284027" y="2820022"/>
                </a:lnTo>
                <a:lnTo>
                  <a:pt x="284875" y="2820022"/>
                </a:lnTo>
                <a:lnTo>
                  <a:pt x="284394" y="2818752"/>
                </a:lnTo>
                <a:lnTo>
                  <a:pt x="290669" y="2818752"/>
                </a:lnTo>
                <a:lnTo>
                  <a:pt x="292789" y="2820022"/>
                </a:lnTo>
                <a:lnTo>
                  <a:pt x="294542" y="2821292"/>
                </a:lnTo>
                <a:close/>
              </a:path>
              <a:path w="2830195" h="3338829">
                <a:moveTo>
                  <a:pt x="345993" y="2822562"/>
                </a:moveTo>
                <a:lnTo>
                  <a:pt x="339199" y="2822562"/>
                </a:lnTo>
                <a:lnTo>
                  <a:pt x="344738" y="2821292"/>
                </a:lnTo>
                <a:lnTo>
                  <a:pt x="345993" y="2822562"/>
                </a:lnTo>
                <a:close/>
              </a:path>
              <a:path w="2830195" h="3338829">
                <a:moveTo>
                  <a:pt x="363421" y="2841612"/>
                </a:moveTo>
                <a:lnTo>
                  <a:pt x="357034" y="2839072"/>
                </a:lnTo>
                <a:lnTo>
                  <a:pt x="354066" y="2833992"/>
                </a:lnTo>
                <a:lnTo>
                  <a:pt x="352822" y="2831452"/>
                </a:lnTo>
                <a:lnTo>
                  <a:pt x="352087" y="2831452"/>
                </a:lnTo>
                <a:lnTo>
                  <a:pt x="351239" y="2827642"/>
                </a:lnTo>
                <a:lnTo>
                  <a:pt x="351352" y="2826372"/>
                </a:lnTo>
                <a:lnTo>
                  <a:pt x="353896" y="2821292"/>
                </a:lnTo>
                <a:lnTo>
                  <a:pt x="358277" y="2821292"/>
                </a:lnTo>
                <a:lnTo>
                  <a:pt x="361923" y="2822562"/>
                </a:lnTo>
                <a:lnTo>
                  <a:pt x="384215" y="2822562"/>
                </a:lnTo>
                <a:lnTo>
                  <a:pt x="383687" y="2825102"/>
                </a:lnTo>
                <a:lnTo>
                  <a:pt x="363534" y="2825102"/>
                </a:lnTo>
                <a:lnTo>
                  <a:pt x="364722" y="2828912"/>
                </a:lnTo>
                <a:lnTo>
                  <a:pt x="368396" y="2831452"/>
                </a:lnTo>
                <a:lnTo>
                  <a:pt x="363421" y="2841612"/>
                </a:lnTo>
                <a:close/>
              </a:path>
              <a:path w="2830195" h="3338829">
                <a:moveTo>
                  <a:pt x="195984" y="2837802"/>
                </a:moveTo>
                <a:lnTo>
                  <a:pt x="193468" y="2836532"/>
                </a:lnTo>
                <a:lnTo>
                  <a:pt x="186516" y="2836532"/>
                </a:lnTo>
                <a:lnTo>
                  <a:pt x="188890" y="2835262"/>
                </a:lnTo>
                <a:lnTo>
                  <a:pt x="191122" y="2835262"/>
                </a:lnTo>
                <a:lnTo>
                  <a:pt x="187782" y="2830182"/>
                </a:lnTo>
                <a:lnTo>
                  <a:pt x="189564" y="2825102"/>
                </a:lnTo>
                <a:lnTo>
                  <a:pt x="194203" y="2822562"/>
                </a:lnTo>
                <a:lnTo>
                  <a:pt x="199432" y="2823832"/>
                </a:lnTo>
                <a:lnTo>
                  <a:pt x="254943" y="2823832"/>
                </a:lnTo>
                <a:lnTo>
                  <a:pt x="255735" y="2826372"/>
                </a:lnTo>
                <a:lnTo>
                  <a:pt x="254915" y="2828912"/>
                </a:lnTo>
                <a:lnTo>
                  <a:pt x="254915" y="2833992"/>
                </a:lnTo>
                <a:lnTo>
                  <a:pt x="200308" y="2833992"/>
                </a:lnTo>
                <a:lnTo>
                  <a:pt x="198895" y="2836532"/>
                </a:lnTo>
                <a:lnTo>
                  <a:pt x="195984" y="2837802"/>
                </a:lnTo>
                <a:close/>
              </a:path>
              <a:path w="2830195" h="3338829">
                <a:moveTo>
                  <a:pt x="278232" y="2841612"/>
                </a:moveTo>
                <a:lnTo>
                  <a:pt x="276550" y="2840892"/>
                </a:lnTo>
                <a:lnTo>
                  <a:pt x="276085" y="2840342"/>
                </a:lnTo>
                <a:lnTo>
                  <a:pt x="275265" y="2840342"/>
                </a:lnTo>
                <a:lnTo>
                  <a:pt x="273400" y="2839072"/>
                </a:lnTo>
                <a:lnTo>
                  <a:pt x="273092" y="2838570"/>
                </a:lnTo>
                <a:lnTo>
                  <a:pt x="273286" y="2837802"/>
                </a:lnTo>
                <a:lnTo>
                  <a:pt x="272108" y="2836961"/>
                </a:lnTo>
                <a:lnTo>
                  <a:pt x="271845" y="2836532"/>
                </a:lnTo>
                <a:lnTo>
                  <a:pt x="271788" y="2835262"/>
                </a:lnTo>
                <a:lnTo>
                  <a:pt x="268114" y="2831452"/>
                </a:lnTo>
                <a:lnTo>
                  <a:pt x="264948" y="2830182"/>
                </a:lnTo>
                <a:lnTo>
                  <a:pt x="262094" y="2828912"/>
                </a:lnTo>
                <a:lnTo>
                  <a:pt x="260059" y="2826372"/>
                </a:lnTo>
                <a:lnTo>
                  <a:pt x="257968" y="2825102"/>
                </a:lnTo>
                <a:lnTo>
                  <a:pt x="257741" y="2822562"/>
                </a:lnTo>
                <a:lnTo>
                  <a:pt x="294824" y="2822562"/>
                </a:lnTo>
                <a:lnTo>
                  <a:pt x="295107" y="2823832"/>
                </a:lnTo>
                <a:lnTo>
                  <a:pt x="320770" y="2823832"/>
                </a:lnTo>
                <a:lnTo>
                  <a:pt x="318100" y="2827642"/>
                </a:lnTo>
                <a:lnTo>
                  <a:pt x="307910" y="2827642"/>
                </a:lnTo>
                <a:lnTo>
                  <a:pt x="307514" y="2828912"/>
                </a:lnTo>
                <a:lnTo>
                  <a:pt x="290952" y="2828912"/>
                </a:lnTo>
                <a:lnTo>
                  <a:pt x="290528" y="2832722"/>
                </a:lnTo>
                <a:lnTo>
                  <a:pt x="285920" y="2832722"/>
                </a:lnTo>
                <a:lnTo>
                  <a:pt x="286401" y="2835262"/>
                </a:lnTo>
                <a:lnTo>
                  <a:pt x="282812" y="2839072"/>
                </a:lnTo>
                <a:lnTo>
                  <a:pt x="280522" y="2840342"/>
                </a:lnTo>
                <a:lnTo>
                  <a:pt x="276085" y="2840342"/>
                </a:lnTo>
                <a:lnTo>
                  <a:pt x="275627" y="2840497"/>
                </a:lnTo>
                <a:lnTo>
                  <a:pt x="280243" y="2840497"/>
                </a:lnTo>
                <a:lnTo>
                  <a:pt x="278232" y="2841612"/>
                </a:lnTo>
                <a:close/>
              </a:path>
              <a:path w="2830195" h="3338829">
                <a:moveTo>
                  <a:pt x="416473" y="2836532"/>
                </a:moveTo>
                <a:lnTo>
                  <a:pt x="409549" y="2835262"/>
                </a:lnTo>
                <a:lnTo>
                  <a:pt x="410481" y="2822562"/>
                </a:lnTo>
                <a:lnTo>
                  <a:pt x="418451" y="2823832"/>
                </a:lnTo>
                <a:lnTo>
                  <a:pt x="423123" y="2826372"/>
                </a:lnTo>
                <a:lnTo>
                  <a:pt x="424065" y="2831452"/>
                </a:lnTo>
                <a:lnTo>
                  <a:pt x="421707" y="2835262"/>
                </a:lnTo>
                <a:lnTo>
                  <a:pt x="416473" y="2836532"/>
                </a:lnTo>
                <a:close/>
              </a:path>
              <a:path w="2830195" h="3338829">
                <a:moveTo>
                  <a:pt x="162914" y="2827642"/>
                </a:moveTo>
                <a:lnTo>
                  <a:pt x="161501" y="2827642"/>
                </a:lnTo>
                <a:lnTo>
                  <a:pt x="158826" y="2826959"/>
                </a:lnTo>
                <a:lnTo>
                  <a:pt x="157912" y="2826372"/>
                </a:lnTo>
                <a:lnTo>
                  <a:pt x="156527" y="2826372"/>
                </a:lnTo>
                <a:lnTo>
                  <a:pt x="154944" y="2823832"/>
                </a:lnTo>
                <a:lnTo>
                  <a:pt x="176057" y="2823832"/>
                </a:lnTo>
                <a:lnTo>
                  <a:pt x="175294" y="2825102"/>
                </a:lnTo>
                <a:lnTo>
                  <a:pt x="167013" y="2825102"/>
                </a:lnTo>
                <a:lnTo>
                  <a:pt x="166589" y="2826372"/>
                </a:lnTo>
                <a:lnTo>
                  <a:pt x="157912" y="2826372"/>
                </a:lnTo>
                <a:lnTo>
                  <a:pt x="157608" y="2826648"/>
                </a:lnTo>
                <a:lnTo>
                  <a:pt x="165790" y="2826648"/>
                </a:lnTo>
                <a:lnTo>
                  <a:pt x="162914" y="2827642"/>
                </a:lnTo>
                <a:close/>
              </a:path>
              <a:path w="2830195" h="3338829">
                <a:moveTo>
                  <a:pt x="180804" y="2825102"/>
                </a:moveTo>
                <a:lnTo>
                  <a:pt x="176057" y="2823832"/>
                </a:lnTo>
                <a:lnTo>
                  <a:pt x="182313" y="2823832"/>
                </a:lnTo>
                <a:lnTo>
                  <a:pt x="180804" y="2825102"/>
                </a:lnTo>
                <a:close/>
              </a:path>
              <a:path w="2830195" h="3338829">
                <a:moveTo>
                  <a:pt x="171592" y="2826372"/>
                </a:moveTo>
                <a:lnTo>
                  <a:pt x="170235" y="2826372"/>
                </a:lnTo>
                <a:lnTo>
                  <a:pt x="168398" y="2825102"/>
                </a:lnTo>
                <a:lnTo>
                  <a:pt x="173429" y="2825102"/>
                </a:lnTo>
                <a:lnTo>
                  <a:pt x="171592" y="2826372"/>
                </a:lnTo>
                <a:close/>
              </a:path>
              <a:path w="2830195" h="3338829">
                <a:moveTo>
                  <a:pt x="366983" y="2828912"/>
                </a:moveTo>
                <a:lnTo>
                  <a:pt x="363534" y="2825102"/>
                </a:lnTo>
                <a:lnTo>
                  <a:pt x="383687" y="2825102"/>
                </a:lnTo>
                <a:lnTo>
                  <a:pt x="382292" y="2827642"/>
                </a:lnTo>
                <a:lnTo>
                  <a:pt x="371646" y="2827642"/>
                </a:lnTo>
                <a:lnTo>
                  <a:pt x="366983" y="2828912"/>
                </a:lnTo>
                <a:close/>
              </a:path>
              <a:path w="2830195" h="3338829">
                <a:moveTo>
                  <a:pt x="158826" y="2826959"/>
                </a:moveTo>
                <a:lnTo>
                  <a:pt x="157608" y="2826648"/>
                </a:lnTo>
                <a:lnTo>
                  <a:pt x="157912" y="2826372"/>
                </a:lnTo>
                <a:lnTo>
                  <a:pt x="158826" y="2826959"/>
                </a:lnTo>
                <a:close/>
              </a:path>
              <a:path w="2830195" h="3338829">
                <a:moveTo>
                  <a:pt x="163847" y="2830182"/>
                </a:moveTo>
                <a:lnTo>
                  <a:pt x="153729" y="2830182"/>
                </a:lnTo>
                <a:lnTo>
                  <a:pt x="157608" y="2826648"/>
                </a:lnTo>
                <a:lnTo>
                  <a:pt x="158826" y="2826959"/>
                </a:lnTo>
                <a:lnTo>
                  <a:pt x="163847" y="2830182"/>
                </a:lnTo>
                <a:close/>
              </a:path>
              <a:path w="2830195" h="3338829">
                <a:moveTo>
                  <a:pt x="163451" y="2842882"/>
                </a:moveTo>
                <a:lnTo>
                  <a:pt x="102796" y="2842882"/>
                </a:lnTo>
                <a:lnTo>
                  <a:pt x="102542" y="2841612"/>
                </a:lnTo>
                <a:lnTo>
                  <a:pt x="124165" y="2841612"/>
                </a:lnTo>
                <a:lnTo>
                  <a:pt x="124871" y="2840342"/>
                </a:lnTo>
                <a:lnTo>
                  <a:pt x="124221" y="2839072"/>
                </a:lnTo>
                <a:lnTo>
                  <a:pt x="125013" y="2836532"/>
                </a:lnTo>
                <a:lnTo>
                  <a:pt x="123656" y="2832722"/>
                </a:lnTo>
                <a:lnTo>
                  <a:pt x="120575" y="2831452"/>
                </a:lnTo>
                <a:lnTo>
                  <a:pt x="121733" y="2827642"/>
                </a:lnTo>
                <a:lnTo>
                  <a:pt x="151750" y="2827642"/>
                </a:lnTo>
                <a:lnTo>
                  <a:pt x="150309" y="2828912"/>
                </a:lnTo>
                <a:lnTo>
                  <a:pt x="151863" y="2828912"/>
                </a:lnTo>
                <a:lnTo>
                  <a:pt x="153729" y="2830182"/>
                </a:lnTo>
                <a:lnTo>
                  <a:pt x="163847" y="2830182"/>
                </a:lnTo>
                <a:lnTo>
                  <a:pt x="165826" y="2831452"/>
                </a:lnTo>
                <a:lnTo>
                  <a:pt x="164102" y="2835262"/>
                </a:lnTo>
                <a:lnTo>
                  <a:pt x="163685" y="2838570"/>
                </a:lnTo>
                <a:lnTo>
                  <a:pt x="163558" y="2840497"/>
                </a:lnTo>
                <a:lnTo>
                  <a:pt x="163451" y="2842882"/>
                </a:lnTo>
                <a:close/>
              </a:path>
              <a:path w="2830195" h="3338829">
                <a:moveTo>
                  <a:pt x="312121" y="2830182"/>
                </a:moveTo>
                <a:lnTo>
                  <a:pt x="311273" y="2827642"/>
                </a:lnTo>
                <a:lnTo>
                  <a:pt x="318100" y="2827642"/>
                </a:lnTo>
                <a:lnTo>
                  <a:pt x="317209" y="2828912"/>
                </a:lnTo>
                <a:lnTo>
                  <a:pt x="312121" y="2830182"/>
                </a:lnTo>
                <a:close/>
              </a:path>
              <a:path w="2830195" h="3338829">
                <a:moveTo>
                  <a:pt x="381595" y="2828912"/>
                </a:moveTo>
                <a:lnTo>
                  <a:pt x="378854" y="2827642"/>
                </a:lnTo>
                <a:lnTo>
                  <a:pt x="382292" y="2827642"/>
                </a:lnTo>
                <a:lnTo>
                  <a:pt x="381595" y="2828912"/>
                </a:lnTo>
                <a:close/>
              </a:path>
              <a:path w="2830195" h="3338829">
                <a:moveTo>
                  <a:pt x="294060" y="2844152"/>
                </a:moveTo>
                <a:lnTo>
                  <a:pt x="292251" y="2839072"/>
                </a:lnTo>
                <a:lnTo>
                  <a:pt x="290952" y="2828912"/>
                </a:lnTo>
                <a:lnTo>
                  <a:pt x="307514" y="2828912"/>
                </a:lnTo>
                <a:lnTo>
                  <a:pt x="307119" y="2830182"/>
                </a:lnTo>
                <a:lnTo>
                  <a:pt x="305225" y="2830182"/>
                </a:lnTo>
                <a:lnTo>
                  <a:pt x="305621" y="2831452"/>
                </a:lnTo>
                <a:lnTo>
                  <a:pt x="304829" y="2832722"/>
                </a:lnTo>
                <a:lnTo>
                  <a:pt x="304469" y="2836532"/>
                </a:lnTo>
                <a:lnTo>
                  <a:pt x="304518" y="2839072"/>
                </a:lnTo>
                <a:lnTo>
                  <a:pt x="305027" y="2842882"/>
                </a:lnTo>
                <a:lnTo>
                  <a:pt x="294060" y="2844152"/>
                </a:lnTo>
                <a:close/>
              </a:path>
              <a:path w="2830195" h="3338829">
                <a:moveTo>
                  <a:pt x="117098" y="2836532"/>
                </a:moveTo>
                <a:lnTo>
                  <a:pt x="102627" y="2836532"/>
                </a:lnTo>
                <a:lnTo>
                  <a:pt x="105171" y="2832722"/>
                </a:lnTo>
                <a:lnTo>
                  <a:pt x="111022" y="2831452"/>
                </a:lnTo>
                <a:lnTo>
                  <a:pt x="116561" y="2833992"/>
                </a:lnTo>
                <a:lnTo>
                  <a:pt x="117098" y="2836532"/>
                </a:lnTo>
                <a:close/>
              </a:path>
              <a:path w="2830195" h="3338829">
                <a:moveTo>
                  <a:pt x="195136" y="2845422"/>
                </a:moveTo>
                <a:lnTo>
                  <a:pt x="174842" y="2845422"/>
                </a:lnTo>
                <a:lnTo>
                  <a:pt x="171394" y="2841612"/>
                </a:lnTo>
                <a:lnTo>
                  <a:pt x="171366" y="2836532"/>
                </a:lnTo>
                <a:lnTo>
                  <a:pt x="177951" y="2832722"/>
                </a:lnTo>
                <a:lnTo>
                  <a:pt x="183350" y="2832722"/>
                </a:lnTo>
                <a:lnTo>
                  <a:pt x="184113" y="2836532"/>
                </a:lnTo>
                <a:lnTo>
                  <a:pt x="193468" y="2836532"/>
                </a:lnTo>
                <a:lnTo>
                  <a:pt x="194853" y="2837802"/>
                </a:lnTo>
                <a:lnTo>
                  <a:pt x="195871" y="2839072"/>
                </a:lnTo>
                <a:lnTo>
                  <a:pt x="196407" y="2840342"/>
                </a:lnTo>
                <a:lnTo>
                  <a:pt x="195136" y="2845422"/>
                </a:lnTo>
                <a:close/>
              </a:path>
              <a:path w="2830195" h="3338829">
                <a:moveTo>
                  <a:pt x="290386" y="2833992"/>
                </a:moveTo>
                <a:lnTo>
                  <a:pt x="285920" y="2832722"/>
                </a:lnTo>
                <a:lnTo>
                  <a:pt x="290528" y="2832722"/>
                </a:lnTo>
                <a:lnTo>
                  <a:pt x="290386" y="2833992"/>
                </a:lnTo>
                <a:close/>
              </a:path>
              <a:path w="2830195" h="3338829">
                <a:moveTo>
                  <a:pt x="254067" y="2837802"/>
                </a:moveTo>
                <a:lnTo>
                  <a:pt x="203389" y="2837802"/>
                </a:lnTo>
                <a:lnTo>
                  <a:pt x="205085" y="2836532"/>
                </a:lnTo>
                <a:lnTo>
                  <a:pt x="203163" y="2836532"/>
                </a:lnTo>
                <a:lnTo>
                  <a:pt x="201495" y="2835262"/>
                </a:lnTo>
                <a:lnTo>
                  <a:pt x="200308" y="2833992"/>
                </a:lnTo>
                <a:lnTo>
                  <a:pt x="254915" y="2833992"/>
                </a:lnTo>
                <a:lnTo>
                  <a:pt x="254123" y="2836532"/>
                </a:lnTo>
                <a:lnTo>
                  <a:pt x="254067" y="2837802"/>
                </a:lnTo>
                <a:close/>
              </a:path>
              <a:path w="2830195" h="3338829">
                <a:moveTo>
                  <a:pt x="259409" y="2859392"/>
                </a:moveTo>
                <a:lnTo>
                  <a:pt x="255763" y="2855582"/>
                </a:lnTo>
                <a:lnTo>
                  <a:pt x="254738" y="2853201"/>
                </a:lnTo>
                <a:lnTo>
                  <a:pt x="255678" y="2853042"/>
                </a:lnTo>
                <a:lnTo>
                  <a:pt x="254596" y="2847962"/>
                </a:lnTo>
                <a:lnTo>
                  <a:pt x="254481" y="2846692"/>
                </a:lnTo>
                <a:lnTo>
                  <a:pt x="255989" y="2844152"/>
                </a:lnTo>
                <a:lnTo>
                  <a:pt x="259663" y="2844152"/>
                </a:lnTo>
                <a:lnTo>
                  <a:pt x="256413" y="2837802"/>
                </a:lnTo>
                <a:lnTo>
                  <a:pt x="262490" y="2835262"/>
                </a:lnTo>
                <a:lnTo>
                  <a:pt x="266050" y="2833992"/>
                </a:lnTo>
                <a:lnTo>
                  <a:pt x="269725" y="2835262"/>
                </a:lnTo>
                <a:lnTo>
                  <a:pt x="272108" y="2836961"/>
                </a:lnTo>
                <a:lnTo>
                  <a:pt x="273092" y="2838570"/>
                </a:lnTo>
                <a:lnTo>
                  <a:pt x="272325" y="2841612"/>
                </a:lnTo>
                <a:lnTo>
                  <a:pt x="277159" y="2841612"/>
                </a:lnTo>
                <a:lnTo>
                  <a:pt x="278232" y="2842882"/>
                </a:lnTo>
                <a:lnTo>
                  <a:pt x="281116" y="2844152"/>
                </a:lnTo>
                <a:lnTo>
                  <a:pt x="284818" y="2846692"/>
                </a:lnTo>
                <a:lnTo>
                  <a:pt x="266842" y="2846692"/>
                </a:lnTo>
                <a:lnTo>
                  <a:pt x="268315" y="2848638"/>
                </a:lnTo>
                <a:lnTo>
                  <a:pt x="268255" y="2849232"/>
                </a:lnTo>
                <a:lnTo>
                  <a:pt x="269160" y="2851772"/>
                </a:lnTo>
                <a:lnTo>
                  <a:pt x="269257" y="2853201"/>
                </a:lnTo>
                <a:lnTo>
                  <a:pt x="268623" y="2856852"/>
                </a:lnTo>
                <a:lnTo>
                  <a:pt x="259409" y="2859392"/>
                </a:lnTo>
                <a:close/>
              </a:path>
              <a:path w="2830195" h="3338829">
                <a:moveTo>
                  <a:pt x="354066" y="2836532"/>
                </a:moveTo>
                <a:lnTo>
                  <a:pt x="354037" y="2833992"/>
                </a:lnTo>
                <a:lnTo>
                  <a:pt x="354066" y="2836532"/>
                </a:lnTo>
                <a:close/>
              </a:path>
              <a:path w="2830195" h="3338829">
                <a:moveTo>
                  <a:pt x="374785" y="2849225"/>
                </a:moveTo>
                <a:lnTo>
                  <a:pt x="373710" y="2847962"/>
                </a:lnTo>
                <a:lnTo>
                  <a:pt x="373352" y="2847962"/>
                </a:lnTo>
                <a:lnTo>
                  <a:pt x="370544" y="2845422"/>
                </a:lnTo>
                <a:lnTo>
                  <a:pt x="370205" y="2842882"/>
                </a:lnTo>
                <a:lnTo>
                  <a:pt x="369696" y="2840342"/>
                </a:lnTo>
                <a:lnTo>
                  <a:pt x="374501" y="2833992"/>
                </a:lnTo>
                <a:lnTo>
                  <a:pt x="380775" y="2836532"/>
                </a:lnTo>
                <a:lnTo>
                  <a:pt x="382697" y="2839072"/>
                </a:lnTo>
                <a:lnTo>
                  <a:pt x="383159" y="2845422"/>
                </a:lnTo>
                <a:lnTo>
                  <a:pt x="379737" y="2847962"/>
                </a:lnTo>
                <a:lnTo>
                  <a:pt x="373710" y="2847962"/>
                </a:lnTo>
                <a:lnTo>
                  <a:pt x="373441" y="2848042"/>
                </a:lnTo>
                <a:lnTo>
                  <a:pt x="379421" y="2848042"/>
                </a:lnTo>
                <a:lnTo>
                  <a:pt x="374785" y="2849225"/>
                </a:lnTo>
                <a:close/>
              </a:path>
              <a:path w="2830195" h="3338829">
                <a:moveTo>
                  <a:pt x="69976" y="2871606"/>
                </a:moveTo>
                <a:lnTo>
                  <a:pt x="69784" y="2870822"/>
                </a:lnTo>
                <a:lnTo>
                  <a:pt x="69354" y="2869806"/>
                </a:lnTo>
                <a:lnTo>
                  <a:pt x="72045" y="2864472"/>
                </a:lnTo>
                <a:lnTo>
                  <a:pt x="74108" y="2864472"/>
                </a:lnTo>
                <a:lnTo>
                  <a:pt x="73825" y="2863202"/>
                </a:lnTo>
                <a:lnTo>
                  <a:pt x="74165" y="2861932"/>
                </a:lnTo>
                <a:lnTo>
                  <a:pt x="74730" y="2861932"/>
                </a:lnTo>
                <a:lnTo>
                  <a:pt x="79563" y="2856852"/>
                </a:lnTo>
                <a:lnTo>
                  <a:pt x="84759" y="2851611"/>
                </a:lnTo>
                <a:lnTo>
                  <a:pt x="89795" y="2846692"/>
                </a:lnTo>
                <a:lnTo>
                  <a:pt x="93950" y="2842882"/>
                </a:lnTo>
                <a:lnTo>
                  <a:pt x="98246" y="2839072"/>
                </a:lnTo>
                <a:lnTo>
                  <a:pt x="102655" y="2835262"/>
                </a:lnTo>
                <a:lnTo>
                  <a:pt x="102486" y="2836532"/>
                </a:lnTo>
                <a:lnTo>
                  <a:pt x="117098" y="2836532"/>
                </a:lnTo>
                <a:lnTo>
                  <a:pt x="119076" y="2837802"/>
                </a:lnTo>
                <a:lnTo>
                  <a:pt x="120660" y="2837802"/>
                </a:lnTo>
                <a:lnTo>
                  <a:pt x="122638" y="2839072"/>
                </a:lnTo>
                <a:lnTo>
                  <a:pt x="124165" y="2841612"/>
                </a:lnTo>
                <a:lnTo>
                  <a:pt x="102203" y="2841612"/>
                </a:lnTo>
                <a:lnTo>
                  <a:pt x="102344" y="2842882"/>
                </a:lnTo>
                <a:lnTo>
                  <a:pt x="163451" y="2842882"/>
                </a:lnTo>
                <a:lnTo>
                  <a:pt x="163338" y="2845422"/>
                </a:lnTo>
                <a:lnTo>
                  <a:pt x="166561" y="2849232"/>
                </a:lnTo>
                <a:lnTo>
                  <a:pt x="214921" y="2849232"/>
                </a:lnTo>
                <a:lnTo>
                  <a:pt x="212942" y="2850502"/>
                </a:lnTo>
                <a:lnTo>
                  <a:pt x="113989" y="2850502"/>
                </a:lnTo>
                <a:lnTo>
                  <a:pt x="114102" y="2851772"/>
                </a:lnTo>
                <a:lnTo>
                  <a:pt x="143610" y="2851772"/>
                </a:lnTo>
                <a:lnTo>
                  <a:pt x="143978" y="2853042"/>
                </a:lnTo>
                <a:lnTo>
                  <a:pt x="143243" y="2854312"/>
                </a:lnTo>
                <a:lnTo>
                  <a:pt x="141490" y="2855582"/>
                </a:lnTo>
                <a:lnTo>
                  <a:pt x="136516" y="2856852"/>
                </a:lnTo>
                <a:lnTo>
                  <a:pt x="135922" y="2856852"/>
                </a:lnTo>
                <a:lnTo>
                  <a:pt x="135159" y="2858122"/>
                </a:lnTo>
                <a:lnTo>
                  <a:pt x="133690" y="2859392"/>
                </a:lnTo>
                <a:lnTo>
                  <a:pt x="135611" y="2859392"/>
                </a:lnTo>
                <a:lnTo>
                  <a:pt x="137448" y="2860662"/>
                </a:lnTo>
                <a:lnTo>
                  <a:pt x="116505" y="2860662"/>
                </a:lnTo>
                <a:lnTo>
                  <a:pt x="117325" y="2864472"/>
                </a:lnTo>
                <a:lnTo>
                  <a:pt x="119943" y="2865038"/>
                </a:lnTo>
                <a:lnTo>
                  <a:pt x="122921" y="2866288"/>
                </a:lnTo>
                <a:lnTo>
                  <a:pt x="120575" y="2870822"/>
                </a:lnTo>
                <a:lnTo>
                  <a:pt x="72836" y="2870822"/>
                </a:lnTo>
                <a:lnTo>
                  <a:pt x="69976" y="2871606"/>
                </a:lnTo>
                <a:close/>
              </a:path>
              <a:path w="2830195" h="3338829">
                <a:moveTo>
                  <a:pt x="232320" y="2846692"/>
                </a:moveTo>
                <a:lnTo>
                  <a:pt x="171026" y="2846692"/>
                </a:lnTo>
                <a:lnTo>
                  <a:pt x="171422" y="2845422"/>
                </a:lnTo>
                <a:lnTo>
                  <a:pt x="195136" y="2845422"/>
                </a:lnTo>
                <a:lnTo>
                  <a:pt x="197906" y="2844152"/>
                </a:lnTo>
                <a:lnTo>
                  <a:pt x="196549" y="2844152"/>
                </a:lnTo>
                <a:lnTo>
                  <a:pt x="197482" y="2842882"/>
                </a:lnTo>
                <a:lnTo>
                  <a:pt x="198273" y="2841612"/>
                </a:lnTo>
                <a:lnTo>
                  <a:pt x="198019" y="2840342"/>
                </a:lnTo>
                <a:lnTo>
                  <a:pt x="199319" y="2839072"/>
                </a:lnTo>
                <a:lnTo>
                  <a:pt x="201128" y="2836532"/>
                </a:lnTo>
                <a:lnTo>
                  <a:pt x="203389" y="2837802"/>
                </a:lnTo>
                <a:lnTo>
                  <a:pt x="254067" y="2837802"/>
                </a:lnTo>
                <a:lnTo>
                  <a:pt x="254010" y="2839072"/>
                </a:lnTo>
                <a:lnTo>
                  <a:pt x="231512" y="2839072"/>
                </a:lnTo>
                <a:lnTo>
                  <a:pt x="233604" y="2842882"/>
                </a:lnTo>
                <a:lnTo>
                  <a:pt x="231597" y="2844152"/>
                </a:lnTo>
                <a:lnTo>
                  <a:pt x="232320" y="2846692"/>
                </a:lnTo>
                <a:close/>
              </a:path>
              <a:path w="2830195" h="3338829">
                <a:moveTo>
                  <a:pt x="236939" y="2851669"/>
                </a:moveTo>
                <a:lnTo>
                  <a:pt x="236762" y="2851611"/>
                </a:lnTo>
                <a:lnTo>
                  <a:pt x="232501" y="2844152"/>
                </a:lnTo>
                <a:lnTo>
                  <a:pt x="237956" y="2840342"/>
                </a:lnTo>
                <a:lnTo>
                  <a:pt x="235413" y="2840342"/>
                </a:lnTo>
                <a:lnTo>
                  <a:pt x="233829" y="2839072"/>
                </a:lnTo>
                <a:lnTo>
                  <a:pt x="254010" y="2839072"/>
                </a:lnTo>
                <a:lnTo>
                  <a:pt x="253784" y="2844152"/>
                </a:lnTo>
                <a:lnTo>
                  <a:pt x="254366" y="2846885"/>
                </a:lnTo>
                <a:lnTo>
                  <a:pt x="253727" y="2847962"/>
                </a:lnTo>
                <a:lnTo>
                  <a:pt x="253859" y="2849232"/>
                </a:lnTo>
                <a:lnTo>
                  <a:pt x="238946" y="2849232"/>
                </a:lnTo>
                <a:lnTo>
                  <a:pt x="236939" y="2851669"/>
                </a:lnTo>
                <a:close/>
              </a:path>
              <a:path w="2830195" h="3338829">
                <a:moveTo>
                  <a:pt x="277159" y="2841612"/>
                </a:moveTo>
                <a:lnTo>
                  <a:pt x="272325" y="2841612"/>
                </a:lnTo>
                <a:lnTo>
                  <a:pt x="275627" y="2840497"/>
                </a:lnTo>
                <a:lnTo>
                  <a:pt x="276550" y="2840892"/>
                </a:lnTo>
                <a:lnTo>
                  <a:pt x="277159" y="2841612"/>
                </a:lnTo>
                <a:close/>
              </a:path>
              <a:path w="2830195" h="3338829">
                <a:moveTo>
                  <a:pt x="339152" y="2849232"/>
                </a:moveTo>
                <a:lnTo>
                  <a:pt x="326056" y="2849232"/>
                </a:lnTo>
                <a:lnTo>
                  <a:pt x="327130" y="2845422"/>
                </a:lnTo>
                <a:lnTo>
                  <a:pt x="330437" y="2844152"/>
                </a:lnTo>
                <a:lnTo>
                  <a:pt x="337107" y="2845422"/>
                </a:lnTo>
                <a:lnTo>
                  <a:pt x="338888" y="2846692"/>
                </a:lnTo>
                <a:lnTo>
                  <a:pt x="339152" y="2849232"/>
                </a:lnTo>
                <a:close/>
              </a:path>
              <a:path w="2830195" h="3338829">
                <a:moveTo>
                  <a:pt x="214921" y="2849232"/>
                </a:moveTo>
                <a:lnTo>
                  <a:pt x="166561" y="2849232"/>
                </a:lnTo>
                <a:lnTo>
                  <a:pt x="169641" y="2845422"/>
                </a:lnTo>
                <a:lnTo>
                  <a:pt x="171026" y="2846692"/>
                </a:lnTo>
                <a:lnTo>
                  <a:pt x="232320" y="2846692"/>
                </a:lnTo>
                <a:lnTo>
                  <a:pt x="232682" y="2847962"/>
                </a:lnTo>
                <a:lnTo>
                  <a:pt x="216899" y="2847962"/>
                </a:lnTo>
                <a:lnTo>
                  <a:pt x="214921" y="2849232"/>
                </a:lnTo>
                <a:close/>
              </a:path>
              <a:path w="2830195" h="3338829">
                <a:moveTo>
                  <a:pt x="296520" y="2858122"/>
                </a:moveTo>
                <a:lnTo>
                  <a:pt x="298018" y="2851772"/>
                </a:lnTo>
                <a:lnTo>
                  <a:pt x="298978" y="2849232"/>
                </a:lnTo>
                <a:lnTo>
                  <a:pt x="299724" y="2849225"/>
                </a:lnTo>
                <a:lnTo>
                  <a:pt x="305056" y="2845422"/>
                </a:lnTo>
                <a:lnTo>
                  <a:pt x="311980" y="2847962"/>
                </a:lnTo>
                <a:lnTo>
                  <a:pt x="313534" y="2853042"/>
                </a:lnTo>
                <a:lnTo>
                  <a:pt x="338973" y="2853042"/>
                </a:lnTo>
                <a:lnTo>
                  <a:pt x="338322" y="2854312"/>
                </a:lnTo>
                <a:lnTo>
                  <a:pt x="297961" y="2854312"/>
                </a:lnTo>
                <a:lnTo>
                  <a:pt x="296520" y="2858122"/>
                </a:lnTo>
                <a:close/>
              </a:path>
              <a:path w="2830195" h="3338829">
                <a:moveTo>
                  <a:pt x="281907" y="2858122"/>
                </a:moveTo>
                <a:lnTo>
                  <a:pt x="277328" y="2858122"/>
                </a:lnTo>
                <a:lnTo>
                  <a:pt x="274162" y="2855582"/>
                </a:lnTo>
                <a:lnTo>
                  <a:pt x="269612" y="2853042"/>
                </a:lnTo>
                <a:lnTo>
                  <a:pt x="269505" y="2851772"/>
                </a:lnTo>
                <a:lnTo>
                  <a:pt x="269725" y="2850502"/>
                </a:lnTo>
                <a:lnTo>
                  <a:pt x="268315" y="2848638"/>
                </a:lnTo>
                <a:lnTo>
                  <a:pt x="268510" y="2846692"/>
                </a:lnTo>
                <a:lnTo>
                  <a:pt x="284818" y="2846692"/>
                </a:lnTo>
                <a:lnTo>
                  <a:pt x="289595" y="2849232"/>
                </a:lnTo>
                <a:lnTo>
                  <a:pt x="284762" y="2856852"/>
                </a:lnTo>
                <a:lnTo>
                  <a:pt x="281907" y="2858122"/>
                </a:lnTo>
                <a:close/>
              </a:path>
              <a:path w="2830195" h="3338829">
                <a:moveTo>
                  <a:pt x="338973" y="2853042"/>
                </a:moveTo>
                <a:lnTo>
                  <a:pt x="313534" y="2853042"/>
                </a:lnTo>
                <a:lnTo>
                  <a:pt x="314750" y="2847962"/>
                </a:lnTo>
                <a:lnTo>
                  <a:pt x="322212" y="2846692"/>
                </a:lnTo>
                <a:lnTo>
                  <a:pt x="326056" y="2849232"/>
                </a:lnTo>
                <a:lnTo>
                  <a:pt x="339152" y="2849232"/>
                </a:lnTo>
                <a:lnTo>
                  <a:pt x="339283" y="2850502"/>
                </a:lnTo>
                <a:lnTo>
                  <a:pt x="339311" y="2851772"/>
                </a:lnTo>
                <a:lnTo>
                  <a:pt x="338973" y="2853042"/>
                </a:lnTo>
                <a:close/>
              </a:path>
              <a:path w="2830195" h="3338829">
                <a:moveTo>
                  <a:pt x="248767" y="2855582"/>
                </a:moveTo>
                <a:lnTo>
                  <a:pt x="223880" y="2855582"/>
                </a:lnTo>
                <a:lnTo>
                  <a:pt x="224559" y="2853042"/>
                </a:lnTo>
                <a:lnTo>
                  <a:pt x="227894" y="2851772"/>
                </a:lnTo>
                <a:lnTo>
                  <a:pt x="228149" y="2849232"/>
                </a:lnTo>
                <a:lnTo>
                  <a:pt x="224514" y="2849225"/>
                </a:lnTo>
                <a:lnTo>
                  <a:pt x="224050" y="2847962"/>
                </a:lnTo>
                <a:lnTo>
                  <a:pt x="232682" y="2847962"/>
                </a:lnTo>
                <a:lnTo>
                  <a:pt x="233044" y="2849232"/>
                </a:lnTo>
                <a:lnTo>
                  <a:pt x="228149" y="2849232"/>
                </a:lnTo>
                <a:lnTo>
                  <a:pt x="224983" y="2850502"/>
                </a:lnTo>
                <a:lnTo>
                  <a:pt x="233405" y="2850502"/>
                </a:lnTo>
                <a:lnTo>
                  <a:pt x="236762" y="2851611"/>
                </a:lnTo>
                <a:lnTo>
                  <a:pt x="236854" y="2851772"/>
                </a:lnTo>
                <a:lnTo>
                  <a:pt x="254123" y="2851772"/>
                </a:lnTo>
                <a:lnTo>
                  <a:pt x="254738" y="2853201"/>
                </a:lnTo>
                <a:lnTo>
                  <a:pt x="248160" y="2854312"/>
                </a:lnTo>
                <a:lnTo>
                  <a:pt x="248767" y="2855582"/>
                </a:lnTo>
                <a:close/>
              </a:path>
              <a:path w="2830195" h="3338829">
                <a:moveTo>
                  <a:pt x="374756" y="2849232"/>
                </a:moveTo>
                <a:lnTo>
                  <a:pt x="373441" y="2848042"/>
                </a:lnTo>
                <a:lnTo>
                  <a:pt x="373710" y="2847962"/>
                </a:lnTo>
                <a:lnTo>
                  <a:pt x="374785" y="2849225"/>
                </a:lnTo>
                <a:close/>
              </a:path>
              <a:path w="2830195" h="3338829">
                <a:moveTo>
                  <a:pt x="367802" y="2863202"/>
                </a:moveTo>
                <a:lnTo>
                  <a:pt x="365484" y="2860662"/>
                </a:lnTo>
                <a:lnTo>
                  <a:pt x="364834" y="2858122"/>
                </a:lnTo>
                <a:lnTo>
                  <a:pt x="364410" y="2856852"/>
                </a:lnTo>
                <a:lnTo>
                  <a:pt x="364891" y="2855582"/>
                </a:lnTo>
                <a:lnTo>
                  <a:pt x="365626" y="2853042"/>
                </a:lnTo>
                <a:lnTo>
                  <a:pt x="367048" y="2851453"/>
                </a:lnTo>
                <a:lnTo>
                  <a:pt x="369494" y="2849225"/>
                </a:lnTo>
                <a:lnTo>
                  <a:pt x="373441" y="2848042"/>
                </a:lnTo>
                <a:lnTo>
                  <a:pt x="374748" y="2849225"/>
                </a:lnTo>
                <a:lnTo>
                  <a:pt x="378034" y="2853042"/>
                </a:lnTo>
                <a:lnTo>
                  <a:pt x="378599" y="2855582"/>
                </a:lnTo>
                <a:lnTo>
                  <a:pt x="377581" y="2858122"/>
                </a:lnTo>
                <a:lnTo>
                  <a:pt x="382188" y="2858122"/>
                </a:lnTo>
                <a:lnTo>
                  <a:pt x="383325" y="2861932"/>
                </a:lnTo>
                <a:lnTo>
                  <a:pt x="370402" y="2861932"/>
                </a:lnTo>
                <a:lnTo>
                  <a:pt x="367802" y="2863202"/>
                </a:lnTo>
                <a:close/>
              </a:path>
              <a:path w="2830195" h="3338829">
                <a:moveTo>
                  <a:pt x="269392" y="2852424"/>
                </a:moveTo>
                <a:lnTo>
                  <a:pt x="268255" y="2849232"/>
                </a:lnTo>
                <a:lnTo>
                  <a:pt x="268315" y="2848638"/>
                </a:lnTo>
                <a:lnTo>
                  <a:pt x="269725" y="2850502"/>
                </a:lnTo>
                <a:lnTo>
                  <a:pt x="269392" y="2852424"/>
                </a:lnTo>
                <a:close/>
              </a:path>
              <a:path w="2830195" h="3338829">
                <a:moveTo>
                  <a:pt x="254123" y="2851772"/>
                </a:moveTo>
                <a:lnTo>
                  <a:pt x="237250" y="2851772"/>
                </a:lnTo>
                <a:lnTo>
                  <a:pt x="238946" y="2849232"/>
                </a:lnTo>
                <a:lnTo>
                  <a:pt x="253859" y="2849232"/>
                </a:lnTo>
                <a:lnTo>
                  <a:pt x="254123" y="2851772"/>
                </a:lnTo>
                <a:close/>
              </a:path>
              <a:path w="2830195" h="3338829">
                <a:moveTo>
                  <a:pt x="124645" y="2867012"/>
                </a:moveTo>
                <a:lnTo>
                  <a:pt x="122921" y="2866288"/>
                </a:lnTo>
                <a:lnTo>
                  <a:pt x="123204" y="2865742"/>
                </a:lnTo>
                <a:lnTo>
                  <a:pt x="119943" y="2865038"/>
                </a:lnTo>
                <a:lnTo>
                  <a:pt x="118596" y="2864472"/>
                </a:lnTo>
                <a:lnTo>
                  <a:pt x="116505" y="2860662"/>
                </a:lnTo>
                <a:lnTo>
                  <a:pt x="146352" y="2860662"/>
                </a:lnTo>
                <a:lnTo>
                  <a:pt x="146465" y="2858122"/>
                </a:lnTo>
                <a:lnTo>
                  <a:pt x="147567" y="2856852"/>
                </a:lnTo>
                <a:lnTo>
                  <a:pt x="149574" y="2855582"/>
                </a:lnTo>
                <a:lnTo>
                  <a:pt x="150507" y="2854312"/>
                </a:lnTo>
                <a:lnTo>
                  <a:pt x="147539" y="2853042"/>
                </a:lnTo>
                <a:lnTo>
                  <a:pt x="146889" y="2851772"/>
                </a:lnTo>
                <a:lnTo>
                  <a:pt x="114385" y="2851772"/>
                </a:lnTo>
                <a:lnTo>
                  <a:pt x="114413" y="2850502"/>
                </a:lnTo>
                <a:lnTo>
                  <a:pt x="212942" y="2850502"/>
                </a:lnTo>
                <a:lnTo>
                  <a:pt x="215557" y="2853042"/>
                </a:lnTo>
                <a:lnTo>
                  <a:pt x="193016" y="2853042"/>
                </a:lnTo>
                <a:lnTo>
                  <a:pt x="192733" y="2854312"/>
                </a:lnTo>
                <a:lnTo>
                  <a:pt x="179732" y="2854312"/>
                </a:lnTo>
                <a:lnTo>
                  <a:pt x="179223" y="2855582"/>
                </a:lnTo>
                <a:lnTo>
                  <a:pt x="192451" y="2855582"/>
                </a:lnTo>
                <a:lnTo>
                  <a:pt x="190981" y="2856852"/>
                </a:lnTo>
                <a:lnTo>
                  <a:pt x="188833" y="2858122"/>
                </a:lnTo>
                <a:lnTo>
                  <a:pt x="190698" y="2859392"/>
                </a:lnTo>
                <a:lnTo>
                  <a:pt x="190076" y="2863202"/>
                </a:lnTo>
                <a:lnTo>
                  <a:pt x="188833" y="2865742"/>
                </a:lnTo>
                <a:lnTo>
                  <a:pt x="128291" y="2865742"/>
                </a:lnTo>
                <a:lnTo>
                  <a:pt x="124645" y="2867012"/>
                </a:lnTo>
                <a:close/>
              </a:path>
              <a:path w="2830195" h="3338829">
                <a:moveTo>
                  <a:pt x="366700" y="2851772"/>
                </a:moveTo>
                <a:lnTo>
                  <a:pt x="367915" y="2850502"/>
                </a:lnTo>
                <a:lnTo>
                  <a:pt x="367048" y="2851453"/>
                </a:lnTo>
                <a:lnTo>
                  <a:pt x="366700" y="2851772"/>
                </a:lnTo>
                <a:close/>
              </a:path>
              <a:path w="2830195" h="3338829">
                <a:moveTo>
                  <a:pt x="237250" y="2851772"/>
                </a:moveTo>
                <a:lnTo>
                  <a:pt x="236854" y="2851772"/>
                </a:lnTo>
                <a:lnTo>
                  <a:pt x="237250" y="2851772"/>
                </a:lnTo>
                <a:close/>
              </a:path>
              <a:path w="2830195" h="3338829">
                <a:moveTo>
                  <a:pt x="416812" y="2868282"/>
                </a:moveTo>
                <a:lnTo>
                  <a:pt x="413506" y="2858122"/>
                </a:lnTo>
                <a:lnTo>
                  <a:pt x="414467" y="2854312"/>
                </a:lnTo>
                <a:lnTo>
                  <a:pt x="416784" y="2853042"/>
                </a:lnTo>
                <a:lnTo>
                  <a:pt x="417999" y="2853042"/>
                </a:lnTo>
                <a:lnTo>
                  <a:pt x="422380" y="2851772"/>
                </a:lnTo>
                <a:lnTo>
                  <a:pt x="424896" y="2851772"/>
                </a:lnTo>
                <a:lnTo>
                  <a:pt x="426450" y="2854312"/>
                </a:lnTo>
                <a:lnTo>
                  <a:pt x="428429" y="2856852"/>
                </a:lnTo>
                <a:lnTo>
                  <a:pt x="429284" y="2862094"/>
                </a:lnTo>
                <a:lnTo>
                  <a:pt x="424133" y="2863202"/>
                </a:lnTo>
                <a:lnTo>
                  <a:pt x="423586" y="2866275"/>
                </a:lnTo>
                <a:lnTo>
                  <a:pt x="416812" y="2868282"/>
                </a:lnTo>
                <a:close/>
              </a:path>
              <a:path w="2830195" h="3338829">
                <a:moveTo>
                  <a:pt x="199488" y="2858122"/>
                </a:moveTo>
                <a:lnTo>
                  <a:pt x="194797" y="2856852"/>
                </a:lnTo>
                <a:lnTo>
                  <a:pt x="193016" y="2853042"/>
                </a:lnTo>
                <a:lnTo>
                  <a:pt x="215557" y="2853042"/>
                </a:lnTo>
                <a:lnTo>
                  <a:pt x="218171" y="2855582"/>
                </a:lnTo>
                <a:lnTo>
                  <a:pt x="202993" y="2855582"/>
                </a:lnTo>
                <a:lnTo>
                  <a:pt x="199488" y="2858122"/>
                </a:lnTo>
                <a:close/>
              </a:path>
              <a:path w="2830195" h="3338829">
                <a:moveTo>
                  <a:pt x="192451" y="2855582"/>
                </a:moveTo>
                <a:lnTo>
                  <a:pt x="181003" y="2855582"/>
                </a:lnTo>
                <a:lnTo>
                  <a:pt x="179732" y="2854312"/>
                </a:lnTo>
                <a:lnTo>
                  <a:pt x="192733" y="2854312"/>
                </a:lnTo>
                <a:lnTo>
                  <a:pt x="192451" y="2855582"/>
                </a:lnTo>
                <a:close/>
              </a:path>
              <a:path w="2830195" h="3338829">
                <a:moveTo>
                  <a:pt x="230777" y="2864472"/>
                </a:moveTo>
                <a:lnTo>
                  <a:pt x="225802" y="2863202"/>
                </a:lnTo>
                <a:lnTo>
                  <a:pt x="223937" y="2861932"/>
                </a:lnTo>
                <a:lnTo>
                  <a:pt x="223541" y="2859392"/>
                </a:lnTo>
                <a:lnTo>
                  <a:pt x="223485" y="2858122"/>
                </a:lnTo>
                <a:lnTo>
                  <a:pt x="223909" y="2854312"/>
                </a:lnTo>
                <a:lnTo>
                  <a:pt x="223880" y="2855582"/>
                </a:lnTo>
                <a:lnTo>
                  <a:pt x="248767" y="2855582"/>
                </a:lnTo>
                <a:lnTo>
                  <a:pt x="249375" y="2856852"/>
                </a:lnTo>
                <a:lnTo>
                  <a:pt x="246259" y="2860662"/>
                </a:lnTo>
                <a:lnTo>
                  <a:pt x="237221" y="2860662"/>
                </a:lnTo>
                <a:lnTo>
                  <a:pt x="236741" y="2861932"/>
                </a:lnTo>
                <a:lnTo>
                  <a:pt x="235101" y="2861932"/>
                </a:lnTo>
                <a:lnTo>
                  <a:pt x="233151" y="2863202"/>
                </a:lnTo>
                <a:lnTo>
                  <a:pt x="230777" y="2864472"/>
                </a:lnTo>
                <a:close/>
              </a:path>
              <a:path w="2830195" h="3338829">
                <a:moveTo>
                  <a:pt x="305432" y="2861932"/>
                </a:moveTo>
                <a:lnTo>
                  <a:pt x="305250" y="2861932"/>
                </a:lnTo>
                <a:lnTo>
                  <a:pt x="300120" y="2859392"/>
                </a:lnTo>
                <a:lnTo>
                  <a:pt x="297961" y="2854312"/>
                </a:lnTo>
                <a:lnTo>
                  <a:pt x="339114" y="2854312"/>
                </a:lnTo>
                <a:lnTo>
                  <a:pt x="339510" y="2855582"/>
                </a:lnTo>
                <a:lnTo>
                  <a:pt x="339877" y="2856852"/>
                </a:lnTo>
                <a:lnTo>
                  <a:pt x="313534" y="2856852"/>
                </a:lnTo>
                <a:lnTo>
                  <a:pt x="311355" y="2860662"/>
                </a:lnTo>
                <a:lnTo>
                  <a:pt x="305649" y="2860662"/>
                </a:lnTo>
                <a:lnTo>
                  <a:pt x="305432" y="2861932"/>
                </a:lnTo>
                <a:close/>
              </a:path>
              <a:path w="2830195" h="3338829">
                <a:moveTo>
                  <a:pt x="217465" y="2868282"/>
                </a:moveTo>
                <a:lnTo>
                  <a:pt x="208364" y="2868282"/>
                </a:lnTo>
                <a:lnTo>
                  <a:pt x="206639" y="2867012"/>
                </a:lnTo>
                <a:lnTo>
                  <a:pt x="207346" y="2864472"/>
                </a:lnTo>
                <a:lnTo>
                  <a:pt x="206555" y="2863202"/>
                </a:lnTo>
                <a:lnTo>
                  <a:pt x="205566" y="2860662"/>
                </a:lnTo>
                <a:lnTo>
                  <a:pt x="203106" y="2859392"/>
                </a:lnTo>
                <a:lnTo>
                  <a:pt x="202993" y="2855582"/>
                </a:lnTo>
                <a:lnTo>
                  <a:pt x="218171" y="2855582"/>
                </a:lnTo>
                <a:lnTo>
                  <a:pt x="219155" y="2862094"/>
                </a:lnTo>
                <a:lnTo>
                  <a:pt x="219801" y="2866738"/>
                </a:lnTo>
                <a:lnTo>
                  <a:pt x="217465" y="2868282"/>
                </a:lnTo>
                <a:close/>
              </a:path>
              <a:path w="2830195" h="3338829">
                <a:moveTo>
                  <a:pt x="352653" y="2873362"/>
                </a:moveTo>
                <a:lnTo>
                  <a:pt x="351052" y="2866288"/>
                </a:lnTo>
                <a:lnTo>
                  <a:pt x="351013" y="2864472"/>
                </a:lnTo>
                <a:lnTo>
                  <a:pt x="351663" y="2863202"/>
                </a:lnTo>
                <a:lnTo>
                  <a:pt x="352624" y="2860662"/>
                </a:lnTo>
                <a:lnTo>
                  <a:pt x="352794" y="2858122"/>
                </a:lnTo>
                <a:lnTo>
                  <a:pt x="354659" y="2856852"/>
                </a:lnTo>
                <a:lnTo>
                  <a:pt x="359448" y="2855582"/>
                </a:lnTo>
                <a:lnTo>
                  <a:pt x="363930" y="2858122"/>
                </a:lnTo>
                <a:lnTo>
                  <a:pt x="366885" y="2863202"/>
                </a:lnTo>
                <a:lnTo>
                  <a:pt x="367096" y="2868282"/>
                </a:lnTo>
                <a:lnTo>
                  <a:pt x="352087" y="2868282"/>
                </a:lnTo>
                <a:lnTo>
                  <a:pt x="352653" y="2873362"/>
                </a:lnTo>
                <a:close/>
              </a:path>
              <a:path w="2830195" h="3338829">
                <a:moveTo>
                  <a:pt x="146352" y="2860662"/>
                </a:moveTo>
                <a:lnTo>
                  <a:pt x="142225" y="2860662"/>
                </a:lnTo>
                <a:lnTo>
                  <a:pt x="142734" y="2856852"/>
                </a:lnTo>
                <a:lnTo>
                  <a:pt x="146352" y="2860662"/>
                </a:lnTo>
                <a:close/>
              </a:path>
              <a:path w="2830195" h="3338829">
                <a:moveTo>
                  <a:pt x="342054" y="2863202"/>
                </a:moveTo>
                <a:lnTo>
                  <a:pt x="320997" y="2863202"/>
                </a:lnTo>
                <a:lnTo>
                  <a:pt x="314440" y="2860662"/>
                </a:lnTo>
                <a:lnTo>
                  <a:pt x="313534" y="2856852"/>
                </a:lnTo>
                <a:lnTo>
                  <a:pt x="340725" y="2856852"/>
                </a:lnTo>
                <a:lnTo>
                  <a:pt x="340895" y="2858122"/>
                </a:lnTo>
                <a:lnTo>
                  <a:pt x="342054" y="2863202"/>
                </a:lnTo>
                <a:close/>
              </a:path>
              <a:path w="2830195" h="3338829">
                <a:moveTo>
                  <a:pt x="292506" y="2867012"/>
                </a:moveTo>
                <a:lnTo>
                  <a:pt x="279476" y="2867012"/>
                </a:lnTo>
                <a:lnTo>
                  <a:pt x="280833" y="2859392"/>
                </a:lnTo>
                <a:lnTo>
                  <a:pt x="291630" y="2859392"/>
                </a:lnTo>
                <a:lnTo>
                  <a:pt x="292506" y="2867012"/>
                </a:lnTo>
                <a:close/>
              </a:path>
              <a:path w="2830195" h="3338829">
                <a:moveTo>
                  <a:pt x="245220" y="2861932"/>
                </a:moveTo>
                <a:lnTo>
                  <a:pt x="240980" y="2861932"/>
                </a:lnTo>
                <a:lnTo>
                  <a:pt x="239652" y="2860662"/>
                </a:lnTo>
                <a:lnTo>
                  <a:pt x="246259" y="2860662"/>
                </a:lnTo>
                <a:lnTo>
                  <a:pt x="245220" y="2861932"/>
                </a:lnTo>
                <a:close/>
              </a:path>
              <a:path w="2830195" h="3338829">
                <a:moveTo>
                  <a:pt x="332076" y="2868282"/>
                </a:moveTo>
                <a:lnTo>
                  <a:pt x="304349" y="2868282"/>
                </a:lnTo>
                <a:lnTo>
                  <a:pt x="305649" y="2860662"/>
                </a:lnTo>
                <a:lnTo>
                  <a:pt x="310143" y="2863202"/>
                </a:lnTo>
                <a:lnTo>
                  <a:pt x="342054" y="2863202"/>
                </a:lnTo>
                <a:lnTo>
                  <a:pt x="338944" y="2865742"/>
                </a:lnTo>
                <a:lnTo>
                  <a:pt x="332557" y="2865742"/>
                </a:lnTo>
                <a:lnTo>
                  <a:pt x="332133" y="2867012"/>
                </a:lnTo>
                <a:lnTo>
                  <a:pt x="332076" y="2868282"/>
                </a:lnTo>
                <a:close/>
              </a:path>
              <a:path w="2830195" h="3338829">
                <a:moveTo>
                  <a:pt x="310628" y="2861932"/>
                </a:moveTo>
                <a:lnTo>
                  <a:pt x="307896" y="2861932"/>
                </a:lnTo>
                <a:lnTo>
                  <a:pt x="305649" y="2860662"/>
                </a:lnTo>
                <a:lnTo>
                  <a:pt x="311355" y="2860662"/>
                </a:lnTo>
                <a:lnTo>
                  <a:pt x="310628" y="2861932"/>
                </a:lnTo>
                <a:close/>
              </a:path>
              <a:path w="2830195" h="3338829">
                <a:moveTo>
                  <a:pt x="278656" y="2877172"/>
                </a:moveTo>
                <a:lnTo>
                  <a:pt x="267917" y="2877172"/>
                </a:lnTo>
                <a:lnTo>
                  <a:pt x="265373" y="2870822"/>
                </a:lnTo>
                <a:lnTo>
                  <a:pt x="265664" y="2865742"/>
                </a:lnTo>
                <a:lnTo>
                  <a:pt x="269912" y="2861932"/>
                </a:lnTo>
                <a:lnTo>
                  <a:pt x="275416" y="2863202"/>
                </a:lnTo>
                <a:lnTo>
                  <a:pt x="279476" y="2867012"/>
                </a:lnTo>
                <a:lnTo>
                  <a:pt x="303823" y="2867012"/>
                </a:lnTo>
                <a:lnTo>
                  <a:pt x="304349" y="2868282"/>
                </a:lnTo>
                <a:lnTo>
                  <a:pt x="335355" y="2868282"/>
                </a:lnTo>
                <a:lnTo>
                  <a:pt x="337673" y="2869552"/>
                </a:lnTo>
                <a:lnTo>
                  <a:pt x="337856" y="2870822"/>
                </a:lnTo>
                <a:lnTo>
                  <a:pt x="279872" y="2870822"/>
                </a:lnTo>
                <a:lnTo>
                  <a:pt x="278656" y="2877172"/>
                </a:lnTo>
                <a:close/>
              </a:path>
              <a:path w="2830195" h="3338829">
                <a:moveTo>
                  <a:pt x="303823" y="2867012"/>
                </a:moveTo>
                <a:lnTo>
                  <a:pt x="292506" y="2867012"/>
                </a:lnTo>
                <a:lnTo>
                  <a:pt x="295728" y="2863202"/>
                </a:lnTo>
                <a:lnTo>
                  <a:pt x="301720" y="2861932"/>
                </a:lnTo>
                <a:lnTo>
                  <a:pt x="303823" y="2867012"/>
                </a:lnTo>
                <a:close/>
              </a:path>
              <a:path w="2830195" h="3338829">
                <a:moveTo>
                  <a:pt x="373342" y="2880982"/>
                </a:moveTo>
                <a:lnTo>
                  <a:pt x="364523" y="2880982"/>
                </a:lnTo>
                <a:lnTo>
                  <a:pt x="358419" y="2878442"/>
                </a:lnTo>
                <a:lnTo>
                  <a:pt x="358419" y="2874632"/>
                </a:lnTo>
                <a:lnTo>
                  <a:pt x="354773" y="2872092"/>
                </a:lnTo>
                <a:lnTo>
                  <a:pt x="353246" y="2872092"/>
                </a:lnTo>
                <a:lnTo>
                  <a:pt x="352087" y="2868282"/>
                </a:lnTo>
                <a:lnTo>
                  <a:pt x="367096" y="2868282"/>
                </a:lnTo>
                <a:lnTo>
                  <a:pt x="368311" y="2867012"/>
                </a:lnTo>
                <a:lnTo>
                  <a:pt x="370854" y="2867012"/>
                </a:lnTo>
                <a:lnTo>
                  <a:pt x="369922" y="2865742"/>
                </a:lnTo>
                <a:lnTo>
                  <a:pt x="369696" y="2864472"/>
                </a:lnTo>
                <a:lnTo>
                  <a:pt x="370402" y="2861932"/>
                </a:lnTo>
                <a:lnTo>
                  <a:pt x="383325" y="2861932"/>
                </a:lnTo>
                <a:lnTo>
                  <a:pt x="384083" y="2864472"/>
                </a:lnTo>
                <a:lnTo>
                  <a:pt x="381652" y="2868282"/>
                </a:lnTo>
                <a:lnTo>
                  <a:pt x="386174" y="2870822"/>
                </a:lnTo>
                <a:lnTo>
                  <a:pt x="386146" y="2878442"/>
                </a:lnTo>
                <a:lnTo>
                  <a:pt x="383913" y="2878442"/>
                </a:lnTo>
                <a:lnTo>
                  <a:pt x="380578" y="2879712"/>
                </a:lnTo>
                <a:lnTo>
                  <a:pt x="373964" y="2879712"/>
                </a:lnTo>
                <a:lnTo>
                  <a:pt x="373342" y="2880982"/>
                </a:lnTo>
                <a:close/>
              </a:path>
              <a:path w="2830195" h="3338829">
                <a:moveTo>
                  <a:pt x="433545" y="2883522"/>
                </a:moveTo>
                <a:lnTo>
                  <a:pt x="429107" y="2880982"/>
                </a:lnTo>
                <a:lnTo>
                  <a:pt x="426592" y="2879712"/>
                </a:lnTo>
                <a:lnTo>
                  <a:pt x="428005" y="2877172"/>
                </a:lnTo>
                <a:lnTo>
                  <a:pt x="426705" y="2874632"/>
                </a:lnTo>
                <a:lnTo>
                  <a:pt x="425631" y="2874632"/>
                </a:lnTo>
                <a:lnTo>
                  <a:pt x="423793" y="2872092"/>
                </a:lnTo>
                <a:lnTo>
                  <a:pt x="422663" y="2870822"/>
                </a:lnTo>
                <a:lnTo>
                  <a:pt x="423228" y="2868282"/>
                </a:lnTo>
                <a:lnTo>
                  <a:pt x="423586" y="2866275"/>
                </a:lnTo>
                <a:lnTo>
                  <a:pt x="429672" y="2864472"/>
                </a:lnTo>
                <a:lnTo>
                  <a:pt x="429284" y="2862094"/>
                </a:lnTo>
                <a:lnTo>
                  <a:pt x="430040" y="2861932"/>
                </a:lnTo>
                <a:lnTo>
                  <a:pt x="435580" y="2867012"/>
                </a:lnTo>
                <a:lnTo>
                  <a:pt x="434760" y="2868282"/>
                </a:lnTo>
                <a:lnTo>
                  <a:pt x="435750" y="2869552"/>
                </a:lnTo>
                <a:lnTo>
                  <a:pt x="437276" y="2872092"/>
                </a:lnTo>
                <a:lnTo>
                  <a:pt x="439904" y="2873362"/>
                </a:lnTo>
                <a:lnTo>
                  <a:pt x="439706" y="2882252"/>
                </a:lnTo>
                <a:lnTo>
                  <a:pt x="433545" y="2883522"/>
                </a:lnTo>
                <a:close/>
              </a:path>
              <a:path w="2830195" h="3338829">
                <a:moveTo>
                  <a:pt x="423586" y="2866275"/>
                </a:moveTo>
                <a:lnTo>
                  <a:pt x="424133" y="2863202"/>
                </a:lnTo>
                <a:lnTo>
                  <a:pt x="429284" y="2862094"/>
                </a:lnTo>
                <a:lnTo>
                  <a:pt x="429672" y="2864472"/>
                </a:lnTo>
                <a:lnTo>
                  <a:pt x="423586" y="2866275"/>
                </a:lnTo>
                <a:close/>
              </a:path>
              <a:path w="2830195" h="3338829">
                <a:moveTo>
                  <a:pt x="225553" y="2869552"/>
                </a:moveTo>
                <a:lnTo>
                  <a:pt x="201863" y="2869552"/>
                </a:lnTo>
                <a:lnTo>
                  <a:pt x="204633" y="2868282"/>
                </a:lnTo>
                <a:lnTo>
                  <a:pt x="217465" y="2868282"/>
                </a:lnTo>
                <a:lnTo>
                  <a:pt x="219839" y="2867012"/>
                </a:lnTo>
                <a:lnTo>
                  <a:pt x="219801" y="2866738"/>
                </a:lnTo>
                <a:lnTo>
                  <a:pt x="225152" y="2863202"/>
                </a:lnTo>
                <a:lnTo>
                  <a:pt x="225553" y="2869552"/>
                </a:lnTo>
                <a:close/>
              </a:path>
              <a:path w="2830195" h="3338829">
                <a:moveTo>
                  <a:pt x="122921" y="2866288"/>
                </a:moveTo>
                <a:lnTo>
                  <a:pt x="119943" y="2865038"/>
                </a:lnTo>
                <a:lnTo>
                  <a:pt x="123204" y="2865742"/>
                </a:lnTo>
                <a:lnTo>
                  <a:pt x="122921" y="2866288"/>
                </a:lnTo>
                <a:close/>
              </a:path>
              <a:path w="2830195" h="3338829">
                <a:moveTo>
                  <a:pt x="153389" y="2874632"/>
                </a:moveTo>
                <a:lnTo>
                  <a:pt x="130948" y="2874632"/>
                </a:lnTo>
                <a:lnTo>
                  <a:pt x="132135" y="2873362"/>
                </a:lnTo>
                <a:lnTo>
                  <a:pt x="134396" y="2873362"/>
                </a:lnTo>
                <a:lnTo>
                  <a:pt x="133491" y="2870822"/>
                </a:lnTo>
                <a:lnTo>
                  <a:pt x="127160" y="2870822"/>
                </a:lnTo>
                <a:lnTo>
                  <a:pt x="128291" y="2865742"/>
                </a:lnTo>
                <a:lnTo>
                  <a:pt x="186911" y="2865742"/>
                </a:lnTo>
                <a:lnTo>
                  <a:pt x="185639" y="2868282"/>
                </a:lnTo>
                <a:lnTo>
                  <a:pt x="154605" y="2868282"/>
                </a:lnTo>
                <a:lnTo>
                  <a:pt x="154322" y="2873362"/>
                </a:lnTo>
                <a:lnTo>
                  <a:pt x="153389" y="2874632"/>
                </a:lnTo>
                <a:close/>
              </a:path>
              <a:path w="2830195" h="3338829">
                <a:moveTo>
                  <a:pt x="337390" y="2867012"/>
                </a:moveTo>
                <a:lnTo>
                  <a:pt x="332726" y="2865742"/>
                </a:lnTo>
                <a:lnTo>
                  <a:pt x="338944" y="2865742"/>
                </a:lnTo>
                <a:lnTo>
                  <a:pt x="337390" y="2867012"/>
                </a:lnTo>
                <a:close/>
              </a:path>
              <a:path w="2830195" h="3338829">
                <a:moveTo>
                  <a:pt x="217465" y="2868282"/>
                </a:moveTo>
                <a:lnTo>
                  <a:pt x="219801" y="2866738"/>
                </a:lnTo>
                <a:lnTo>
                  <a:pt x="219839" y="2867012"/>
                </a:lnTo>
                <a:lnTo>
                  <a:pt x="217465" y="2868282"/>
                </a:lnTo>
                <a:close/>
              </a:path>
              <a:path w="2830195" h="3338829">
                <a:moveTo>
                  <a:pt x="63622" y="2878442"/>
                </a:moveTo>
                <a:lnTo>
                  <a:pt x="60937" y="2877172"/>
                </a:lnTo>
                <a:lnTo>
                  <a:pt x="63453" y="2874632"/>
                </a:lnTo>
                <a:lnTo>
                  <a:pt x="66025" y="2870822"/>
                </a:lnTo>
                <a:lnTo>
                  <a:pt x="68710" y="2868282"/>
                </a:lnTo>
                <a:lnTo>
                  <a:pt x="69354" y="2869806"/>
                </a:lnTo>
                <a:lnTo>
                  <a:pt x="68201" y="2872092"/>
                </a:lnTo>
                <a:lnTo>
                  <a:pt x="128771" y="2872092"/>
                </a:lnTo>
                <a:lnTo>
                  <a:pt x="128997" y="2873362"/>
                </a:lnTo>
                <a:lnTo>
                  <a:pt x="130948" y="2874632"/>
                </a:lnTo>
                <a:lnTo>
                  <a:pt x="153389" y="2874632"/>
                </a:lnTo>
                <a:lnTo>
                  <a:pt x="151863" y="2877172"/>
                </a:lnTo>
                <a:lnTo>
                  <a:pt x="63227" y="2877172"/>
                </a:lnTo>
                <a:lnTo>
                  <a:pt x="63622" y="2878442"/>
                </a:lnTo>
                <a:close/>
              </a:path>
              <a:path w="2830195" h="3338829">
                <a:moveTo>
                  <a:pt x="162717" y="2886062"/>
                </a:moveTo>
                <a:lnTo>
                  <a:pt x="159014" y="2883522"/>
                </a:lnTo>
                <a:lnTo>
                  <a:pt x="157912" y="2883522"/>
                </a:lnTo>
                <a:lnTo>
                  <a:pt x="156753" y="2880982"/>
                </a:lnTo>
                <a:lnTo>
                  <a:pt x="155820" y="2878442"/>
                </a:lnTo>
                <a:lnTo>
                  <a:pt x="157318" y="2874632"/>
                </a:lnTo>
                <a:lnTo>
                  <a:pt x="154605" y="2868282"/>
                </a:lnTo>
                <a:lnTo>
                  <a:pt x="185639" y="2868282"/>
                </a:lnTo>
                <a:lnTo>
                  <a:pt x="185659" y="2869806"/>
                </a:lnTo>
                <a:lnTo>
                  <a:pt x="184565" y="2872092"/>
                </a:lnTo>
                <a:lnTo>
                  <a:pt x="183745" y="2872092"/>
                </a:lnTo>
                <a:lnTo>
                  <a:pt x="180749" y="2873362"/>
                </a:lnTo>
                <a:lnTo>
                  <a:pt x="181131" y="2874632"/>
                </a:lnTo>
                <a:lnTo>
                  <a:pt x="168568" y="2874632"/>
                </a:lnTo>
                <a:lnTo>
                  <a:pt x="168821" y="2875902"/>
                </a:lnTo>
                <a:lnTo>
                  <a:pt x="168735" y="2877414"/>
                </a:lnTo>
                <a:lnTo>
                  <a:pt x="168369" y="2878442"/>
                </a:lnTo>
                <a:lnTo>
                  <a:pt x="166787" y="2882252"/>
                </a:lnTo>
                <a:lnTo>
                  <a:pt x="166999" y="2882252"/>
                </a:lnTo>
                <a:lnTo>
                  <a:pt x="165967" y="2883522"/>
                </a:lnTo>
                <a:lnTo>
                  <a:pt x="162717" y="2886062"/>
                </a:lnTo>
                <a:close/>
              </a:path>
              <a:path w="2830195" h="3338829">
                <a:moveTo>
                  <a:pt x="213027" y="2910192"/>
                </a:moveTo>
                <a:lnTo>
                  <a:pt x="192027" y="2910192"/>
                </a:lnTo>
                <a:lnTo>
                  <a:pt x="190548" y="2906815"/>
                </a:lnTo>
                <a:lnTo>
                  <a:pt x="190438" y="2905340"/>
                </a:lnTo>
                <a:lnTo>
                  <a:pt x="190840" y="2900032"/>
                </a:lnTo>
                <a:lnTo>
                  <a:pt x="196097" y="2897492"/>
                </a:lnTo>
                <a:lnTo>
                  <a:pt x="195334" y="2897492"/>
                </a:lnTo>
                <a:lnTo>
                  <a:pt x="194316" y="2896222"/>
                </a:lnTo>
                <a:lnTo>
                  <a:pt x="194232" y="2894952"/>
                </a:lnTo>
                <a:lnTo>
                  <a:pt x="194118" y="2892412"/>
                </a:lnTo>
                <a:lnTo>
                  <a:pt x="196097" y="2891142"/>
                </a:lnTo>
                <a:lnTo>
                  <a:pt x="196323" y="2887332"/>
                </a:lnTo>
                <a:lnTo>
                  <a:pt x="193496" y="2884792"/>
                </a:lnTo>
                <a:lnTo>
                  <a:pt x="192337" y="2880982"/>
                </a:lnTo>
                <a:lnTo>
                  <a:pt x="192337" y="2879712"/>
                </a:lnTo>
                <a:lnTo>
                  <a:pt x="193016" y="2877172"/>
                </a:lnTo>
                <a:lnTo>
                  <a:pt x="194118" y="2877172"/>
                </a:lnTo>
                <a:lnTo>
                  <a:pt x="195504" y="2873362"/>
                </a:lnTo>
                <a:lnTo>
                  <a:pt x="194627" y="2873362"/>
                </a:lnTo>
                <a:lnTo>
                  <a:pt x="198330" y="2868282"/>
                </a:lnTo>
                <a:lnTo>
                  <a:pt x="201863" y="2869552"/>
                </a:lnTo>
                <a:lnTo>
                  <a:pt x="225553" y="2869552"/>
                </a:lnTo>
                <a:lnTo>
                  <a:pt x="225633" y="2870822"/>
                </a:lnTo>
                <a:lnTo>
                  <a:pt x="212066" y="2870822"/>
                </a:lnTo>
                <a:lnTo>
                  <a:pt x="213027" y="2872092"/>
                </a:lnTo>
                <a:lnTo>
                  <a:pt x="213564" y="2873362"/>
                </a:lnTo>
                <a:lnTo>
                  <a:pt x="213564" y="2874632"/>
                </a:lnTo>
                <a:lnTo>
                  <a:pt x="225873" y="2874632"/>
                </a:lnTo>
                <a:lnTo>
                  <a:pt x="225953" y="2875902"/>
                </a:lnTo>
                <a:lnTo>
                  <a:pt x="213649" y="2875902"/>
                </a:lnTo>
                <a:lnTo>
                  <a:pt x="212971" y="2879712"/>
                </a:lnTo>
                <a:lnTo>
                  <a:pt x="211331" y="2880982"/>
                </a:lnTo>
                <a:lnTo>
                  <a:pt x="206414" y="2880982"/>
                </a:lnTo>
                <a:lnTo>
                  <a:pt x="207544" y="2882252"/>
                </a:lnTo>
                <a:lnTo>
                  <a:pt x="208420" y="2883522"/>
                </a:lnTo>
                <a:lnTo>
                  <a:pt x="208533" y="2887332"/>
                </a:lnTo>
                <a:lnTo>
                  <a:pt x="206244" y="2889872"/>
                </a:lnTo>
                <a:lnTo>
                  <a:pt x="206215" y="2892412"/>
                </a:lnTo>
                <a:lnTo>
                  <a:pt x="207572" y="2893682"/>
                </a:lnTo>
                <a:lnTo>
                  <a:pt x="207346" y="2897492"/>
                </a:lnTo>
                <a:lnTo>
                  <a:pt x="205509" y="2900032"/>
                </a:lnTo>
                <a:lnTo>
                  <a:pt x="203134" y="2900032"/>
                </a:lnTo>
                <a:lnTo>
                  <a:pt x="207827" y="2903842"/>
                </a:lnTo>
                <a:lnTo>
                  <a:pt x="213027" y="2910192"/>
                </a:lnTo>
                <a:close/>
              </a:path>
              <a:path w="2830195" h="3338829">
                <a:moveTo>
                  <a:pt x="406241" y="2882252"/>
                </a:moveTo>
                <a:lnTo>
                  <a:pt x="401507" y="2882252"/>
                </a:lnTo>
                <a:lnTo>
                  <a:pt x="398024" y="2878442"/>
                </a:lnTo>
                <a:lnTo>
                  <a:pt x="398045" y="2872092"/>
                </a:lnTo>
                <a:lnTo>
                  <a:pt x="401733" y="2869552"/>
                </a:lnTo>
                <a:lnTo>
                  <a:pt x="406394" y="2869552"/>
                </a:lnTo>
                <a:lnTo>
                  <a:pt x="409862" y="2873362"/>
                </a:lnTo>
                <a:lnTo>
                  <a:pt x="409973" y="2878442"/>
                </a:lnTo>
                <a:lnTo>
                  <a:pt x="406241" y="2882252"/>
                </a:lnTo>
                <a:close/>
              </a:path>
              <a:path w="2830195" h="3338829">
                <a:moveTo>
                  <a:pt x="68201" y="2872092"/>
                </a:moveTo>
                <a:lnTo>
                  <a:pt x="69354" y="2869806"/>
                </a:lnTo>
                <a:lnTo>
                  <a:pt x="69784" y="2870822"/>
                </a:lnTo>
                <a:lnTo>
                  <a:pt x="69976" y="2871606"/>
                </a:lnTo>
                <a:lnTo>
                  <a:pt x="68201" y="2872092"/>
                </a:lnTo>
                <a:close/>
              </a:path>
              <a:path w="2830195" h="3338829">
                <a:moveTo>
                  <a:pt x="128771" y="2872092"/>
                </a:moveTo>
                <a:lnTo>
                  <a:pt x="70095" y="2872092"/>
                </a:lnTo>
                <a:lnTo>
                  <a:pt x="72836" y="2870822"/>
                </a:lnTo>
                <a:lnTo>
                  <a:pt x="125719" y="2870822"/>
                </a:lnTo>
                <a:lnTo>
                  <a:pt x="128771" y="2872092"/>
                </a:lnTo>
                <a:close/>
              </a:path>
              <a:path w="2830195" h="3338829">
                <a:moveTo>
                  <a:pt x="225873" y="2874632"/>
                </a:moveTo>
                <a:lnTo>
                  <a:pt x="213564" y="2874632"/>
                </a:lnTo>
                <a:lnTo>
                  <a:pt x="213677" y="2873362"/>
                </a:lnTo>
                <a:lnTo>
                  <a:pt x="214299" y="2872092"/>
                </a:lnTo>
                <a:lnTo>
                  <a:pt x="215486" y="2870822"/>
                </a:lnTo>
                <a:lnTo>
                  <a:pt x="225633" y="2870822"/>
                </a:lnTo>
                <a:lnTo>
                  <a:pt x="225873" y="2874632"/>
                </a:lnTo>
                <a:close/>
              </a:path>
              <a:path w="2830195" h="3338829">
                <a:moveTo>
                  <a:pt x="291432" y="2873362"/>
                </a:moveTo>
                <a:lnTo>
                  <a:pt x="282416" y="2873362"/>
                </a:lnTo>
                <a:lnTo>
                  <a:pt x="280692" y="2872092"/>
                </a:lnTo>
                <a:lnTo>
                  <a:pt x="279872" y="2870822"/>
                </a:lnTo>
                <a:lnTo>
                  <a:pt x="337856" y="2870822"/>
                </a:lnTo>
                <a:lnTo>
                  <a:pt x="338040" y="2872092"/>
                </a:lnTo>
                <a:lnTo>
                  <a:pt x="291093" y="2872092"/>
                </a:lnTo>
                <a:lnTo>
                  <a:pt x="291432" y="2873362"/>
                </a:lnTo>
                <a:close/>
              </a:path>
              <a:path w="2830195" h="3338829">
                <a:moveTo>
                  <a:pt x="70095" y="2872092"/>
                </a:moveTo>
                <a:lnTo>
                  <a:pt x="68201" y="2872092"/>
                </a:lnTo>
                <a:lnTo>
                  <a:pt x="69976" y="2871606"/>
                </a:lnTo>
                <a:lnTo>
                  <a:pt x="70095" y="2872092"/>
                </a:lnTo>
                <a:close/>
              </a:path>
              <a:path w="2830195" h="3338829">
                <a:moveTo>
                  <a:pt x="182812" y="2873362"/>
                </a:moveTo>
                <a:lnTo>
                  <a:pt x="183745" y="2872092"/>
                </a:lnTo>
                <a:lnTo>
                  <a:pt x="184565" y="2872092"/>
                </a:lnTo>
                <a:lnTo>
                  <a:pt x="182812" y="2873362"/>
                </a:lnTo>
                <a:close/>
              </a:path>
              <a:path w="2830195" h="3338829">
                <a:moveTo>
                  <a:pt x="291432" y="2873362"/>
                </a:moveTo>
                <a:lnTo>
                  <a:pt x="291093" y="2872092"/>
                </a:lnTo>
                <a:lnTo>
                  <a:pt x="291432" y="2872092"/>
                </a:lnTo>
                <a:lnTo>
                  <a:pt x="291432" y="2873362"/>
                </a:lnTo>
                <a:close/>
              </a:path>
              <a:path w="2830195" h="3338829">
                <a:moveTo>
                  <a:pt x="286014" y="2886062"/>
                </a:moveTo>
                <a:lnTo>
                  <a:pt x="282925" y="2886062"/>
                </a:lnTo>
                <a:lnTo>
                  <a:pt x="280296" y="2878442"/>
                </a:lnTo>
                <a:lnTo>
                  <a:pt x="284677" y="2873362"/>
                </a:lnTo>
                <a:lnTo>
                  <a:pt x="291432" y="2873362"/>
                </a:lnTo>
                <a:lnTo>
                  <a:pt x="291432" y="2872092"/>
                </a:lnTo>
                <a:lnTo>
                  <a:pt x="304857" y="2872092"/>
                </a:lnTo>
                <a:lnTo>
                  <a:pt x="304575" y="2873362"/>
                </a:lnTo>
                <a:lnTo>
                  <a:pt x="303190" y="2874632"/>
                </a:lnTo>
                <a:lnTo>
                  <a:pt x="302851" y="2875902"/>
                </a:lnTo>
                <a:lnTo>
                  <a:pt x="302399" y="2877172"/>
                </a:lnTo>
                <a:lnTo>
                  <a:pt x="303444" y="2878442"/>
                </a:lnTo>
                <a:lnTo>
                  <a:pt x="302003" y="2882252"/>
                </a:lnTo>
                <a:lnTo>
                  <a:pt x="286938" y="2882252"/>
                </a:lnTo>
                <a:lnTo>
                  <a:pt x="286014" y="2886062"/>
                </a:lnTo>
                <a:close/>
              </a:path>
              <a:path w="2830195" h="3338829">
                <a:moveTo>
                  <a:pt x="317068" y="2884792"/>
                </a:moveTo>
                <a:lnTo>
                  <a:pt x="312283" y="2882252"/>
                </a:lnTo>
                <a:lnTo>
                  <a:pt x="311330" y="2875902"/>
                </a:lnTo>
                <a:lnTo>
                  <a:pt x="308503" y="2875902"/>
                </a:lnTo>
                <a:lnTo>
                  <a:pt x="306017" y="2874632"/>
                </a:lnTo>
                <a:lnTo>
                  <a:pt x="304857" y="2872092"/>
                </a:lnTo>
                <a:lnTo>
                  <a:pt x="338040" y="2872092"/>
                </a:lnTo>
                <a:lnTo>
                  <a:pt x="338407" y="2874632"/>
                </a:lnTo>
                <a:lnTo>
                  <a:pt x="337955" y="2875902"/>
                </a:lnTo>
                <a:lnTo>
                  <a:pt x="337588" y="2878442"/>
                </a:lnTo>
                <a:lnTo>
                  <a:pt x="325774" y="2878442"/>
                </a:lnTo>
                <a:lnTo>
                  <a:pt x="322595" y="2883522"/>
                </a:lnTo>
                <a:lnTo>
                  <a:pt x="317068" y="2884792"/>
                </a:lnTo>
                <a:close/>
              </a:path>
              <a:path w="2830195" h="3338829">
                <a:moveTo>
                  <a:pt x="182275" y="2878442"/>
                </a:moveTo>
                <a:lnTo>
                  <a:pt x="170744" y="2878442"/>
                </a:lnTo>
                <a:lnTo>
                  <a:pt x="169943" y="2877414"/>
                </a:lnTo>
                <a:lnTo>
                  <a:pt x="169868" y="2877172"/>
                </a:lnTo>
                <a:lnTo>
                  <a:pt x="169020" y="2875902"/>
                </a:lnTo>
                <a:lnTo>
                  <a:pt x="168568" y="2874632"/>
                </a:lnTo>
                <a:lnTo>
                  <a:pt x="181131" y="2874632"/>
                </a:lnTo>
                <a:lnTo>
                  <a:pt x="182275" y="2878442"/>
                </a:lnTo>
                <a:close/>
              </a:path>
              <a:path w="2830195" h="3338829">
                <a:moveTo>
                  <a:pt x="225152" y="2906382"/>
                </a:moveTo>
                <a:lnTo>
                  <a:pt x="227272" y="2902572"/>
                </a:lnTo>
                <a:lnTo>
                  <a:pt x="224616" y="2902572"/>
                </a:lnTo>
                <a:lnTo>
                  <a:pt x="222411" y="2901302"/>
                </a:lnTo>
                <a:lnTo>
                  <a:pt x="219471" y="2898762"/>
                </a:lnTo>
                <a:lnTo>
                  <a:pt x="219104" y="2897492"/>
                </a:lnTo>
                <a:lnTo>
                  <a:pt x="218397" y="2896222"/>
                </a:lnTo>
                <a:lnTo>
                  <a:pt x="216984" y="2896222"/>
                </a:lnTo>
                <a:lnTo>
                  <a:pt x="214158" y="2893682"/>
                </a:lnTo>
                <a:lnTo>
                  <a:pt x="210908" y="2891142"/>
                </a:lnTo>
                <a:lnTo>
                  <a:pt x="209833" y="2883522"/>
                </a:lnTo>
                <a:lnTo>
                  <a:pt x="217521" y="2879712"/>
                </a:lnTo>
                <a:lnTo>
                  <a:pt x="213649" y="2875902"/>
                </a:lnTo>
                <a:lnTo>
                  <a:pt x="225953" y="2875902"/>
                </a:lnTo>
                <a:lnTo>
                  <a:pt x="226113" y="2878442"/>
                </a:lnTo>
                <a:lnTo>
                  <a:pt x="229138" y="2880982"/>
                </a:lnTo>
                <a:lnTo>
                  <a:pt x="232501" y="2880982"/>
                </a:lnTo>
                <a:lnTo>
                  <a:pt x="237080" y="2884792"/>
                </a:lnTo>
                <a:lnTo>
                  <a:pt x="235441" y="2886062"/>
                </a:lnTo>
                <a:lnTo>
                  <a:pt x="254597" y="2886062"/>
                </a:lnTo>
                <a:lnTo>
                  <a:pt x="257162" y="2890454"/>
                </a:lnTo>
                <a:lnTo>
                  <a:pt x="255311" y="2892412"/>
                </a:lnTo>
                <a:lnTo>
                  <a:pt x="255676" y="2893437"/>
                </a:lnTo>
                <a:lnTo>
                  <a:pt x="248527" y="2896222"/>
                </a:lnTo>
                <a:lnTo>
                  <a:pt x="248301" y="2901302"/>
                </a:lnTo>
                <a:lnTo>
                  <a:pt x="264807" y="2901302"/>
                </a:lnTo>
                <a:lnTo>
                  <a:pt x="265599" y="2902572"/>
                </a:lnTo>
                <a:lnTo>
                  <a:pt x="264553" y="2905112"/>
                </a:lnTo>
                <a:lnTo>
                  <a:pt x="227102" y="2905112"/>
                </a:lnTo>
                <a:lnTo>
                  <a:pt x="225152" y="2906382"/>
                </a:lnTo>
                <a:close/>
              </a:path>
              <a:path w="2830195" h="3338829">
                <a:moveTo>
                  <a:pt x="351804" y="2902572"/>
                </a:moveTo>
                <a:lnTo>
                  <a:pt x="344569" y="2897492"/>
                </a:lnTo>
                <a:lnTo>
                  <a:pt x="349091" y="2891142"/>
                </a:lnTo>
                <a:lnTo>
                  <a:pt x="341884" y="2891142"/>
                </a:lnTo>
                <a:lnTo>
                  <a:pt x="339510" y="2880982"/>
                </a:lnTo>
                <a:lnTo>
                  <a:pt x="351720" y="2875902"/>
                </a:lnTo>
                <a:lnTo>
                  <a:pt x="356638" y="2880982"/>
                </a:lnTo>
                <a:lnTo>
                  <a:pt x="355599" y="2884792"/>
                </a:lnTo>
                <a:lnTo>
                  <a:pt x="355394" y="2884792"/>
                </a:lnTo>
                <a:lnTo>
                  <a:pt x="354433" y="2887332"/>
                </a:lnTo>
                <a:lnTo>
                  <a:pt x="354009" y="2888602"/>
                </a:lnTo>
                <a:lnTo>
                  <a:pt x="359295" y="2888602"/>
                </a:lnTo>
                <a:lnTo>
                  <a:pt x="363110" y="2894952"/>
                </a:lnTo>
                <a:lnTo>
                  <a:pt x="359916" y="2898762"/>
                </a:lnTo>
                <a:lnTo>
                  <a:pt x="367520" y="2898762"/>
                </a:lnTo>
                <a:lnTo>
                  <a:pt x="370402" y="2901302"/>
                </a:lnTo>
                <a:lnTo>
                  <a:pt x="357683" y="2901302"/>
                </a:lnTo>
                <a:lnTo>
                  <a:pt x="351804" y="2902572"/>
                </a:lnTo>
                <a:close/>
              </a:path>
              <a:path w="2830195" h="3338829">
                <a:moveTo>
                  <a:pt x="147652" y="2883522"/>
                </a:moveTo>
                <a:lnTo>
                  <a:pt x="65968" y="2883522"/>
                </a:lnTo>
                <a:lnTo>
                  <a:pt x="63227" y="2877172"/>
                </a:lnTo>
                <a:lnTo>
                  <a:pt x="151863" y="2877172"/>
                </a:lnTo>
                <a:lnTo>
                  <a:pt x="149545" y="2879712"/>
                </a:lnTo>
                <a:lnTo>
                  <a:pt x="141406" y="2879712"/>
                </a:lnTo>
                <a:lnTo>
                  <a:pt x="142564" y="2880982"/>
                </a:lnTo>
                <a:lnTo>
                  <a:pt x="144882" y="2880982"/>
                </a:lnTo>
                <a:lnTo>
                  <a:pt x="147369" y="2882252"/>
                </a:lnTo>
                <a:lnTo>
                  <a:pt x="147652" y="2883522"/>
                </a:lnTo>
                <a:close/>
              </a:path>
              <a:path w="2830195" h="3338829">
                <a:moveTo>
                  <a:pt x="185469" y="2883522"/>
                </a:moveTo>
                <a:lnTo>
                  <a:pt x="170744" y="2883522"/>
                </a:lnTo>
                <a:lnTo>
                  <a:pt x="174616" y="2880982"/>
                </a:lnTo>
                <a:lnTo>
                  <a:pt x="172298" y="2880982"/>
                </a:lnTo>
                <a:lnTo>
                  <a:pt x="170602" y="2879712"/>
                </a:lnTo>
                <a:lnTo>
                  <a:pt x="169585" y="2877172"/>
                </a:lnTo>
                <a:lnTo>
                  <a:pt x="169755" y="2877172"/>
                </a:lnTo>
                <a:lnTo>
                  <a:pt x="169943" y="2877414"/>
                </a:lnTo>
                <a:lnTo>
                  <a:pt x="170264" y="2878442"/>
                </a:lnTo>
                <a:lnTo>
                  <a:pt x="182275" y="2878442"/>
                </a:lnTo>
                <a:lnTo>
                  <a:pt x="179252" y="2879712"/>
                </a:lnTo>
                <a:lnTo>
                  <a:pt x="182417" y="2879712"/>
                </a:lnTo>
                <a:lnTo>
                  <a:pt x="185102" y="2882252"/>
                </a:lnTo>
                <a:lnTo>
                  <a:pt x="185469" y="2883522"/>
                </a:lnTo>
                <a:close/>
              </a:path>
              <a:path w="2830195" h="3338829">
                <a:moveTo>
                  <a:pt x="169943" y="2877414"/>
                </a:moveTo>
                <a:lnTo>
                  <a:pt x="169755" y="2877172"/>
                </a:lnTo>
                <a:lnTo>
                  <a:pt x="169943" y="2877414"/>
                </a:lnTo>
                <a:close/>
              </a:path>
              <a:path w="2830195" h="3338829">
                <a:moveTo>
                  <a:pt x="27642" y="2940672"/>
                </a:moveTo>
                <a:lnTo>
                  <a:pt x="35839" y="2915272"/>
                </a:lnTo>
                <a:lnTo>
                  <a:pt x="40001" y="2907652"/>
                </a:lnTo>
                <a:lnTo>
                  <a:pt x="44162" y="2901302"/>
                </a:lnTo>
                <a:lnTo>
                  <a:pt x="48451" y="2894952"/>
                </a:lnTo>
                <a:lnTo>
                  <a:pt x="53165" y="2888602"/>
                </a:lnTo>
                <a:lnTo>
                  <a:pt x="53362" y="2887332"/>
                </a:lnTo>
                <a:lnTo>
                  <a:pt x="53532" y="2887332"/>
                </a:lnTo>
                <a:lnTo>
                  <a:pt x="55624" y="2884792"/>
                </a:lnTo>
                <a:lnTo>
                  <a:pt x="57800" y="2882252"/>
                </a:lnTo>
                <a:lnTo>
                  <a:pt x="60118" y="2878442"/>
                </a:lnTo>
                <a:lnTo>
                  <a:pt x="62096" y="2880982"/>
                </a:lnTo>
                <a:lnTo>
                  <a:pt x="62068" y="2883522"/>
                </a:lnTo>
                <a:lnTo>
                  <a:pt x="63311" y="2886062"/>
                </a:lnTo>
                <a:lnTo>
                  <a:pt x="150280" y="2886062"/>
                </a:lnTo>
                <a:lnTo>
                  <a:pt x="156527" y="2891142"/>
                </a:lnTo>
                <a:lnTo>
                  <a:pt x="152909" y="2893682"/>
                </a:lnTo>
                <a:lnTo>
                  <a:pt x="153503" y="2894952"/>
                </a:lnTo>
                <a:lnTo>
                  <a:pt x="131428" y="2894952"/>
                </a:lnTo>
                <a:lnTo>
                  <a:pt x="131924" y="2898660"/>
                </a:lnTo>
                <a:lnTo>
                  <a:pt x="131654" y="2898762"/>
                </a:lnTo>
                <a:lnTo>
                  <a:pt x="131051" y="2900032"/>
                </a:lnTo>
                <a:lnTo>
                  <a:pt x="84538" y="2900032"/>
                </a:lnTo>
                <a:lnTo>
                  <a:pt x="82447" y="2902572"/>
                </a:lnTo>
                <a:lnTo>
                  <a:pt x="79111" y="2902572"/>
                </a:lnTo>
                <a:lnTo>
                  <a:pt x="76737" y="2903842"/>
                </a:lnTo>
                <a:lnTo>
                  <a:pt x="78150" y="2905112"/>
                </a:lnTo>
                <a:lnTo>
                  <a:pt x="78631" y="2906382"/>
                </a:lnTo>
                <a:lnTo>
                  <a:pt x="78659" y="2907652"/>
                </a:lnTo>
                <a:lnTo>
                  <a:pt x="114187" y="2907652"/>
                </a:lnTo>
                <a:lnTo>
                  <a:pt x="116250" y="2910192"/>
                </a:lnTo>
                <a:lnTo>
                  <a:pt x="116458" y="2912732"/>
                </a:lnTo>
                <a:lnTo>
                  <a:pt x="51243" y="2912732"/>
                </a:lnTo>
                <a:lnTo>
                  <a:pt x="48473" y="2914002"/>
                </a:lnTo>
                <a:lnTo>
                  <a:pt x="50027" y="2917812"/>
                </a:lnTo>
                <a:lnTo>
                  <a:pt x="46862" y="2925432"/>
                </a:lnTo>
                <a:lnTo>
                  <a:pt x="42792" y="2927972"/>
                </a:lnTo>
                <a:lnTo>
                  <a:pt x="38156" y="2927972"/>
                </a:lnTo>
                <a:lnTo>
                  <a:pt x="38665" y="2929242"/>
                </a:lnTo>
                <a:lnTo>
                  <a:pt x="37365" y="2930512"/>
                </a:lnTo>
                <a:lnTo>
                  <a:pt x="38467" y="2930512"/>
                </a:lnTo>
                <a:lnTo>
                  <a:pt x="38637" y="2934322"/>
                </a:lnTo>
                <a:lnTo>
                  <a:pt x="36771" y="2934322"/>
                </a:lnTo>
                <a:lnTo>
                  <a:pt x="34936" y="2938170"/>
                </a:lnTo>
                <a:lnTo>
                  <a:pt x="27642" y="2940672"/>
                </a:lnTo>
                <a:close/>
              </a:path>
              <a:path w="2830195" h="3338829">
                <a:moveTo>
                  <a:pt x="331624" y="2892412"/>
                </a:moveTo>
                <a:lnTo>
                  <a:pt x="323569" y="2886062"/>
                </a:lnTo>
                <a:lnTo>
                  <a:pt x="327611" y="2880982"/>
                </a:lnTo>
                <a:lnTo>
                  <a:pt x="325774" y="2878442"/>
                </a:lnTo>
                <a:lnTo>
                  <a:pt x="336627" y="2878442"/>
                </a:lnTo>
                <a:lnTo>
                  <a:pt x="336485" y="2880982"/>
                </a:lnTo>
                <a:lnTo>
                  <a:pt x="337870" y="2882252"/>
                </a:lnTo>
                <a:lnTo>
                  <a:pt x="337984" y="2888602"/>
                </a:lnTo>
                <a:lnTo>
                  <a:pt x="331624" y="2892412"/>
                </a:lnTo>
                <a:close/>
              </a:path>
              <a:path w="2830195" h="3338829">
                <a:moveTo>
                  <a:pt x="380578" y="2879712"/>
                </a:moveTo>
                <a:lnTo>
                  <a:pt x="383913" y="2878442"/>
                </a:lnTo>
                <a:lnTo>
                  <a:pt x="383939" y="2878945"/>
                </a:lnTo>
                <a:lnTo>
                  <a:pt x="380578" y="2879712"/>
                </a:lnTo>
                <a:close/>
              </a:path>
              <a:path w="2830195" h="3338829">
                <a:moveTo>
                  <a:pt x="383939" y="2878945"/>
                </a:moveTo>
                <a:lnTo>
                  <a:pt x="383913" y="2878442"/>
                </a:lnTo>
                <a:lnTo>
                  <a:pt x="386146" y="2878442"/>
                </a:lnTo>
                <a:lnTo>
                  <a:pt x="383939" y="2878945"/>
                </a:lnTo>
                <a:close/>
              </a:path>
              <a:path w="2830195" h="3338829">
                <a:moveTo>
                  <a:pt x="383630" y="2892412"/>
                </a:moveTo>
                <a:lnTo>
                  <a:pt x="375236" y="2892412"/>
                </a:lnTo>
                <a:lnTo>
                  <a:pt x="373935" y="2882252"/>
                </a:lnTo>
                <a:lnTo>
                  <a:pt x="379871" y="2879712"/>
                </a:lnTo>
                <a:lnTo>
                  <a:pt x="380578" y="2879712"/>
                </a:lnTo>
                <a:lnTo>
                  <a:pt x="383939" y="2878945"/>
                </a:lnTo>
                <a:lnTo>
                  <a:pt x="384111" y="2882252"/>
                </a:lnTo>
                <a:lnTo>
                  <a:pt x="400476" y="2882252"/>
                </a:lnTo>
                <a:lnTo>
                  <a:pt x="401719" y="2884792"/>
                </a:lnTo>
                <a:lnTo>
                  <a:pt x="401606" y="2891142"/>
                </a:lnTo>
                <a:lnTo>
                  <a:pt x="385269" y="2891142"/>
                </a:lnTo>
                <a:lnTo>
                  <a:pt x="383630" y="2892412"/>
                </a:lnTo>
                <a:close/>
              </a:path>
              <a:path w="2830195" h="3338829">
                <a:moveTo>
                  <a:pt x="148387" y="2880982"/>
                </a:moveTo>
                <a:lnTo>
                  <a:pt x="142593" y="2880982"/>
                </a:lnTo>
                <a:lnTo>
                  <a:pt x="142112" y="2879712"/>
                </a:lnTo>
                <a:lnTo>
                  <a:pt x="149545" y="2879712"/>
                </a:lnTo>
                <a:lnTo>
                  <a:pt x="148387" y="2880982"/>
                </a:lnTo>
                <a:close/>
              </a:path>
              <a:path w="2830195" h="3338829">
                <a:moveTo>
                  <a:pt x="400476" y="2882252"/>
                </a:moveTo>
                <a:lnTo>
                  <a:pt x="387954" y="2882252"/>
                </a:lnTo>
                <a:lnTo>
                  <a:pt x="390131" y="2879712"/>
                </a:lnTo>
                <a:lnTo>
                  <a:pt x="397027" y="2879712"/>
                </a:lnTo>
                <a:lnTo>
                  <a:pt x="400476" y="2882252"/>
                </a:lnTo>
                <a:close/>
              </a:path>
              <a:path w="2830195" h="3338829">
                <a:moveTo>
                  <a:pt x="166999" y="2882252"/>
                </a:moveTo>
                <a:lnTo>
                  <a:pt x="166787" y="2882252"/>
                </a:lnTo>
                <a:lnTo>
                  <a:pt x="168031" y="2880982"/>
                </a:lnTo>
                <a:lnTo>
                  <a:pt x="166999" y="2882252"/>
                </a:lnTo>
                <a:close/>
              </a:path>
              <a:path w="2830195" h="3338829">
                <a:moveTo>
                  <a:pt x="209692" y="2882252"/>
                </a:moveTo>
                <a:lnTo>
                  <a:pt x="206414" y="2880982"/>
                </a:lnTo>
                <a:lnTo>
                  <a:pt x="211331" y="2880982"/>
                </a:lnTo>
                <a:lnTo>
                  <a:pt x="209692" y="2882252"/>
                </a:lnTo>
                <a:close/>
              </a:path>
              <a:path w="2830195" h="3338829">
                <a:moveTo>
                  <a:pt x="149574" y="2886062"/>
                </a:moveTo>
                <a:lnTo>
                  <a:pt x="63311" y="2886062"/>
                </a:lnTo>
                <a:lnTo>
                  <a:pt x="64442" y="2882252"/>
                </a:lnTo>
                <a:lnTo>
                  <a:pt x="65968" y="2883522"/>
                </a:lnTo>
                <a:lnTo>
                  <a:pt x="147652" y="2883522"/>
                </a:lnTo>
                <a:lnTo>
                  <a:pt x="147934" y="2884792"/>
                </a:lnTo>
                <a:lnTo>
                  <a:pt x="149574" y="2886062"/>
                </a:lnTo>
                <a:close/>
              </a:path>
              <a:path w="2830195" h="3338829">
                <a:moveTo>
                  <a:pt x="166764" y="2905112"/>
                </a:moveTo>
                <a:lnTo>
                  <a:pt x="130863" y="2905112"/>
                </a:lnTo>
                <a:lnTo>
                  <a:pt x="129845" y="2902572"/>
                </a:lnTo>
                <a:lnTo>
                  <a:pt x="130008" y="2902228"/>
                </a:lnTo>
                <a:lnTo>
                  <a:pt x="132276" y="2901302"/>
                </a:lnTo>
                <a:lnTo>
                  <a:pt x="131924" y="2898660"/>
                </a:lnTo>
                <a:lnTo>
                  <a:pt x="135018" y="2897492"/>
                </a:lnTo>
                <a:lnTo>
                  <a:pt x="166250" y="2897492"/>
                </a:lnTo>
                <a:lnTo>
                  <a:pt x="165543" y="2893682"/>
                </a:lnTo>
                <a:lnTo>
                  <a:pt x="168285" y="2889872"/>
                </a:lnTo>
                <a:lnTo>
                  <a:pt x="170659" y="2882252"/>
                </a:lnTo>
                <a:lnTo>
                  <a:pt x="170744" y="2883522"/>
                </a:lnTo>
                <a:lnTo>
                  <a:pt x="185469" y="2883522"/>
                </a:lnTo>
                <a:lnTo>
                  <a:pt x="185837" y="2884792"/>
                </a:lnTo>
                <a:lnTo>
                  <a:pt x="186572" y="2888602"/>
                </a:lnTo>
                <a:lnTo>
                  <a:pt x="184283" y="2889872"/>
                </a:lnTo>
                <a:lnTo>
                  <a:pt x="183859" y="2892412"/>
                </a:lnTo>
                <a:lnTo>
                  <a:pt x="183717" y="2892412"/>
                </a:lnTo>
                <a:lnTo>
                  <a:pt x="184084" y="2894952"/>
                </a:lnTo>
                <a:lnTo>
                  <a:pt x="185865" y="2898762"/>
                </a:lnTo>
                <a:lnTo>
                  <a:pt x="167098" y="2898762"/>
                </a:lnTo>
                <a:lnTo>
                  <a:pt x="167002" y="2902572"/>
                </a:lnTo>
                <a:lnTo>
                  <a:pt x="166764" y="2905112"/>
                </a:lnTo>
                <a:close/>
              </a:path>
              <a:path w="2830195" h="3338829">
                <a:moveTo>
                  <a:pt x="254597" y="2886062"/>
                </a:moveTo>
                <a:lnTo>
                  <a:pt x="241970" y="2886062"/>
                </a:lnTo>
                <a:lnTo>
                  <a:pt x="243863" y="2884792"/>
                </a:lnTo>
                <a:lnTo>
                  <a:pt x="244598" y="2883522"/>
                </a:lnTo>
                <a:lnTo>
                  <a:pt x="249799" y="2882252"/>
                </a:lnTo>
                <a:lnTo>
                  <a:pt x="252371" y="2882252"/>
                </a:lnTo>
                <a:lnTo>
                  <a:pt x="254597" y="2886062"/>
                </a:lnTo>
                <a:close/>
              </a:path>
              <a:path w="2830195" h="3338829">
                <a:moveTo>
                  <a:pt x="291629" y="2884478"/>
                </a:moveTo>
                <a:lnTo>
                  <a:pt x="286938" y="2882252"/>
                </a:lnTo>
                <a:lnTo>
                  <a:pt x="302003" y="2882252"/>
                </a:lnTo>
                <a:lnTo>
                  <a:pt x="301523" y="2883522"/>
                </a:lnTo>
                <a:lnTo>
                  <a:pt x="291969" y="2883522"/>
                </a:lnTo>
                <a:lnTo>
                  <a:pt x="291629" y="2884478"/>
                </a:lnTo>
                <a:close/>
              </a:path>
              <a:path w="2830195" h="3338829">
                <a:moveTo>
                  <a:pt x="298837" y="2884792"/>
                </a:moveTo>
                <a:lnTo>
                  <a:pt x="295248" y="2884792"/>
                </a:lnTo>
                <a:lnTo>
                  <a:pt x="294004" y="2883522"/>
                </a:lnTo>
                <a:lnTo>
                  <a:pt x="301523" y="2883522"/>
                </a:lnTo>
                <a:lnTo>
                  <a:pt x="298837" y="2884792"/>
                </a:lnTo>
                <a:close/>
              </a:path>
              <a:path w="2830195" h="3338829">
                <a:moveTo>
                  <a:pt x="295693" y="2897492"/>
                </a:moveTo>
                <a:lnTo>
                  <a:pt x="290754" y="2897492"/>
                </a:lnTo>
                <a:lnTo>
                  <a:pt x="283857" y="2894952"/>
                </a:lnTo>
                <a:lnTo>
                  <a:pt x="286014" y="2886062"/>
                </a:lnTo>
                <a:lnTo>
                  <a:pt x="291065" y="2886062"/>
                </a:lnTo>
                <a:lnTo>
                  <a:pt x="291629" y="2884478"/>
                </a:lnTo>
                <a:lnTo>
                  <a:pt x="294965" y="2886062"/>
                </a:lnTo>
                <a:lnTo>
                  <a:pt x="298723" y="2889872"/>
                </a:lnTo>
                <a:lnTo>
                  <a:pt x="298657" y="2893682"/>
                </a:lnTo>
                <a:lnTo>
                  <a:pt x="295693" y="2897492"/>
                </a:lnTo>
                <a:close/>
              </a:path>
              <a:path w="2830195" h="3338829">
                <a:moveTo>
                  <a:pt x="274389" y="2902572"/>
                </a:moveTo>
                <a:lnTo>
                  <a:pt x="268990" y="2902572"/>
                </a:lnTo>
                <a:lnTo>
                  <a:pt x="264807" y="2901302"/>
                </a:lnTo>
                <a:lnTo>
                  <a:pt x="248301" y="2901302"/>
                </a:lnTo>
                <a:lnTo>
                  <a:pt x="249742" y="2898762"/>
                </a:lnTo>
                <a:lnTo>
                  <a:pt x="253247" y="2897492"/>
                </a:lnTo>
                <a:lnTo>
                  <a:pt x="255763" y="2893682"/>
                </a:lnTo>
                <a:lnTo>
                  <a:pt x="255676" y="2893437"/>
                </a:lnTo>
                <a:lnTo>
                  <a:pt x="258306" y="2892412"/>
                </a:lnTo>
                <a:lnTo>
                  <a:pt x="257162" y="2890454"/>
                </a:lnTo>
                <a:lnTo>
                  <a:pt x="257713" y="2889872"/>
                </a:lnTo>
                <a:lnTo>
                  <a:pt x="260285" y="2887332"/>
                </a:lnTo>
                <a:lnTo>
                  <a:pt x="263224" y="2884792"/>
                </a:lnTo>
                <a:lnTo>
                  <a:pt x="271477" y="2887332"/>
                </a:lnTo>
                <a:lnTo>
                  <a:pt x="277554" y="2893682"/>
                </a:lnTo>
                <a:lnTo>
                  <a:pt x="274389" y="2902572"/>
                </a:lnTo>
                <a:close/>
              </a:path>
              <a:path w="2830195" h="3338829">
                <a:moveTo>
                  <a:pt x="355253" y="2886062"/>
                </a:moveTo>
                <a:lnTo>
                  <a:pt x="355394" y="2884792"/>
                </a:lnTo>
                <a:lnTo>
                  <a:pt x="355599" y="2884792"/>
                </a:lnTo>
                <a:lnTo>
                  <a:pt x="355253" y="2886062"/>
                </a:lnTo>
                <a:close/>
              </a:path>
              <a:path w="2830195" h="3338829">
                <a:moveTo>
                  <a:pt x="433265" y="2898762"/>
                </a:moveTo>
                <a:lnTo>
                  <a:pt x="428599" y="2894952"/>
                </a:lnTo>
                <a:lnTo>
                  <a:pt x="427298" y="2892412"/>
                </a:lnTo>
                <a:lnTo>
                  <a:pt x="427694" y="2888602"/>
                </a:lnTo>
                <a:lnTo>
                  <a:pt x="430888" y="2886062"/>
                </a:lnTo>
                <a:lnTo>
                  <a:pt x="432669" y="2884792"/>
                </a:lnTo>
                <a:lnTo>
                  <a:pt x="435438" y="2884792"/>
                </a:lnTo>
                <a:lnTo>
                  <a:pt x="439041" y="2886719"/>
                </a:lnTo>
                <a:lnTo>
                  <a:pt x="441357" y="2892412"/>
                </a:lnTo>
                <a:lnTo>
                  <a:pt x="438519" y="2896222"/>
                </a:lnTo>
                <a:lnTo>
                  <a:pt x="433265" y="2898762"/>
                </a:lnTo>
                <a:close/>
              </a:path>
              <a:path w="2830195" h="3338829">
                <a:moveTo>
                  <a:pt x="440187" y="2887332"/>
                </a:moveTo>
                <a:lnTo>
                  <a:pt x="439041" y="2886719"/>
                </a:lnTo>
                <a:lnTo>
                  <a:pt x="438773" y="2886062"/>
                </a:lnTo>
                <a:lnTo>
                  <a:pt x="440187" y="2887332"/>
                </a:lnTo>
                <a:close/>
              </a:path>
              <a:path w="2830195" h="3338829">
                <a:moveTo>
                  <a:pt x="318617" y="2900032"/>
                </a:moveTo>
                <a:lnTo>
                  <a:pt x="314382" y="2897492"/>
                </a:lnTo>
                <a:lnTo>
                  <a:pt x="313263" y="2893682"/>
                </a:lnTo>
                <a:lnTo>
                  <a:pt x="315814" y="2888602"/>
                </a:lnTo>
                <a:lnTo>
                  <a:pt x="320150" y="2887332"/>
                </a:lnTo>
                <a:lnTo>
                  <a:pt x="324388" y="2889872"/>
                </a:lnTo>
                <a:lnTo>
                  <a:pt x="325337" y="2894952"/>
                </a:lnTo>
                <a:lnTo>
                  <a:pt x="322841" y="2898762"/>
                </a:lnTo>
                <a:lnTo>
                  <a:pt x="318617" y="2900032"/>
                </a:lnTo>
                <a:close/>
              </a:path>
              <a:path w="2830195" h="3338829">
                <a:moveTo>
                  <a:pt x="255676" y="2893437"/>
                </a:moveTo>
                <a:lnTo>
                  <a:pt x="255311" y="2892412"/>
                </a:lnTo>
                <a:lnTo>
                  <a:pt x="257162" y="2890454"/>
                </a:lnTo>
                <a:lnTo>
                  <a:pt x="258306" y="2892412"/>
                </a:lnTo>
                <a:lnTo>
                  <a:pt x="255676" y="2893437"/>
                </a:lnTo>
                <a:close/>
              </a:path>
              <a:path w="2830195" h="3338829">
                <a:moveTo>
                  <a:pt x="393494" y="2893682"/>
                </a:moveTo>
                <a:lnTo>
                  <a:pt x="391459" y="2893682"/>
                </a:lnTo>
                <a:lnTo>
                  <a:pt x="388520" y="2892412"/>
                </a:lnTo>
                <a:lnTo>
                  <a:pt x="387191" y="2891142"/>
                </a:lnTo>
                <a:lnTo>
                  <a:pt x="398440" y="2891142"/>
                </a:lnTo>
                <a:lnTo>
                  <a:pt x="393494" y="2893682"/>
                </a:lnTo>
                <a:close/>
              </a:path>
              <a:path w="2830195" h="3338829">
                <a:moveTo>
                  <a:pt x="165487" y="2896222"/>
                </a:moveTo>
                <a:lnTo>
                  <a:pt x="154096" y="2896222"/>
                </a:lnTo>
                <a:lnTo>
                  <a:pt x="157770" y="2893682"/>
                </a:lnTo>
                <a:lnTo>
                  <a:pt x="163961" y="2893682"/>
                </a:lnTo>
                <a:lnTo>
                  <a:pt x="165487" y="2896222"/>
                </a:lnTo>
                <a:close/>
              </a:path>
              <a:path w="2830195" h="3338829">
                <a:moveTo>
                  <a:pt x="166250" y="2897492"/>
                </a:moveTo>
                <a:lnTo>
                  <a:pt x="134990" y="2897492"/>
                </a:lnTo>
                <a:lnTo>
                  <a:pt x="131598" y="2894952"/>
                </a:lnTo>
                <a:lnTo>
                  <a:pt x="153503" y="2894952"/>
                </a:lnTo>
                <a:lnTo>
                  <a:pt x="154096" y="2896222"/>
                </a:lnTo>
                <a:lnTo>
                  <a:pt x="165487" y="2896222"/>
                </a:lnTo>
                <a:lnTo>
                  <a:pt x="166250" y="2897492"/>
                </a:lnTo>
                <a:close/>
              </a:path>
              <a:path w="2830195" h="3338829">
                <a:moveTo>
                  <a:pt x="367520" y="2898762"/>
                </a:moveTo>
                <a:lnTo>
                  <a:pt x="359916" y="2898762"/>
                </a:lnTo>
                <a:lnTo>
                  <a:pt x="364637" y="2896222"/>
                </a:lnTo>
                <a:lnTo>
                  <a:pt x="367520" y="2898762"/>
                </a:lnTo>
                <a:close/>
              </a:path>
              <a:path w="2830195" h="3338829">
                <a:moveTo>
                  <a:pt x="130008" y="2902228"/>
                </a:moveTo>
                <a:lnTo>
                  <a:pt x="131654" y="2898762"/>
                </a:lnTo>
                <a:lnTo>
                  <a:pt x="131924" y="2898660"/>
                </a:lnTo>
                <a:lnTo>
                  <a:pt x="132276" y="2901302"/>
                </a:lnTo>
                <a:lnTo>
                  <a:pt x="130008" y="2902228"/>
                </a:lnTo>
                <a:close/>
              </a:path>
              <a:path w="2830195" h="3338829">
                <a:moveTo>
                  <a:pt x="198782" y="2921622"/>
                </a:moveTo>
                <a:lnTo>
                  <a:pt x="171846" y="2921622"/>
                </a:lnTo>
                <a:lnTo>
                  <a:pt x="174248" y="2920352"/>
                </a:lnTo>
                <a:lnTo>
                  <a:pt x="173259" y="2919082"/>
                </a:lnTo>
                <a:lnTo>
                  <a:pt x="172666" y="2917812"/>
                </a:lnTo>
                <a:lnTo>
                  <a:pt x="173373" y="2916542"/>
                </a:lnTo>
                <a:lnTo>
                  <a:pt x="168059" y="2916542"/>
                </a:lnTo>
                <a:lnTo>
                  <a:pt x="163762" y="2910192"/>
                </a:lnTo>
                <a:lnTo>
                  <a:pt x="165837" y="2906815"/>
                </a:lnTo>
                <a:lnTo>
                  <a:pt x="166646" y="2906382"/>
                </a:lnTo>
                <a:lnTo>
                  <a:pt x="166743" y="2905340"/>
                </a:lnTo>
                <a:lnTo>
                  <a:pt x="167663" y="2903842"/>
                </a:lnTo>
                <a:lnTo>
                  <a:pt x="169359" y="2903842"/>
                </a:lnTo>
                <a:lnTo>
                  <a:pt x="170179" y="2902572"/>
                </a:lnTo>
                <a:lnTo>
                  <a:pt x="169924" y="2901302"/>
                </a:lnTo>
                <a:lnTo>
                  <a:pt x="170292" y="2900032"/>
                </a:lnTo>
                <a:lnTo>
                  <a:pt x="168483" y="2900032"/>
                </a:lnTo>
                <a:lnTo>
                  <a:pt x="167437" y="2898762"/>
                </a:lnTo>
                <a:lnTo>
                  <a:pt x="185865" y="2898762"/>
                </a:lnTo>
                <a:lnTo>
                  <a:pt x="186374" y="2901302"/>
                </a:lnTo>
                <a:lnTo>
                  <a:pt x="187109" y="2903842"/>
                </a:lnTo>
                <a:lnTo>
                  <a:pt x="187335" y="2905112"/>
                </a:lnTo>
                <a:lnTo>
                  <a:pt x="188494" y="2908922"/>
                </a:lnTo>
                <a:lnTo>
                  <a:pt x="188861" y="2910192"/>
                </a:lnTo>
                <a:lnTo>
                  <a:pt x="213027" y="2910192"/>
                </a:lnTo>
                <a:lnTo>
                  <a:pt x="209445" y="2914002"/>
                </a:lnTo>
                <a:lnTo>
                  <a:pt x="196012" y="2914002"/>
                </a:lnTo>
                <a:lnTo>
                  <a:pt x="199969" y="2919082"/>
                </a:lnTo>
                <a:lnTo>
                  <a:pt x="199658" y="2919082"/>
                </a:lnTo>
                <a:lnTo>
                  <a:pt x="199492" y="2920103"/>
                </a:lnTo>
                <a:lnTo>
                  <a:pt x="198782" y="2921622"/>
                </a:lnTo>
                <a:close/>
              </a:path>
              <a:path w="2830195" h="3338829">
                <a:moveTo>
                  <a:pt x="126058" y="2903842"/>
                </a:moveTo>
                <a:lnTo>
                  <a:pt x="120971" y="2901302"/>
                </a:lnTo>
                <a:lnTo>
                  <a:pt x="84481" y="2901302"/>
                </a:lnTo>
                <a:lnTo>
                  <a:pt x="84538" y="2900032"/>
                </a:lnTo>
                <a:lnTo>
                  <a:pt x="131051" y="2900032"/>
                </a:lnTo>
                <a:lnTo>
                  <a:pt x="130008" y="2902228"/>
                </a:lnTo>
                <a:lnTo>
                  <a:pt x="126058" y="2903842"/>
                </a:lnTo>
                <a:close/>
              </a:path>
              <a:path w="2830195" h="3338829">
                <a:moveTo>
                  <a:pt x="114215" y="2907652"/>
                </a:moveTo>
                <a:lnTo>
                  <a:pt x="78659" y="2907652"/>
                </a:lnTo>
                <a:lnTo>
                  <a:pt x="79139" y="2906382"/>
                </a:lnTo>
                <a:lnTo>
                  <a:pt x="80044" y="2905112"/>
                </a:lnTo>
                <a:lnTo>
                  <a:pt x="81627" y="2903842"/>
                </a:lnTo>
                <a:lnTo>
                  <a:pt x="82447" y="2902572"/>
                </a:lnTo>
                <a:lnTo>
                  <a:pt x="84029" y="2901302"/>
                </a:lnTo>
                <a:lnTo>
                  <a:pt x="120971" y="2901302"/>
                </a:lnTo>
                <a:lnTo>
                  <a:pt x="120603" y="2903842"/>
                </a:lnTo>
                <a:lnTo>
                  <a:pt x="119896" y="2903842"/>
                </a:lnTo>
                <a:lnTo>
                  <a:pt x="114215" y="2907652"/>
                </a:lnTo>
                <a:close/>
              </a:path>
              <a:path w="2830195" h="3338829">
                <a:moveTo>
                  <a:pt x="366138" y="2911462"/>
                </a:moveTo>
                <a:lnTo>
                  <a:pt x="360683" y="2911462"/>
                </a:lnTo>
                <a:lnTo>
                  <a:pt x="356696" y="2907652"/>
                </a:lnTo>
                <a:lnTo>
                  <a:pt x="357683" y="2901302"/>
                </a:lnTo>
                <a:lnTo>
                  <a:pt x="370402" y="2901302"/>
                </a:lnTo>
                <a:lnTo>
                  <a:pt x="369554" y="2906382"/>
                </a:lnTo>
                <a:lnTo>
                  <a:pt x="366138" y="2911462"/>
                </a:lnTo>
                <a:close/>
              </a:path>
              <a:path w="2830195" h="3338829">
                <a:moveTo>
                  <a:pt x="134262" y="2954642"/>
                </a:moveTo>
                <a:lnTo>
                  <a:pt x="126472" y="2952102"/>
                </a:lnTo>
                <a:lnTo>
                  <a:pt x="123882" y="2945752"/>
                </a:lnTo>
                <a:lnTo>
                  <a:pt x="124701" y="2941942"/>
                </a:lnTo>
                <a:lnTo>
                  <a:pt x="128800" y="2940672"/>
                </a:lnTo>
                <a:lnTo>
                  <a:pt x="123288" y="2938132"/>
                </a:lnTo>
                <a:lnTo>
                  <a:pt x="121055" y="2938132"/>
                </a:lnTo>
                <a:lnTo>
                  <a:pt x="117974" y="2935592"/>
                </a:lnTo>
                <a:lnTo>
                  <a:pt x="117218" y="2934378"/>
                </a:lnTo>
                <a:lnTo>
                  <a:pt x="117132" y="2933052"/>
                </a:lnTo>
                <a:lnTo>
                  <a:pt x="116929" y="2927972"/>
                </a:lnTo>
                <a:lnTo>
                  <a:pt x="120292" y="2927972"/>
                </a:lnTo>
                <a:lnTo>
                  <a:pt x="122101" y="2925432"/>
                </a:lnTo>
                <a:lnTo>
                  <a:pt x="115346" y="2925432"/>
                </a:lnTo>
                <a:lnTo>
                  <a:pt x="114429" y="2917190"/>
                </a:lnTo>
                <a:lnTo>
                  <a:pt x="115459" y="2916542"/>
                </a:lnTo>
                <a:lnTo>
                  <a:pt x="115764" y="2915839"/>
                </a:lnTo>
                <a:lnTo>
                  <a:pt x="119444" y="2914002"/>
                </a:lnTo>
                <a:lnTo>
                  <a:pt x="118120" y="2908922"/>
                </a:lnTo>
                <a:lnTo>
                  <a:pt x="121105" y="2905112"/>
                </a:lnTo>
                <a:lnTo>
                  <a:pt x="126114" y="2903842"/>
                </a:lnTo>
                <a:lnTo>
                  <a:pt x="130863" y="2905112"/>
                </a:lnTo>
                <a:lnTo>
                  <a:pt x="166764" y="2905112"/>
                </a:lnTo>
                <a:lnTo>
                  <a:pt x="166743" y="2905340"/>
                </a:lnTo>
                <a:lnTo>
                  <a:pt x="166103" y="2906382"/>
                </a:lnTo>
                <a:lnTo>
                  <a:pt x="143468" y="2906382"/>
                </a:lnTo>
                <a:lnTo>
                  <a:pt x="142939" y="2907652"/>
                </a:lnTo>
                <a:lnTo>
                  <a:pt x="131937" y="2907652"/>
                </a:lnTo>
                <a:lnTo>
                  <a:pt x="132446" y="2910192"/>
                </a:lnTo>
                <a:lnTo>
                  <a:pt x="131344" y="2912732"/>
                </a:lnTo>
                <a:lnTo>
                  <a:pt x="129280" y="2915272"/>
                </a:lnTo>
                <a:lnTo>
                  <a:pt x="130806" y="2916542"/>
                </a:lnTo>
                <a:lnTo>
                  <a:pt x="131089" y="2920352"/>
                </a:lnTo>
                <a:lnTo>
                  <a:pt x="129337" y="2922892"/>
                </a:lnTo>
                <a:lnTo>
                  <a:pt x="131768" y="2922892"/>
                </a:lnTo>
                <a:lnTo>
                  <a:pt x="132644" y="2924162"/>
                </a:lnTo>
                <a:lnTo>
                  <a:pt x="143681" y="2924162"/>
                </a:lnTo>
                <a:lnTo>
                  <a:pt x="142903" y="2925432"/>
                </a:lnTo>
                <a:lnTo>
                  <a:pt x="139992" y="2926702"/>
                </a:lnTo>
                <a:lnTo>
                  <a:pt x="135668" y="2926702"/>
                </a:lnTo>
                <a:lnTo>
                  <a:pt x="136092" y="2927972"/>
                </a:lnTo>
                <a:lnTo>
                  <a:pt x="136346" y="2929242"/>
                </a:lnTo>
                <a:lnTo>
                  <a:pt x="145249" y="2929242"/>
                </a:lnTo>
                <a:lnTo>
                  <a:pt x="149405" y="2933052"/>
                </a:lnTo>
                <a:lnTo>
                  <a:pt x="162943" y="2933052"/>
                </a:lnTo>
                <a:lnTo>
                  <a:pt x="165034" y="2934322"/>
                </a:lnTo>
                <a:lnTo>
                  <a:pt x="165967" y="2935592"/>
                </a:lnTo>
                <a:lnTo>
                  <a:pt x="167211" y="2936862"/>
                </a:lnTo>
                <a:lnTo>
                  <a:pt x="170744" y="2939402"/>
                </a:lnTo>
                <a:lnTo>
                  <a:pt x="170793" y="2940672"/>
                </a:lnTo>
                <a:lnTo>
                  <a:pt x="139597" y="2940672"/>
                </a:lnTo>
                <a:lnTo>
                  <a:pt x="140790" y="2950832"/>
                </a:lnTo>
                <a:lnTo>
                  <a:pt x="134262" y="2954642"/>
                </a:lnTo>
                <a:close/>
              </a:path>
              <a:path w="2830195" h="3338829">
                <a:moveTo>
                  <a:pt x="223259" y="2925432"/>
                </a:moveTo>
                <a:lnTo>
                  <a:pt x="219415" y="2922892"/>
                </a:lnTo>
                <a:lnTo>
                  <a:pt x="216438" y="2919082"/>
                </a:lnTo>
                <a:lnTo>
                  <a:pt x="217373" y="2914002"/>
                </a:lnTo>
                <a:lnTo>
                  <a:pt x="221053" y="2910192"/>
                </a:lnTo>
                <a:lnTo>
                  <a:pt x="226312" y="2910192"/>
                </a:lnTo>
                <a:lnTo>
                  <a:pt x="225605" y="2908922"/>
                </a:lnTo>
                <a:lnTo>
                  <a:pt x="226453" y="2906382"/>
                </a:lnTo>
                <a:lnTo>
                  <a:pt x="227102" y="2905112"/>
                </a:lnTo>
                <a:lnTo>
                  <a:pt x="264553" y="2905112"/>
                </a:lnTo>
                <a:lnTo>
                  <a:pt x="265175" y="2907652"/>
                </a:lnTo>
                <a:lnTo>
                  <a:pt x="247453" y="2907652"/>
                </a:lnTo>
                <a:lnTo>
                  <a:pt x="246690" y="2908922"/>
                </a:lnTo>
                <a:lnTo>
                  <a:pt x="248131" y="2910192"/>
                </a:lnTo>
                <a:lnTo>
                  <a:pt x="247736" y="2912732"/>
                </a:lnTo>
                <a:lnTo>
                  <a:pt x="270761" y="2912732"/>
                </a:lnTo>
                <a:lnTo>
                  <a:pt x="273217" y="2914646"/>
                </a:lnTo>
                <a:lnTo>
                  <a:pt x="272989" y="2915272"/>
                </a:lnTo>
                <a:lnTo>
                  <a:pt x="273619" y="2916147"/>
                </a:lnTo>
                <a:lnTo>
                  <a:pt x="273437" y="2916542"/>
                </a:lnTo>
                <a:lnTo>
                  <a:pt x="243439" y="2916542"/>
                </a:lnTo>
                <a:lnTo>
                  <a:pt x="241461" y="2917812"/>
                </a:lnTo>
                <a:lnTo>
                  <a:pt x="230296" y="2917812"/>
                </a:lnTo>
                <a:lnTo>
                  <a:pt x="229986" y="2922892"/>
                </a:lnTo>
                <a:lnTo>
                  <a:pt x="223259" y="2925432"/>
                </a:lnTo>
                <a:close/>
              </a:path>
              <a:path w="2830195" h="3338829">
                <a:moveTo>
                  <a:pt x="335299" y="2931782"/>
                </a:moveTo>
                <a:lnTo>
                  <a:pt x="330634" y="2927972"/>
                </a:lnTo>
                <a:lnTo>
                  <a:pt x="329165" y="2925432"/>
                </a:lnTo>
                <a:lnTo>
                  <a:pt x="329504" y="2924162"/>
                </a:lnTo>
                <a:lnTo>
                  <a:pt x="330437" y="2920352"/>
                </a:lnTo>
                <a:lnTo>
                  <a:pt x="331595" y="2919082"/>
                </a:lnTo>
                <a:lnTo>
                  <a:pt x="331681" y="2917812"/>
                </a:lnTo>
                <a:lnTo>
                  <a:pt x="330380" y="2916542"/>
                </a:lnTo>
                <a:lnTo>
                  <a:pt x="329956" y="2912732"/>
                </a:lnTo>
                <a:lnTo>
                  <a:pt x="331906" y="2910192"/>
                </a:lnTo>
                <a:lnTo>
                  <a:pt x="335496" y="2908922"/>
                </a:lnTo>
                <a:lnTo>
                  <a:pt x="336881" y="2908922"/>
                </a:lnTo>
                <a:lnTo>
                  <a:pt x="338521" y="2907652"/>
                </a:lnTo>
                <a:lnTo>
                  <a:pt x="339227" y="2906382"/>
                </a:lnTo>
                <a:lnTo>
                  <a:pt x="343156" y="2905112"/>
                </a:lnTo>
                <a:lnTo>
                  <a:pt x="346886" y="2905112"/>
                </a:lnTo>
                <a:lnTo>
                  <a:pt x="348667" y="2908922"/>
                </a:lnTo>
                <a:lnTo>
                  <a:pt x="351409" y="2912732"/>
                </a:lnTo>
                <a:lnTo>
                  <a:pt x="348001" y="2917443"/>
                </a:lnTo>
                <a:lnTo>
                  <a:pt x="347381" y="2917812"/>
                </a:lnTo>
                <a:lnTo>
                  <a:pt x="342732" y="2917812"/>
                </a:lnTo>
                <a:lnTo>
                  <a:pt x="342223" y="2919082"/>
                </a:lnTo>
                <a:lnTo>
                  <a:pt x="340923" y="2919082"/>
                </a:lnTo>
                <a:lnTo>
                  <a:pt x="342761" y="2925432"/>
                </a:lnTo>
                <a:lnTo>
                  <a:pt x="340114" y="2929242"/>
                </a:lnTo>
                <a:lnTo>
                  <a:pt x="335299" y="2931782"/>
                </a:lnTo>
                <a:close/>
              </a:path>
              <a:path w="2830195" h="3338829">
                <a:moveTo>
                  <a:pt x="165837" y="2906815"/>
                </a:moveTo>
                <a:lnTo>
                  <a:pt x="166743" y="2905340"/>
                </a:lnTo>
                <a:lnTo>
                  <a:pt x="166646" y="2906382"/>
                </a:lnTo>
                <a:lnTo>
                  <a:pt x="165837" y="2906815"/>
                </a:lnTo>
                <a:close/>
              </a:path>
              <a:path w="2830195" h="3338829">
                <a:moveTo>
                  <a:pt x="155657" y="2911462"/>
                </a:moveTo>
                <a:lnTo>
                  <a:pt x="141349" y="2911462"/>
                </a:lnTo>
                <a:lnTo>
                  <a:pt x="141893" y="2910160"/>
                </a:lnTo>
                <a:lnTo>
                  <a:pt x="142678" y="2908922"/>
                </a:lnTo>
                <a:lnTo>
                  <a:pt x="145701" y="2907652"/>
                </a:lnTo>
                <a:lnTo>
                  <a:pt x="144854" y="2907652"/>
                </a:lnTo>
                <a:lnTo>
                  <a:pt x="144119" y="2906382"/>
                </a:lnTo>
                <a:lnTo>
                  <a:pt x="153079" y="2906382"/>
                </a:lnTo>
                <a:lnTo>
                  <a:pt x="150309" y="2907652"/>
                </a:lnTo>
                <a:lnTo>
                  <a:pt x="154831" y="2908922"/>
                </a:lnTo>
                <a:lnTo>
                  <a:pt x="155657" y="2911462"/>
                </a:lnTo>
                <a:close/>
              </a:path>
              <a:path w="2830195" h="3338829">
                <a:moveTo>
                  <a:pt x="161897" y="2908922"/>
                </a:moveTo>
                <a:lnTo>
                  <a:pt x="155877" y="2908922"/>
                </a:lnTo>
                <a:lnTo>
                  <a:pt x="155114" y="2907652"/>
                </a:lnTo>
                <a:lnTo>
                  <a:pt x="151750" y="2907652"/>
                </a:lnTo>
                <a:lnTo>
                  <a:pt x="153079" y="2906382"/>
                </a:lnTo>
                <a:lnTo>
                  <a:pt x="166103" y="2906382"/>
                </a:lnTo>
                <a:lnTo>
                  <a:pt x="165837" y="2906815"/>
                </a:lnTo>
                <a:lnTo>
                  <a:pt x="161897" y="2908922"/>
                </a:lnTo>
                <a:close/>
              </a:path>
              <a:path w="2830195" h="3338829">
                <a:moveTo>
                  <a:pt x="141066" y="2911462"/>
                </a:moveTo>
                <a:lnTo>
                  <a:pt x="135640" y="2911462"/>
                </a:lnTo>
                <a:lnTo>
                  <a:pt x="131937" y="2907652"/>
                </a:lnTo>
                <a:lnTo>
                  <a:pt x="142939" y="2907652"/>
                </a:lnTo>
                <a:lnTo>
                  <a:pt x="141872" y="2910192"/>
                </a:lnTo>
                <a:lnTo>
                  <a:pt x="141066" y="2911462"/>
                </a:lnTo>
                <a:close/>
              </a:path>
              <a:path w="2830195" h="3338829">
                <a:moveTo>
                  <a:pt x="269188" y="2911462"/>
                </a:moveTo>
                <a:lnTo>
                  <a:pt x="251466" y="2911462"/>
                </a:lnTo>
                <a:lnTo>
                  <a:pt x="249532" y="2910160"/>
                </a:lnTo>
                <a:lnTo>
                  <a:pt x="247990" y="2908922"/>
                </a:lnTo>
                <a:lnTo>
                  <a:pt x="247453" y="2907652"/>
                </a:lnTo>
                <a:lnTo>
                  <a:pt x="265175" y="2907652"/>
                </a:lnTo>
                <a:lnTo>
                  <a:pt x="264892" y="2908922"/>
                </a:lnTo>
                <a:lnTo>
                  <a:pt x="265005" y="2910192"/>
                </a:lnTo>
                <a:lnTo>
                  <a:pt x="265429" y="2910192"/>
                </a:lnTo>
                <a:lnTo>
                  <a:pt x="269188" y="2911462"/>
                </a:lnTo>
                <a:close/>
              </a:path>
              <a:path w="2830195" h="3338829">
                <a:moveTo>
                  <a:pt x="300788" y="2935592"/>
                </a:moveTo>
                <a:lnTo>
                  <a:pt x="290924" y="2935592"/>
                </a:lnTo>
                <a:lnTo>
                  <a:pt x="288210" y="2931782"/>
                </a:lnTo>
                <a:lnTo>
                  <a:pt x="285751" y="2927972"/>
                </a:lnTo>
                <a:lnTo>
                  <a:pt x="288832" y="2922892"/>
                </a:lnTo>
                <a:lnTo>
                  <a:pt x="282894" y="2922892"/>
                </a:lnTo>
                <a:lnTo>
                  <a:pt x="276643" y="2920352"/>
                </a:lnTo>
                <a:lnTo>
                  <a:pt x="273619" y="2916147"/>
                </a:lnTo>
                <a:lnTo>
                  <a:pt x="274021" y="2915272"/>
                </a:lnTo>
                <a:lnTo>
                  <a:pt x="273217" y="2914646"/>
                </a:lnTo>
                <a:lnTo>
                  <a:pt x="274841" y="2910192"/>
                </a:lnTo>
                <a:lnTo>
                  <a:pt x="276057" y="2908922"/>
                </a:lnTo>
                <a:lnTo>
                  <a:pt x="277808" y="2907652"/>
                </a:lnTo>
                <a:lnTo>
                  <a:pt x="281596" y="2907652"/>
                </a:lnTo>
                <a:lnTo>
                  <a:pt x="282614" y="2908922"/>
                </a:lnTo>
                <a:lnTo>
                  <a:pt x="285016" y="2910192"/>
                </a:lnTo>
                <a:lnTo>
                  <a:pt x="288775" y="2910192"/>
                </a:lnTo>
                <a:lnTo>
                  <a:pt x="291065" y="2911462"/>
                </a:lnTo>
                <a:lnTo>
                  <a:pt x="291503" y="2915839"/>
                </a:lnTo>
                <a:lnTo>
                  <a:pt x="291433" y="2917443"/>
                </a:lnTo>
                <a:lnTo>
                  <a:pt x="290980" y="2920352"/>
                </a:lnTo>
                <a:lnTo>
                  <a:pt x="297396" y="2920352"/>
                </a:lnTo>
                <a:lnTo>
                  <a:pt x="297905" y="2921622"/>
                </a:lnTo>
                <a:lnTo>
                  <a:pt x="303643" y="2921622"/>
                </a:lnTo>
                <a:lnTo>
                  <a:pt x="305140" y="2922892"/>
                </a:lnTo>
                <a:lnTo>
                  <a:pt x="311019" y="2924162"/>
                </a:lnTo>
                <a:lnTo>
                  <a:pt x="313642" y="2924162"/>
                </a:lnTo>
                <a:lnTo>
                  <a:pt x="313393" y="2925432"/>
                </a:lnTo>
                <a:lnTo>
                  <a:pt x="315589" y="2925941"/>
                </a:lnTo>
                <a:lnTo>
                  <a:pt x="315711" y="2930512"/>
                </a:lnTo>
                <a:lnTo>
                  <a:pt x="330361" y="2930512"/>
                </a:lnTo>
                <a:lnTo>
                  <a:pt x="330098" y="2933052"/>
                </a:lnTo>
                <a:lnTo>
                  <a:pt x="329483" y="2934322"/>
                </a:lnTo>
                <a:lnTo>
                  <a:pt x="301551" y="2934322"/>
                </a:lnTo>
                <a:lnTo>
                  <a:pt x="300788" y="2935592"/>
                </a:lnTo>
                <a:close/>
              </a:path>
              <a:path w="2830195" h="3338829">
                <a:moveTo>
                  <a:pt x="288775" y="2910192"/>
                </a:moveTo>
                <a:lnTo>
                  <a:pt x="285016" y="2910192"/>
                </a:lnTo>
                <a:lnTo>
                  <a:pt x="286486" y="2908922"/>
                </a:lnTo>
                <a:lnTo>
                  <a:pt x="288775" y="2910192"/>
                </a:lnTo>
                <a:close/>
              </a:path>
              <a:path w="2830195" h="3338829">
                <a:moveTo>
                  <a:pt x="156461" y="2915272"/>
                </a:moveTo>
                <a:lnTo>
                  <a:pt x="141631" y="2915272"/>
                </a:lnTo>
                <a:lnTo>
                  <a:pt x="141066" y="2911462"/>
                </a:lnTo>
                <a:lnTo>
                  <a:pt x="141893" y="2910160"/>
                </a:lnTo>
                <a:lnTo>
                  <a:pt x="141349" y="2911462"/>
                </a:lnTo>
                <a:lnTo>
                  <a:pt x="155657" y="2911462"/>
                </a:lnTo>
                <a:lnTo>
                  <a:pt x="156670" y="2914583"/>
                </a:lnTo>
                <a:lnTo>
                  <a:pt x="156461" y="2915272"/>
                </a:lnTo>
                <a:close/>
              </a:path>
              <a:path w="2830195" h="3338829">
                <a:moveTo>
                  <a:pt x="270761" y="2912732"/>
                </a:moveTo>
                <a:lnTo>
                  <a:pt x="247736" y="2912732"/>
                </a:lnTo>
                <a:lnTo>
                  <a:pt x="248923" y="2911462"/>
                </a:lnTo>
                <a:lnTo>
                  <a:pt x="269131" y="2911462"/>
                </a:lnTo>
                <a:lnTo>
                  <a:pt x="270761" y="2912732"/>
                </a:lnTo>
                <a:close/>
              </a:path>
              <a:path w="2830195" h="3338829">
                <a:moveTo>
                  <a:pt x="62520" y="2920352"/>
                </a:moveTo>
                <a:lnTo>
                  <a:pt x="60174" y="2920352"/>
                </a:lnTo>
                <a:lnTo>
                  <a:pt x="53786" y="2914002"/>
                </a:lnTo>
                <a:lnTo>
                  <a:pt x="55539" y="2912732"/>
                </a:lnTo>
                <a:lnTo>
                  <a:pt x="116458" y="2912732"/>
                </a:lnTo>
                <a:lnTo>
                  <a:pt x="116561" y="2914002"/>
                </a:lnTo>
                <a:lnTo>
                  <a:pt x="76285" y="2914002"/>
                </a:lnTo>
                <a:lnTo>
                  <a:pt x="74221" y="2916542"/>
                </a:lnTo>
                <a:lnTo>
                  <a:pt x="70151" y="2916542"/>
                </a:lnTo>
                <a:lnTo>
                  <a:pt x="62520" y="2920352"/>
                </a:lnTo>
                <a:close/>
              </a:path>
              <a:path w="2830195" h="3338829">
                <a:moveTo>
                  <a:pt x="143681" y="2924162"/>
                </a:moveTo>
                <a:lnTo>
                  <a:pt x="132644" y="2924162"/>
                </a:lnTo>
                <a:lnTo>
                  <a:pt x="131592" y="2919082"/>
                </a:lnTo>
                <a:lnTo>
                  <a:pt x="133364" y="2915272"/>
                </a:lnTo>
                <a:lnTo>
                  <a:pt x="137023" y="2912732"/>
                </a:lnTo>
                <a:lnTo>
                  <a:pt x="141631" y="2915272"/>
                </a:lnTo>
                <a:lnTo>
                  <a:pt x="156461" y="2915272"/>
                </a:lnTo>
                <a:lnTo>
                  <a:pt x="156224" y="2916051"/>
                </a:lnTo>
                <a:lnTo>
                  <a:pt x="153616" y="2919082"/>
                </a:lnTo>
                <a:lnTo>
                  <a:pt x="144006" y="2919082"/>
                </a:lnTo>
                <a:lnTo>
                  <a:pt x="144458" y="2922892"/>
                </a:lnTo>
                <a:lnTo>
                  <a:pt x="143681" y="2924162"/>
                </a:lnTo>
                <a:close/>
              </a:path>
              <a:path w="2830195" h="3338829">
                <a:moveTo>
                  <a:pt x="167804" y="2919082"/>
                </a:moveTo>
                <a:lnTo>
                  <a:pt x="153616" y="2919082"/>
                </a:lnTo>
                <a:lnTo>
                  <a:pt x="156074" y="2916542"/>
                </a:lnTo>
                <a:lnTo>
                  <a:pt x="156224" y="2916051"/>
                </a:lnTo>
                <a:lnTo>
                  <a:pt x="156894" y="2915272"/>
                </a:lnTo>
                <a:lnTo>
                  <a:pt x="156670" y="2914583"/>
                </a:lnTo>
                <a:lnTo>
                  <a:pt x="157234" y="2912732"/>
                </a:lnTo>
                <a:lnTo>
                  <a:pt x="163452" y="2914002"/>
                </a:lnTo>
                <a:lnTo>
                  <a:pt x="164921" y="2915272"/>
                </a:lnTo>
                <a:lnTo>
                  <a:pt x="167804" y="2919082"/>
                </a:lnTo>
                <a:close/>
              </a:path>
              <a:path w="2830195" h="3338829">
                <a:moveTo>
                  <a:pt x="107296" y="2920352"/>
                </a:moveTo>
                <a:lnTo>
                  <a:pt x="80298" y="2920352"/>
                </a:lnTo>
                <a:lnTo>
                  <a:pt x="77754" y="2919082"/>
                </a:lnTo>
                <a:lnTo>
                  <a:pt x="76313" y="2916542"/>
                </a:lnTo>
                <a:lnTo>
                  <a:pt x="76285" y="2914002"/>
                </a:lnTo>
                <a:lnTo>
                  <a:pt x="116561" y="2914002"/>
                </a:lnTo>
                <a:lnTo>
                  <a:pt x="115764" y="2915839"/>
                </a:lnTo>
                <a:lnTo>
                  <a:pt x="114357" y="2916542"/>
                </a:lnTo>
                <a:lnTo>
                  <a:pt x="114429" y="2917190"/>
                </a:lnTo>
                <a:lnTo>
                  <a:pt x="113438" y="2917812"/>
                </a:lnTo>
                <a:lnTo>
                  <a:pt x="107545" y="2917812"/>
                </a:lnTo>
                <a:lnTo>
                  <a:pt x="107296" y="2920352"/>
                </a:lnTo>
                <a:close/>
              </a:path>
              <a:path w="2830195" h="3338829">
                <a:moveTo>
                  <a:pt x="215910" y="2922892"/>
                </a:moveTo>
                <a:lnTo>
                  <a:pt x="199036" y="2922892"/>
                </a:lnTo>
                <a:lnTo>
                  <a:pt x="199492" y="2920103"/>
                </a:lnTo>
                <a:lnTo>
                  <a:pt x="199969" y="2919082"/>
                </a:lnTo>
                <a:lnTo>
                  <a:pt x="200365" y="2919082"/>
                </a:lnTo>
                <a:lnTo>
                  <a:pt x="200704" y="2917812"/>
                </a:lnTo>
                <a:lnTo>
                  <a:pt x="201467" y="2916542"/>
                </a:lnTo>
                <a:lnTo>
                  <a:pt x="199404" y="2915272"/>
                </a:lnTo>
                <a:lnTo>
                  <a:pt x="197878" y="2915272"/>
                </a:lnTo>
                <a:lnTo>
                  <a:pt x="196012" y="2914002"/>
                </a:lnTo>
                <a:lnTo>
                  <a:pt x="209445" y="2914002"/>
                </a:lnTo>
                <a:lnTo>
                  <a:pt x="208251" y="2915272"/>
                </a:lnTo>
                <a:lnTo>
                  <a:pt x="210455" y="2916542"/>
                </a:lnTo>
                <a:lnTo>
                  <a:pt x="213140" y="2919082"/>
                </a:lnTo>
                <a:lnTo>
                  <a:pt x="215910" y="2922892"/>
                </a:lnTo>
                <a:close/>
              </a:path>
              <a:path w="2830195" h="3338829">
                <a:moveTo>
                  <a:pt x="156224" y="2916051"/>
                </a:moveTo>
                <a:lnTo>
                  <a:pt x="156670" y="2914583"/>
                </a:lnTo>
                <a:lnTo>
                  <a:pt x="156894" y="2915272"/>
                </a:lnTo>
                <a:lnTo>
                  <a:pt x="156224" y="2916051"/>
                </a:lnTo>
                <a:close/>
              </a:path>
              <a:path w="2830195" h="3338829">
                <a:moveTo>
                  <a:pt x="273619" y="2916147"/>
                </a:moveTo>
                <a:lnTo>
                  <a:pt x="272989" y="2915272"/>
                </a:lnTo>
                <a:lnTo>
                  <a:pt x="273217" y="2914646"/>
                </a:lnTo>
                <a:lnTo>
                  <a:pt x="274021" y="2915272"/>
                </a:lnTo>
                <a:lnTo>
                  <a:pt x="273619" y="2916147"/>
                </a:lnTo>
                <a:close/>
              </a:path>
              <a:path w="2830195" h="3338829">
                <a:moveTo>
                  <a:pt x="315589" y="2925941"/>
                </a:moveTo>
                <a:lnTo>
                  <a:pt x="313393" y="2925432"/>
                </a:lnTo>
                <a:lnTo>
                  <a:pt x="314637" y="2919082"/>
                </a:lnTo>
                <a:lnTo>
                  <a:pt x="318594" y="2916542"/>
                </a:lnTo>
                <a:lnTo>
                  <a:pt x="323905" y="2915272"/>
                </a:lnTo>
                <a:lnTo>
                  <a:pt x="327395" y="2917812"/>
                </a:lnTo>
                <a:lnTo>
                  <a:pt x="327891" y="2922892"/>
                </a:lnTo>
                <a:lnTo>
                  <a:pt x="326667" y="2924162"/>
                </a:lnTo>
                <a:lnTo>
                  <a:pt x="315542" y="2924162"/>
                </a:lnTo>
                <a:lnTo>
                  <a:pt x="315589" y="2925941"/>
                </a:lnTo>
                <a:close/>
              </a:path>
              <a:path w="2830195" h="3338829">
                <a:moveTo>
                  <a:pt x="114429" y="2917190"/>
                </a:moveTo>
                <a:lnTo>
                  <a:pt x="114357" y="2916542"/>
                </a:lnTo>
                <a:lnTo>
                  <a:pt x="115764" y="2915839"/>
                </a:lnTo>
                <a:lnTo>
                  <a:pt x="115459" y="2916542"/>
                </a:lnTo>
                <a:lnTo>
                  <a:pt x="114429" y="2917190"/>
                </a:lnTo>
                <a:close/>
              </a:path>
              <a:path w="2830195" h="3338829">
                <a:moveTo>
                  <a:pt x="261020" y="2925432"/>
                </a:moveTo>
                <a:lnTo>
                  <a:pt x="248555" y="2925432"/>
                </a:lnTo>
                <a:lnTo>
                  <a:pt x="241885" y="2924162"/>
                </a:lnTo>
                <a:lnTo>
                  <a:pt x="243439" y="2916542"/>
                </a:lnTo>
                <a:lnTo>
                  <a:pt x="273437" y="2916542"/>
                </a:lnTo>
                <a:lnTo>
                  <a:pt x="270516" y="2922892"/>
                </a:lnTo>
                <a:lnTo>
                  <a:pt x="264383" y="2924162"/>
                </a:lnTo>
                <a:lnTo>
                  <a:pt x="262320" y="2924162"/>
                </a:lnTo>
                <a:lnTo>
                  <a:pt x="261020" y="2925432"/>
                </a:lnTo>
                <a:close/>
              </a:path>
              <a:path w="2830195" h="3338829">
                <a:moveTo>
                  <a:pt x="357882" y="2917812"/>
                </a:moveTo>
                <a:lnTo>
                  <a:pt x="347734" y="2917812"/>
                </a:lnTo>
                <a:lnTo>
                  <a:pt x="348001" y="2917443"/>
                </a:lnTo>
                <a:lnTo>
                  <a:pt x="349515" y="2916542"/>
                </a:lnTo>
                <a:lnTo>
                  <a:pt x="357882" y="2917812"/>
                </a:lnTo>
                <a:close/>
              </a:path>
              <a:path w="2830195" h="3338829">
                <a:moveTo>
                  <a:pt x="353925" y="2936862"/>
                </a:moveTo>
                <a:lnTo>
                  <a:pt x="352540" y="2933052"/>
                </a:lnTo>
                <a:lnTo>
                  <a:pt x="347423" y="2929242"/>
                </a:lnTo>
                <a:lnTo>
                  <a:pt x="344145" y="2927972"/>
                </a:lnTo>
                <a:lnTo>
                  <a:pt x="345248" y="2919082"/>
                </a:lnTo>
                <a:lnTo>
                  <a:pt x="348001" y="2917443"/>
                </a:lnTo>
                <a:lnTo>
                  <a:pt x="347734" y="2917812"/>
                </a:lnTo>
                <a:lnTo>
                  <a:pt x="357882" y="2917812"/>
                </a:lnTo>
                <a:lnTo>
                  <a:pt x="357231" y="2921622"/>
                </a:lnTo>
                <a:lnTo>
                  <a:pt x="359068" y="2924162"/>
                </a:lnTo>
                <a:lnTo>
                  <a:pt x="360256" y="2925432"/>
                </a:lnTo>
                <a:lnTo>
                  <a:pt x="362093" y="2925432"/>
                </a:lnTo>
                <a:lnTo>
                  <a:pt x="362913" y="2927972"/>
                </a:lnTo>
                <a:lnTo>
                  <a:pt x="364213" y="2931782"/>
                </a:lnTo>
                <a:lnTo>
                  <a:pt x="362178" y="2935592"/>
                </a:lnTo>
                <a:lnTo>
                  <a:pt x="357825" y="2935592"/>
                </a:lnTo>
                <a:lnTo>
                  <a:pt x="353925" y="2936862"/>
                </a:lnTo>
                <a:close/>
              </a:path>
              <a:path w="2830195" h="3338829">
                <a:moveTo>
                  <a:pt x="111417" y="2919082"/>
                </a:moveTo>
                <a:lnTo>
                  <a:pt x="107545" y="2917812"/>
                </a:lnTo>
                <a:lnTo>
                  <a:pt x="113438" y="2917812"/>
                </a:lnTo>
                <a:lnTo>
                  <a:pt x="111417" y="2919082"/>
                </a:lnTo>
                <a:close/>
              </a:path>
              <a:path w="2830195" h="3338829">
                <a:moveTo>
                  <a:pt x="232643" y="2920352"/>
                </a:moveTo>
                <a:lnTo>
                  <a:pt x="230296" y="2917812"/>
                </a:lnTo>
                <a:lnTo>
                  <a:pt x="234904" y="2917812"/>
                </a:lnTo>
                <a:lnTo>
                  <a:pt x="232643" y="2920352"/>
                </a:lnTo>
                <a:close/>
              </a:path>
              <a:path w="2830195" h="3338829">
                <a:moveTo>
                  <a:pt x="297396" y="2920352"/>
                </a:moveTo>
                <a:lnTo>
                  <a:pt x="290980" y="2920352"/>
                </a:lnTo>
                <a:lnTo>
                  <a:pt x="293015" y="2917812"/>
                </a:lnTo>
                <a:lnTo>
                  <a:pt x="294993" y="2919082"/>
                </a:lnTo>
                <a:lnTo>
                  <a:pt x="297396" y="2920352"/>
                </a:lnTo>
                <a:close/>
              </a:path>
              <a:path w="2830195" h="3338829">
                <a:moveTo>
                  <a:pt x="108223" y="2930512"/>
                </a:moveTo>
                <a:lnTo>
                  <a:pt x="48105" y="2930512"/>
                </a:lnTo>
                <a:lnTo>
                  <a:pt x="49434" y="2929242"/>
                </a:lnTo>
                <a:lnTo>
                  <a:pt x="49179" y="2929242"/>
                </a:lnTo>
                <a:lnTo>
                  <a:pt x="50451" y="2927972"/>
                </a:lnTo>
                <a:lnTo>
                  <a:pt x="54549" y="2924162"/>
                </a:lnTo>
                <a:lnTo>
                  <a:pt x="65827" y="2919082"/>
                </a:lnTo>
                <a:lnTo>
                  <a:pt x="69275" y="2926702"/>
                </a:lnTo>
                <a:lnTo>
                  <a:pt x="108393" y="2926702"/>
                </a:lnTo>
                <a:lnTo>
                  <a:pt x="108223" y="2930512"/>
                </a:lnTo>
                <a:close/>
              </a:path>
              <a:path w="2830195" h="3338829">
                <a:moveTo>
                  <a:pt x="108393" y="2926702"/>
                </a:moveTo>
                <a:lnTo>
                  <a:pt x="69275" y="2926702"/>
                </a:lnTo>
                <a:lnTo>
                  <a:pt x="69586" y="2919082"/>
                </a:lnTo>
                <a:lnTo>
                  <a:pt x="75521" y="2920352"/>
                </a:lnTo>
                <a:lnTo>
                  <a:pt x="107296" y="2920352"/>
                </a:lnTo>
                <a:lnTo>
                  <a:pt x="106923" y="2924162"/>
                </a:lnTo>
                <a:lnTo>
                  <a:pt x="108393" y="2926702"/>
                </a:lnTo>
                <a:close/>
              </a:path>
              <a:path w="2830195" h="3338829">
                <a:moveTo>
                  <a:pt x="148500" y="2921622"/>
                </a:moveTo>
                <a:lnTo>
                  <a:pt x="146125" y="2921622"/>
                </a:lnTo>
                <a:lnTo>
                  <a:pt x="144006" y="2919082"/>
                </a:lnTo>
                <a:lnTo>
                  <a:pt x="165995" y="2919082"/>
                </a:lnTo>
                <a:lnTo>
                  <a:pt x="169726" y="2920352"/>
                </a:lnTo>
                <a:lnTo>
                  <a:pt x="151072" y="2920352"/>
                </a:lnTo>
                <a:lnTo>
                  <a:pt x="148500" y="2921622"/>
                </a:lnTo>
                <a:close/>
              </a:path>
              <a:path w="2830195" h="3338829">
                <a:moveTo>
                  <a:pt x="199492" y="2920103"/>
                </a:moveTo>
                <a:lnTo>
                  <a:pt x="199658" y="2919082"/>
                </a:lnTo>
                <a:lnTo>
                  <a:pt x="199969" y="2919082"/>
                </a:lnTo>
                <a:lnTo>
                  <a:pt x="199492" y="2920103"/>
                </a:lnTo>
                <a:close/>
              </a:path>
              <a:path w="2830195" h="3338829">
                <a:moveTo>
                  <a:pt x="162943" y="2933052"/>
                </a:moveTo>
                <a:lnTo>
                  <a:pt x="153305" y="2933052"/>
                </a:lnTo>
                <a:lnTo>
                  <a:pt x="154153" y="2931782"/>
                </a:lnTo>
                <a:lnTo>
                  <a:pt x="155226" y="2930512"/>
                </a:lnTo>
                <a:lnTo>
                  <a:pt x="150818" y="2929242"/>
                </a:lnTo>
                <a:lnTo>
                  <a:pt x="149206" y="2925432"/>
                </a:lnTo>
                <a:lnTo>
                  <a:pt x="151072" y="2920352"/>
                </a:lnTo>
                <a:lnTo>
                  <a:pt x="172383" y="2920352"/>
                </a:lnTo>
                <a:lnTo>
                  <a:pt x="171846" y="2921622"/>
                </a:lnTo>
                <a:lnTo>
                  <a:pt x="198782" y="2921622"/>
                </a:lnTo>
                <a:lnTo>
                  <a:pt x="198566" y="2922084"/>
                </a:lnTo>
                <a:lnTo>
                  <a:pt x="195567" y="2925432"/>
                </a:lnTo>
                <a:lnTo>
                  <a:pt x="188296" y="2925432"/>
                </a:lnTo>
                <a:lnTo>
                  <a:pt x="189144" y="2930512"/>
                </a:lnTo>
                <a:lnTo>
                  <a:pt x="161756" y="2930512"/>
                </a:lnTo>
                <a:lnTo>
                  <a:pt x="161304" y="2931782"/>
                </a:lnTo>
                <a:lnTo>
                  <a:pt x="162547" y="2931782"/>
                </a:lnTo>
                <a:lnTo>
                  <a:pt x="162943" y="2933052"/>
                </a:lnTo>
                <a:close/>
              </a:path>
              <a:path w="2830195" h="3338829">
                <a:moveTo>
                  <a:pt x="303643" y="2921622"/>
                </a:moveTo>
                <a:lnTo>
                  <a:pt x="299233" y="2921622"/>
                </a:lnTo>
                <a:lnTo>
                  <a:pt x="300618" y="2920352"/>
                </a:lnTo>
                <a:lnTo>
                  <a:pt x="301296" y="2920352"/>
                </a:lnTo>
                <a:lnTo>
                  <a:pt x="303643" y="2921622"/>
                </a:lnTo>
                <a:close/>
              </a:path>
              <a:path w="2830195" h="3338829">
                <a:moveTo>
                  <a:pt x="214243" y="2929242"/>
                </a:moveTo>
                <a:lnTo>
                  <a:pt x="195221" y="2929242"/>
                </a:lnTo>
                <a:lnTo>
                  <a:pt x="198566" y="2922084"/>
                </a:lnTo>
                <a:lnTo>
                  <a:pt x="198980" y="2921622"/>
                </a:lnTo>
                <a:lnTo>
                  <a:pt x="199036" y="2922892"/>
                </a:lnTo>
                <a:lnTo>
                  <a:pt x="215910" y="2922892"/>
                </a:lnTo>
                <a:lnTo>
                  <a:pt x="216871" y="2924162"/>
                </a:lnTo>
                <a:lnTo>
                  <a:pt x="216391" y="2927972"/>
                </a:lnTo>
                <a:lnTo>
                  <a:pt x="214243" y="2929242"/>
                </a:lnTo>
                <a:close/>
              </a:path>
              <a:path w="2830195" h="3338829">
                <a:moveTo>
                  <a:pt x="396631" y="2939402"/>
                </a:moveTo>
                <a:lnTo>
                  <a:pt x="391827" y="2938132"/>
                </a:lnTo>
                <a:lnTo>
                  <a:pt x="391205" y="2931782"/>
                </a:lnTo>
                <a:lnTo>
                  <a:pt x="390385" y="2929242"/>
                </a:lnTo>
                <a:lnTo>
                  <a:pt x="393212" y="2926702"/>
                </a:lnTo>
                <a:lnTo>
                  <a:pt x="396519" y="2924162"/>
                </a:lnTo>
                <a:lnTo>
                  <a:pt x="400589" y="2924162"/>
                </a:lnTo>
                <a:lnTo>
                  <a:pt x="402228" y="2922892"/>
                </a:lnTo>
                <a:lnTo>
                  <a:pt x="403217" y="2921622"/>
                </a:lnTo>
                <a:lnTo>
                  <a:pt x="407429" y="2921622"/>
                </a:lnTo>
                <a:lnTo>
                  <a:pt x="409294" y="2922892"/>
                </a:lnTo>
                <a:lnTo>
                  <a:pt x="410651" y="2925432"/>
                </a:lnTo>
                <a:lnTo>
                  <a:pt x="412092" y="2929242"/>
                </a:lnTo>
                <a:lnTo>
                  <a:pt x="411810" y="2933052"/>
                </a:lnTo>
                <a:lnTo>
                  <a:pt x="407599" y="2935592"/>
                </a:lnTo>
                <a:lnTo>
                  <a:pt x="403415" y="2935592"/>
                </a:lnTo>
                <a:lnTo>
                  <a:pt x="402822" y="2936862"/>
                </a:lnTo>
                <a:lnTo>
                  <a:pt x="402143" y="2936862"/>
                </a:lnTo>
                <a:lnTo>
                  <a:pt x="401352" y="2938132"/>
                </a:lnTo>
                <a:lnTo>
                  <a:pt x="396631" y="2939402"/>
                </a:lnTo>
                <a:close/>
              </a:path>
              <a:path w="2830195" h="3338829">
                <a:moveTo>
                  <a:pt x="195221" y="2929242"/>
                </a:moveTo>
                <a:lnTo>
                  <a:pt x="193852" y="2928489"/>
                </a:lnTo>
                <a:lnTo>
                  <a:pt x="194429" y="2926702"/>
                </a:lnTo>
                <a:lnTo>
                  <a:pt x="198566" y="2922084"/>
                </a:lnTo>
                <a:lnTo>
                  <a:pt x="195221" y="2929242"/>
                </a:lnTo>
                <a:close/>
              </a:path>
              <a:path w="2830195" h="3338829">
                <a:moveTo>
                  <a:pt x="398695" y="2924162"/>
                </a:moveTo>
                <a:lnTo>
                  <a:pt x="395049" y="2924162"/>
                </a:lnTo>
                <a:lnTo>
                  <a:pt x="397140" y="2922892"/>
                </a:lnTo>
                <a:lnTo>
                  <a:pt x="398695" y="2924162"/>
                </a:lnTo>
                <a:close/>
              </a:path>
              <a:path w="2830195" h="3338829">
                <a:moveTo>
                  <a:pt x="330361" y="2930512"/>
                </a:moveTo>
                <a:lnTo>
                  <a:pt x="315711" y="2930512"/>
                </a:lnTo>
                <a:lnTo>
                  <a:pt x="316559" y="2929242"/>
                </a:lnTo>
                <a:lnTo>
                  <a:pt x="317604" y="2927972"/>
                </a:lnTo>
                <a:lnTo>
                  <a:pt x="318876" y="2926702"/>
                </a:lnTo>
                <a:lnTo>
                  <a:pt x="315589" y="2925941"/>
                </a:lnTo>
                <a:lnTo>
                  <a:pt x="315542" y="2924162"/>
                </a:lnTo>
                <a:lnTo>
                  <a:pt x="326667" y="2924162"/>
                </a:lnTo>
                <a:lnTo>
                  <a:pt x="324219" y="2926702"/>
                </a:lnTo>
                <a:lnTo>
                  <a:pt x="330493" y="2929242"/>
                </a:lnTo>
                <a:lnTo>
                  <a:pt x="330361" y="2930512"/>
                </a:lnTo>
                <a:close/>
              </a:path>
              <a:path w="2830195" h="3338829">
                <a:moveTo>
                  <a:pt x="145249" y="2929242"/>
                </a:moveTo>
                <a:lnTo>
                  <a:pt x="136346" y="2929242"/>
                </a:lnTo>
                <a:lnTo>
                  <a:pt x="137137" y="2927972"/>
                </a:lnTo>
                <a:lnTo>
                  <a:pt x="138325" y="2926702"/>
                </a:lnTo>
                <a:lnTo>
                  <a:pt x="139992" y="2926702"/>
                </a:lnTo>
                <a:lnTo>
                  <a:pt x="144345" y="2925432"/>
                </a:lnTo>
                <a:lnTo>
                  <a:pt x="145249" y="2929242"/>
                </a:lnTo>
                <a:close/>
              </a:path>
              <a:path w="2830195" h="3338829">
                <a:moveTo>
                  <a:pt x="193852" y="2928489"/>
                </a:moveTo>
                <a:lnTo>
                  <a:pt x="188296" y="2925432"/>
                </a:lnTo>
                <a:lnTo>
                  <a:pt x="195567" y="2925432"/>
                </a:lnTo>
                <a:lnTo>
                  <a:pt x="194429" y="2926702"/>
                </a:lnTo>
                <a:lnTo>
                  <a:pt x="193852" y="2928489"/>
                </a:lnTo>
                <a:close/>
              </a:path>
              <a:path w="2830195" h="3338829">
                <a:moveTo>
                  <a:pt x="259211" y="2926702"/>
                </a:moveTo>
                <a:lnTo>
                  <a:pt x="257628" y="2926702"/>
                </a:lnTo>
                <a:lnTo>
                  <a:pt x="254293" y="2925432"/>
                </a:lnTo>
                <a:lnTo>
                  <a:pt x="260087" y="2925432"/>
                </a:lnTo>
                <a:lnTo>
                  <a:pt x="259211" y="2926702"/>
                </a:lnTo>
                <a:close/>
              </a:path>
              <a:path w="2830195" h="3338829">
                <a:moveTo>
                  <a:pt x="273796" y="2944482"/>
                </a:moveTo>
                <a:lnTo>
                  <a:pt x="272212" y="2943212"/>
                </a:lnTo>
                <a:lnTo>
                  <a:pt x="271167" y="2940672"/>
                </a:lnTo>
                <a:lnTo>
                  <a:pt x="271026" y="2936862"/>
                </a:lnTo>
                <a:lnTo>
                  <a:pt x="272948" y="2930512"/>
                </a:lnTo>
                <a:lnTo>
                  <a:pt x="279900" y="2925432"/>
                </a:lnTo>
                <a:lnTo>
                  <a:pt x="286910" y="2930512"/>
                </a:lnTo>
                <a:lnTo>
                  <a:pt x="286316" y="2935592"/>
                </a:lnTo>
                <a:lnTo>
                  <a:pt x="300788" y="2935592"/>
                </a:lnTo>
                <a:lnTo>
                  <a:pt x="300025" y="2936862"/>
                </a:lnTo>
                <a:lnTo>
                  <a:pt x="296887" y="2938132"/>
                </a:lnTo>
                <a:lnTo>
                  <a:pt x="294004" y="2938132"/>
                </a:lnTo>
                <a:lnTo>
                  <a:pt x="296293" y="2939402"/>
                </a:lnTo>
                <a:lnTo>
                  <a:pt x="297792" y="2941942"/>
                </a:lnTo>
                <a:lnTo>
                  <a:pt x="297707" y="2943212"/>
                </a:lnTo>
                <a:lnTo>
                  <a:pt x="273032" y="2943212"/>
                </a:lnTo>
                <a:lnTo>
                  <a:pt x="273796" y="2944482"/>
                </a:lnTo>
                <a:close/>
              </a:path>
              <a:path w="2830195" h="3338829">
                <a:moveTo>
                  <a:pt x="366106" y="2943212"/>
                </a:moveTo>
                <a:lnTo>
                  <a:pt x="366050" y="2933052"/>
                </a:lnTo>
                <a:lnTo>
                  <a:pt x="370233" y="2927972"/>
                </a:lnTo>
                <a:lnTo>
                  <a:pt x="376705" y="2930512"/>
                </a:lnTo>
                <a:lnTo>
                  <a:pt x="379278" y="2933052"/>
                </a:lnTo>
                <a:lnTo>
                  <a:pt x="382217" y="2935592"/>
                </a:lnTo>
                <a:lnTo>
                  <a:pt x="383602" y="2935592"/>
                </a:lnTo>
                <a:lnTo>
                  <a:pt x="384413" y="2938170"/>
                </a:lnTo>
                <a:lnTo>
                  <a:pt x="386407" y="2941942"/>
                </a:lnTo>
                <a:lnTo>
                  <a:pt x="371674" y="2941942"/>
                </a:lnTo>
                <a:lnTo>
                  <a:pt x="366106" y="2943212"/>
                </a:lnTo>
                <a:close/>
              </a:path>
              <a:path w="2830195" h="3338829">
                <a:moveTo>
                  <a:pt x="213819" y="2938132"/>
                </a:moveTo>
                <a:lnTo>
                  <a:pt x="197821" y="2938132"/>
                </a:lnTo>
                <a:lnTo>
                  <a:pt x="198640" y="2934322"/>
                </a:lnTo>
                <a:lnTo>
                  <a:pt x="195362" y="2933052"/>
                </a:lnTo>
                <a:lnTo>
                  <a:pt x="193609" y="2929242"/>
                </a:lnTo>
                <a:lnTo>
                  <a:pt x="193852" y="2928489"/>
                </a:lnTo>
                <a:lnTo>
                  <a:pt x="195221" y="2929242"/>
                </a:lnTo>
                <a:lnTo>
                  <a:pt x="214243" y="2929242"/>
                </a:lnTo>
                <a:lnTo>
                  <a:pt x="213790" y="2931782"/>
                </a:lnTo>
                <a:lnTo>
                  <a:pt x="214892" y="2933052"/>
                </a:lnTo>
                <a:lnTo>
                  <a:pt x="213819" y="2938132"/>
                </a:lnTo>
                <a:close/>
              </a:path>
              <a:path w="2830195" h="3338829">
                <a:moveTo>
                  <a:pt x="225357" y="2941942"/>
                </a:moveTo>
                <a:lnTo>
                  <a:pt x="220530" y="2941942"/>
                </a:lnTo>
                <a:lnTo>
                  <a:pt x="217323" y="2938132"/>
                </a:lnTo>
                <a:lnTo>
                  <a:pt x="218351" y="2933052"/>
                </a:lnTo>
                <a:lnTo>
                  <a:pt x="222644" y="2929242"/>
                </a:lnTo>
                <a:lnTo>
                  <a:pt x="227626" y="2929242"/>
                </a:lnTo>
                <a:lnTo>
                  <a:pt x="230720" y="2934322"/>
                </a:lnTo>
                <a:lnTo>
                  <a:pt x="229517" y="2939402"/>
                </a:lnTo>
                <a:lnTo>
                  <a:pt x="225357" y="2941942"/>
                </a:lnTo>
                <a:close/>
              </a:path>
              <a:path w="2830195" h="3338829">
                <a:moveTo>
                  <a:pt x="78659" y="2935592"/>
                </a:moveTo>
                <a:lnTo>
                  <a:pt x="42679" y="2935592"/>
                </a:lnTo>
                <a:lnTo>
                  <a:pt x="42537" y="2933052"/>
                </a:lnTo>
                <a:lnTo>
                  <a:pt x="44431" y="2931782"/>
                </a:lnTo>
                <a:lnTo>
                  <a:pt x="46692" y="2930512"/>
                </a:lnTo>
                <a:lnTo>
                  <a:pt x="113546" y="2930512"/>
                </a:lnTo>
                <a:lnTo>
                  <a:pt x="114738" y="2931782"/>
                </a:lnTo>
                <a:lnTo>
                  <a:pt x="81796" y="2931782"/>
                </a:lnTo>
                <a:lnTo>
                  <a:pt x="78659" y="2935592"/>
                </a:lnTo>
                <a:close/>
              </a:path>
              <a:path w="2830195" h="3338829">
                <a:moveTo>
                  <a:pt x="152655" y="2933052"/>
                </a:moveTo>
                <a:lnTo>
                  <a:pt x="149405" y="2933052"/>
                </a:lnTo>
                <a:lnTo>
                  <a:pt x="151214" y="2930512"/>
                </a:lnTo>
                <a:lnTo>
                  <a:pt x="152655" y="2933052"/>
                </a:lnTo>
                <a:close/>
              </a:path>
              <a:path w="2830195" h="3338829">
                <a:moveTo>
                  <a:pt x="177725" y="2934322"/>
                </a:moveTo>
                <a:lnTo>
                  <a:pt x="171733" y="2934322"/>
                </a:lnTo>
                <a:lnTo>
                  <a:pt x="161756" y="2930512"/>
                </a:lnTo>
                <a:lnTo>
                  <a:pt x="189144" y="2930512"/>
                </a:lnTo>
                <a:lnTo>
                  <a:pt x="189568" y="2933052"/>
                </a:lnTo>
                <a:lnTo>
                  <a:pt x="177725" y="2934322"/>
                </a:lnTo>
                <a:close/>
              </a:path>
              <a:path w="2830195" h="3338829">
                <a:moveTo>
                  <a:pt x="78659" y="2935592"/>
                </a:moveTo>
                <a:lnTo>
                  <a:pt x="81796" y="2931782"/>
                </a:lnTo>
                <a:lnTo>
                  <a:pt x="81103" y="2934378"/>
                </a:lnTo>
                <a:lnTo>
                  <a:pt x="78659" y="2935592"/>
                </a:lnTo>
                <a:close/>
              </a:path>
              <a:path w="2830195" h="3338829">
                <a:moveTo>
                  <a:pt x="81103" y="2934378"/>
                </a:moveTo>
                <a:lnTo>
                  <a:pt x="81796" y="2931782"/>
                </a:lnTo>
                <a:lnTo>
                  <a:pt x="114738" y="2931782"/>
                </a:lnTo>
                <a:lnTo>
                  <a:pt x="115931" y="2933052"/>
                </a:lnTo>
                <a:lnTo>
                  <a:pt x="83774" y="2933052"/>
                </a:lnTo>
                <a:lnTo>
                  <a:pt x="81103" y="2934378"/>
                </a:lnTo>
                <a:close/>
              </a:path>
              <a:path w="2830195" h="3338829">
                <a:moveTo>
                  <a:pt x="95080" y="2955912"/>
                </a:moveTo>
                <a:lnTo>
                  <a:pt x="91745" y="2954642"/>
                </a:lnTo>
                <a:lnTo>
                  <a:pt x="89399" y="2953372"/>
                </a:lnTo>
                <a:lnTo>
                  <a:pt x="87902" y="2950832"/>
                </a:lnTo>
                <a:lnTo>
                  <a:pt x="87336" y="2948292"/>
                </a:lnTo>
                <a:lnTo>
                  <a:pt x="88636" y="2944482"/>
                </a:lnTo>
                <a:lnTo>
                  <a:pt x="88467" y="2943212"/>
                </a:lnTo>
                <a:lnTo>
                  <a:pt x="88212" y="2943212"/>
                </a:lnTo>
                <a:lnTo>
                  <a:pt x="85725" y="2940672"/>
                </a:lnTo>
                <a:lnTo>
                  <a:pt x="83860" y="2938132"/>
                </a:lnTo>
                <a:lnTo>
                  <a:pt x="83634" y="2936862"/>
                </a:lnTo>
                <a:lnTo>
                  <a:pt x="83533" y="2934727"/>
                </a:lnTo>
                <a:lnTo>
                  <a:pt x="83774" y="2933052"/>
                </a:lnTo>
                <a:lnTo>
                  <a:pt x="115931" y="2933052"/>
                </a:lnTo>
                <a:lnTo>
                  <a:pt x="117123" y="2934322"/>
                </a:lnTo>
                <a:lnTo>
                  <a:pt x="117599" y="2939402"/>
                </a:lnTo>
                <a:lnTo>
                  <a:pt x="113621" y="2943212"/>
                </a:lnTo>
                <a:lnTo>
                  <a:pt x="114611" y="2944482"/>
                </a:lnTo>
                <a:lnTo>
                  <a:pt x="114752" y="2947022"/>
                </a:lnTo>
                <a:lnTo>
                  <a:pt x="114244" y="2948292"/>
                </a:lnTo>
                <a:lnTo>
                  <a:pt x="120867" y="2948292"/>
                </a:lnTo>
                <a:lnTo>
                  <a:pt x="121526" y="2949562"/>
                </a:lnTo>
                <a:lnTo>
                  <a:pt x="101129" y="2949562"/>
                </a:lnTo>
                <a:lnTo>
                  <a:pt x="100140" y="2953372"/>
                </a:lnTo>
                <a:lnTo>
                  <a:pt x="95080" y="2955912"/>
                </a:lnTo>
                <a:close/>
              </a:path>
              <a:path w="2830195" h="3338829">
                <a:moveTo>
                  <a:pt x="34936" y="2938170"/>
                </a:moveTo>
                <a:lnTo>
                  <a:pt x="36771" y="2934322"/>
                </a:lnTo>
                <a:lnTo>
                  <a:pt x="38655" y="2934727"/>
                </a:lnTo>
                <a:lnTo>
                  <a:pt x="38750" y="2936862"/>
                </a:lnTo>
                <a:lnTo>
                  <a:pt x="34936" y="2938170"/>
                </a:lnTo>
                <a:close/>
              </a:path>
              <a:path w="2830195" h="3338829">
                <a:moveTo>
                  <a:pt x="38655" y="2934727"/>
                </a:moveTo>
                <a:lnTo>
                  <a:pt x="36771" y="2934322"/>
                </a:lnTo>
                <a:lnTo>
                  <a:pt x="38637" y="2934322"/>
                </a:lnTo>
                <a:lnTo>
                  <a:pt x="38655" y="2934727"/>
                </a:lnTo>
                <a:close/>
              </a:path>
              <a:path w="2830195" h="3338829">
                <a:moveTo>
                  <a:pt x="290924" y="2935592"/>
                </a:moveTo>
                <a:lnTo>
                  <a:pt x="287729" y="2935592"/>
                </a:lnTo>
                <a:lnTo>
                  <a:pt x="289482" y="2934322"/>
                </a:lnTo>
                <a:lnTo>
                  <a:pt x="290924" y="2935592"/>
                </a:lnTo>
                <a:close/>
              </a:path>
              <a:path w="2830195" h="3338829">
                <a:moveTo>
                  <a:pt x="310454" y="2959722"/>
                </a:moveTo>
                <a:lnTo>
                  <a:pt x="306893" y="2958452"/>
                </a:lnTo>
                <a:lnTo>
                  <a:pt x="305366" y="2957182"/>
                </a:lnTo>
                <a:lnTo>
                  <a:pt x="304660" y="2954642"/>
                </a:lnTo>
                <a:lnTo>
                  <a:pt x="303897" y="2953372"/>
                </a:lnTo>
                <a:lnTo>
                  <a:pt x="304208" y="2953372"/>
                </a:lnTo>
                <a:lnTo>
                  <a:pt x="304349" y="2950832"/>
                </a:lnTo>
                <a:lnTo>
                  <a:pt x="305480" y="2949562"/>
                </a:lnTo>
                <a:lnTo>
                  <a:pt x="305338" y="2948292"/>
                </a:lnTo>
                <a:lnTo>
                  <a:pt x="304377" y="2947022"/>
                </a:lnTo>
                <a:lnTo>
                  <a:pt x="304067" y="2945752"/>
                </a:lnTo>
                <a:lnTo>
                  <a:pt x="303557" y="2944482"/>
                </a:lnTo>
                <a:lnTo>
                  <a:pt x="303586" y="2941942"/>
                </a:lnTo>
                <a:lnTo>
                  <a:pt x="304067" y="2940672"/>
                </a:lnTo>
                <a:lnTo>
                  <a:pt x="303699" y="2936862"/>
                </a:lnTo>
                <a:lnTo>
                  <a:pt x="302144" y="2935592"/>
                </a:lnTo>
                <a:lnTo>
                  <a:pt x="301551" y="2934322"/>
                </a:lnTo>
                <a:lnTo>
                  <a:pt x="329483" y="2934322"/>
                </a:lnTo>
                <a:lnTo>
                  <a:pt x="327639" y="2938132"/>
                </a:lnTo>
                <a:lnTo>
                  <a:pt x="329334" y="2939402"/>
                </a:lnTo>
                <a:lnTo>
                  <a:pt x="315259" y="2939402"/>
                </a:lnTo>
                <a:lnTo>
                  <a:pt x="316757" y="2941942"/>
                </a:lnTo>
                <a:lnTo>
                  <a:pt x="316814" y="2943212"/>
                </a:lnTo>
                <a:lnTo>
                  <a:pt x="349742" y="2943212"/>
                </a:lnTo>
                <a:lnTo>
                  <a:pt x="349742" y="2945752"/>
                </a:lnTo>
                <a:lnTo>
                  <a:pt x="350222" y="2949562"/>
                </a:lnTo>
                <a:lnTo>
                  <a:pt x="328345" y="2949562"/>
                </a:lnTo>
                <a:lnTo>
                  <a:pt x="326451" y="2950832"/>
                </a:lnTo>
                <a:lnTo>
                  <a:pt x="325519" y="2950832"/>
                </a:lnTo>
                <a:lnTo>
                  <a:pt x="322466" y="2953372"/>
                </a:lnTo>
                <a:lnTo>
                  <a:pt x="321816" y="2954642"/>
                </a:lnTo>
                <a:lnTo>
                  <a:pt x="317379" y="2954642"/>
                </a:lnTo>
                <a:lnTo>
                  <a:pt x="315739" y="2955912"/>
                </a:lnTo>
                <a:lnTo>
                  <a:pt x="315089" y="2957182"/>
                </a:lnTo>
                <a:lnTo>
                  <a:pt x="312489" y="2958452"/>
                </a:lnTo>
                <a:lnTo>
                  <a:pt x="310454" y="2959722"/>
                </a:lnTo>
                <a:close/>
              </a:path>
              <a:path w="2830195" h="3338829">
                <a:moveTo>
                  <a:pt x="80779" y="2935592"/>
                </a:moveTo>
                <a:lnTo>
                  <a:pt x="78659" y="2935592"/>
                </a:lnTo>
                <a:lnTo>
                  <a:pt x="81103" y="2934378"/>
                </a:lnTo>
                <a:lnTo>
                  <a:pt x="80779" y="2935592"/>
                </a:lnTo>
                <a:close/>
              </a:path>
              <a:path w="2830195" h="3338829">
                <a:moveTo>
                  <a:pt x="40417" y="2959722"/>
                </a:moveTo>
                <a:lnTo>
                  <a:pt x="38213" y="2959722"/>
                </a:lnTo>
                <a:lnTo>
                  <a:pt x="32052" y="2956788"/>
                </a:lnTo>
                <a:lnTo>
                  <a:pt x="30897" y="2953543"/>
                </a:lnTo>
                <a:lnTo>
                  <a:pt x="30859" y="2952806"/>
                </a:lnTo>
                <a:lnTo>
                  <a:pt x="31141" y="2951447"/>
                </a:lnTo>
                <a:lnTo>
                  <a:pt x="31853" y="2950832"/>
                </a:lnTo>
                <a:lnTo>
                  <a:pt x="31313" y="2950622"/>
                </a:lnTo>
                <a:lnTo>
                  <a:pt x="31797" y="2948292"/>
                </a:lnTo>
                <a:lnTo>
                  <a:pt x="36969" y="2947022"/>
                </a:lnTo>
                <a:lnTo>
                  <a:pt x="32532" y="2943212"/>
                </a:lnTo>
                <a:lnTo>
                  <a:pt x="34936" y="2938170"/>
                </a:lnTo>
                <a:lnTo>
                  <a:pt x="38750" y="2936862"/>
                </a:lnTo>
                <a:lnTo>
                  <a:pt x="38655" y="2934727"/>
                </a:lnTo>
                <a:lnTo>
                  <a:pt x="42679" y="2935592"/>
                </a:lnTo>
                <a:lnTo>
                  <a:pt x="80779" y="2935592"/>
                </a:lnTo>
                <a:lnTo>
                  <a:pt x="80440" y="2936862"/>
                </a:lnTo>
                <a:lnTo>
                  <a:pt x="59609" y="2936862"/>
                </a:lnTo>
                <a:lnTo>
                  <a:pt x="55539" y="2939402"/>
                </a:lnTo>
                <a:lnTo>
                  <a:pt x="54012" y="2940672"/>
                </a:lnTo>
                <a:lnTo>
                  <a:pt x="62407" y="2940672"/>
                </a:lnTo>
                <a:lnTo>
                  <a:pt x="63114" y="2941942"/>
                </a:lnTo>
                <a:lnTo>
                  <a:pt x="77415" y="2941942"/>
                </a:lnTo>
                <a:lnTo>
                  <a:pt x="76454" y="2943212"/>
                </a:lnTo>
                <a:lnTo>
                  <a:pt x="75861" y="2943212"/>
                </a:lnTo>
                <a:lnTo>
                  <a:pt x="75493" y="2944482"/>
                </a:lnTo>
                <a:lnTo>
                  <a:pt x="75815" y="2944482"/>
                </a:lnTo>
                <a:lnTo>
                  <a:pt x="75634" y="2949562"/>
                </a:lnTo>
                <a:lnTo>
                  <a:pt x="75861" y="2950832"/>
                </a:lnTo>
                <a:lnTo>
                  <a:pt x="55256" y="2950832"/>
                </a:lnTo>
                <a:lnTo>
                  <a:pt x="52204" y="2953372"/>
                </a:lnTo>
                <a:lnTo>
                  <a:pt x="51695" y="2954642"/>
                </a:lnTo>
                <a:lnTo>
                  <a:pt x="50790" y="2955912"/>
                </a:lnTo>
                <a:lnTo>
                  <a:pt x="48755" y="2958452"/>
                </a:lnTo>
                <a:lnTo>
                  <a:pt x="43018" y="2958452"/>
                </a:lnTo>
                <a:lnTo>
                  <a:pt x="40417" y="2959722"/>
                </a:lnTo>
                <a:close/>
              </a:path>
              <a:path w="2830195" h="3338829">
                <a:moveTo>
                  <a:pt x="266616" y="2948292"/>
                </a:moveTo>
                <a:lnTo>
                  <a:pt x="232840" y="2948292"/>
                </a:lnTo>
                <a:lnTo>
                  <a:pt x="231625" y="2941942"/>
                </a:lnTo>
                <a:lnTo>
                  <a:pt x="234452" y="2935592"/>
                </a:lnTo>
                <a:lnTo>
                  <a:pt x="242902" y="2935592"/>
                </a:lnTo>
                <a:lnTo>
                  <a:pt x="244711" y="2938132"/>
                </a:lnTo>
                <a:lnTo>
                  <a:pt x="255084" y="2938132"/>
                </a:lnTo>
                <a:lnTo>
                  <a:pt x="256300" y="2939402"/>
                </a:lnTo>
                <a:lnTo>
                  <a:pt x="256865" y="2941942"/>
                </a:lnTo>
                <a:lnTo>
                  <a:pt x="262565" y="2941942"/>
                </a:lnTo>
                <a:lnTo>
                  <a:pt x="262603" y="2944482"/>
                </a:lnTo>
                <a:lnTo>
                  <a:pt x="266616" y="2948292"/>
                </a:lnTo>
                <a:close/>
              </a:path>
              <a:path w="2830195" h="3338829">
                <a:moveTo>
                  <a:pt x="255084" y="2938132"/>
                </a:moveTo>
                <a:lnTo>
                  <a:pt x="246464" y="2938132"/>
                </a:lnTo>
                <a:lnTo>
                  <a:pt x="248103" y="2936862"/>
                </a:lnTo>
                <a:lnTo>
                  <a:pt x="252654" y="2935592"/>
                </a:lnTo>
                <a:lnTo>
                  <a:pt x="255084" y="2938132"/>
                </a:lnTo>
                <a:close/>
              </a:path>
              <a:path w="2830195" h="3338829">
                <a:moveTo>
                  <a:pt x="349742" y="2943212"/>
                </a:moveTo>
                <a:lnTo>
                  <a:pt x="331370" y="2943212"/>
                </a:lnTo>
                <a:lnTo>
                  <a:pt x="336598" y="2938132"/>
                </a:lnTo>
                <a:lnTo>
                  <a:pt x="345869" y="2935592"/>
                </a:lnTo>
                <a:lnTo>
                  <a:pt x="349742" y="2943212"/>
                </a:lnTo>
                <a:close/>
              </a:path>
              <a:path w="2830195" h="3338829">
                <a:moveTo>
                  <a:pt x="404913" y="2936862"/>
                </a:moveTo>
                <a:lnTo>
                  <a:pt x="403924" y="2935592"/>
                </a:lnTo>
                <a:lnTo>
                  <a:pt x="406128" y="2935592"/>
                </a:lnTo>
                <a:lnTo>
                  <a:pt x="404913" y="2936862"/>
                </a:lnTo>
                <a:close/>
              </a:path>
              <a:path w="2830195" h="3338829">
                <a:moveTo>
                  <a:pt x="77415" y="2941942"/>
                </a:moveTo>
                <a:lnTo>
                  <a:pt x="63114" y="2941942"/>
                </a:lnTo>
                <a:lnTo>
                  <a:pt x="63820" y="2940672"/>
                </a:lnTo>
                <a:lnTo>
                  <a:pt x="64668" y="2940672"/>
                </a:lnTo>
                <a:lnTo>
                  <a:pt x="65601" y="2939402"/>
                </a:lnTo>
                <a:lnTo>
                  <a:pt x="63679" y="2938132"/>
                </a:lnTo>
                <a:lnTo>
                  <a:pt x="64329" y="2938132"/>
                </a:lnTo>
                <a:lnTo>
                  <a:pt x="59609" y="2936862"/>
                </a:lnTo>
                <a:lnTo>
                  <a:pt x="80440" y="2936862"/>
                </a:lnTo>
                <a:lnTo>
                  <a:pt x="79762" y="2939402"/>
                </a:lnTo>
                <a:lnTo>
                  <a:pt x="79196" y="2939402"/>
                </a:lnTo>
                <a:lnTo>
                  <a:pt x="77415" y="2941942"/>
                </a:lnTo>
                <a:close/>
              </a:path>
              <a:path w="2830195" h="3338829">
                <a:moveTo>
                  <a:pt x="200845" y="2955912"/>
                </a:moveTo>
                <a:lnTo>
                  <a:pt x="197538" y="2953372"/>
                </a:lnTo>
                <a:lnTo>
                  <a:pt x="194712" y="2949562"/>
                </a:lnTo>
                <a:lnTo>
                  <a:pt x="189123" y="2949562"/>
                </a:lnTo>
                <a:lnTo>
                  <a:pt x="185215" y="2945752"/>
                </a:lnTo>
                <a:lnTo>
                  <a:pt x="185673" y="2939402"/>
                </a:lnTo>
                <a:lnTo>
                  <a:pt x="193185" y="2936862"/>
                </a:lnTo>
                <a:lnTo>
                  <a:pt x="194373" y="2936862"/>
                </a:lnTo>
                <a:lnTo>
                  <a:pt x="197821" y="2938132"/>
                </a:lnTo>
                <a:lnTo>
                  <a:pt x="213819" y="2938132"/>
                </a:lnTo>
                <a:lnTo>
                  <a:pt x="210964" y="2940672"/>
                </a:lnTo>
                <a:lnTo>
                  <a:pt x="209212" y="2948292"/>
                </a:lnTo>
                <a:lnTo>
                  <a:pt x="209551" y="2950832"/>
                </a:lnTo>
                <a:lnTo>
                  <a:pt x="206866" y="2952102"/>
                </a:lnTo>
                <a:lnTo>
                  <a:pt x="205622" y="2952102"/>
                </a:lnTo>
                <a:lnTo>
                  <a:pt x="205246" y="2952806"/>
                </a:lnTo>
                <a:lnTo>
                  <a:pt x="204979" y="2952994"/>
                </a:lnTo>
                <a:lnTo>
                  <a:pt x="204181" y="2953372"/>
                </a:lnTo>
                <a:lnTo>
                  <a:pt x="204444" y="2953372"/>
                </a:lnTo>
                <a:lnTo>
                  <a:pt x="200845" y="2955912"/>
                </a:lnTo>
                <a:close/>
              </a:path>
              <a:path w="2830195" h="3338829">
                <a:moveTo>
                  <a:pt x="60768" y="2940672"/>
                </a:moveTo>
                <a:lnTo>
                  <a:pt x="54012" y="2940672"/>
                </a:lnTo>
                <a:lnTo>
                  <a:pt x="55737" y="2939402"/>
                </a:lnTo>
                <a:lnTo>
                  <a:pt x="59637" y="2939402"/>
                </a:lnTo>
                <a:lnTo>
                  <a:pt x="60768" y="2940672"/>
                </a:lnTo>
                <a:close/>
              </a:path>
              <a:path w="2830195" h="3338829">
                <a:moveTo>
                  <a:pt x="331370" y="2943212"/>
                </a:moveTo>
                <a:lnTo>
                  <a:pt x="318396" y="2943212"/>
                </a:lnTo>
                <a:lnTo>
                  <a:pt x="319103" y="2941942"/>
                </a:lnTo>
                <a:lnTo>
                  <a:pt x="317463" y="2941942"/>
                </a:lnTo>
                <a:lnTo>
                  <a:pt x="316305" y="2940672"/>
                </a:lnTo>
                <a:lnTo>
                  <a:pt x="315400" y="2939402"/>
                </a:lnTo>
                <a:lnTo>
                  <a:pt x="329334" y="2939402"/>
                </a:lnTo>
                <a:lnTo>
                  <a:pt x="330889" y="2940672"/>
                </a:lnTo>
                <a:lnTo>
                  <a:pt x="331370" y="2943212"/>
                </a:lnTo>
                <a:close/>
              </a:path>
              <a:path w="2830195" h="3338829">
                <a:moveTo>
                  <a:pt x="148698" y="2948292"/>
                </a:moveTo>
                <a:lnTo>
                  <a:pt x="144204" y="2941942"/>
                </a:lnTo>
                <a:lnTo>
                  <a:pt x="139597" y="2940672"/>
                </a:lnTo>
                <a:lnTo>
                  <a:pt x="153220" y="2940672"/>
                </a:lnTo>
                <a:lnTo>
                  <a:pt x="148698" y="2948292"/>
                </a:lnTo>
                <a:close/>
              </a:path>
              <a:path w="2830195" h="3338829">
                <a:moveTo>
                  <a:pt x="164441" y="2952102"/>
                </a:moveTo>
                <a:lnTo>
                  <a:pt x="161615" y="2950832"/>
                </a:lnTo>
                <a:lnTo>
                  <a:pt x="157629" y="2950832"/>
                </a:lnTo>
                <a:lnTo>
                  <a:pt x="155877" y="2948292"/>
                </a:lnTo>
                <a:lnTo>
                  <a:pt x="154888" y="2944482"/>
                </a:lnTo>
                <a:lnTo>
                  <a:pt x="154294" y="2943212"/>
                </a:lnTo>
                <a:lnTo>
                  <a:pt x="155255" y="2941942"/>
                </a:lnTo>
                <a:lnTo>
                  <a:pt x="153220" y="2940672"/>
                </a:lnTo>
                <a:lnTo>
                  <a:pt x="170793" y="2940672"/>
                </a:lnTo>
                <a:lnTo>
                  <a:pt x="170942" y="2944482"/>
                </a:lnTo>
                <a:lnTo>
                  <a:pt x="166419" y="2949562"/>
                </a:lnTo>
                <a:lnTo>
                  <a:pt x="164441" y="2952102"/>
                </a:lnTo>
                <a:close/>
              </a:path>
              <a:path w="2830195" h="3338829">
                <a:moveTo>
                  <a:pt x="262565" y="2941942"/>
                </a:moveTo>
                <a:lnTo>
                  <a:pt x="256865" y="2941942"/>
                </a:lnTo>
                <a:lnTo>
                  <a:pt x="262546" y="2940672"/>
                </a:lnTo>
                <a:lnTo>
                  <a:pt x="262565" y="2941942"/>
                </a:lnTo>
                <a:close/>
              </a:path>
              <a:path w="2830195" h="3338829">
                <a:moveTo>
                  <a:pt x="318396" y="2943212"/>
                </a:moveTo>
                <a:lnTo>
                  <a:pt x="316814" y="2943212"/>
                </a:lnTo>
                <a:lnTo>
                  <a:pt x="317604" y="2941942"/>
                </a:lnTo>
                <a:lnTo>
                  <a:pt x="318396" y="2943212"/>
                </a:lnTo>
                <a:close/>
              </a:path>
              <a:path w="2830195" h="3338829">
                <a:moveTo>
                  <a:pt x="379843" y="2947022"/>
                </a:moveTo>
                <a:lnTo>
                  <a:pt x="374614" y="2945752"/>
                </a:lnTo>
                <a:lnTo>
                  <a:pt x="371674" y="2941942"/>
                </a:lnTo>
                <a:lnTo>
                  <a:pt x="386407" y="2941942"/>
                </a:lnTo>
                <a:lnTo>
                  <a:pt x="387078" y="2943212"/>
                </a:lnTo>
                <a:lnTo>
                  <a:pt x="379843" y="2947022"/>
                </a:lnTo>
                <a:close/>
              </a:path>
              <a:path w="2830195" h="3338829">
                <a:moveTo>
                  <a:pt x="75493" y="2944482"/>
                </a:moveTo>
                <a:lnTo>
                  <a:pt x="75861" y="2943212"/>
                </a:lnTo>
                <a:lnTo>
                  <a:pt x="75831" y="2944035"/>
                </a:lnTo>
                <a:lnTo>
                  <a:pt x="75493" y="2944482"/>
                </a:lnTo>
                <a:close/>
              </a:path>
              <a:path w="2830195" h="3338829">
                <a:moveTo>
                  <a:pt x="75831" y="2944035"/>
                </a:moveTo>
                <a:lnTo>
                  <a:pt x="75861" y="2943212"/>
                </a:lnTo>
                <a:lnTo>
                  <a:pt x="76454" y="2943212"/>
                </a:lnTo>
                <a:lnTo>
                  <a:pt x="75831" y="2944035"/>
                </a:lnTo>
                <a:close/>
              </a:path>
              <a:path w="2830195" h="3338829">
                <a:moveTo>
                  <a:pt x="289680" y="2959722"/>
                </a:moveTo>
                <a:lnTo>
                  <a:pt x="280013" y="2959722"/>
                </a:lnTo>
                <a:lnTo>
                  <a:pt x="277639" y="2958452"/>
                </a:lnTo>
                <a:lnTo>
                  <a:pt x="275180" y="2957182"/>
                </a:lnTo>
                <a:lnTo>
                  <a:pt x="273129" y="2953459"/>
                </a:lnTo>
                <a:lnTo>
                  <a:pt x="272634" y="2951996"/>
                </a:lnTo>
                <a:lnTo>
                  <a:pt x="275406" y="2950832"/>
                </a:lnTo>
                <a:lnTo>
                  <a:pt x="275774" y="2947022"/>
                </a:lnTo>
                <a:lnTo>
                  <a:pt x="273032" y="2943212"/>
                </a:lnTo>
                <a:lnTo>
                  <a:pt x="297707" y="2943212"/>
                </a:lnTo>
                <a:lnTo>
                  <a:pt x="297368" y="2948292"/>
                </a:lnTo>
                <a:lnTo>
                  <a:pt x="295163" y="2948292"/>
                </a:lnTo>
                <a:lnTo>
                  <a:pt x="293806" y="2950832"/>
                </a:lnTo>
                <a:lnTo>
                  <a:pt x="293418" y="2951996"/>
                </a:lnTo>
                <a:lnTo>
                  <a:pt x="293541" y="2952994"/>
                </a:lnTo>
                <a:lnTo>
                  <a:pt x="293835" y="2954642"/>
                </a:lnTo>
                <a:lnTo>
                  <a:pt x="293241" y="2955912"/>
                </a:lnTo>
                <a:lnTo>
                  <a:pt x="292591" y="2957182"/>
                </a:lnTo>
                <a:lnTo>
                  <a:pt x="289934" y="2958452"/>
                </a:lnTo>
                <a:lnTo>
                  <a:pt x="289680" y="2959722"/>
                </a:lnTo>
                <a:close/>
              </a:path>
              <a:path w="2830195" h="3338829">
                <a:moveTo>
                  <a:pt x="75815" y="2944482"/>
                </a:moveTo>
                <a:lnTo>
                  <a:pt x="75493" y="2944482"/>
                </a:lnTo>
                <a:lnTo>
                  <a:pt x="75831" y="2944035"/>
                </a:lnTo>
                <a:lnTo>
                  <a:pt x="75815" y="2944482"/>
                </a:lnTo>
                <a:close/>
              </a:path>
              <a:path w="2830195" h="3338829">
                <a:moveTo>
                  <a:pt x="228940" y="2963532"/>
                </a:moveTo>
                <a:lnTo>
                  <a:pt x="224757" y="2958452"/>
                </a:lnTo>
                <a:lnTo>
                  <a:pt x="220234" y="2952102"/>
                </a:lnTo>
                <a:lnTo>
                  <a:pt x="226340" y="2944482"/>
                </a:lnTo>
                <a:lnTo>
                  <a:pt x="232840" y="2948292"/>
                </a:lnTo>
                <a:lnTo>
                  <a:pt x="268482" y="2948292"/>
                </a:lnTo>
                <a:lnTo>
                  <a:pt x="272241" y="2950832"/>
                </a:lnTo>
                <a:lnTo>
                  <a:pt x="272634" y="2951996"/>
                </a:lnTo>
                <a:lnTo>
                  <a:pt x="272382" y="2952102"/>
                </a:lnTo>
                <a:lnTo>
                  <a:pt x="273081" y="2953372"/>
                </a:lnTo>
                <a:lnTo>
                  <a:pt x="237165" y="2953372"/>
                </a:lnTo>
                <a:lnTo>
                  <a:pt x="237617" y="2960992"/>
                </a:lnTo>
                <a:lnTo>
                  <a:pt x="228940" y="2963532"/>
                </a:lnTo>
                <a:close/>
              </a:path>
              <a:path w="2830195" h="3338829">
                <a:moveTo>
                  <a:pt x="8903" y="2982582"/>
                </a:moveTo>
                <a:lnTo>
                  <a:pt x="10966" y="2974962"/>
                </a:lnTo>
                <a:lnTo>
                  <a:pt x="11955" y="2971152"/>
                </a:lnTo>
                <a:lnTo>
                  <a:pt x="13029" y="2968612"/>
                </a:lnTo>
                <a:lnTo>
                  <a:pt x="14160" y="2964802"/>
                </a:lnTo>
                <a:lnTo>
                  <a:pt x="14329" y="2963532"/>
                </a:lnTo>
                <a:lnTo>
                  <a:pt x="14556" y="2963532"/>
                </a:lnTo>
                <a:lnTo>
                  <a:pt x="15884" y="2959722"/>
                </a:lnTo>
                <a:lnTo>
                  <a:pt x="17071" y="2955912"/>
                </a:lnTo>
                <a:lnTo>
                  <a:pt x="18327" y="2953459"/>
                </a:lnTo>
                <a:lnTo>
                  <a:pt x="18451" y="2951996"/>
                </a:lnTo>
                <a:lnTo>
                  <a:pt x="20237" y="2948292"/>
                </a:lnTo>
                <a:lnTo>
                  <a:pt x="20717" y="2947022"/>
                </a:lnTo>
                <a:lnTo>
                  <a:pt x="25324" y="2948292"/>
                </a:lnTo>
                <a:lnTo>
                  <a:pt x="31313" y="2950622"/>
                </a:lnTo>
                <a:lnTo>
                  <a:pt x="31141" y="2951447"/>
                </a:lnTo>
                <a:lnTo>
                  <a:pt x="30384" y="2952102"/>
                </a:lnTo>
                <a:lnTo>
                  <a:pt x="30701" y="2952994"/>
                </a:lnTo>
                <a:lnTo>
                  <a:pt x="30706" y="2953543"/>
                </a:lnTo>
                <a:lnTo>
                  <a:pt x="30214" y="2955912"/>
                </a:lnTo>
                <a:lnTo>
                  <a:pt x="32052" y="2956788"/>
                </a:lnTo>
                <a:lnTo>
                  <a:pt x="32192" y="2957182"/>
                </a:lnTo>
                <a:lnTo>
                  <a:pt x="32673" y="2957182"/>
                </a:lnTo>
                <a:lnTo>
                  <a:pt x="34341" y="2958452"/>
                </a:lnTo>
                <a:lnTo>
                  <a:pt x="34906" y="2959722"/>
                </a:lnTo>
                <a:lnTo>
                  <a:pt x="35584" y="2962262"/>
                </a:lnTo>
                <a:lnTo>
                  <a:pt x="34878" y="2963532"/>
                </a:lnTo>
                <a:lnTo>
                  <a:pt x="34517" y="2967342"/>
                </a:lnTo>
                <a:lnTo>
                  <a:pt x="34567" y="2971152"/>
                </a:lnTo>
                <a:lnTo>
                  <a:pt x="34651" y="2972422"/>
                </a:lnTo>
                <a:lnTo>
                  <a:pt x="30214" y="2973692"/>
                </a:lnTo>
                <a:lnTo>
                  <a:pt x="32192" y="2977502"/>
                </a:lnTo>
                <a:lnTo>
                  <a:pt x="35217" y="2981312"/>
                </a:lnTo>
                <a:lnTo>
                  <a:pt x="12323" y="2981312"/>
                </a:lnTo>
                <a:lnTo>
                  <a:pt x="8903" y="2982582"/>
                </a:lnTo>
                <a:close/>
              </a:path>
              <a:path w="2830195" h="3338829">
                <a:moveTo>
                  <a:pt x="120867" y="2948292"/>
                </a:moveTo>
                <a:lnTo>
                  <a:pt x="114244" y="2948292"/>
                </a:lnTo>
                <a:lnTo>
                  <a:pt x="120207" y="2947022"/>
                </a:lnTo>
                <a:lnTo>
                  <a:pt x="120867" y="2948292"/>
                </a:lnTo>
                <a:close/>
              </a:path>
              <a:path w="2830195" h="3338829">
                <a:moveTo>
                  <a:pt x="297283" y="2949562"/>
                </a:moveTo>
                <a:lnTo>
                  <a:pt x="295163" y="2948292"/>
                </a:lnTo>
                <a:lnTo>
                  <a:pt x="297368" y="2948292"/>
                </a:lnTo>
                <a:lnTo>
                  <a:pt x="297283" y="2949562"/>
                </a:lnTo>
                <a:close/>
              </a:path>
              <a:path w="2830195" h="3338829">
                <a:moveTo>
                  <a:pt x="105934" y="2954642"/>
                </a:moveTo>
                <a:lnTo>
                  <a:pt x="102458" y="2953372"/>
                </a:lnTo>
                <a:lnTo>
                  <a:pt x="101129" y="2949562"/>
                </a:lnTo>
                <a:lnTo>
                  <a:pt x="121526" y="2949562"/>
                </a:lnTo>
                <a:lnTo>
                  <a:pt x="122186" y="2950832"/>
                </a:lnTo>
                <a:lnTo>
                  <a:pt x="123297" y="2953372"/>
                </a:lnTo>
                <a:lnTo>
                  <a:pt x="109185" y="2953372"/>
                </a:lnTo>
                <a:lnTo>
                  <a:pt x="105934" y="2954642"/>
                </a:lnTo>
                <a:close/>
              </a:path>
              <a:path w="2830195" h="3338829">
                <a:moveTo>
                  <a:pt x="338040" y="2955912"/>
                </a:moveTo>
                <a:lnTo>
                  <a:pt x="331257" y="2954642"/>
                </a:lnTo>
                <a:lnTo>
                  <a:pt x="328600" y="2953372"/>
                </a:lnTo>
                <a:lnTo>
                  <a:pt x="328345" y="2949562"/>
                </a:lnTo>
                <a:lnTo>
                  <a:pt x="350222" y="2949562"/>
                </a:lnTo>
                <a:lnTo>
                  <a:pt x="346519" y="2952102"/>
                </a:lnTo>
                <a:lnTo>
                  <a:pt x="343043" y="2952102"/>
                </a:lnTo>
                <a:lnTo>
                  <a:pt x="338859" y="2954642"/>
                </a:lnTo>
                <a:lnTo>
                  <a:pt x="338040" y="2955912"/>
                </a:lnTo>
                <a:close/>
              </a:path>
              <a:path w="2830195" h="3338829">
                <a:moveTo>
                  <a:pt x="31141" y="2951447"/>
                </a:moveTo>
                <a:lnTo>
                  <a:pt x="31313" y="2950622"/>
                </a:lnTo>
                <a:lnTo>
                  <a:pt x="31853" y="2950832"/>
                </a:lnTo>
                <a:lnTo>
                  <a:pt x="31141" y="2951447"/>
                </a:lnTo>
                <a:close/>
              </a:path>
              <a:path w="2830195" h="3338829">
                <a:moveTo>
                  <a:pt x="46635" y="2976232"/>
                </a:moveTo>
                <a:lnTo>
                  <a:pt x="44714" y="2972422"/>
                </a:lnTo>
                <a:lnTo>
                  <a:pt x="42424" y="2968612"/>
                </a:lnTo>
                <a:lnTo>
                  <a:pt x="41265" y="2962262"/>
                </a:lnTo>
                <a:lnTo>
                  <a:pt x="46127" y="2962262"/>
                </a:lnTo>
                <a:lnTo>
                  <a:pt x="52656" y="2958452"/>
                </a:lnTo>
                <a:lnTo>
                  <a:pt x="53334" y="2955912"/>
                </a:lnTo>
                <a:lnTo>
                  <a:pt x="57065" y="2955912"/>
                </a:lnTo>
                <a:lnTo>
                  <a:pt x="56782" y="2954642"/>
                </a:lnTo>
                <a:lnTo>
                  <a:pt x="57098" y="2953459"/>
                </a:lnTo>
                <a:lnTo>
                  <a:pt x="57461" y="2952806"/>
                </a:lnTo>
                <a:lnTo>
                  <a:pt x="57885" y="2952102"/>
                </a:lnTo>
                <a:lnTo>
                  <a:pt x="55256" y="2952102"/>
                </a:lnTo>
                <a:lnTo>
                  <a:pt x="55256" y="2950832"/>
                </a:lnTo>
                <a:lnTo>
                  <a:pt x="75861" y="2950832"/>
                </a:lnTo>
                <a:lnTo>
                  <a:pt x="75380" y="2958452"/>
                </a:lnTo>
                <a:lnTo>
                  <a:pt x="70434" y="2959722"/>
                </a:lnTo>
                <a:lnTo>
                  <a:pt x="66590" y="2967342"/>
                </a:lnTo>
                <a:lnTo>
                  <a:pt x="68512" y="2971152"/>
                </a:lnTo>
                <a:lnTo>
                  <a:pt x="67551" y="2973692"/>
                </a:lnTo>
                <a:lnTo>
                  <a:pt x="70688" y="2973692"/>
                </a:lnTo>
                <a:lnTo>
                  <a:pt x="72172" y="2974962"/>
                </a:lnTo>
                <a:lnTo>
                  <a:pt x="48331" y="2974962"/>
                </a:lnTo>
                <a:lnTo>
                  <a:pt x="46635" y="2976232"/>
                </a:lnTo>
                <a:close/>
              </a:path>
              <a:path w="2830195" h="3338829">
                <a:moveTo>
                  <a:pt x="171773" y="2963532"/>
                </a:moveTo>
                <a:lnTo>
                  <a:pt x="166618" y="2963532"/>
                </a:lnTo>
                <a:lnTo>
                  <a:pt x="163597" y="2959722"/>
                </a:lnTo>
                <a:lnTo>
                  <a:pt x="164328" y="2954642"/>
                </a:lnTo>
                <a:lnTo>
                  <a:pt x="167794" y="2950832"/>
                </a:lnTo>
                <a:lnTo>
                  <a:pt x="172977" y="2952102"/>
                </a:lnTo>
                <a:lnTo>
                  <a:pt x="176264" y="2955912"/>
                </a:lnTo>
                <a:lnTo>
                  <a:pt x="175425" y="2960992"/>
                </a:lnTo>
                <a:lnTo>
                  <a:pt x="171773" y="2963532"/>
                </a:lnTo>
                <a:close/>
              </a:path>
              <a:path w="2830195" h="3338829">
                <a:moveTo>
                  <a:pt x="273129" y="2953459"/>
                </a:moveTo>
                <a:lnTo>
                  <a:pt x="272382" y="2952102"/>
                </a:lnTo>
                <a:lnTo>
                  <a:pt x="272634" y="2951996"/>
                </a:lnTo>
                <a:lnTo>
                  <a:pt x="273129" y="2953459"/>
                </a:lnTo>
                <a:close/>
              </a:path>
              <a:path w="2830195" h="3338829">
                <a:moveTo>
                  <a:pt x="205246" y="2952806"/>
                </a:moveTo>
                <a:lnTo>
                  <a:pt x="205622" y="2952102"/>
                </a:lnTo>
                <a:lnTo>
                  <a:pt x="206244" y="2952102"/>
                </a:lnTo>
                <a:lnTo>
                  <a:pt x="205246" y="2952806"/>
                </a:lnTo>
                <a:close/>
              </a:path>
              <a:path w="2830195" h="3338829">
                <a:moveTo>
                  <a:pt x="205201" y="2952889"/>
                </a:moveTo>
                <a:lnTo>
                  <a:pt x="206244" y="2952102"/>
                </a:lnTo>
                <a:lnTo>
                  <a:pt x="206866" y="2952102"/>
                </a:lnTo>
                <a:lnTo>
                  <a:pt x="205201" y="2952889"/>
                </a:lnTo>
                <a:close/>
              </a:path>
              <a:path w="2830195" h="3338829">
                <a:moveTo>
                  <a:pt x="204943" y="2953372"/>
                </a:moveTo>
                <a:lnTo>
                  <a:pt x="204444" y="2953372"/>
                </a:lnTo>
                <a:lnTo>
                  <a:pt x="204979" y="2952994"/>
                </a:lnTo>
                <a:lnTo>
                  <a:pt x="205201" y="2952889"/>
                </a:lnTo>
                <a:lnTo>
                  <a:pt x="204943" y="2953372"/>
                </a:lnTo>
                <a:close/>
              </a:path>
              <a:path w="2830195" h="3338829">
                <a:moveTo>
                  <a:pt x="32052" y="2956788"/>
                </a:moveTo>
                <a:lnTo>
                  <a:pt x="30214" y="2955912"/>
                </a:lnTo>
                <a:lnTo>
                  <a:pt x="30776" y="2953205"/>
                </a:lnTo>
                <a:lnTo>
                  <a:pt x="32052" y="2956788"/>
                </a:lnTo>
                <a:close/>
              </a:path>
              <a:path w="2830195" h="3338829">
                <a:moveTo>
                  <a:pt x="87590" y="2955912"/>
                </a:moveTo>
                <a:lnTo>
                  <a:pt x="82447" y="2955912"/>
                </a:lnTo>
                <a:lnTo>
                  <a:pt x="83125" y="2953372"/>
                </a:lnTo>
                <a:lnTo>
                  <a:pt x="87590" y="2955912"/>
                </a:lnTo>
                <a:close/>
              </a:path>
              <a:path w="2830195" h="3338829">
                <a:moveTo>
                  <a:pt x="120292" y="2977502"/>
                </a:moveTo>
                <a:lnTo>
                  <a:pt x="118144" y="2976232"/>
                </a:lnTo>
                <a:lnTo>
                  <a:pt x="112576" y="2974962"/>
                </a:lnTo>
                <a:lnTo>
                  <a:pt x="114640" y="2969882"/>
                </a:lnTo>
                <a:lnTo>
                  <a:pt x="113198" y="2964802"/>
                </a:lnTo>
                <a:lnTo>
                  <a:pt x="112632" y="2962262"/>
                </a:lnTo>
                <a:lnTo>
                  <a:pt x="111219" y="2958452"/>
                </a:lnTo>
                <a:lnTo>
                  <a:pt x="108506" y="2957182"/>
                </a:lnTo>
                <a:lnTo>
                  <a:pt x="109185" y="2953372"/>
                </a:lnTo>
                <a:lnTo>
                  <a:pt x="123297" y="2953372"/>
                </a:lnTo>
                <a:lnTo>
                  <a:pt x="123853" y="2954642"/>
                </a:lnTo>
                <a:lnTo>
                  <a:pt x="123401" y="2955912"/>
                </a:lnTo>
                <a:lnTo>
                  <a:pt x="124362" y="2957182"/>
                </a:lnTo>
                <a:lnTo>
                  <a:pt x="125125" y="2957182"/>
                </a:lnTo>
                <a:lnTo>
                  <a:pt x="125747" y="2958452"/>
                </a:lnTo>
                <a:lnTo>
                  <a:pt x="126454" y="2959722"/>
                </a:lnTo>
                <a:lnTo>
                  <a:pt x="126934" y="2959722"/>
                </a:lnTo>
                <a:lnTo>
                  <a:pt x="128460" y="2960992"/>
                </a:lnTo>
                <a:lnTo>
                  <a:pt x="129563" y="2962262"/>
                </a:lnTo>
                <a:lnTo>
                  <a:pt x="156880" y="2962262"/>
                </a:lnTo>
                <a:lnTo>
                  <a:pt x="157262" y="2963532"/>
                </a:lnTo>
                <a:lnTo>
                  <a:pt x="158534" y="2967342"/>
                </a:lnTo>
                <a:lnTo>
                  <a:pt x="157742" y="2968612"/>
                </a:lnTo>
                <a:lnTo>
                  <a:pt x="140021" y="2968612"/>
                </a:lnTo>
                <a:lnTo>
                  <a:pt x="138071" y="2969882"/>
                </a:lnTo>
                <a:lnTo>
                  <a:pt x="135810" y="2969882"/>
                </a:lnTo>
                <a:lnTo>
                  <a:pt x="136516" y="2973692"/>
                </a:lnTo>
                <a:lnTo>
                  <a:pt x="135159" y="2974962"/>
                </a:lnTo>
                <a:lnTo>
                  <a:pt x="124023" y="2974962"/>
                </a:lnTo>
                <a:lnTo>
                  <a:pt x="120292" y="2977502"/>
                </a:lnTo>
                <a:close/>
              </a:path>
              <a:path w="2830195" h="3338829">
                <a:moveTo>
                  <a:pt x="239030" y="2955912"/>
                </a:moveTo>
                <a:lnTo>
                  <a:pt x="237165" y="2953372"/>
                </a:lnTo>
                <a:lnTo>
                  <a:pt x="247933" y="2953372"/>
                </a:lnTo>
                <a:lnTo>
                  <a:pt x="246096" y="2954642"/>
                </a:lnTo>
                <a:lnTo>
                  <a:pt x="239030" y="2955912"/>
                </a:lnTo>
                <a:close/>
              </a:path>
              <a:path w="2830195" h="3338829">
                <a:moveTo>
                  <a:pt x="248037" y="2953543"/>
                </a:moveTo>
                <a:lnTo>
                  <a:pt x="247933" y="2953372"/>
                </a:lnTo>
                <a:lnTo>
                  <a:pt x="248075" y="2953372"/>
                </a:lnTo>
                <a:lnTo>
                  <a:pt x="248037" y="2953543"/>
                </a:lnTo>
                <a:close/>
              </a:path>
              <a:path w="2830195" h="3338829">
                <a:moveTo>
                  <a:pt x="250251" y="2957182"/>
                </a:moveTo>
                <a:lnTo>
                  <a:pt x="248037" y="2953543"/>
                </a:lnTo>
                <a:lnTo>
                  <a:pt x="248075" y="2953372"/>
                </a:lnTo>
                <a:lnTo>
                  <a:pt x="250251" y="2957182"/>
                </a:lnTo>
                <a:close/>
              </a:path>
              <a:path w="2830195" h="3338829">
                <a:moveTo>
                  <a:pt x="274389" y="2957182"/>
                </a:moveTo>
                <a:lnTo>
                  <a:pt x="250251" y="2957182"/>
                </a:lnTo>
                <a:lnTo>
                  <a:pt x="248075" y="2953372"/>
                </a:lnTo>
                <a:lnTo>
                  <a:pt x="273081" y="2953372"/>
                </a:lnTo>
                <a:lnTo>
                  <a:pt x="273158" y="2953543"/>
                </a:lnTo>
                <a:lnTo>
                  <a:pt x="274389" y="2957182"/>
                </a:lnTo>
                <a:close/>
              </a:path>
              <a:path w="2830195" h="3338829">
                <a:moveTo>
                  <a:pt x="256300" y="2967342"/>
                </a:moveTo>
                <a:lnTo>
                  <a:pt x="249092" y="2964802"/>
                </a:lnTo>
                <a:lnTo>
                  <a:pt x="246576" y="2962262"/>
                </a:lnTo>
                <a:lnTo>
                  <a:pt x="246972" y="2958452"/>
                </a:lnTo>
                <a:lnTo>
                  <a:pt x="247315" y="2956788"/>
                </a:lnTo>
                <a:lnTo>
                  <a:pt x="248037" y="2953543"/>
                </a:lnTo>
                <a:lnTo>
                  <a:pt x="250251" y="2957182"/>
                </a:lnTo>
                <a:lnTo>
                  <a:pt x="274389" y="2957182"/>
                </a:lnTo>
                <a:lnTo>
                  <a:pt x="274106" y="2959722"/>
                </a:lnTo>
                <a:lnTo>
                  <a:pt x="260567" y="2959722"/>
                </a:lnTo>
                <a:lnTo>
                  <a:pt x="260801" y="2963532"/>
                </a:lnTo>
                <a:lnTo>
                  <a:pt x="260770" y="2964862"/>
                </a:lnTo>
                <a:lnTo>
                  <a:pt x="256300" y="2967342"/>
                </a:lnTo>
                <a:close/>
              </a:path>
              <a:path w="2830195" h="3338829">
                <a:moveTo>
                  <a:pt x="75239" y="2963532"/>
                </a:moveTo>
                <a:lnTo>
                  <a:pt x="77698" y="2958452"/>
                </a:lnTo>
                <a:lnTo>
                  <a:pt x="79931" y="2955912"/>
                </a:lnTo>
                <a:lnTo>
                  <a:pt x="81429" y="2954642"/>
                </a:lnTo>
                <a:lnTo>
                  <a:pt x="82447" y="2955912"/>
                </a:lnTo>
                <a:lnTo>
                  <a:pt x="87590" y="2955912"/>
                </a:lnTo>
                <a:lnTo>
                  <a:pt x="92197" y="2959722"/>
                </a:lnTo>
                <a:lnTo>
                  <a:pt x="90483" y="2962262"/>
                </a:lnTo>
                <a:lnTo>
                  <a:pt x="77246" y="2962262"/>
                </a:lnTo>
                <a:lnTo>
                  <a:pt x="75239" y="2963532"/>
                </a:lnTo>
                <a:close/>
              </a:path>
              <a:path w="2830195" h="3338829">
                <a:moveTo>
                  <a:pt x="156880" y="2962262"/>
                </a:moveTo>
                <a:lnTo>
                  <a:pt x="130383" y="2962262"/>
                </a:lnTo>
                <a:lnTo>
                  <a:pt x="130976" y="2954642"/>
                </a:lnTo>
                <a:lnTo>
                  <a:pt x="140558" y="2957182"/>
                </a:lnTo>
                <a:lnTo>
                  <a:pt x="151807" y="2957182"/>
                </a:lnTo>
                <a:lnTo>
                  <a:pt x="154096" y="2958452"/>
                </a:lnTo>
                <a:lnTo>
                  <a:pt x="156498" y="2960992"/>
                </a:lnTo>
                <a:lnTo>
                  <a:pt x="156880" y="2962262"/>
                </a:lnTo>
                <a:close/>
              </a:path>
              <a:path w="2830195" h="3338829">
                <a:moveTo>
                  <a:pt x="318623" y="2955912"/>
                </a:moveTo>
                <a:lnTo>
                  <a:pt x="317379" y="2954642"/>
                </a:lnTo>
                <a:lnTo>
                  <a:pt x="321816" y="2954642"/>
                </a:lnTo>
                <a:lnTo>
                  <a:pt x="318623" y="2955912"/>
                </a:lnTo>
                <a:close/>
              </a:path>
              <a:path w="2830195" h="3338829">
                <a:moveTo>
                  <a:pt x="381284" y="2968612"/>
                </a:moveTo>
                <a:lnTo>
                  <a:pt x="375275" y="2967342"/>
                </a:lnTo>
                <a:lnTo>
                  <a:pt x="372151" y="2963532"/>
                </a:lnTo>
                <a:lnTo>
                  <a:pt x="372838" y="2958452"/>
                </a:lnTo>
                <a:lnTo>
                  <a:pt x="378260" y="2955912"/>
                </a:lnTo>
                <a:lnTo>
                  <a:pt x="385806" y="2954642"/>
                </a:lnTo>
                <a:lnTo>
                  <a:pt x="389521" y="2964862"/>
                </a:lnTo>
                <a:lnTo>
                  <a:pt x="385115" y="2967491"/>
                </a:lnTo>
                <a:lnTo>
                  <a:pt x="381284" y="2968612"/>
                </a:lnTo>
                <a:close/>
              </a:path>
              <a:path w="2830195" h="3338829">
                <a:moveTo>
                  <a:pt x="151807" y="2957182"/>
                </a:moveTo>
                <a:lnTo>
                  <a:pt x="147709" y="2957182"/>
                </a:lnTo>
                <a:lnTo>
                  <a:pt x="149517" y="2955912"/>
                </a:lnTo>
                <a:lnTo>
                  <a:pt x="151807" y="2957182"/>
                </a:lnTo>
                <a:close/>
              </a:path>
              <a:path w="2830195" h="3338829">
                <a:moveTo>
                  <a:pt x="105934" y="2969882"/>
                </a:moveTo>
                <a:lnTo>
                  <a:pt x="91773" y="2969882"/>
                </a:lnTo>
                <a:lnTo>
                  <a:pt x="90841" y="2963532"/>
                </a:lnTo>
                <a:lnTo>
                  <a:pt x="98868" y="2958452"/>
                </a:lnTo>
                <a:lnTo>
                  <a:pt x="105934" y="2969882"/>
                </a:lnTo>
                <a:close/>
              </a:path>
              <a:path w="2830195" h="3338829">
                <a:moveTo>
                  <a:pt x="264581" y="2966072"/>
                </a:moveTo>
                <a:lnTo>
                  <a:pt x="264327" y="2963532"/>
                </a:lnTo>
                <a:lnTo>
                  <a:pt x="261415" y="2960992"/>
                </a:lnTo>
                <a:lnTo>
                  <a:pt x="261755" y="2960992"/>
                </a:lnTo>
                <a:lnTo>
                  <a:pt x="260567" y="2959722"/>
                </a:lnTo>
                <a:lnTo>
                  <a:pt x="274106" y="2959722"/>
                </a:lnTo>
                <a:lnTo>
                  <a:pt x="277413" y="2958452"/>
                </a:lnTo>
                <a:lnTo>
                  <a:pt x="276876" y="2962262"/>
                </a:lnTo>
                <a:lnTo>
                  <a:pt x="290414" y="2962262"/>
                </a:lnTo>
                <a:lnTo>
                  <a:pt x="290895" y="2963532"/>
                </a:lnTo>
                <a:lnTo>
                  <a:pt x="291545" y="2964802"/>
                </a:lnTo>
                <a:lnTo>
                  <a:pt x="268849" y="2964802"/>
                </a:lnTo>
                <a:lnTo>
                  <a:pt x="264581" y="2966072"/>
                </a:lnTo>
                <a:close/>
              </a:path>
              <a:path w="2830195" h="3338829">
                <a:moveTo>
                  <a:pt x="197421" y="2967342"/>
                </a:moveTo>
                <a:lnTo>
                  <a:pt x="185441" y="2967342"/>
                </a:lnTo>
                <a:lnTo>
                  <a:pt x="186516" y="2960992"/>
                </a:lnTo>
                <a:lnTo>
                  <a:pt x="195164" y="2959722"/>
                </a:lnTo>
                <a:lnTo>
                  <a:pt x="197454" y="2966072"/>
                </a:lnTo>
                <a:lnTo>
                  <a:pt x="197421" y="2967342"/>
                </a:lnTo>
                <a:close/>
              </a:path>
              <a:path w="2830195" h="3338829">
                <a:moveTo>
                  <a:pt x="278515" y="2960992"/>
                </a:moveTo>
                <a:lnTo>
                  <a:pt x="279900" y="2959722"/>
                </a:lnTo>
                <a:lnTo>
                  <a:pt x="278515" y="2960992"/>
                </a:lnTo>
                <a:close/>
              </a:path>
              <a:path w="2830195" h="3338829">
                <a:moveTo>
                  <a:pt x="290414" y="2962262"/>
                </a:moveTo>
                <a:lnTo>
                  <a:pt x="278007" y="2962262"/>
                </a:lnTo>
                <a:lnTo>
                  <a:pt x="280183" y="2959722"/>
                </a:lnTo>
                <a:lnTo>
                  <a:pt x="289453" y="2959722"/>
                </a:lnTo>
                <a:lnTo>
                  <a:pt x="290414" y="2962262"/>
                </a:lnTo>
                <a:close/>
              </a:path>
              <a:path w="2830195" h="3338829">
                <a:moveTo>
                  <a:pt x="86940" y="2986392"/>
                </a:moveTo>
                <a:lnTo>
                  <a:pt x="83436" y="2986392"/>
                </a:lnTo>
                <a:lnTo>
                  <a:pt x="81089" y="2985122"/>
                </a:lnTo>
                <a:lnTo>
                  <a:pt x="79591" y="2983852"/>
                </a:lnTo>
                <a:lnTo>
                  <a:pt x="77557" y="2981312"/>
                </a:lnTo>
                <a:lnTo>
                  <a:pt x="78772" y="2980042"/>
                </a:lnTo>
                <a:lnTo>
                  <a:pt x="78122" y="2976232"/>
                </a:lnTo>
                <a:lnTo>
                  <a:pt x="77105" y="2973692"/>
                </a:lnTo>
                <a:lnTo>
                  <a:pt x="76709" y="2971152"/>
                </a:lnTo>
                <a:lnTo>
                  <a:pt x="77811" y="2969882"/>
                </a:lnTo>
                <a:lnTo>
                  <a:pt x="77557" y="2968612"/>
                </a:lnTo>
                <a:lnTo>
                  <a:pt x="76228" y="2967342"/>
                </a:lnTo>
                <a:lnTo>
                  <a:pt x="76058" y="2964802"/>
                </a:lnTo>
                <a:lnTo>
                  <a:pt x="76793" y="2963532"/>
                </a:lnTo>
                <a:lnTo>
                  <a:pt x="77246" y="2962262"/>
                </a:lnTo>
                <a:lnTo>
                  <a:pt x="90483" y="2962262"/>
                </a:lnTo>
                <a:lnTo>
                  <a:pt x="89625" y="2963532"/>
                </a:lnTo>
                <a:lnTo>
                  <a:pt x="89853" y="2966103"/>
                </a:lnTo>
                <a:lnTo>
                  <a:pt x="89922" y="2967342"/>
                </a:lnTo>
                <a:lnTo>
                  <a:pt x="88891" y="2967342"/>
                </a:lnTo>
                <a:lnTo>
                  <a:pt x="89993" y="2968612"/>
                </a:lnTo>
                <a:lnTo>
                  <a:pt x="90332" y="2968612"/>
                </a:lnTo>
                <a:lnTo>
                  <a:pt x="91773" y="2969882"/>
                </a:lnTo>
                <a:lnTo>
                  <a:pt x="105934" y="2969882"/>
                </a:lnTo>
                <a:lnTo>
                  <a:pt x="102926" y="2974962"/>
                </a:lnTo>
                <a:lnTo>
                  <a:pt x="95956" y="2974962"/>
                </a:lnTo>
                <a:lnTo>
                  <a:pt x="97313" y="2977502"/>
                </a:lnTo>
                <a:lnTo>
                  <a:pt x="95843" y="2981312"/>
                </a:lnTo>
                <a:lnTo>
                  <a:pt x="93243" y="2981312"/>
                </a:lnTo>
                <a:lnTo>
                  <a:pt x="86940" y="2986392"/>
                </a:lnTo>
                <a:close/>
              </a:path>
              <a:path w="2830195" h="3338829">
                <a:moveTo>
                  <a:pt x="293411" y="2980042"/>
                </a:moveTo>
                <a:lnTo>
                  <a:pt x="291602" y="2980042"/>
                </a:lnTo>
                <a:lnTo>
                  <a:pt x="289510" y="2977502"/>
                </a:lnTo>
                <a:lnTo>
                  <a:pt x="270121" y="2977502"/>
                </a:lnTo>
                <a:lnTo>
                  <a:pt x="265429" y="2969882"/>
                </a:lnTo>
                <a:lnTo>
                  <a:pt x="268849" y="2964802"/>
                </a:lnTo>
                <a:lnTo>
                  <a:pt x="291545" y="2964802"/>
                </a:lnTo>
                <a:lnTo>
                  <a:pt x="296731" y="2962262"/>
                </a:lnTo>
                <a:lnTo>
                  <a:pt x="301106" y="2963532"/>
                </a:lnTo>
                <a:lnTo>
                  <a:pt x="302969" y="2968612"/>
                </a:lnTo>
                <a:lnTo>
                  <a:pt x="300618" y="2973692"/>
                </a:lnTo>
                <a:lnTo>
                  <a:pt x="299177" y="2974962"/>
                </a:lnTo>
                <a:lnTo>
                  <a:pt x="297537" y="2976232"/>
                </a:lnTo>
                <a:lnTo>
                  <a:pt x="293411" y="2980042"/>
                </a:lnTo>
                <a:close/>
              </a:path>
              <a:path w="2830195" h="3338829">
                <a:moveTo>
                  <a:pt x="185356" y="2974962"/>
                </a:moveTo>
                <a:lnTo>
                  <a:pt x="174164" y="2974962"/>
                </a:lnTo>
                <a:lnTo>
                  <a:pt x="172309" y="2968612"/>
                </a:lnTo>
                <a:lnTo>
                  <a:pt x="175160" y="2964802"/>
                </a:lnTo>
                <a:lnTo>
                  <a:pt x="180333" y="2963532"/>
                </a:lnTo>
                <a:lnTo>
                  <a:pt x="185441" y="2967342"/>
                </a:lnTo>
                <a:lnTo>
                  <a:pt x="197421" y="2967342"/>
                </a:lnTo>
                <a:lnTo>
                  <a:pt x="197355" y="2969882"/>
                </a:lnTo>
                <a:lnTo>
                  <a:pt x="195381" y="2972422"/>
                </a:lnTo>
                <a:lnTo>
                  <a:pt x="186289" y="2972422"/>
                </a:lnTo>
                <a:lnTo>
                  <a:pt x="185356" y="2974962"/>
                </a:lnTo>
                <a:close/>
              </a:path>
              <a:path w="2830195" h="3338829">
                <a:moveTo>
                  <a:pt x="245503" y="2978772"/>
                </a:moveTo>
                <a:lnTo>
                  <a:pt x="242676" y="2977502"/>
                </a:lnTo>
                <a:lnTo>
                  <a:pt x="229901" y="2977502"/>
                </a:lnTo>
                <a:lnTo>
                  <a:pt x="231540" y="2974962"/>
                </a:lnTo>
                <a:lnTo>
                  <a:pt x="229731" y="2971152"/>
                </a:lnTo>
                <a:lnTo>
                  <a:pt x="232981" y="2968612"/>
                </a:lnTo>
                <a:lnTo>
                  <a:pt x="234395" y="2967342"/>
                </a:lnTo>
                <a:lnTo>
                  <a:pt x="237617" y="2967342"/>
                </a:lnTo>
                <a:lnTo>
                  <a:pt x="239596" y="2966072"/>
                </a:lnTo>
                <a:lnTo>
                  <a:pt x="240387" y="2966072"/>
                </a:lnTo>
                <a:lnTo>
                  <a:pt x="242846" y="2964802"/>
                </a:lnTo>
                <a:lnTo>
                  <a:pt x="245927" y="2964802"/>
                </a:lnTo>
                <a:lnTo>
                  <a:pt x="247968" y="2966103"/>
                </a:lnTo>
                <a:lnTo>
                  <a:pt x="250760" y="2968612"/>
                </a:lnTo>
                <a:lnTo>
                  <a:pt x="250477" y="2973692"/>
                </a:lnTo>
                <a:lnTo>
                  <a:pt x="245503" y="2978772"/>
                </a:lnTo>
                <a:close/>
              </a:path>
              <a:path w="2830195" h="3338829">
                <a:moveTo>
                  <a:pt x="385115" y="2967491"/>
                </a:moveTo>
                <a:lnTo>
                  <a:pt x="389521" y="2964862"/>
                </a:lnTo>
                <a:lnTo>
                  <a:pt x="389740" y="2965465"/>
                </a:lnTo>
                <a:lnTo>
                  <a:pt x="389854" y="2966103"/>
                </a:lnTo>
                <a:lnTo>
                  <a:pt x="385115" y="2967491"/>
                </a:lnTo>
                <a:close/>
              </a:path>
              <a:path w="2830195" h="3338829">
                <a:moveTo>
                  <a:pt x="388407" y="2986392"/>
                </a:moveTo>
                <a:lnTo>
                  <a:pt x="386343" y="2986392"/>
                </a:lnTo>
                <a:lnTo>
                  <a:pt x="381680" y="2982582"/>
                </a:lnTo>
                <a:lnTo>
                  <a:pt x="382895" y="2978772"/>
                </a:lnTo>
                <a:lnTo>
                  <a:pt x="382188" y="2976232"/>
                </a:lnTo>
                <a:lnTo>
                  <a:pt x="381369" y="2973692"/>
                </a:lnTo>
                <a:lnTo>
                  <a:pt x="379871" y="2973692"/>
                </a:lnTo>
                <a:lnTo>
                  <a:pt x="381934" y="2969882"/>
                </a:lnTo>
                <a:lnTo>
                  <a:pt x="383235" y="2968612"/>
                </a:lnTo>
                <a:lnTo>
                  <a:pt x="385115" y="2967491"/>
                </a:lnTo>
                <a:lnTo>
                  <a:pt x="389854" y="2966103"/>
                </a:lnTo>
                <a:lnTo>
                  <a:pt x="390527" y="2969882"/>
                </a:lnTo>
                <a:lnTo>
                  <a:pt x="393749" y="2973692"/>
                </a:lnTo>
                <a:lnTo>
                  <a:pt x="401352" y="2977502"/>
                </a:lnTo>
                <a:lnTo>
                  <a:pt x="396773" y="2985122"/>
                </a:lnTo>
                <a:lnTo>
                  <a:pt x="388407" y="2986392"/>
                </a:lnTo>
                <a:close/>
              </a:path>
              <a:path w="2830195" h="3338829">
                <a:moveTo>
                  <a:pt x="89993" y="2968612"/>
                </a:moveTo>
                <a:lnTo>
                  <a:pt x="88891" y="2967342"/>
                </a:lnTo>
                <a:lnTo>
                  <a:pt x="89975" y="2968298"/>
                </a:lnTo>
                <a:lnTo>
                  <a:pt x="89993" y="2968612"/>
                </a:lnTo>
                <a:close/>
              </a:path>
              <a:path w="2830195" h="3338829">
                <a:moveTo>
                  <a:pt x="89975" y="2968298"/>
                </a:moveTo>
                <a:lnTo>
                  <a:pt x="88891" y="2967342"/>
                </a:lnTo>
                <a:lnTo>
                  <a:pt x="89922" y="2967342"/>
                </a:lnTo>
                <a:lnTo>
                  <a:pt x="89975" y="2968298"/>
                </a:lnTo>
                <a:close/>
              </a:path>
              <a:path w="2830195" h="3338829">
                <a:moveTo>
                  <a:pt x="90332" y="2968612"/>
                </a:moveTo>
                <a:lnTo>
                  <a:pt x="89993" y="2968612"/>
                </a:lnTo>
                <a:lnTo>
                  <a:pt x="89975" y="2968298"/>
                </a:lnTo>
                <a:lnTo>
                  <a:pt x="90332" y="2968612"/>
                </a:lnTo>
                <a:close/>
              </a:path>
              <a:path w="2830195" h="3338829">
                <a:moveTo>
                  <a:pt x="157545" y="2974962"/>
                </a:moveTo>
                <a:lnTo>
                  <a:pt x="139710" y="2974962"/>
                </a:lnTo>
                <a:lnTo>
                  <a:pt x="142395" y="2973692"/>
                </a:lnTo>
                <a:lnTo>
                  <a:pt x="145277" y="2972422"/>
                </a:lnTo>
                <a:lnTo>
                  <a:pt x="147313" y="2971152"/>
                </a:lnTo>
                <a:lnTo>
                  <a:pt x="145221" y="2971152"/>
                </a:lnTo>
                <a:lnTo>
                  <a:pt x="144091" y="2969882"/>
                </a:lnTo>
                <a:lnTo>
                  <a:pt x="140021" y="2968612"/>
                </a:lnTo>
                <a:lnTo>
                  <a:pt x="157742" y="2968612"/>
                </a:lnTo>
                <a:lnTo>
                  <a:pt x="156159" y="2971152"/>
                </a:lnTo>
                <a:lnTo>
                  <a:pt x="151892" y="2972422"/>
                </a:lnTo>
                <a:lnTo>
                  <a:pt x="154266" y="2972422"/>
                </a:lnTo>
                <a:lnTo>
                  <a:pt x="157545" y="2974962"/>
                </a:lnTo>
                <a:close/>
              </a:path>
              <a:path w="2830195" h="3338829">
                <a:moveTo>
                  <a:pt x="190172" y="2974962"/>
                </a:moveTo>
                <a:lnTo>
                  <a:pt x="186289" y="2972422"/>
                </a:lnTo>
                <a:lnTo>
                  <a:pt x="195381" y="2972422"/>
                </a:lnTo>
                <a:lnTo>
                  <a:pt x="194394" y="2973692"/>
                </a:lnTo>
                <a:lnTo>
                  <a:pt x="190172" y="2974962"/>
                </a:lnTo>
                <a:close/>
              </a:path>
              <a:path w="2830195" h="3338829">
                <a:moveTo>
                  <a:pt x="147821" y="2990202"/>
                </a:moveTo>
                <a:lnTo>
                  <a:pt x="141406" y="2988932"/>
                </a:lnTo>
                <a:lnTo>
                  <a:pt x="139116" y="2986392"/>
                </a:lnTo>
                <a:lnTo>
                  <a:pt x="136064" y="2983852"/>
                </a:lnTo>
                <a:lnTo>
                  <a:pt x="134594" y="2978772"/>
                </a:lnTo>
                <a:lnTo>
                  <a:pt x="137788" y="2976232"/>
                </a:lnTo>
                <a:lnTo>
                  <a:pt x="138692" y="2974962"/>
                </a:lnTo>
                <a:lnTo>
                  <a:pt x="163141" y="2974962"/>
                </a:lnTo>
                <a:lnTo>
                  <a:pt x="165685" y="2973692"/>
                </a:lnTo>
                <a:lnTo>
                  <a:pt x="168313" y="2977502"/>
                </a:lnTo>
                <a:lnTo>
                  <a:pt x="179137" y="2977502"/>
                </a:lnTo>
                <a:lnTo>
                  <a:pt x="180830" y="2982582"/>
                </a:lnTo>
                <a:lnTo>
                  <a:pt x="179149" y="2986392"/>
                </a:lnTo>
                <a:lnTo>
                  <a:pt x="177034" y="2987662"/>
                </a:lnTo>
                <a:lnTo>
                  <a:pt x="153333" y="2987662"/>
                </a:lnTo>
                <a:lnTo>
                  <a:pt x="152090" y="2988932"/>
                </a:lnTo>
                <a:lnTo>
                  <a:pt x="147821" y="2990202"/>
                </a:lnTo>
                <a:close/>
              </a:path>
              <a:path w="2830195" h="3338829">
                <a:moveTo>
                  <a:pt x="179137" y="2977502"/>
                </a:moveTo>
                <a:lnTo>
                  <a:pt x="168313" y="2977502"/>
                </a:lnTo>
                <a:lnTo>
                  <a:pt x="169500" y="2974962"/>
                </a:lnTo>
                <a:lnTo>
                  <a:pt x="171959" y="2973692"/>
                </a:lnTo>
                <a:lnTo>
                  <a:pt x="174164" y="2974962"/>
                </a:lnTo>
                <a:lnTo>
                  <a:pt x="185356" y="2974962"/>
                </a:lnTo>
                <a:lnTo>
                  <a:pt x="183703" y="2976232"/>
                </a:lnTo>
                <a:lnTo>
                  <a:pt x="178714" y="2976232"/>
                </a:lnTo>
                <a:lnTo>
                  <a:pt x="179137" y="2977502"/>
                </a:lnTo>
                <a:close/>
              </a:path>
              <a:path w="2830195" h="3338829">
                <a:moveTo>
                  <a:pt x="74033" y="2977502"/>
                </a:moveTo>
                <a:lnTo>
                  <a:pt x="47625" y="2977502"/>
                </a:lnTo>
                <a:lnTo>
                  <a:pt x="48331" y="2974962"/>
                </a:lnTo>
                <a:lnTo>
                  <a:pt x="72172" y="2974962"/>
                </a:lnTo>
                <a:lnTo>
                  <a:pt x="73656" y="2976232"/>
                </a:lnTo>
                <a:lnTo>
                  <a:pt x="74033" y="2977502"/>
                </a:lnTo>
                <a:close/>
              </a:path>
              <a:path w="2830195" h="3338829">
                <a:moveTo>
                  <a:pt x="102175" y="2976232"/>
                </a:moveTo>
                <a:lnTo>
                  <a:pt x="95956" y="2974962"/>
                </a:lnTo>
                <a:lnTo>
                  <a:pt x="102926" y="2974962"/>
                </a:lnTo>
                <a:lnTo>
                  <a:pt x="102175" y="2976232"/>
                </a:lnTo>
                <a:close/>
              </a:path>
              <a:path w="2830195" h="3338829">
                <a:moveTo>
                  <a:pt x="131952" y="2981312"/>
                </a:moveTo>
                <a:lnTo>
                  <a:pt x="120123" y="2981312"/>
                </a:lnTo>
                <a:lnTo>
                  <a:pt x="120603" y="2978772"/>
                </a:lnTo>
                <a:lnTo>
                  <a:pt x="122468" y="2976232"/>
                </a:lnTo>
                <a:lnTo>
                  <a:pt x="125097" y="2976232"/>
                </a:lnTo>
                <a:lnTo>
                  <a:pt x="124023" y="2974962"/>
                </a:lnTo>
                <a:lnTo>
                  <a:pt x="135159" y="2974962"/>
                </a:lnTo>
                <a:lnTo>
                  <a:pt x="133802" y="2976232"/>
                </a:lnTo>
                <a:lnTo>
                  <a:pt x="130213" y="2977502"/>
                </a:lnTo>
                <a:lnTo>
                  <a:pt x="131952" y="2981312"/>
                </a:lnTo>
                <a:close/>
              </a:path>
              <a:path w="2830195" h="3338829">
                <a:moveTo>
                  <a:pt x="199630" y="2978772"/>
                </a:moveTo>
                <a:lnTo>
                  <a:pt x="190557" y="2978772"/>
                </a:lnTo>
                <a:lnTo>
                  <a:pt x="190811" y="2977502"/>
                </a:lnTo>
                <a:lnTo>
                  <a:pt x="192224" y="2977502"/>
                </a:lnTo>
                <a:lnTo>
                  <a:pt x="192564" y="2976232"/>
                </a:lnTo>
                <a:lnTo>
                  <a:pt x="195955" y="2974962"/>
                </a:lnTo>
                <a:lnTo>
                  <a:pt x="197425" y="2976232"/>
                </a:lnTo>
                <a:lnTo>
                  <a:pt x="200026" y="2976232"/>
                </a:lnTo>
                <a:lnTo>
                  <a:pt x="199630" y="2978772"/>
                </a:lnTo>
                <a:close/>
              </a:path>
              <a:path w="2830195" h="3338829">
                <a:moveTo>
                  <a:pt x="47342" y="2995282"/>
                </a:moveTo>
                <a:lnTo>
                  <a:pt x="44374" y="2994012"/>
                </a:lnTo>
                <a:lnTo>
                  <a:pt x="43662" y="2992908"/>
                </a:lnTo>
                <a:lnTo>
                  <a:pt x="42792" y="2986392"/>
                </a:lnTo>
                <a:lnTo>
                  <a:pt x="39139" y="2985818"/>
                </a:lnTo>
                <a:lnTo>
                  <a:pt x="38665" y="2976232"/>
                </a:lnTo>
                <a:lnTo>
                  <a:pt x="47625" y="2977502"/>
                </a:lnTo>
                <a:lnTo>
                  <a:pt x="74033" y="2977502"/>
                </a:lnTo>
                <a:lnTo>
                  <a:pt x="74787" y="2980042"/>
                </a:lnTo>
                <a:lnTo>
                  <a:pt x="73797" y="2982582"/>
                </a:lnTo>
                <a:lnTo>
                  <a:pt x="74193" y="2982582"/>
                </a:lnTo>
                <a:lnTo>
                  <a:pt x="74419" y="2983852"/>
                </a:lnTo>
                <a:lnTo>
                  <a:pt x="75634" y="2983852"/>
                </a:lnTo>
                <a:lnTo>
                  <a:pt x="75974" y="2985122"/>
                </a:lnTo>
                <a:lnTo>
                  <a:pt x="76709" y="2986392"/>
                </a:lnTo>
                <a:lnTo>
                  <a:pt x="59976" y="2986392"/>
                </a:lnTo>
                <a:lnTo>
                  <a:pt x="53815" y="2987662"/>
                </a:lnTo>
                <a:lnTo>
                  <a:pt x="53758" y="2990202"/>
                </a:lnTo>
                <a:lnTo>
                  <a:pt x="52121" y="2992908"/>
                </a:lnTo>
                <a:lnTo>
                  <a:pt x="51384" y="2994012"/>
                </a:lnTo>
                <a:lnTo>
                  <a:pt x="49660" y="2994012"/>
                </a:lnTo>
                <a:lnTo>
                  <a:pt x="49098" y="2994730"/>
                </a:lnTo>
                <a:lnTo>
                  <a:pt x="47342" y="2995282"/>
                </a:lnTo>
                <a:close/>
              </a:path>
              <a:path w="2830195" h="3338829">
                <a:moveTo>
                  <a:pt x="182050" y="2977502"/>
                </a:moveTo>
                <a:lnTo>
                  <a:pt x="178714" y="2976232"/>
                </a:lnTo>
                <a:lnTo>
                  <a:pt x="183703" y="2976232"/>
                </a:lnTo>
                <a:lnTo>
                  <a:pt x="182050" y="2977502"/>
                </a:lnTo>
                <a:close/>
              </a:path>
              <a:path w="2830195" h="3338829">
                <a:moveTo>
                  <a:pt x="222952" y="2991472"/>
                </a:moveTo>
                <a:lnTo>
                  <a:pt x="195758" y="2991472"/>
                </a:lnTo>
                <a:lnTo>
                  <a:pt x="195617" y="2990202"/>
                </a:lnTo>
                <a:lnTo>
                  <a:pt x="195842" y="2988932"/>
                </a:lnTo>
                <a:lnTo>
                  <a:pt x="191914" y="2988932"/>
                </a:lnTo>
                <a:lnTo>
                  <a:pt x="188070" y="2983852"/>
                </a:lnTo>
                <a:lnTo>
                  <a:pt x="188550" y="2980042"/>
                </a:lnTo>
                <a:lnTo>
                  <a:pt x="190811" y="2977502"/>
                </a:lnTo>
                <a:lnTo>
                  <a:pt x="190557" y="2978772"/>
                </a:lnTo>
                <a:lnTo>
                  <a:pt x="199630" y="2978772"/>
                </a:lnTo>
                <a:lnTo>
                  <a:pt x="202400" y="2981312"/>
                </a:lnTo>
                <a:lnTo>
                  <a:pt x="207120" y="2981312"/>
                </a:lnTo>
                <a:lnTo>
                  <a:pt x="207911" y="2982582"/>
                </a:lnTo>
                <a:lnTo>
                  <a:pt x="209805" y="2983852"/>
                </a:lnTo>
                <a:lnTo>
                  <a:pt x="222072" y="2983852"/>
                </a:lnTo>
                <a:lnTo>
                  <a:pt x="223598" y="2986392"/>
                </a:lnTo>
                <a:lnTo>
                  <a:pt x="222952" y="2991472"/>
                </a:lnTo>
                <a:close/>
              </a:path>
              <a:path w="2830195" h="3338829">
                <a:moveTo>
                  <a:pt x="222270" y="2997822"/>
                </a:moveTo>
                <a:lnTo>
                  <a:pt x="226085" y="2988932"/>
                </a:lnTo>
                <a:lnTo>
                  <a:pt x="223909" y="2983852"/>
                </a:lnTo>
                <a:lnTo>
                  <a:pt x="223965" y="2982582"/>
                </a:lnTo>
                <a:lnTo>
                  <a:pt x="224559" y="2980042"/>
                </a:lnTo>
                <a:lnTo>
                  <a:pt x="225689" y="2978772"/>
                </a:lnTo>
                <a:lnTo>
                  <a:pt x="226678" y="2977502"/>
                </a:lnTo>
                <a:lnTo>
                  <a:pt x="242676" y="2977502"/>
                </a:lnTo>
                <a:lnTo>
                  <a:pt x="241390" y="2978772"/>
                </a:lnTo>
                <a:lnTo>
                  <a:pt x="238860" y="2978772"/>
                </a:lnTo>
                <a:lnTo>
                  <a:pt x="237532" y="2982582"/>
                </a:lnTo>
                <a:lnTo>
                  <a:pt x="238719" y="2982582"/>
                </a:lnTo>
                <a:lnTo>
                  <a:pt x="238578" y="2986392"/>
                </a:lnTo>
                <a:lnTo>
                  <a:pt x="239228" y="2986392"/>
                </a:lnTo>
                <a:lnTo>
                  <a:pt x="240641" y="2994012"/>
                </a:lnTo>
                <a:lnTo>
                  <a:pt x="237475" y="2996552"/>
                </a:lnTo>
                <a:lnTo>
                  <a:pt x="222270" y="2997822"/>
                </a:lnTo>
                <a:close/>
              </a:path>
              <a:path w="2830195" h="3338829">
                <a:moveTo>
                  <a:pt x="286203" y="2983852"/>
                </a:moveTo>
                <a:lnTo>
                  <a:pt x="276367" y="2983852"/>
                </a:lnTo>
                <a:lnTo>
                  <a:pt x="274869" y="2981312"/>
                </a:lnTo>
                <a:lnTo>
                  <a:pt x="274586" y="2978772"/>
                </a:lnTo>
                <a:lnTo>
                  <a:pt x="275633" y="2977502"/>
                </a:lnTo>
                <a:lnTo>
                  <a:pt x="289510" y="2977502"/>
                </a:lnTo>
                <a:lnTo>
                  <a:pt x="289441" y="2981365"/>
                </a:lnTo>
                <a:lnTo>
                  <a:pt x="286203" y="2983852"/>
                </a:lnTo>
                <a:close/>
              </a:path>
              <a:path w="2830195" h="3338829">
                <a:moveTo>
                  <a:pt x="131667" y="2985122"/>
                </a:moveTo>
                <a:lnTo>
                  <a:pt x="109975" y="2985122"/>
                </a:lnTo>
                <a:lnTo>
                  <a:pt x="110371" y="2981312"/>
                </a:lnTo>
                <a:lnTo>
                  <a:pt x="116561" y="2978772"/>
                </a:lnTo>
                <a:lnTo>
                  <a:pt x="120123" y="2981312"/>
                </a:lnTo>
                <a:lnTo>
                  <a:pt x="131952" y="2981312"/>
                </a:lnTo>
                <a:lnTo>
                  <a:pt x="132532" y="2982582"/>
                </a:lnTo>
                <a:lnTo>
                  <a:pt x="131667" y="2985122"/>
                </a:lnTo>
                <a:close/>
              </a:path>
              <a:path w="2830195" h="3338829">
                <a:moveTo>
                  <a:pt x="237532" y="2982582"/>
                </a:moveTo>
                <a:lnTo>
                  <a:pt x="238860" y="2978772"/>
                </a:lnTo>
                <a:lnTo>
                  <a:pt x="238764" y="2981365"/>
                </a:lnTo>
                <a:lnTo>
                  <a:pt x="237532" y="2982582"/>
                </a:lnTo>
                <a:close/>
              </a:path>
              <a:path w="2830195" h="3338829">
                <a:moveTo>
                  <a:pt x="238764" y="2981365"/>
                </a:moveTo>
                <a:lnTo>
                  <a:pt x="238860" y="2978772"/>
                </a:lnTo>
                <a:lnTo>
                  <a:pt x="241390" y="2978772"/>
                </a:lnTo>
                <a:lnTo>
                  <a:pt x="238764" y="2981365"/>
                </a:lnTo>
                <a:close/>
              </a:path>
              <a:path w="2830195" h="3338829">
                <a:moveTo>
                  <a:pt x="276334" y="2996552"/>
                </a:moveTo>
                <a:lnTo>
                  <a:pt x="270884" y="2994012"/>
                </a:lnTo>
                <a:lnTo>
                  <a:pt x="270375" y="2994012"/>
                </a:lnTo>
                <a:lnTo>
                  <a:pt x="270319" y="2992742"/>
                </a:lnTo>
                <a:lnTo>
                  <a:pt x="269810" y="2992742"/>
                </a:lnTo>
                <a:lnTo>
                  <a:pt x="270121" y="2991472"/>
                </a:lnTo>
                <a:lnTo>
                  <a:pt x="267464" y="2991472"/>
                </a:lnTo>
                <a:lnTo>
                  <a:pt x="265938" y="2990202"/>
                </a:lnTo>
                <a:lnTo>
                  <a:pt x="264524" y="2990202"/>
                </a:lnTo>
                <a:lnTo>
                  <a:pt x="263337" y="2988932"/>
                </a:lnTo>
                <a:lnTo>
                  <a:pt x="262181" y="2982582"/>
                </a:lnTo>
                <a:lnTo>
                  <a:pt x="266019" y="2978772"/>
                </a:lnTo>
                <a:lnTo>
                  <a:pt x="271442" y="2978772"/>
                </a:lnTo>
                <a:lnTo>
                  <a:pt x="275039" y="2983852"/>
                </a:lnTo>
                <a:lnTo>
                  <a:pt x="283518" y="2983852"/>
                </a:lnTo>
                <a:lnTo>
                  <a:pt x="282529" y="2985122"/>
                </a:lnTo>
                <a:lnTo>
                  <a:pt x="282133" y="2985122"/>
                </a:lnTo>
                <a:lnTo>
                  <a:pt x="284235" y="2990202"/>
                </a:lnTo>
                <a:lnTo>
                  <a:pt x="281543" y="2994012"/>
                </a:lnTo>
                <a:lnTo>
                  <a:pt x="276334" y="2996552"/>
                </a:lnTo>
                <a:close/>
              </a:path>
              <a:path w="2830195" h="3338829">
                <a:moveTo>
                  <a:pt x="207120" y="2981312"/>
                </a:moveTo>
                <a:lnTo>
                  <a:pt x="202400" y="2981312"/>
                </a:lnTo>
                <a:lnTo>
                  <a:pt x="203813" y="2980042"/>
                </a:lnTo>
                <a:lnTo>
                  <a:pt x="207120" y="2981312"/>
                </a:lnTo>
                <a:close/>
              </a:path>
              <a:path w="2830195" h="3338829">
                <a:moveTo>
                  <a:pt x="44148" y="2996552"/>
                </a:moveTo>
                <a:lnTo>
                  <a:pt x="28716" y="2996552"/>
                </a:lnTo>
                <a:lnTo>
                  <a:pt x="27585" y="2995282"/>
                </a:lnTo>
                <a:lnTo>
                  <a:pt x="27501" y="2994012"/>
                </a:lnTo>
                <a:lnTo>
                  <a:pt x="26370" y="2992742"/>
                </a:lnTo>
                <a:lnTo>
                  <a:pt x="24787" y="2992742"/>
                </a:lnTo>
                <a:lnTo>
                  <a:pt x="22922" y="2991472"/>
                </a:lnTo>
                <a:lnTo>
                  <a:pt x="22159" y="2990202"/>
                </a:lnTo>
                <a:lnTo>
                  <a:pt x="21056" y="2988932"/>
                </a:lnTo>
                <a:lnTo>
                  <a:pt x="19276" y="2987662"/>
                </a:lnTo>
                <a:lnTo>
                  <a:pt x="17665" y="2985122"/>
                </a:lnTo>
                <a:lnTo>
                  <a:pt x="12323" y="2981312"/>
                </a:lnTo>
                <a:lnTo>
                  <a:pt x="35217" y="2981312"/>
                </a:lnTo>
                <a:lnTo>
                  <a:pt x="34708" y="2985122"/>
                </a:lnTo>
                <a:lnTo>
                  <a:pt x="39139" y="2985818"/>
                </a:lnTo>
                <a:lnTo>
                  <a:pt x="39230" y="2987662"/>
                </a:lnTo>
                <a:lnTo>
                  <a:pt x="42743" y="2991484"/>
                </a:lnTo>
                <a:lnTo>
                  <a:pt x="43662" y="2992908"/>
                </a:lnTo>
                <a:lnTo>
                  <a:pt x="44148" y="2996552"/>
                </a:lnTo>
                <a:close/>
              </a:path>
              <a:path w="2830195" h="3338829">
                <a:moveTo>
                  <a:pt x="93187" y="2982582"/>
                </a:moveTo>
                <a:lnTo>
                  <a:pt x="93243" y="2981312"/>
                </a:lnTo>
                <a:lnTo>
                  <a:pt x="95843" y="2981312"/>
                </a:lnTo>
                <a:lnTo>
                  <a:pt x="93187" y="2982582"/>
                </a:lnTo>
                <a:close/>
              </a:path>
              <a:path w="2830195" h="3338829">
                <a:moveTo>
                  <a:pt x="222072" y="2983852"/>
                </a:moveTo>
                <a:lnTo>
                  <a:pt x="211445" y="2983852"/>
                </a:lnTo>
                <a:lnTo>
                  <a:pt x="212264" y="2982582"/>
                </a:lnTo>
                <a:lnTo>
                  <a:pt x="214214" y="2982582"/>
                </a:lnTo>
                <a:lnTo>
                  <a:pt x="215288" y="2981312"/>
                </a:lnTo>
                <a:lnTo>
                  <a:pt x="217577" y="2981312"/>
                </a:lnTo>
                <a:lnTo>
                  <a:pt x="221309" y="2982582"/>
                </a:lnTo>
                <a:lnTo>
                  <a:pt x="222072" y="2983852"/>
                </a:lnTo>
                <a:close/>
              </a:path>
              <a:path w="2830195" h="3338829">
                <a:moveTo>
                  <a:pt x="238719" y="2982582"/>
                </a:moveTo>
                <a:lnTo>
                  <a:pt x="237532" y="2982582"/>
                </a:lnTo>
                <a:lnTo>
                  <a:pt x="238764" y="2981365"/>
                </a:lnTo>
                <a:lnTo>
                  <a:pt x="238719" y="2982582"/>
                </a:lnTo>
                <a:close/>
              </a:path>
              <a:path w="2830195" h="3338829">
                <a:moveTo>
                  <a:pt x="97737" y="2999092"/>
                </a:moveTo>
                <a:lnTo>
                  <a:pt x="92593" y="2992742"/>
                </a:lnTo>
                <a:lnTo>
                  <a:pt x="95900" y="2985122"/>
                </a:lnTo>
                <a:lnTo>
                  <a:pt x="98246" y="2983852"/>
                </a:lnTo>
                <a:lnTo>
                  <a:pt x="102034" y="2983852"/>
                </a:lnTo>
                <a:lnTo>
                  <a:pt x="103164" y="2985122"/>
                </a:lnTo>
                <a:lnTo>
                  <a:pt x="131667" y="2985122"/>
                </a:lnTo>
                <a:lnTo>
                  <a:pt x="131234" y="2986392"/>
                </a:lnTo>
                <a:lnTo>
                  <a:pt x="128818" y="2988932"/>
                </a:lnTo>
                <a:lnTo>
                  <a:pt x="122949" y="2988932"/>
                </a:lnTo>
                <a:lnTo>
                  <a:pt x="121917" y="2991484"/>
                </a:lnTo>
                <a:lnTo>
                  <a:pt x="120363" y="2992742"/>
                </a:lnTo>
                <a:lnTo>
                  <a:pt x="115657" y="2992742"/>
                </a:lnTo>
                <a:lnTo>
                  <a:pt x="116000" y="2996552"/>
                </a:lnTo>
                <a:lnTo>
                  <a:pt x="102994" y="2996552"/>
                </a:lnTo>
                <a:lnTo>
                  <a:pt x="97737" y="2999092"/>
                </a:lnTo>
                <a:close/>
              </a:path>
              <a:path w="2830195" h="3338829">
                <a:moveTo>
                  <a:pt x="295983" y="3007982"/>
                </a:moveTo>
                <a:lnTo>
                  <a:pt x="293778" y="3007982"/>
                </a:lnTo>
                <a:lnTo>
                  <a:pt x="291404" y="3006712"/>
                </a:lnTo>
                <a:lnTo>
                  <a:pt x="288662" y="3002902"/>
                </a:lnTo>
                <a:lnTo>
                  <a:pt x="288775" y="3001632"/>
                </a:lnTo>
                <a:lnTo>
                  <a:pt x="289397" y="2999092"/>
                </a:lnTo>
                <a:lnTo>
                  <a:pt x="289877" y="2997822"/>
                </a:lnTo>
                <a:lnTo>
                  <a:pt x="290584" y="2997822"/>
                </a:lnTo>
                <a:lnTo>
                  <a:pt x="291545" y="2996552"/>
                </a:lnTo>
                <a:lnTo>
                  <a:pt x="290838" y="2995282"/>
                </a:lnTo>
                <a:lnTo>
                  <a:pt x="291150" y="2992742"/>
                </a:lnTo>
                <a:lnTo>
                  <a:pt x="289228" y="2991472"/>
                </a:lnTo>
                <a:lnTo>
                  <a:pt x="291658" y="2986392"/>
                </a:lnTo>
                <a:lnTo>
                  <a:pt x="293778" y="2985122"/>
                </a:lnTo>
                <a:lnTo>
                  <a:pt x="298385" y="2983852"/>
                </a:lnTo>
                <a:lnTo>
                  <a:pt x="301155" y="2983852"/>
                </a:lnTo>
                <a:lnTo>
                  <a:pt x="303077" y="2986392"/>
                </a:lnTo>
                <a:lnTo>
                  <a:pt x="305366" y="2987662"/>
                </a:lnTo>
                <a:lnTo>
                  <a:pt x="306780" y="2990202"/>
                </a:lnTo>
                <a:lnTo>
                  <a:pt x="305536" y="2996552"/>
                </a:lnTo>
                <a:lnTo>
                  <a:pt x="302710" y="2996552"/>
                </a:lnTo>
                <a:lnTo>
                  <a:pt x="300816" y="3001632"/>
                </a:lnTo>
                <a:lnTo>
                  <a:pt x="303614" y="3004172"/>
                </a:lnTo>
                <a:lnTo>
                  <a:pt x="299290" y="3006712"/>
                </a:lnTo>
                <a:lnTo>
                  <a:pt x="295983" y="3006712"/>
                </a:lnTo>
                <a:lnTo>
                  <a:pt x="295983" y="3007982"/>
                </a:lnTo>
                <a:close/>
              </a:path>
              <a:path w="2830195" h="3338829">
                <a:moveTo>
                  <a:pt x="43662" y="2992908"/>
                </a:moveTo>
                <a:lnTo>
                  <a:pt x="42735" y="2991472"/>
                </a:lnTo>
                <a:lnTo>
                  <a:pt x="39230" y="2987662"/>
                </a:lnTo>
                <a:lnTo>
                  <a:pt x="39139" y="2985818"/>
                </a:lnTo>
                <a:lnTo>
                  <a:pt x="42792" y="2986392"/>
                </a:lnTo>
                <a:lnTo>
                  <a:pt x="43662" y="2992908"/>
                </a:lnTo>
                <a:close/>
              </a:path>
              <a:path w="2830195" h="3338829">
                <a:moveTo>
                  <a:pt x="76341" y="2992742"/>
                </a:moveTo>
                <a:lnTo>
                  <a:pt x="63001" y="2992742"/>
                </a:lnTo>
                <a:lnTo>
                  <a:pt x="63453" y="2991472"/>
                </a:lnTo>
                <a:lnTo>
                  <a:pt x="64301" y="2988932"/>
                </a:lnTo>
                <a:lnTo>
                  <a:pt x="63848" y="2988932"/>
                </a:lnTo>
                <a:lnTo>
                  <a:pt x="63198" y="2987662"/>
                </a:lnTo>
                <a:lnTo>
                  <a:pt x="62294" y="2986392"/>
                </a:lnTo>
                <a:lnTo>
                  <a:pt x="77698" y="2986392"/>
                </a:lnTo>
                <a:lnTo>
                  <a:pt x="78049" y="2991484"/>
                </a:lnTo>
                <a:lnTo>
                  <a:pt x="76341" y="2992742"/>
                </a:lnTo>
                <a:close/>
              </a:path>
              <a:path w="2830195" h="3338829">
                <a:moveTo>
                  <a:pt x="270689" y="3006712"/>
                </a:moveTo>
                <a:lnTo>
                  <a:pt x="247820" y="3006712"/>
                </a:lnTo>
                <a:lnTo>
                  <a:pt x="247029" y="3004172"/>
                </a:lnTo>
                <a:lnTo>
                  <a:pt x="248188" y="3000362"/>
                </a:lnTo>
                <a:lnTo>
                  <a:pt x="250958" y="2999092"/>
                </a:lnTo>
                <a:lnTo>
                  <a:pt x="248768" y="2995282"/>
                </a:lnTo>
                <a:lnTo>
                  <a:pt x="249721" y="2990202"/>
                </a:lnTo>
                <a:lnTo>
                  <a:pt x="253017" y="2986392"/>
                </a:lnTo>
                <a:lnTo>
                  <a:pt x="257854" y="2986392"/>
                </a:lnTo>
                <a:lnTo>
                  <a:pt x="262490" y="2987662"/>
                </a:lnTo>
                <a:lnTo>
                  <a:pt x="263394" y="2994012"/>
                </a:lnTo>
                <a:lnTo>
                  <a:pt x="260624" y="2997822"/>
                </a:lnTo>
                <a:lnTo>
                  <a:pt x="268473" y="2997822"/>
                </a:lnTo>
                <a:lnTo>
                  <a:pt x="271577" y="3000362"/>
                </a:lnTo>
                <a:lnTo>
                  <a:pt x="272755" y="3004172"/>
                </a:lnTo>
                <a:lnTo>
                  <a:pt x="270689" y="3006712"/>
                </a:lnTo>
                <a:close/>
              </a:path>
              <a:path w="2830195" h="3338829">
                <a:moveTo>
                  <a:pt x="169840" y="2992742"/>
                </a:moveTo>
                <a:lnTo>
                  <a:pt x="156216" y="2992742"/>
                </a:lnTo>
                <a:lnTo>
                  <a:pt x="155404" y="2991484"/>
                </a:lnTo>
                <a:lnTo>
                  <a:pt x="155396" y="2988932"/>
                </a:lnTo>
                <a:lnTo>
                  <a:pt x="153333" y="2987662"/>
                </a:lnTo>
                <a:lnTo>
                  <a:pt x="169387" y="2987662"/>
                </a:lnTo>
                <a:lnTo>
                  <a:pt x="169840" y="2992742"/>
                </a:lnTo>
                <a:close/>
              </a:path>
              <a:path w="2830195" h="3338829">
                <a:moveTo>
                  <a:pt x="174919" y="2988932"/>
                </a:moveTo>
                <a:lnTo>
                  <a:pt x="169387" y="2987662"/>
                </a:lnTo>
                <a:lnTo>
                  <a:pt x="177034" y="2987662"/>
                </a:lnTo>
                <a:lnTo>
                  <a:pt x="174919" y="2988932"/>
                </a:lnTo>
                <a:close/>
              </a:path>
              <a:path w="2830195" h="3338829">
                <a:moveTo>
                  <a:pt x="127609" y="2990202"/>
                </a:moveTo>
                <a:lnTo>
                  <a:pt x="122949" y="2988932"/>
                </a:lnTo>
                <a:lnTo>
                  <a:pt x="128818" y="2988932"/>
                </a:lnTo>
                <a:lnTo>
                  <a:pt x="127609" y="2990202"/>
                </a:lnTo>
                <a:close/>
              </a:path>
              <a:path w="2830195" h="3338829">
                <a:moveTo>
                  <a:pt x="922" y="3076312"/>
                </a:moveTo>
                <a:lnTo>
                  <a:pt x="171" y="3058782"/>
                </a:lnTo>
                <a:lnTo>
                  <a:pt x="49" y="3053702"/>
                </a:lnTo>
                <a:lnTo>
                  <a:pt x="665" y="3034652"/>
                </a:lnTo>
                <a:lnTo>
                  <a:pt x="777" y="3032714"/>
                </a:lnTo>
                <a:lnTo>
                  <a:pt x="3015" y="3011792"/>
                </a:lnTo>
                <a:lnTo>
                  <a:pt x="6924" y="2990202"/>
                </a:lnTo>
                <a:lnTo>
                  <a:pt x="9222" y="2991484"/>
                </a:lnTo>
                <a:lnTo>
                  <a:pt x="10966" y="2994012"/>
                </a:lnTo>
                <a:lnTo>
                  <a:pt x="15206" y="2996552"/>
                </a:lnTo>
                <a:lnTo>
                  <a:pt x="19078" y="2997822"/>
                </a:lnTo>
                <a:lnTo>
                  <a:pt x="20435" y="3000362"/>
                </a:lnTo>
                <a:lnTo>
                  <a:pt x="39555" y="3000362"/>
                </a:lnTo>
                <a:lnTo>
                  <a:pt x="40983" y="3001632"/>
                </a:lnTo>
                <a:lnTo>
                  <a:pt x="41152" y="3004172"/>
                </a:lnTo>
                <a:lnTo>
                  <a:pt x="61192" y="3004172"/>
                </a:lnTo>
                <a:lnTo>
                  <a:pt x="61276" y="3007982"/>
                </a:lnTo>
                <a:lnTo>
                  <a:pt x="60033" y="3009252"/>
                </a:lnTo>
                <a:lnTo>
                  <a:pt x="52882" y="3009252"/>
                </a:lnTo>
                <a:lnTo>
                  <a:pt x="51751" y="3010522"/>
                </a:lnTo>
                <a:lnTo>
                  <a:pt x="20350" y="3010522"/>
                </a:lnTo>
                <a:lnTo>
                  <a:pt x="19502" y="3011792"/>
                </a:lnTo>
                <a:lnTo>
                  <a:pt x="16619" y="3014332"/>
                </a:lnTo>
                <a:lnTo>
                  <a:pt x="9779" y="3014332"/>
                </a:lnTo>
                <a:lnTo>
                  <a:pt x="6755" y="3015602"/>
                </a:lnTo>
                <a:lnTo>
                  <a:pt x="6133" y="3015602"/>
                </a:lnTo>
                <a:lnTo>
                  <a:pt x="6953" y="3016872"/>
                </a:lnTo>
                <a:lnTo>
                  <a:pt x="6924" y="3018142"/>
                </a:lnTo>
                <a:lnTo>
                  <a:pt x="8309" y="3018142"/>
                </a:lnTo>
                <a:lnTo>
                  <a:pt x="10457" y="3019412"/>
                </a:lnTo>
                <a:lnTo>
                  <a:pt x="17523" y="3019412"/>
                </a:lnTo>
                <a:lnTo>
                  <a:pt x="20180" y="3020682"/>
                </a:lnTo>
                <a:lnTo>
                  <a:pt x="19728" y="3020682"/>
                </a:lnTo>
                <a:lnTo>
                  <a:pt x="22963" y="3024492"/>
                </a:lnTo>
                <a:lnTo>
                  <a:pt x="26024" y="3029572"/>
                </a:lnTo>
                <a:lnTo>
                  <a:pt x="26700" y="3035922"/>
                </a:lnTo>
                <a:lnTo>
                  <a:pt x="22781" y="3039732"/>
                </a:lnTo>
                <a:lnTo>
                  <a:pt x="22978" y="3039732"/>
                </a:lnTo>
                <a:lnTo>
                  <a:pt x="23657" y="3041002"/>
                </a:lnTo>
                <a:lnTo>
                  <a:pt x="23487" y="3043542"/>
                </a:lnTo>
                <a:lnTo>
                  <a:pt x="21424" y="3047352"/>
                </a:lnTo>
                <a:lnTo>
                  <a:pt x="15658" y="3048622"/>
                </a:lnTo>
                <a:lnTo>
                  <a:pt x="15997" y="3049892"/>
                </a:lnTo>
                <a:lnTo>
                  <a:pt x="18541" y="3049892"/>
                </a:lnTo>
                <a:lnTo>
                  <a:pt x="22526" y="3051162"/>
                </a:lnTo>
                <a:lnTo>
                  <a:pt x="22865" y="3053702"/>
                </a:lnTo>
                <a:lnTo>
                  <a:pt x="22102" y="3053702"/>
                </a:lnTo>
                <a:lnTo>
                  <a:pt x="22922" y="3054972"/>
                </a:lnTo>
                <a:lnTo>
                  <a:pt x="40135" y="3054972"/>
                </a:lnTo>
                <a:lnTo>
                  <a:pt x="40870" y="3057512"/>
                </a:lnTo>
                <a:lnTo>
                  <a:pt x="39174" y="3061322"/>
                </a:lnTo>
                <a:lnTo>
                  <a:pt x="37308" y="3061322"/>
                </a:lnTo>
                <a:lnTo>
                  <a:pt x="35556" y="3065132"/>
                </a:lnTo>
                <a:lnTo>
                  <a:pt x="70217" y="3065132"/>
                </a:lnTo>
                <a:lnTo>
                  <a:pt x="69416" y="3066402"/>
                </a:lnTo>
                <a:lnTo>
                  <a:pt x="66647" y="3066402"/>
                </a:lnTo>
                <a:lnTo>
                  <a:pt x="65770" y="3067672"/>
                </a:lnTo>
                <a:lnTo>
                  <a:pt x="66276" y="3068546"/>
                </a:lnTo>
                <a:lnTo>
                  <a:pt x="65205" y="3068942"/>
                </a:lnTo>
                <a:lnTo>
                  <a:pt x="34030" y="3068942"/>
                </a:lnTo>
                <a:lnTo>
                  <a:pt x="32970" y="3070212"/>
                </a:lnTo>
                <a:lnTo>
                  <a:pt x="28094" y="3070212"/>
                </a:lnTo>
                <a:lnTo>
                  <a:pt x="25550" y="3074022"/>
                </a:lnTo>
                <a:lnTo>
                  <a:pt x="5087" y="3074022"/>
                </a:lnTo>
                <a:lnTo>
                  <a:pt x="4494" y="3075292"/>
                </a:lnTo>
                <a:lnTo>
                  <a:pt x="3870" y="3075514"/>
                </a:lnTo>
                <a:lnTo>
                  <a:pt x="922" y="3076312"/>
                </a:lnTo>
                <a:close/>
              </a:path>
              <a:path w="2830195" h="3338829">
                <a:moveTo>
                  <a:pt x="200789" y="3015602"/>
                </a:moveTo>
                <a:lnTo>
                  <a:pt x="197030" y="3014332"/>
                </a:lnTo>
                <a:lnTo>
                  <a:pt x="196493" y="3014332"/>
                </a:lnTo>
                <a:lnTo>
                  <a:pt x="193928" y="3013019"/>
                </a:lnTo>
                <a:lnTo>
                  <a:pt x="189455" y="3010522"/>
                </a:lnTo>
                <a:lnTo>
                  <a:pt x="189257" y="3006712"/>
                </a:lnTo>
                <a:lnTo>
                  <a:pt x="193157" y="3004172"/>
                </a:lnTo>
                <a:lnTo>
                  <a:pt x="187270" y="3001632"/>
                </a:lnTo>
                <a:lnTo>
                  <a:pt x="185830" y="2995282"/>
                </a:lnTo>
                <a:lnTo>
                  <a:pt x="188491" y="2990202"/>
                </a:lnTo>
                <a:lnTo>
                  <a:pt x="194656" y="2990202"/>
                </a:lnTo>
                <a:lnTo>
                  <a:pt x="195729" y="2991472"/>
                </a:lnTo>
                <a:lnTo>
                  <a:pt x="222952" y="2991472"/>
                </a:lnTo>
                <a:lnTo>
                  <a:pt x="222467" y="2995282"/>
                </a:lnTo>
                <a:lnTo>
                  <a:pt x="220687" y="2996552"/>
                </a:lnTo>
                <a:lnTo>
                  <a:pt x="212151" y="2996552"/>
                </a:lnTo>
                <a:lnTo>
                  <a:pt x="211812" y="2999092"/>
                </a:lnTo>
                <a:lnTo>
                  <a:pt x="210625" y="3000362"/>
                </a:lnTo>
                <a:lnTo>
                  <a:pt x="209013" y="3001632"/>
                </a:lnTo>
                <a:lnTo>
                  <a:pt x="207968" y="3001632"/>
                </a:lnTo>
                <a:lnTo>
                  <a:pt x="207092" y="3002902"/>
                </a:lnTo>
                <a:lnTo>
                  <a:pt x="207290" y="3004172"/>
                </a:lnTo>
                <a:lnTo>
                  <a:pt x="206809" y="3004172"/>
                </a:lnTo>
                <a:lnTo>
                  <a:pt x="204859" y="3006712"/>
                </a:lnTo>
                <a:lnTo>
                  <a:pt x="204406" y="3006712"/>
                </a:lnTo>
                <a:lnTo>
                  <a:pt x="201467" y="3011792"/>
                </a:lnTo>
                <a:lnTo>
                  <a:pt x="200789" y="3015602"/>
                </a:lnTo>
                <a:close/>
              </a:path>
              <a:path w="2830195" h="3338829">
                <a:moveTo>
                  <a:pt x="333235" y="3004172"/>
                </a:moveTo>
                <a:lnTo>
                  <a:pt x="328587" y="3000362"/>
                </a:lnTo>
                <a:lnTo>
                  <a:pt x="328056" y="2995282"/>
                </a:lnTo>
                <a:lnTo>
                  <a:pt x="330906" y="2990202"/>
                </a:lnTo>
                <a:lnTo>
                  <a:pt x="336401" y="2990202"/>
                </a:lnTo>
                <a:lnTo>
                  <a:pt x="340489" y="2994012"/>
                </a:lnTo>
                <a:lnTo>
                  <a:pt x="341103" y="2999092"/>
                </a:lnTo>
                <a:lnTo>
                  <a:pt x="338575" y="3002902"/>
                </a:lnTo>
                <a:lnTo>
                  <a:pt x="333235" y="3004172"/>
                </a:lnTo>
                <a:close/>
              </a:path>
              <a:path w="2830195" h="3338829">
                <a:moveTo>
                  <a:pt x="63430" y="2991484"/>
                </a:moveTo>
                <a:close/>
              </a:path>
              <a:path w="2830195" h="3338829">
                <a:moveTo>
                  <a:pt x="63001" y="2992742"/>
                </a:moveTo>
                <a:lnTo>
                  <a:pt x="63430" y="2991484"/>
                </a:lnTo>
                <a:lnTo>
                  <a:pt x="63001" y="2992742"/>
                </a:lnTo>
                <a:close/>
              </a:path>
              <a:path w="2830195" h="3338829">
                <a:moveTo>
                  <a:pt x="159184" y="3006712"/>
                </a:moveTo>
                <a:lnTo>
                  <a:pt x="146662" y="3002902"/>
                </a:lnTo>
                <a:lnTo>
                  <a:pt x="149178" y="2991472"/>
                </a:lnTo>
                <a:lnTo>
                  <a:pt x="156216" y="2992742"/>
                </a:lnTo>
                <a:lnTo>
                  <a:pt x="169840" y="2992742"/>
                </a:lnTo>
                <a:lnTo>
                  <a:pt x="167390" y="2995282"/>
                </a:lnTo>
                <a:lnTo>
                  <a:pt x="161841" y="2995282"/>
                </a:lnTo>
                <a:lnTo>
                  <a:pt x="164610" y="3000362"/>
                </a:lnTo>
                <a:lnTo>
                  <a:pt x="159184" y="3006712"/>
                </a:lnTo>
                <a:close/>
              </a:path>
              <a:path w="2830195" h="3338829">
                <a:moveTo>
                  <a:pt x="77217" y="2996552"/>
                </a:moveTo>
                <a:lnTo>
                  <a:pt x="53899" y="2996552"/>
                </a:lnTo>
                <a:lnTo>
                  <a:pt x="57432" y="2995282"/>
                </a:lnTo>
                <a:lnTo>
                  <a:pt x="58252" y="2995282"/>
                </a:lnTo>
                <a:lnTo>
                  <a:pt x="60994" y="2992742"/>
                </a:lnTo>
                <a:lnTo>
                  <a:pt x="63430" y="2991484"/>
                </a:lnTo>
                <a:lnTo>
                  <a:pt x="63001" y="2992742"/>
                </a:lnTo>
                <a:lnTo>
                  <a:pt x="76341" y="2992742"/>
                </a:lnTo>
                <a:lnTo>
                  <a:pt x="76398" y="2995282"/>
                </a:lnTo>
                <a:lnTo>
                  <a:pt x="77217" y="2996552"/>
                </a:lnTo>
                <a:close/>
              </a:path>
              <a:path w="2830195" h="3338829">
                <a:moveTo>
                  <a:pt x="118794" y="2994012"/>
                </a:moveTo>
                <a:lnTo>
                  <a:pt x="115657" y="2992742"/>
                </a:lnTo>
                <a:lnTo>
                  <a:pt x="120363" y="2992742"/>
                </a:lnTo>
                <a:lnTo>
                  <a:pt x="118794" y="2994012"/>
                </a:lnTo>
                <a:close/>
              </a:path>
              <a:path w="2830195" h="3338829">
                <a:moveTo>
                  <a:pt x="140869" y="3006712"/>
                </a:moveTo>
                <a:lnTo>
                  <a:pt x="130128" y="3006712"/>
                </a:lnTo>
                <a:lnTo>
                  <a:pt x="123628" y="3002902"/>
                </a:lnTo>
                <a:lnTo>
                  <a:pt x="125465" y="2992742"/>
                </a:lnTo>
                <a:lnTo>
                  <a:pt x="135187" y="2994012"/>
                </a:lnTo>
                <a:lnTo>
                  <a:pt x="137731" y="2995282"/>
                </a:lnTo>
                <a:lnTo>
                  <a:pt x="140642" y="2999092"/>
                </a:lnTo>
                <a:lnTo>
                  <a:pt x="138636" y="3002902"/>
                </a:lnTo>
                <a:lnTo>
                  <a:pt x="139512" y="3004172"/>
                </a:lnTo>
                <a:lnTo>
                  <a:pt x="140869" y="3006712"/>
                </a:lnTo>
                <a:close/>
              </a:path>
              <a:path w="2830195" h="3338829">
                <a:moveTo>
                  <a:pt x="49098" y="2994730"/>
                </a:moveTo>
                <a:lnTo>
                  <a:pt x="49660" y="2994012"/>
                </a:lnTo>
                <a:lnTo>
                  <a:pt x="50253" y="2994367"/>
                </a:lnTo>
                <a:lnTo>
                  <a:pt x="49098" y="2994730"/>
                </a:lnTo>
                <a:close/>
              </a:path>
              <a:path w="2830195" h="3338829">
                <a:moveTo>
                  <a:pt x="50253" y="2994367"/>
                </a:moveTo>
                <a:lnTo>
                  <a:pt x="49660" y="2994012"/>
                </a:lnTo>
                <a:lnTo>
                  <a:pt x="51384" y="2994012"/>
                </a:lnTo>
                <a:lnTo>
                  <a:pt x="50253" y="2994367"/>
                </a:lnTo>
                <a:close/>
              </a:path>
              <a:path w="2830195" h="3338829">
                <a:moveTo>
                  <a:pt x="117579" y="3020682"/>
                </a:moveTo>
                <a:lnTo>
                  <a:pt x="72865" y="3020682"/>
                </a:lnTo>
                <a:lnTo>
                  <a:pt x="71989" y="3019412"/>
                </a:lnTo>
                <a:lnTo>
                  <a:pt x="71706" y="3018142"/>
                </a:lnTo>
                <a:lnTo>
                  <a:pt x="71734" y="3014332"/>
                </a:lnTo>
                <a:lnTo>
                  <a:pt x="73317" y="3014332"/>
                </a:lnTo>
                <a:lnTo>
                  <a:pt x="71847" y="3011792"/>
                </a:lnTo>
                <a:lnTo>
                  <a:pt x="69925" y="3011792"/>
                </a:lnTo>
                <a:lnTo>
                  <a:pt x="67297" y="3009252"/>
                </a:lnTo>
                <a:lnTo>
                  <a:pt x="65064" y="3006712"/>
                </a:lnTo>
                <a:lnTo>
                  <a:pt x="65459" y="3004172"/>
                </a:lnTo>
                <a:lnTo>
                  <a:pt x="41152" y="3004172"/>
                </a:lnTo>
                <a:lnTo>
                  <a:pt x="44459" y="3002902"/>
                </a:lnTo>
                <a:lnTo>
                  <a:pt x="43696" y="3001632"/>
                </a:lnTo>
                <a:lnTo>
                  <a:pt x="49098" y="2994730"/>
                </a:lnTo>
                <a:lnTo>
                  <a:pt x="50253" y="2994367"/>
                </a:lnTo>
                <a:lnTo>
                  <a:pt x="53899" y="2996552"/>
                </a:lnTo>
                <a:lnTo>
                  <a:pt x="77217" y="2996552"/>
                </a:lnTo>
                <a:lnTo>
                  <a:pt x="78037" y="2997822"/>
                </a:lnTo>
                <a:lnTo>
                  <a:pt x="77895" y="2999092"/>
                </a:lnTo>
                <a:lnTo>
                  <a:pt x="85216" y="2999092"/>
                </a:lnTo>
                <a:lnTo>
                  <a:pt x="90219" y="3002902"/>
                </a:lnTo>
                <a:lnTo>
                  <a:pt x="92480" y="3005442"/>
                </a:lnTo>
                <a:lnTo>
                  <a:pt x="91604" y="3007982"/>
                </a:lnTo>
                <a:lnTo>
                  <a:pt x="92791" y="3011792"/>
                </a:lnTo>
                <a:lnTo>
                  <a:pt x="95024" y="3013062"/>
                </a:lnTo>
                <a:lnTo>
                  <a:pt x="94430" y="3016872"/>
                </a:lnTo>
                <a:lnTo>
                  <a:pt x="116010" y="3016872"/>
                </a:lnTo>
                <a:lnTo>
                  <a:pt x="117579" y="3020682"/>
                </a:lnTo>
                <a:close/>
              </a:path>
              <a:path w="2830195" h="3338829">
                <a:moveTo>
                  <a:pt x="39555" y="3000362"/>
                </a:moveTo>
                <a:lnTo>
                  <a:pt x="20435" y="3000362"/>
                </a:lnTo>
                <a:lnTo>
                  <a:pt x="22781" y="2997822"/>
                </a:lnTo>
                <a:lnTo>
                  <a:pt x="24363" y="2995282"/>
                </a:lnTo>
                <a:lnTo>
                  <a:pt x="28716" y="2996552"/>
                </a:lnTo>
                <a:lnTo>
                  <a:pt x="44148" y="2996552"/>
                </a:lnTo>
                <a:lnTo>
                  <a:pt x="44318" y="2997822"/>
                </a:lnTo>
                <a:lnTo>
                  <a:pt x="35302" y="2997822"/>
                </a:lnTo>
                <a:lnTo>
                  <a:pt x="38128" y="2999092"/>
                </a:lnTo>
                <a:lnTo>
                  <a:pt x="39555" y="3000362"/>
                </a:lnTo>
                <a:close/>
              </a:path>
              <a:path w="2830195" h="3338829">
                <a:moveTo>
                  <a:pt x="166165" y="2996552"/>
                </a:moveTo>
                <a:lnTo>
                  <a:pt x="161841" y="2995282"/>
                </a:lnTo>
                <a:lnTo>
                  <a:pt x="167390" y="2995282"/>
                </a:lnTo>
                <a:lnTo>
                  <a:pt x="166165" y="2996552"/>
                </a:lnTo>
                <a:close/>
              </a:path>
              <a:path w="2830195" h="3338829">
                <a:moveTo>
                  <a:pt x="111583" y="3001632"/>
                </a:moveTo>
                <a:lnTo>
                  <a:pt x="105923" y="3001632"/>
                </a:lnTo>
                <a:lnTo>
                  <a:pt x="102994" y="2996552"/>
                </a:lnTo>
                <a:lnTo>
                  <a:pt x="116000" y="2996552"/>
                </a:lnTo>
                <a:lnTo>
                  <a:pt x="116115" y="2997822"/>
                </a:lnTo>
                <a:lnTo>
                  <a:pt x="111583" y="3001632"/>
                </a:lnTo>
                <a:close/>
              </a:path>
              <a:path w="2830195" h="3338829">
                <a:moveTo>
                  <a:pt x="175729" y="3009252"/>
                </a:moveTo>
                <a:lnTo>
                  <a:pt x="170800" y="3006712"/>
                </a:lnTo>
                <a:lnTo>
                  <a:pt x="169580" y="3001632"/>
                </a:lnTo>
                <a:lnTo>
                  <a:pt x="171889" y="2997822"/>
                </a:lnTo>
                <a:lnTo>
                  <a:pt x="176190" y="2996552"/>
                </a:lnTo>
                <a:lnTo>
                  <a:pt x="180947" y="2997822"/>
                </a:lnTo>
                <a:lnTo>
                  <a:pt x="183253" y="3004172"/>
                </a:lnTo>
                <a:lnTo>
                  <a:pt x="180696" y="3007982"/>
                </a:lnTo>
                <a:lnTo>
                  <a:pt x="175729" y="3009252"/>
                </a:lnTo>
                <a:close/>
              </a:path>
              <a:path w="2830195" h="3338829">
                <a:moveTo>
                  <a:pt x="217125" y="2999092"/>
                </a:moveTo>
                <a:lnTo>
                  <a:pt x="212151" y="2996552"/>
                </a:lnTo>
                <a:lnTo>
                  <a:pt x="220687" y="2996552"/>
                </a:lnTo>
                <a:lnTo>
                  <a:pt x="217125" y="2999092"/>
                </a:lnTo>
                <a:close/>
              </a:path>
              <a:path w="2830195" h="3338829">
                <a:moveTo>
                  <a:pt x="268473" y="2997822"/>
                </a:moveTo>
                <a:lnTo>
                  <a:pt x="260624" y="2997822"/>
                </a:lnTo>
                <a:lnTo>
                  <a:pt x="266922" y="2996552"/>
                </a:lnTo>
                <a:lnTo>
                  <a:pt x="268473" y="2997822"/>
                </a:lnTo>
                <a:close/>
              </a:path>
              <a:path w="2830195" h="3338829">
                <a:moveTo>
                  <a:pt x="85216" y="2999092"/>
                </a:moveTo>
                <a:lnTo>
                  <a:pt x="77895" y="2999092"/>
                </a:lnTo>
                <a:lnTo>
                  <a:pt x="79704" y="2997822"/>
                </a:lnTo>
                <a:lnTo>
                  <a:pt x="81909" y="2997822"/>
                </a:lnTo>
                <a:lnTo>
                  <a:pt x="85216" y="2999092"/>
                </a:lnTo>
                <a:close/>
              </a:path>
              <a:path w="2830195" h="3338829">
                <a:moveTo>
                  <a:pt x="264948" y="3010522"/>
                </a:moveTo>
                <a:lnTo>
                  <a:pt x="262970" y="3009252"/>
                </a:lnTo>
                <a:lnTo>
                  <a:pt x="232275" y="3009252"/>
                </a:lnTo>
                <a:lnTo>
                  <a:pt x="233067" y="3007982"/>
                </a:lnTo>
                <a:lnTo>
                  <a:pt x="235441" y="3007982"/>
                </a:lnTo>
                <a:lnTo>
                  <a:pt x="236627" y="3006712"/>
                </a:lnTo>
                <a:lnTo>
                  <a:pt x="240274" y="3004172"/>
                </a:lnTo>
                <a:lnTo>
                  <a:pt x="244061" y="3001632"/>
                </a:lnTo>
                <a:lnTo>
                  <a:pt x="247820" y="3006712"/>
                </a:lnTo>
                <a:lnTo>
                  <a:pt x="270689" y="3006712"/>
                </a:lnTo>
                <a:lnTo>
                  <a:pt x="268623" y="3009252"/>
                </a:lnTo>
                <a:lnTo>
                  <a:pt x="264948" y="3010522"/>
                </a:lnTo>
                <a:close/>
              </a:path>
              <a:path w="2830195" h="3338829">
                <a:moveTo>
                  <a:pt x="130721" y="3023222"/>
                </a:moveTo>
                <a:lnTo>
                  <a:pt x="129908" y="3014357"/>
                </a:lnTo>
                <a:lnTo>
                  <a:pt x="129802" y="3013019"/>
                </a:lnTo>
                <a:lnTo>
                  <a:pt x="130185" y="3011792"/>
                </a:lnTo>
                <a:lnTo>
                  <a:pt x="129959" y="3009252"/>
                </a:lnTo>
                <a:lnTo>
                  <a:pt x="127217" y="3006712"/>
                </a:lnTo>
                <a:lnTo>
                  <a:pt x="140869" y="3006712"/>
                </a:lnTo>
                <a:lnTo>
                  <a:pt x="145221" y="3005442"/>
                </a:lnTo>
                <a:lnTo>
                  <a:pt x="147341" y="3005442"/>
                </a:lnTo>
                <a:lnTo>
                  <a:pt x="150083" y="3006712"/>
                </a:lnTo>
                <a:lnTo>
                  <a:pt x="152004" y="3009252"/>
                </a:lnTo>
                <a:lnTo>
                  <a:pt x="152623" y="3018142"/>
                </a:lnTo>
                <a:lnTo>
                  <a:pt x="145815" y="3018142"/>
                </a:lnTo>
                <a:lnTo>
                  <a:pt x="142282" y="3019412"/>
                </a:lnTo>
                <a:lnTo>
                  <a:pt x="137957" y="3021952"/>
                </a:lnTo>
                <a:lnTo>
                  <a:pt x="130721" y="3023222"/>
                </a:lnTo>
                <a:close/>
              </a:path>
              <a:path w="2830195" h="3338829">
                <a:moveTo>
                  <a:pt x="226796" y="3019412"/>
                </a:moveTo>
                <a:lnTo>
                  <a:pt x="222436" y="3016872"/>
                </a:lnTo>
                <a:lnTo>
                  <a:pt x="220805" y="3013062"/>
                </a:lnTo>
                <a:lnTo>
                  <a:pt x="223739" y="3007982"/>
                </a:lnTo>
                <a:lnTo>
                  <a:pt x="226678" y="3006712"/>
                </a:lnTo>
                <a:lnTo>
                  <a:pt x="230296" y="3006712"/>
                </a:lnTo>
                <a:lnTo>
                  <a:pt x="232275" y="3009252"/>
                </a:lnTo>
                <a:lnTo>
                  <a:pt x="262970" y="3009252"/>
                </a:lnTo>
                <a:lnTo>
                  <a:pt x="257572" y="3010522"/>
                </a:lnTo>
                <a:lnTo>
                  <a:pt x="255197" y="3011792"/>
                </a:lnTo>
                <a:lnTo>
                  <a:pt x="252597" y="3011792"/>
                </a:lnTo>
                <a:lnTo>
                  <a:pt x="253034" y="3013019"/>
                </a:lnTo>
                <a:lnTo>
                  <a:pt x="252953" y="3014357"/>
                </a:lnTo>
                <a:lnTo>
                  <a:pt x="251235" y="3018142"/>
                </a:lnTo>
                <a:lnTo>
                  <a:pt x="232049" y="3018142"/>
                </a:lnTo>
                <a:lnTo>
                  <a:pt x="226796" y="3019412"/>
                </a:lnTo>
                <a:close/>
              </a:path>
              <a:path w="2830195" h="3338829">
                <a:moveTo>
                  <a:pt x="297764" y="3007982"/>
                </a:moveTo>
                <a:lnTo>
                  <a:pt x="296350" y="3007982"/>
                </a:lnTo>
                <a:lnTo>
                  <a:pt x="295983" y="3006712"/>
                </a:lnTo>
                <a:lnTo>
                  <a:pt x="299290" y="3006712"/>
                </a:lnTo>
                <a:lnTo>
                  <a:pt x="297764" y="3007982"/>
                </a:lnTo>
                <a:close/>
              </a:path>
              <a:path w="2830195" h="3338829">
                <a:moveTo>
                  <a:pt x="57545" y="3011792"/>
                </a:moveTo>
                <a:lnTo>
                  <a:pt x="53617" y="3010522"/>
                </a:lnTo>
                <a:lnTo>
                  <a:pt x="54295" y="3010522"/>
                </a:lnTo>
                <a:lnTo>
                  <a:pt x="52882" y="3009252"/>
                </a:lnTo>
                <a:lnTo>
                  <a:pt x="60033" y="3009252"/>
                </a:lnTo>
                <a:lnTo>
                  <a:pt x="57545" y="3011792"/>
                </a:lnTo>
                <a:close/>
              </a:path>
              <a:path w="2830195" h="3338829">
                <a:moveTo>
                  <a:pt x="171959" y="3025762"/>
                </a:moveTo>
                <a:lnTo>
                  <a:pt x="153531" y="3025762"/>
                </a:lnTo>
                <a:lnTo>
                  <a:pt x="152994" y="3023222"/>
                </a:lnTo>
                <a:lnTo>
                  <a:pt x="155312" y="3019412"/>
                </a:lnTo>
                <a:lnTo>
                  <a:pt x="157686" y="3015602"/>
                </a:lnTo>
                <a:lnTo>
                  <a:pt x="159268" y="3011792"/>
                </a:lnTo>
                <a:lnTo>
                  <a:pt x="161953" y="3010522"/>
                </a:lnTo>
                <a:lnTo>
                  <a:pt x="165599" y="3009252"/>
                </a:lnTo>
                <a:lnTo>
                  <a:pt x="171196" y="3011792"/>
                </a:lnTo>
                <a:lnTo>
                  <a:pt x="172072" y="3015602"/>
                </a:lnTo>
                <a:lnTo>
                  <a:pt x="182474" y="3015602"/>
                </a:lnTo>
                <a:lnTo>
                  <a:pt x="183563" y="3020682"/>
                </a:lnTo>
                <a:lnTo>
                  <a:pt x="170800" y="3020682"/>
                </a:lnTo>
                <a:lnTo>
                  <a:pt x="170659" y="3021952"/>
                </a:lnTo>
                <a:lnTo>
                  <a:pt x="171959" y="3025762"/>
                </a:lnTo>
                <a:close/>
              </a:path>
              <a:path w="2830195" h="3338829">
                <a:moveTo>
                  <a:pt x="344714" y="3024492"/>
                </a:moveTo>
                <a:lnTo>
                  <a:pt x="339500" y="3024492"/>
                </a:lnTo>
                <a:lnTo>
                  <a:pt x="335835" y="3020682"/>
                </a:lnTo>
                <a:lnTo>
                  <a:pt x="333602" y="3014332"/>
                </a:lnTo>
                <a:lnTo>
                  <a:pt x="342534" y="3009252"/>
                </a:lnTo>
                <a:lnTo>
                  <a:pt x="347452" y="3014332"/>
                </a:lnTo>
                <a:lnTo>
                  <a:pt x="346067" y="3014332"/>
                </a:lnTo>
                <a:lnTo>
                  <a:pt x="348215" y="3015602"/>
                </a:lnTo>
                <a:lnTo>
                  <a:pt x="348780" y="3016872"/>
                </a:lnTo>
                <a:lnTo>
                  <a:pt x="348725" y="3021952"/>
                </a:lnTo>
                <a:lnTo>
                  <a:pt x="344714" y="3024492"/>
                </a:lnTo>
                <a:close/>
              </a:path>
              <a:path w="2830195" h="3338829">
                <a:moveTo>
                  <a:pt x="27925" y="3020682"/>
                </a:moveTo>
                <a:lnTo>
                  <a:pt x="23007" y="3018142"/>
                </a:lnTo>
                <a:lnTo>
                  <a:pt x="22611" y="3014332"/>
                </a:lnTo>
                <a:lnTo>
                  <a:pt x="23148" y="3011792"/>
                </a:lnTo>
                <a:lnTo>
                  <a:pt x="21480" y="3011792"/>
                </a:lnTo>
                <a:lnTo>
                  <a:pt x="20350" y="3010522"/>
                </a:lnTo>
                <a:lnTo>
                  <a:pt x="37534" y="3010522"/>
                </a:lnTo>
                <a:lnTo>
                  <a:pt x="34793" y="3011792"/>
                </a:lnTo>
                <a:lnTo>
                  <a:pt x="35312" y="3013019"/>
                </a:lnTo>
                <a:lnTo>
                  <a:pt x="34143" y="3014332"/>
                </a:lnTo>
                <a:lnTo>
                  <a:pt x="36423" y="3017132"/>
                </a:lnTo>
                <a:lnTo>
                  <a:pt x="31882" y="3019412"/>
                </a:lnTo>
                <a:lnTo>
                  <a:pt x="27925" y="3020682"/>
                </a:lnTo>
                <a:close/>
              </a:path>
              <a:path w="2830195" h="3338829">
                <a:moveTo>
                  <a:pt x="59439" y="3027032"/>
                </a:moveTo>
                <a:lnTo>
                  <a:pt x="47907" y="3027032"/>
                </a:lnTo>
                <a:lnTo>
                  <a:pt x="43611" y="3025762"/>
                </a:lnTo>
                <a:lnTo>
                  <a:pt x="41661" y="3023222"/>
                </a:lnTo>
                <a:lnTo>
                  <a:pt x="42989" y="3023222"/>
                </a:lnTo>
                <a:lnTo>
                  <a:pt x="39315" y="3020682"/>
                </a:lnTo>
                <a:lnTo>
                  <a:pt x="36423" y="3017132"/>
                </a:lnTo>
                <a:lnTo>
                  <a:pt x="36941" y="3016872"/>
                </a:lnTo>
                <a:lnTo>
                  <a:pt x="35312" y="3013019"/>
                </a:lnTo>
                <a:lnTo>
                  <a:pt x="37534" y="3010522"/>
                </a:lnTo>
                <a:lnTo>
                  <a:pt x="51723" y="3010522"/>
                </a:lnTo>
                <a:lnTo>
                  <a:pt x="51751" y="3011792"/>
                </a:lnTo>
                <a:lnTo>
                  <a:pt x="54408" y="3011792"/>
                </a:lnTo>
                <a:lnTo>
                  <a:pt x="59383" y="3013062"/>
                </a:lnTo>
                <a:lnTo>
                  <a:pt x="61757" y="3021952"/>
                </a:lnTo>
                <a:lnTo>
                  <a:pt x="58337" y="3025762"/>
                </a:lnTo>
                <a:lnTo>
                  <a:pt x="59439" y="3027032"/>
                </a:lnTo>
                <a:close/>
              </a:path>
              <a:path w="2830195" h="3338829">
                <a:moveTo>
                  <a:pt x="106499" y="3016872"/>
                </a:moveTo>
                <a:lnTo>
                  <a:pt x="99602" y="3016872"/>
                </a:lnTo>
                <a:lnTo>
                  <a:pt x="101355" y="3014332"/>
                </a:lnTo>
                <a:lnTo>
                  <a:pt x="105792" y="3011792"/>
                </a:lnTo>
                <a:lnTo>
                  <a:pt x="105905" y="3013062"/>
                </a:lnTo>
                <a:lnTo>
                  <a:pt x="106499" y="3016872"/>
                </a:lnTo>
                <a:close/>
              </a:path>
              <a:path w="2830195" h="3338829">
                <a:moveTo>
                  <a:pt x="182474" y="3015602"/>
                </a:moveTo>
                <a:lnTo>
                  <a:pt x="172072" y="3015602"/>
                </a:lnTo>
                <a:lnTo>
                  <a:pt x="173994" y="3013062"/>
                </a:lnTo>
                <a:lnTo>
                  <a:pt x="179760" y="3011792"/>
                </a:lnTo>
                <a:lnTo>
                  <a:pt x="182474" y="3015602"/>
                </a:lnTo>
                <a:close/>
              </a:path>
              <a:path w="2830195" h="3338829">
                <a:moveTo>
                  <a:pt x="36423" y="3017132"/>
                </a:moveTo>
                <a:lnTo>
                  <a:pt x="34143" y="3014332"/>
                </a:lnTo>
                <a:lnTo>
                  <a:pt x="35312" y="3013019"/>
                </a:lnTo>
                <a:lnTo>
                  <a:pt x="36941" y="3016872"/>
                </a:lnTo>
                <a:lnTo>
                  <a:pt x="36423" y="3017132"/>
                </a:lnTo>
                <a:close/>
              </a:path>
              <a:path w="2830195" h="3338829">
                <a:moveTo>
                  <a:pt x="116010" y="3016872"/>
                </a:moveTo>
                <a:lnTo>
                  <a:pt x="106499" y="3016872"/>
                </a:lnTo>
                <a:lnTo>
                  <a:pt x="107036" y="3015602"/>
                </a:lnTo>
                <a:lnTo>
                  <a:pt x="108845" y="3013062"/>
                </a:lnTo>
                <a:lnTo>
                  <a:pt x="111530" y="3015602"/>
                </a:lnTo>
                <a:lnTo>
                  <a:pt x="115488" y="3015602"/>
                </a:lnTo>
                <a:lnTo>
                  <a:pt x="116010" y="3016872"/>
                </a:lnTo>
                <a:close/>
              </a:path>
              <a:path w="2830195" h="3338829">
                <a:moveTo>
                  <a:pt x="9774" y="3014357"/>
                </a:moveTo>
                <a:close/>
              </a:path>
              <a:path w="2830195" h="3338829">
                <a:moveTo>
                  <a:pt x="15036" y="3015602"/>
                </a:moveTo>
                <a:lnTo>
                  <a:pt x="9525" y="3015602"/>
                </a:lnTo>
                <a:lnTo>
                  <a:pt x="9774" y="3014357"/>
                </a:lnTo>
                <a:lnTo>
                  <a:pt x="16619" y="3014332"/>
                </a:lnTo>
                <a:lnTo>
                  <a:pt x="15036" y="3015602"/>
                </a:lnTo>
                <a:close/>
              </a:path>
              <a:path w="2830195" h="3338829">
                <a:moveTo>
                  <a:pt x="17523" y="3019412"/>
                </a:moveTo>
                <a:lnTo>
                  <a:pt x="10457" y="3019412"/>
                </a:lnTo>
                <a:lnTo>
                  <a:pt x="11984" y="3018142"/>
                </a:lnTo>
                <a:lnTo>
                  <a:pt x="11814" y="3016872"/>
                </a:lnTo>
                <a:lnTo>
                  <a:pt x="12521" y="3015602"/>
                </a:lnTo>
                <a:lnTo>
                  <a:pt x="16619" y="3015602"/>
                </a:lnTo>
                <a:lnTo>
                  <a:pt x="16506" y="3018142"/>
                </a:lnTo>
                <a:lnTo>
                  <a:pt x="17099" y="3018142"/>
                </a:lnTo>
                <a:lnTo>
                  <a:pt x="17523" y="3019412"/>
                </a:lnTo>
                <a:close/>
              </a:path>
              <a:path w="2830195" h="3338829">
                <a:moveTo>
                  <a:pt x="97765" y="3016872"/>
                </a:moveTo>
                <a:lnTo>
                  <a:pt x="94430" y="3016872"/>
                </a:lnTo>
                <a:lnTo>
                  <a:pt x="96070" y="3015602"/>
                </a:lnTo>
                <a:lnTo>
                  <a:pt x="97765" y="3016872"/>
                </a:lnTo>
                <a:close/>
              </a:path>
              <a:path w="2830195" h="3338829">
                <a:moveTo>
                  <a:pt x="300307" y="3029572"/>
                </a:moveTo>
                <a:lnTo>
                  <a:pt x="294400" y="3029572"/>
                </a:lnTo>
                <a:lnTo>
                  <a:pt x="291669" y="3026579"/>
                </a:lnTo>
                <a:lnTo>
                  <a:pt x="289753" y="3021952"/>
                </a:lnTo>
                <a:lnTo>
                  <a:pt x="291694" y="3018142"/>
                </a:lnTo>
                <a:lnTo>
                  <a:pt x="296061" y="3015602"/>
                </a:lnTo>
                <a:lnTo>
                  <a:pt x="301240" y="3018142"/>
                </a:lnTo>
                <a:lnTo>
                  <a:pt x="303755" y="3020682"/>
                </a:lnTo>
                <a:lnTo>
                  <a:pt x="304575" y="3024492"/>
                </a:lnTo>
                <a:lnTo>
                  <a:pt x="301664" y="3028302"/>
                </a:lnTo>
                <a:lnTo>
                  <a:pt x="300307" y="3029572"/>
                </a:lnTo>
                <a:close/>
              </a:path>
              <a:path w="2830195" h="3338829">
                <a:moveTo>
                  <a:pt x="189879" y="3043542"/>
                </a:moveTo>
                <a:lnTo>
                  <a:pt x="184452" y="3039732"/>
                </a:lnTo>
                <a:lnTo>
                  <a:pt x="183943" y="3035922"/>
                </a:lnTo>
                <a:lnTo>
                  <a:pt x="183887" y="3032112"/>
                </a:lnTo>
                <a:lnTo>
                  <a:pt x="186458" y="3030842"/>
                </a:lnTo>
                <a:lnTo>
                  <a:pt x="187109" y="3027032"/>
                </a:lnTo>
                <a:lnTo>
                  <a:pt x="186261" y="3025762"/>
                </a:lnTo>
                <a:lnTo>
                  <a:pt x="186374" y="3021952"/>
                </a:lnTo>
                <a:lnTo>
                  <a:pt x="187957" y="3019412"/>
                </a:lnTo>
                <a:lnTo>
                  <a:pt x="195051" y="3016872"/>
                </a:lnTo>
                <a:lnTo>
                  <a:pt x="199319" y="3019412"/>
                </a:lnTo>
                <a:lnTo>
                  <a:pt x="201156" y="3024492"/>
                </a:lnTo>
                <a:lnTo>
                  <a:pt x="200195" y="3025762"/>
                </a:lnTo>
                <a:lnTo>
                  <a:pt x="201749" y="3028302"/>
                </a:lnTo>
                <a:lnTo>
                  <a:pt x="204242" y="3028302"/>
                </a:lnTo>
                <a:lnTo>
                  <a:pt x="204592" y="3028384"/>
                </a:lnTo>
                <a:lnTo>
                  <a:pt x="207318" y="3033382"/>
                </a:lnTo>
                <a:lnTo>
                  <a:pt x="205933" y="3038462"/>
                </a:lnTo>
                <a:lnTo>
                  <a:pt x="202626" y="3039732"/>
                </a:lnTo>
                <a:lnTo>
                  <a:pt x="197001" y="3039732"/>
                </a:lnTo>
                <a:lnTo>
                  <a:pt x="195984" y="3042272"/>
                </a:lnTo>
                <a:lnTo>
                  <a:pt x="194542" y="3042272"/>
                </a:lnTo>
                <a:lnTo>
                  <a:pt x="189879" y="3043542"/>
                </a:lnTo>
                <a:close/>
              </a:path>
              <a:path w="2830195" h="3338829">
                <a:moveTo>
                  <a:pt x="209664" y="3029572"/>
                </a:moveTo>
                <a:lnTo>
                  <a:pt x="204592" y="3028384"/>
                </a:lnTo>
                <a:lnTo>
                  <a:pt x="204242" y="3028302"/>
                </a:lnTo>
                <a:lnTo>
                  <a:pt x="201396" y="3024492"/>
                </a:lnTo>
                <a:lnTo>
                  <a:pt x="201730" y="3019412"/>
                </a:lnTo>
                <a:lnTo>
                  <a:pt x="205848" y="3016872"/>
                </a:lnTo>
                <a:lnTo>
                  <a:pt x="210888" y="3016872"/>
                </a:lnTo>
                <a:lnTo>
                  <a:pt x="213670" y="3020682"/>
                </a:lnTo>
                <a:lnTo>
                  <a:pt x="213495" y="3025762"/>
                </a:lnTo>
                <a:lnTo>
                  <a:pt x="210941" y="3028302"/>
                </a:lnTo>
                <a:lnTo>
                  <a:pt x="204547" y="3028302"/>
                </a:lnTo>
                <a:lnTo>
                  <a:pt x="210859" y="3028384"/>
                </a:lnTo>
                <a:lnTo>
                  <a:pt x="209664" y="3029572"/>
                </a:lnTo>
                <a:close/>
              </a:path>
              <a:path w="2830195" h="3338829">
                <a:moveTo>
                  <a:pt x="317384" y="3029572"/>
                </a:moveTo>
                <a:lnTo>
                  <a:pt x="312574" y="3029572"/>
                </a:lnTo>
                <a:lnTo>
                  <a:pt x="309606" y="3028302"/>
                </a:lnTo>
                <a:lnTo>
                  <a:pt x="308051" y="3024492"/>
                </a:lnTo>
                <a:lnTo>
                  <a:pt x="309351" y="3021952"/>
                </a:lnTo>
                <a:lnTo>
                  <a:pt x="311245" y="3016872"/>
                </a:lnTo>
                <a:lnTo>
                  <a:pt x="315259" y="3016872"/>
                </a:lnTo>
                <a:lnTo>
                  <a:pt x="319244" y="3018142"/>
                </a:lnTo>
                <a:lnTo>
                  <a:pt x="321906" y="3021952"/>
                </a:lnTo>
                <a:lnTo>
                  <a:pt x="320891" y="3027032"/>
                </a:lnTo>
                <a:lnTo>
                  <a:pt x="317384" y="3029572"/>
                </a:lnTo>
                <a:close/>
              </a:path>
              <a:path w="2830195" h="3338829">
                <a:moveTo>
                  <a:pt x="152711" y="3019412"/>
                </a:moveTo>
                <a:lnTo>
                  <a:pt x="145815" y="3018142"/>
                </a:lnTo>
                <a:lnTo>
                  <a:pt x="152623" y="3018142"/>
                </a:lnTo>
                <a:lnTo>
                  <a:pt x="152711" y="3019412"/>
                </a:lnTo>
                <a:close/>
              </a:path>
              <a:path w="2830195" h="3338829">
                <a:moveTo>
                  <a:pt x="240189" y="3023222"/>
                </a:moveTo>
                <a:lnTo>
                  <a:pt x="234649" y="3020682"/>
                </a:lnTo>
                <a:lnTo>
                  <a:pt x="232840" y="3019412"/>
                </a:lnTo>
                <a:lnTo>
                  <a:pt x="232049" y="3018142"/>
                </a:lnTo>
                <a:lnTo>
                  <a:pt x="247368" y="3018142"/>
                </a:lnTo>
                <a:lnTo>
                  <a:pt x="244061" y="3019412"/>
                </a:lnTo>
                <a:lnTo>
                  <a:pt x="241263" y="3019412"/>
                </a:lnTo>
                <a:lnTo>
                  <a:pt x="240189" y="3023222"/>
                </a:lnTo>
                <a:close/>
              </a:path>
              <a:path w="2830195" h="3338829">
                <a:moveTo>
                  <a:pt x="250081" y="3020682"/>
                </a:moveTo>
                <a:lnTo>
                  <a:pt x="247368" y="3018142"/>
                </a:lnTo>
                <a:lnTo>
                  <a:pt x="251235" y="3018142"/>
                </a:lnTo>
                <a:lnTo>
                  <a:pt x="250081" y="3020682"/>
                </a:lnTo>
                <a:close/>
              </a:path>
              <a:path w="2830195" h="3338829">
                <a:moveTo>
                  <a:pt x="78857" y="3027032"/>
                </a:moveTo>
                <a:lnTo>
                  <a:pt x="62322" y="3027032"/>
                </a:lnTo>
                <a:lnTo>
                  <a:pt x="63566" y="3025762"/>
                </a:lnTo>
                <a:lnTo>
                  <a:pt x="64216" y="3025762"/>
                </a:lnTo>
                <a:lnTo>
                  <a:pt x="64075" y="3024492"/>
                </a:lnTo>
                <a:lnTo>
                  <a:pt x="66844" y="3020682"/>
                </a:lnTo>
                <a:lnTo>
                  <a:pt x="69530" y="3019412"/>
                </a:lnTo>
                <a:lnTo>
                  <a:pt x="72865" y="3020682"/>
                </a:lnTo>
                <a:lnTo>
                  <a:pt x="117579" y="3020682"/>
                </a:lnTo>
                <a:lnTo>
                  <a:pt x="117533" y="3021952"/>
                </a:lnTo>
                <a:lnTo>
                  <a:pt x="84651" y="3021952"/>
                </a:lnTo>
                <a:lnTo>
                  <a:pt x="80496" y="3023222"/>
                </a:lnTo>
                <a:lnTo>
                  <a:pt x="76652" y="3023222"/>
                </a:lnTo>
                <a:lnTo>
                  <a:pt x="77387" y="3025762"/>
                </a:lnTo>
                <a:lnTo>
                  <a:pt x="78857" y="3027032"/>
                </a:lnTo>
                <a:close/>
              </a:path>
              <a:path w="2830195" h="3338829">
                <a:moveTo>
                  <a:pt x="174528" y="3025762"/>
                </a:moveTo>
                <a:lnTo>
                  <a:pt x="170800" y="3020682"/>
                </a:lnTo>
                <a:lnTo>
                  <a:pt x="183563" y="3020682"/>
                </a:lnTo>
                <a:lnTo>
                  <a:pt x="179848" y="3024492"/>
                </a:lnTo>
                <a:lnTo>
                  <a:pt x="174528" y="3025762"/>
                </a:lnTo>
                <a:close/>
              </a:path>
              <a:path w="2830195" h="3338829">
                <a:moveTo>
                  <a:pt x="86855" y="3023222"/>
                </a:moveTo>
                <a:lnTo>
                  <a:pt x="84651" y="3021952"/>
                </a:lnTo>
                <a:lnTo>
                  <a:pt x="88947" y="3021952"/>
                </a:lnTo>
                <a:lnTo>
                  <a:pt x="86855" y="3023222"/>
                </a:lnTo>
                <a:close/>
              </a:path>
              <a:path w="2830195" h="3338829">
                <a:moveTo>
                  <a:pt x="94844" y="3029572"/>
                </a:moveTo>
                <a:lnTo>
                  <a:pt x="90326" y="3027032"/>
                </a:lnTo>
                <a:lnTo>
                  <a:pt x="88947" y="3021952"/>
                </a:lnTo>
                <a:lnTo>
                  <a:pt x="117533" y="3021952"/>
                </a:lnTo>
                <a:lnTo>
                  <a:pt x="117443" y="3024492"/>
                </a:lnTo>
                <a:lnTo>
                  <a:pt x="102118" y="3024492"/>
                </a:lnTo>
                <a:lnTo>
                  <a:pt x="99706" y="3028302"/>
                </a:lnTo>
                <a:lnTo>
                  <a:pt x="94844" y="3029572"/>
                </a:lnTo>
                <a:close/>
              </a:path>
              <a:path w="2830195" h="3338829">
                <a:moveTo>
                  <a:pt x="173486" y="3039732"/>
                </a:moveTo>
                <a:lnTo>
                  <a:pt x="170998" y="3037192"/>
                </a:lnTo>
                <a:lnTo>
                  <a:pt x="143526" y="3037192"/>
                </a:lnTo>
                <a:lnTo>
                  <a:pt x="143518" y="3029572"/>
                </a:lnTo>
                <a:lnTo>
                  <a:pt x="143751" y="3021952"/>
                </a:lnTo>
                <a:lnTo>
                  <a:pt x="153531" y="3025762"/>
                </a:lnTo>
                <a:lnTo>
                  <a:pt x="171959" y="3025762"/>
                </a:lnTo>
                <a:lnTo>
                  <a:pt x="173203" y="3028302"/>
                </a:lnTo>
                <a:lnTo>
                  <a:pt x="175577" y="3028302"/>
                </a:lnTo>
                <a:lnTo>
                  <a:pt x="177357" y="3032112"/>
                </a:lnTo>
                <a:lnTo>
                  <a:pt x="177160" y="3034652"/>
                </a:lnTo>
                <a:lnTo>
                  <a:pt x="173486" y="3039732"/>
                </a:lnTo>
                <a:close/>
              </a:path>
              <a:path w="2830195" h="3338829">
                <a:moveTo>
                  <a:pt x="80270" y="3024492"/>
                </a:moveTo>
                <a:lnTo>
                  <a:pt x="76652" y="3023222"/>
                </a:lnTo>
                <a:lnTo>
                  <a:pt x="80496" y="3023222"/>
                </a:lnTo>
                <a:lnTo>
                  <a:pt x="80270" y="3024492"/>
                </a:lnTo>
                <a:close/>
              </a:path>
              <a:path w="2830195" h="3338829">
                <a:moveTo>
                  <a:pt x="81061" y="3039732"/>
                </a:moveTo>
                <a:lnTo>
                  <a:pt x="27444" y="3039732"/>
                </a:lnTo>
                <a:lnTo>
                  <a:pt x="28716" y="3035922"/>
                </a:lnTo>
                <a:lnTo>
                  <a:pt x="27727" y="3033382"/>
                </a:lnTo>
                <a:lnTo>
                  <a:pt x="31034" y="3025762"/>
                </a:lnTo>
                <a:lnTo>
                  <a:pt x="34680" y="3024492"/>
                </a:lnTo>
                <a:lnTo>
                  <a:pt x="41407" y="3025762"/>
                </a:lnTo>
                <a:lnTo>
                  <a:pt x="43696" y="3027032"/>
                </a:lnTo>
                <a:lnTo>
                  <a:pt x="47031" y="3032112"/>
                </a:lnTo>
                <a:lnTo>
                  <a:pt x="46042" y="3032112"/>
                </a:lnTo>
                <a:lnTo>
                  <a:pt x="49264" y="3033382"/>
                </a:lnTo>
                <a:lnTo>
                  <a:pt x="82064" y="3033382"/>
                </a:lnTo>
                <a:lnTo>
                  <a:pt x="81061" y="3034652"/>
                </a:lnTo>
                <a:lnTo>
                  <a:pt x="81061" y="3039732"/>
                </a:lnTo>
                <a:close/>
              </a:path>
              <a:path w="2830195" h="3338829">
                <a:moveTo>
                  <a:pt x="112717" y="3028302"/>
                </a:moveTo>
                <a:lnTo>
                  <a:pt x="108337" y="3028302"/>
                </a:lnTo>
                <a:lnTo>
                  <a:pt x="105934" y="3027032"/>
                </a:lnTo>
                <a:lnTo>
                  <a:pt x="104295" y="3024492"/>
                </a:lnTo>
                <a:lnTo>
                  <a:pt x="117443" y="3024492"/>
                </a:lnTo>
                <a:lnTo>
                  <a:pt x="117398" y="3025762"/>
                </a:lnTo>
                <a:lnTo>
                  <a:pt x="115713" y="3025762"/>
                </a:lnTo>
                <a:lnTo>
                  <a:pt x="113650" y="3027032"/>
                </a:lnTo>
                <a:lnTo>
                  <a:pt x="112717" y="3028302"/>
                </a:lnTo>
                <a:close/>
              </a:path>
              <a:path w="2830195" h="3338829">
                <a:moveTo>
                  <a:pt x="264695" y="3044812"/>
                </a:moveTo>
                <a:lnTo>
                  <a:pt x="250505" y="3044812"/>
                </a:lnTo>
                <a:lnTo>
                  <a:pt x="249714" y="3043542"/>
                </a:lnTo>
                <a:lnTo>
                  <a:pt x="248697" y="3042272"/>
                </a:lnTo>
                <a:lnTo>
                  <a:pt x="247679" y="3039732"/>
                </a:lnTo>
                <a:lnTo>
                  <a:pt x="237815" y="3039732"/>
                </a:lnTo>
                <a:lnTo>
                  <a:pt x="236713" y="3037192"/>
                </a:lnTo>
                <a:lnTo>
                  <a:pt x="236458" y="3030842"/>
                </a:lnTo>
                <a:lnTo>
                  <a:pt x="240020" y="3030842"/>
                </a:lnTo>
                <a:lnTo>
                  <a:pt x="248555" y="3027032"/>
                </a:lnTo>
                <a:lnTo>
                  <a:pt x="251099" y="3024492"/>
                </a:lnTo>
                <a:lnTo>
                  <a:pt x="257091" y="3032112"/>
                </a:lnTo>
                <a:lnTo>
                  <a:pt x="258222" y="3033382"/>
                </a:lnTo>
                <a:lnTo>
                  <a:pt x="260059" y="3037192"/>
                </a:lnTo>
                <a:lnTo>
                  <a:pt x="259691" y="3037192"/>
                </a:lnTo>
                <a:lnTo>
                  <a:pt x="261472" y="3039732"/>
                </a:lnTo>
                <a:lnTo>
                  <a:pt x="263111" y="3041002"/>
                </a:lnTo>
                <a:lnTo>
                  <a:pt x="264609" y="3043542"/>
                </a:lnTo>
                <a:lnTo>
                  <a:pt x="264695" y="3044812"/>
                </a:lnTo>
                <a:close/>
              </a:path>
              <a:path w="2830195" h="3338829">
                <a:moveTo>
                  <a:pt x="117353" y="3027032"/>
                </a:moveTo>
                <a:lnTo>
                  <a:pt x="114640" y="3027032"/>
                </a:lnTo>
                <a:lnTo>
                  <a:pt x="115713" y="3025762"/>
                </a:lnTo>
                <a:lnTo>
                  <a:pt x="117398" y="3025762"/>
                </a:lnTo>
                <a:lnTo>
                  <a:pt x="117353" y="3027032"/>
                </a:lnTo>
                <a:close/>
              </a:path>
              <a:path w="2830195" h="3338829">
                <a:moveTo>
                  <a:pt x="291856" y="3027032"/>
                </a:moveTo>
                <a:lnTo>
                  <a:pt x="290924" y="3025762"/>
                </a:lnTo>
                <a:lnTo>
                  <a:pt x="291669" y="3026579"/>
                </a:lnTo>
                <a:lnTo>
                  <a:pt x="291856" y="3027032"/>
                </a:lnTo>
                <a:close/>
              </a:path>
              <a:path w="2830195" h="3338829">
                <a:moveTo>
                  <a:pt x="82064" y="3033382"/>
                </a:moveTo>
                <a:lnTo>
                  <a:pt x="49264" y="3033382"/>
                </a:lnTo>
                <a:lnTo>
                  <a:pt x="49631" y="3030842"/>
                </a:lnTo>
                <a:lnTo>
                  <a:pt x="49603" y="3028302"/>
                </a:lnTo>
                <a:lnTo>
                  <a:pt x="51045" y="3027032"/>
                </a:lnTo>
                <a:lnTo>
                  <a:pt x="78037" y="3027032"/>
                </a:lnTo>
                <a:lnTo>
                  <a:pt x="85075" y="3029572"/>
                </a:lnTo>
                <a:lnTo>
                  <a:pt x="82064" y="3033382"/>
                </a:lnTo>
                <a:close/>
              </a:path>
              <a:path w="2830195" h="3338829">
                <a:moveTo>
                  <a:pt x="115967" y="3049892"/>
                </a:moveTo>
                <a:lnTo>
                  <a:pt x="110590" y="3046082"/>
                </a:lnTo>
                <a:lnTo>
                  <a:pt x="108341" y="3038462"/>
                </a:lnTo>
                <a:lnTo>
                  <a:pt x="112095" y="3032112"/>
                </a:lnTo>
                <a:lnTo>
                  <a:pt x="111870" y="3032112"/>
                </a:lnTo>
                <a:lnTo>
                  <a:pt x="114668" y="3028302"/>
                </a:lnTo>
                <a:lnTo>
                  <a:pt x="122243" y="3029572"/>
                </a:lnTo>
                <a:lnTo>
                  <a:pt x="122751" y="3037192"/>
                </a:lnTo>
                <a:lnTo>
                  <a:pt x="170998" y="3037192"/>
                </a:lnTo>
                <a:lnTo>
                  <a:pt x="167832" y="3038462"/>
                </a:lnTo>
                <a:lnTo>
                  <a:pt x="166108" y="3038462"/>
                </a:lnTo>
                <a:lnTo>
                  <a:pt x="165797" y="3039732"/>
                </a:lnTo>
                <a:lnTo>
                  <a:pt x="144119" y="3039732"/>
                </a:lnTo>
                <a:lnTo>
                  <a:pt x="144034" y="3041002"/>
                </a:lnTo>
                <a:lnTo>
                  <a:pt x="143639" y="3042272"/>
                </a:lnTo>
                <a:lnTo>
                  <a:pt x="142903" y="3043542"/>
                </a:lnTo>
                <a:lnTo>
                  <a:pt x="144543" y="3043542"/>
                </a:lnTo>
                <a:lnTo>
                  <a:pt x="145928" y="3044812"/>
                </a:lnTo>
                <a:lnTo>
                  <a:pt x="146705" y="3046082"/>
                </a:lnTo>
                <a:lnTo>
                  <a:pt x="121592" y="3046082"/>
                </a:lnTo>
                <a:lnTo>
                  <a:pt x="115967" y="3049892"/>
                </a:lnTo>
                <a:close/>
              </a:path>
              <a:path w="2830195" h="3338829">
                <a:moveTo>
                  <a:pt x="143526" y="3037192"/>
                </a:moveTo>
                <a:lnTo>
                  <a:pt x="122751" y="3037192"/>
                </a:lnTo>
                <a:lnTo>
                  <a:pt x="125521" y="3030842"/>
                </a:lnTo>
                <a:lnTo>
                  <a:pt x="140755" y="3032112"/>
                </a:lnTo>
                <a:lnTo>
                  <a:pt x="143526" y="3037192"/>
                </a:lnTo>
                <a:close/>
              </a:path>
              <a:path w="2830195" h="3338829">
                <a:moveTo>
                  <a:pt x="333089" y="3043542"/>
                </a:moveTo>
                <a:lnTo>
                  <a:pt x="327977" y="3043542"/>
                </a:lnTo>
                <a:lnTo>
                  <a:pt x="324448" y="3039732"/>
                </a:lnTo>
                <a:lnTo>
                  <a:pt x="324879" y="3034652"/>
                </a:lnTo>
                <a:lnTo>
                  <a:pt x="328189" y="3030842"/>
                </a:lnTo>
                <a:lnTo>
                  <a:pt x="333291" y="3030842"/>
                </a:lnTo>
                <a:lnTo>
                  <a:pt x="336655" y="3034652"/>
                </a:lnTo>
                <a:lnTo>
                  <a:pt x="336284" y="3039732"/>
                </a:lnTo>
                <a:lnTo>
                  <a:pt x="333089" y="3043542"/>
                </a:lnTo>
                <a:close/>
              </a:path>
              <a:path w="2830195" h="3338829">
                <a:moveTo>
                  <a:pt x="111427" y="3032714"/>
                </a:moveTo>
                <a:lnTo>
                  <a:pt x="111615" y="3032112"/>
                </a:lnTo>
                <a:lnTo>
                  <a:pt x="111870" y="3032112"/>
                </a:lnTo>
                <a:lnTo>
                  <a:pt x="111427" y="3032714"/>
                </a:lnTo>
                <a:close/>
              </a:path>
              <a:path w="2830195" h="3338829">
                <a:moveTo>
                  <a:pt x="111219" y="3033382"/>
                </a:moveTo>
                <a:lnTo>
                  <a:pt x="110937" y="3033382"/>
                </a:lnTo>
                <a:lnTo>
                  <a:pt x="111427" y="3032714"/>
                </a:lnTo>
                <a:lnTo>
                  <a:pt x="111219" y="3033382"/>
                </a:lnTo>
                <a:close/>
              </a:path>
              <a:path w="2830195" h="3338829">
                <a:moveTo>
                  <a:pt x="40135" y="3054972"/>
                </a:moveTo>
                <a:lnTo>
                  <a:pt x="25126" y="3054972"/>
                </a:lnTo>
                <a:lnTo>
                  <a:pt x="22724" y="3051162"/>
                </a:lnTo>
                <a:lnTo>
                  <a:pt x="23007" y="3048622"/>
                </a:lnTo>
                <a:lnTo>
                  <a:pt x="25183" y="3044812"/>
                </a:lnTo>
                <a:lnTo>
                  <a:pt x="26483" y="3042272"/>
                </a:lnTo>
                <a:lnTo>
                  <a:pt x="27529" y="3039732"/>
                </a:lnTo>
                <a:lnTo>
                  <a:pt x="85499" y="3039732"/>
                </a:lnTo>
                <a:lnTo>
                  <a:pt x="86375" y="3044812"/>
                </a:lnTo>
                <a:lnTo>
                  <a:pt x="44403" y="3044812"/>
                </a:lnTo>
                <a:lnTo>
                  <a:pt x="45109" y="3048622"/>
                </a:lnTo>
                <a:lnTo>
                  <a:pt x="41831" y="3051162"/>
                </a:lnTo>
                <a:lnTo>
                  <a:pt x="40757" y="3053702"/>
                </a:lnTo>
                <a:lnTo>
                  <a:pt x="40135" y="3054972"/>
                </a:lnTo>
                <a:close/>
              </a:path>
              <a:path w="2830195" h="3338829">
                <a:moveTo>
                  <a:pt x="150777" y="3044812"/>
                </a:moveTo>
                <a:lnTo>
                  <a:pt x="146210" y="3044812"/>
                </a:lnTo>
                <a:lnTo>
                  <a:pt x="144119" y="3039732"/>
                </a:lnTo>
                <a:lnTo>
                  <a:pt x="155990" y="3039732"/>
                </a:lnTo>
                <a:lnTo>
                  <a:pt x="155559" y="3041002"/>
                </a:lnTo>
                <a:lnTo>
                  <a:pt x="151637" y="3041002"/>
                </a:lnTo>
                <a:lnTo>
                  <a:pt x="150777" y="3044812"/>
                </a:lnTo>
                <a:close/>
              </a:path>
              <a:path w="2830195" h="3338829">
                <a:moveTo>
                  <a:pt x="163981" y="3044812"/>
                </a:moveTo>
                <a:lnTo>
                  <a:pt x="154266" y="3044812"/>
                </a:lnTo>
                <a:lnTo>
                  <a:pt x="155559" y="3041002"/>
                </a:lnTo>
                <a:lnTo>
                  <a:pt x="157573" y="3041002"/>
                </a:lnTo>
                <a:lnTo>
                  <a:pt x="156527" y="3039732"/>
                </a:lnTo>
                <a:lnTo>
                  <a:pt x="165797" y="3039732"/>
                </a:lnTo>
                <a:lnTo>
                  <a:pt x="165175" y="3042272"/>
                </a:lnTo>
                <a:lnTo>
                  <a:pt x="162152" y="3042272"/>
                </a:lnTo>
                <a:lnTo>
                  <a:pt x="163981" y="3044812"/>
                </a:lnTo>
                <a:close/>
              </a:path>
              <a:path w="2830195" h="3338829">
                <a:moveTo>
                  <a:pt x="244542" y="3042272"/>
                </a:moveTo>
                <a:lnTo>
                  <a:pt x="241659" y="3042272"/>
                </a:lnTo>
                <a:lnTo>
                  <a:pt x="239341" y="3039732"/>
                </a:lnTo>
                <a:lnTo>
                  <a:pt x="247679" y="3039732"/>
                </a:lnTo>
                <a:lnTo>
                  <a:pt x="247029" y="3041002"/>
                </a:lnTo>
                <a:lnTo>
                  <a:pt x="244542" y="3042272"/>
                </a:lnTo>
                <a:close/>
              </a:path>
              <a:path w="2830195" h="3338829">
                <a:moveTo>
                  <a:pt x="159743" y="3053702"/>
                </a:moveTo>
                <a:lnTo>
                  <a:pt x="154633" y="3053702"/>
                </a:lnTo>
                <a:lnTo>
                  <a:pt x="149630" y="3049892"/>
                </a:lnTo>
                <a:lnTo>
                  <a:pt x="151637" y="3041002"/>
                </a:lnTo>
                <a:lnTo>
                  <a:pt x="155559" y="3041002"/>
                </a:lnTo>
                <a:lnTo>
                  <a:pt x="154266" y="3044812"/>
                </a:lnTo>
                <a:lnTo>
                  <a:pt x="163981" y="3044812"/>
                </a:lnTo>
                <a:lnTo>
                  <a:pt x="164896" y="3046082"/>
                </a:lnTo>
                <a:lnTo>
                  <a:pt x="163628" y="3051162"/>
                </a:lnTo>
                <a:lnTo>
                  <a:pt x="159743" y="3053702"/>
                </a:lnTo>
                <a:close/>
              </a:path>
              <a:path w="2830195" h="3338829">
                <a:moveTo>
                  <a:pt x="207063" y="3061322"/>
                </a:moveTo>
                <a:lnTo>
                  <a:pt x="203700" y="3054972"/>
                </a:lnTo>
                <a:lnTo>
                  <a:pt x="204661" y="3049892"/>
                </a:lnTo>
                <a:lnTo>
                  <a:pt x="208844" y="3042272"/>
                </a:lnTo>
                <a:lnTo>
                  <a:pt x="214723" y="3043542"/>
                </a:lnTo>
                <a:lnTo>
                  <a:pt x="217380" y="3046082"/>
                </a:lnTo>
                <a:lnTo>
                  <a:pt x="220404" y="3049892"/>
                </a:lnTo>
                <a:lnTo>
                  <a:pt x="217691" y="3052432"/>
                </a:lnTo>
                <a:lnTo>
                  <a:pt x="216843" y="3056242"/>
                </a:lnTo>
                <a:lnTo>
                  <a:pt x="224050" y="3056242"/>
                </a:lnTo>
                <a:lnTo>
                  <a:pt x="226177" y="3060052"/>
                </a:lnTo>
                <a:lnTo>
                  <a:pt x="208052" y="3060052"/>
                </a:lnTo>
                <a:lnTo>
                  <a:pt x="207063" y="3061322"/>
                </a:lnTo>
                <a:close/>
              </a:path>
              <a:path w="2830195" h="3338829">
                <a:moveTo>
                  <a:pt x="249804" y="3043827"/>
                </a:moveTo>
                <a:lnTo>
                  <a:pt x="249601" y="3043542"/>
                </a:lnTo>
                <a:lnTo>
                  <a:pt x="249804" y="3043827"/>
                </a:lnTo>
                <a:close/>
              </a:path>
              <a:path w="2830195" h="3338829">
                <a:moveTo>
                  <a:pt x="250505" y="3044812"/>
                </a:moveTo>
                <a:lnTo>
                  <a:pt x="249804" y="3043827"/>
                </a:lnTo>
                <a:lnTo>
                  <a:pt x="249714" y="3043542"/>
                </a:lnTo>
                <a:lnTo>
                  <a:pt x="250505" y="3044812"/>
                </a:lnTo>
                <a:close/>
              </a:path>
              <a:path w="2830195" h="3338829">
                <a:moveTo>
                  <a:pt x="295615" y="3058782"/>
                </a:moveTo>
                <a:lnTo>
                  <a:pt x="289482" y="3056242"/>
                </a:lnTo>
                <a:lnTo>
                  <a:pt x="285809" y="3051162"/>
                </a:lnTo>
                <a:lnTo>
                  <a:pt x="287722" y="3046082"/>
                </a:lnTo>
                <a:lnTo>
                  <a:pt x="292677" y="3043542"/>
                </a:lnTo>
                <a:lnTo>
                  <a:pt x="298130" y="3046082"/>
                </a:lnTo>
                <a:lnTo>
                  <a:pt x="302568" y="3052432"/>
                </a:lnTo>
                <a:lnTo>
                  <a:pt x="295615" y="3058782"/>
                </a:lnTo>
                <a:close/>
              </a:path>
              <a:path w="2830195" h="3338829">
                <a:moveTo>
                  <a:pt x="260285" y="3060052"/>
                </a:moveTo>
                <a:lnTo>
                  <a:pt x="257515" y="3054972"/>
                </a:lnTo>
                <a:lnTo>
                  <a:pt x="252767" y="3049892"/>
                </a:lnTo>
                <a:lnTo>
                  <a:pt x="251721" y="3049892"/>
                </a:lnTo>
                <a:lnTo>
                  <a:pt x="249804" y="3043827"/>
                </a:lnTo>
                <a:lnTo>
                  <a:pt x="250505" y="3044812"/>
                </a:lnTo>
                <a:lnTo>
                  <a:pt x="264695" y="3044812"/>
                </a:lnTo>
                <a:lnTo>
                  <a:pt x="266333" y="3047352"/>
                </a:lnTo>
                <a:lnTo>
                  <a:pt x="267803" y="3047352"/>
                </a:lnTo>
                <a:lnTo>
                  <a:pt x="269471" y="3052432"/>
                </a:lnTo>
                <a:lnTo>
                  <a:pt x="267718" y="3056242"/>
                </a:lnTo>
                <a:lnTo>
                  <a:pt x="264807" y="3057512"/>
                </a:lnTo>
                <a:lnTo>
                  <a:pt x="260285" y="3060052"/>
                </a:lnTo>
                <a:close/>
              </a:path>
              <a:path w="2830195" h="3338829">
                <a:moveTo>
                  <a:pt x="52882" y="3051162"/>
                </a:moveTo>
                <a:lnTo>
                  <a:pt x="48642" y="3048622"/>
                </a:lnTo>
                <a:lnTo>
                  <a:pt x="46862" y="3047352"/>
                </a:lnTo>
                <a:lnTo>
                  <a:pt x="46381" y="3044812"/>
                </a:lnTo>
                <a:lnTo>
                  <a:pt x="61022" y="3044812"/>
                </a:lnTo>
                <a:lnTo>
                  <a:pt x="59015" y="3049892"/>
                </a:lnTo>
                <a:lnTo>
                  <a:pt x="52882" y="3051162"/>
                </a:lnTo>
                <a:close/>
              </a:path>
              <a:path w="2830195" h="3338829">
                <a:moveTo>
                  <a:pt x="75776" y="3052432"/>
                </a:moveTo>
                <a:lnTo>
                  <a:pt x="68484" y="3052432"/>
                </a:lnTo>
                <a:lnTo>
                  <a:pt x="68116" y="3049892"/>
                </a:lnTo>
                <a:lnTo>
                  <a:pt x="65714" y="3047352"/>
                </a:lnTo>
                <a:lnTo>
                  <a:pt x="64555" y="3047352"/>
                </a:lnTo>
                <a:lnTo>
                  <a:pt x="62463" y="3046082"/>
                </a:lnTo>
                <a:lnTo>
                  <a:pt x="61022" y="3044812"/>
                </a:lnTo>
                <a:lnTo>
                  <a:pt x="86375" y="3044812"/>
                </a:lnTo>
                <a:lnTo>
                  <a:pt x="90558" y="3046082"/>
                </a:lnTo>
                <a:lnTo>
                  <a:pt x="97059" y="3046082"/>
                </a:lnTo>
                <a:lnTo>
                  <a:pt x="98613" y="3047352"/>
                </a:lnTo>
                <a:lnTo>
                  <a:pt x="100450" y="3048622"/>
                </a:lnTo>
                <a:lnTo>
                  <a:pt x="100450" y="3051162"/>
                </a:lnTo>
                <a:lnTo>
                  <a:pt x="75493" y="3051162"/>
                </a:lnTo>
                <a:lnTo>
                  <a:pt x="75776" y="3052432"/>
                </a:lnTo>
                <a:close/>
              </a:path>
              <a:path w="2830195" h="3338829">
                <a:moveTo>
                  <a:pt x="97059" y="3046082"/>
                </a:moveTo>
                <a:lnTo>
                  <a:pt x="92424" y="3046082"/>
                </a:lnTo>
                <a:lnTo>
                  <a:pt x="94487" y="3044812"/>
                </a:lnTo>
                <a:lnTo>
                  <a:pt x="97059" y="3046082"/>
                </a:lnTo>
                <a:close/>
              </a:path>
              <a:path w="2830195" h="3338829">
                <a:moveTo>
                  <a:pt x="114328" y="3057512"/>
                </a:moveTo>
                <a:lnTo>
                  <a:pt x="89823" y="3057512"/>
                </a:lnTo>
                <a:lnTo>
                  <a:pt x="91208" y="3056242"/>
                </a:lnTo>
                <a:lnTo>
                  <a:pt x="81909" y="3056242"/>
                </a:lnTo>
                <a:lnTo>
                  <a:pt x="81061" y="3053702"/>
                </a:lnTo>
                <a:lnTo>
                  <a:pt x="80044" y="3053702"/>
                </a:lnTo>
                <a:lnTo>
                  <a:pt x="75493" y="3051162"/>
                </a:lnTo>
                <a:lnTo>
                  <a:pt x="100450" y="3051162"/>
                </a:lnTo>
                <a:lnTo>
                  <a:pt x="106669" y="3044812"/>
                </a:lnTo>
                <a:lnTo>
                  <a:pt x="113593" y="3048622"/>
                </a:lnTo>
                <a:lnTo>
                  <a:pt x="114328" y="3057512"/>
                </a:lnTo>
                <a:close/>
              </a:path>
              <a:path w="2830195" h="3338829">
                <a:moveTo>
                  <a:pt x="386174" y="3063862"/>
                </a:moveTo>
                <a:lnTo>
                  <a:pt x="375292" y="3060052"/>
                </a:lnTo>
                <a:lnTo>
                  <a:pt x="375236" y="3056242"/>
                </a:lnTo>
                <a:lnTo>
                  <a:pt x="376649" y="3052432"/>
                </a:lnTo>
                <a:lnTo>
                  <a:pt x="376269" y="3052432"/>
                </a:lnTo>
                <a:lnTo>
                  <a:pt x="377045" y="3044812"/>
                </a:lnTo>
                <a:lnTo>
                  <a:pt x="390103" y="3044812"/>
                </a:lnTo>
                <a:lnTo>
                  <a:pt x="390668" y="3053702"/>
                </a:lnTo>
                <a:lnTo>
                  <a:pt x="390894" y="3058782"/>
                </a:lnTo>
                <a:lnTo>
                  <a:pt x="386174" y="3063862"/>
                </a:lnTo>
                <a:close/>
              </a:path>
              <a:path w="2830195" h="3338829">
                <a:moveTo>
                  <a:pt x="149758" y="3061322"/>
                </a:moveTo>
                <a:lnTo>
                  <a:pt x="136007" y="3061322"/>
                </a:lnTo>
                <a:lnTo>
                  <a:pt x="136827" y="3060052"/>
                </a:lnTo>
                <a:lnTo>
                  <a:pt x="138946" y="3057512"/>
                </a:lnTo>
                <a:lnTo>
                  <a:pt x="136148" y="3056242"/>
                </a:lnTo>
                <a:lnTo>
                  <a:pt x="134820" y="3054972"/>
                </a:lnTo>
                <a:lnTo>
                  <a:pt x="133124" y="3053702"/>
                </a:lnTo>
                <a:lnTo>
                  <a:pt x="132615" y="3053702"/>
                </a:lnTo>
                <a:lnTo>
                  <a:pt x="128630" y="3051162"/>
                </a:lnTo>
                <a:lnTo>
                  <a:pt x="127895" y="3049892"/>
                </a:lnTo>
                <a:lnTo>
                  <a:pt x="124475" y="3048622"/>
                </a:lnTo>
                <a:lnTo>
                  <a:pt x="122949" y="3048622"/>
                </a:lnTo>
                <a:lnTo>
                  <a:pt x="121592" y="3046082"/>
                </a:lnTo>
                <a:lnTo>
                  <a:pt x="146705" y="3046082"/>
                </a:lnTo>
                <a:lnTo>
                  <a:pt x="147482" y="3047352"/>
                </a:lnTo>
                <a:lnTo>
                  <a:pt x="147228" y="3048622"/>
                </a:lnTo>
                <a:lnTo>
                  <a:pt x="148923" y="3051162"/>
                </a:lnTo>
                <a:lnTo>
                  <a:pt x="150902" y="3051162"/>
                </a:lnTo>
                <a:lnTo>
                  <a:pt x="151411" y="3053702"/>
                </a:lnTo>
                <a:lnTo>
                  <a:pt x="152090" y="3057512"/>
                </a:lnTo>
                <a:lnTo>
                  <a:pt x="149489" y="3060052"/>
                </a:lnTo>
                <a:lnTo>
                  <a:pt x="149758" y="3061322"/>
                </a:lnTo>
                <a:close/>
              </a:path>
              <a:path w="2830195" h="3338829">
                <a:moveTo>
                  <a:pt x="194641" y="3057512"/>
                </a:moveTo>
                <a:lnTo>
                  <a:pt x="176143" y="3057512"/>
                </a:lnTo>
                <a:lnTo>
                  <a:pt x="175096" y="3053702"/>
                </a:lnTo>
                <a:lnTo>
                  <a:pt x="175464" y="3051162"/>
                </a:lnTo>
                <a:lnTo>
                  <a:pt x="177753" y="3048622"/>
                </a:lnTo>
                <a:lnTo>
                  <a:pt x="179477" y="3047352"/>
                </a:lnTo>
                <a:lnTo>
                  <a:pt x="181993" y="3046082"/>
                </a:lnTo>
                <a:lnTo>
                  <a:pt x="188777" y="3047352"/>
                </a:lnTo>
                <a:lnTo>
                  <a:pt x="188353" y="3049892"/>
                </a:lnTo>
                <a:lnTo>
                  <a:pt x="191631" y="3054972"/>
                </a:lnTo>
                <a:lnTo>
                  <a:pt x="193609" y="3054972"/>
                </a:lnTo>
                <a:lnTo>
                  <a:pt x="194641" y="3057512"/>
                </a:lnTo>
                <a:close/>
              </a:path>
              <a:path w="2830195" h="3338829">
                <a:moveTo>
                  <a:pt x="71832" y="3057512"/>
                </a:moveTo>
                <a:lnTo>
                  <a:pt x="60202" y="3057512"/>
                </a:lnTo>
                <a:lnTo>
                  <a:pt x="64357" y="3052432"/>
                </a:lnTo>
                <a:lnTo>
                  <a:pt x="70247" y="3054972"/>
                </a:lnTo>
                <a:lnTo>
                  <a:pt x="71832" y="3057512"/>
                </a:lnTo>
                <a:close/>
              </a:path>
              <a:path w="2830195" h="3338829">
                <a:moveTo>
                  <a:pt x="376140" y="3053702"/>
                </a:moveTo>
                <a:lnTo>
                  <a:pt x="376140" y="3052432"/>
                </a:lnTo>
                <a:lnTo>
                  <a:pt x="376269" y="3052432"/>
                </a:lnTo>
                <a:lnTo>
                  <a:pt x="376140" y="3053702"/>
                </a:lnTo>
                <a:close/>
              </a:path>
              <a:path w="2830195" h="3338829">
                <a:moveTo>
                  <a:pt x="23035" y="3054972"/>
                </a:moveTo>
                <a:lnTo>
                  <a:pt x="22611" y="3053702"/>
                </a:lnTo>
                <a:lnTo>
                  <a:pt x="22865" y="3053702"/>
                </a:lnTo>
                <a:lnTo>
                  <a:pt x="23035" y="3054972"/>
                </a:lnTo>
                <a:close/>
              </a:path>
              <a:path w="2830195" h="3338829">
                <a:moveTo>
                  <a:pt x="224050" y="3056242"/>
                </a:moveTo>
                <a:lnTo>
                  <a:pt x="216843" y="3056242"/>
                </a:lnTo>
                <a:lnTo>
                  <a:pt x="223341" y="3054972"/>
                </a:lnTo>
                <a:lnTo>
                  <a:pt x="224050" y="3056242"/>
                </a:lnTo>
                <a:close/>
              </a:path>
              <a:path w="2830195" h="3338829">
                <a:moveTo>
                  <a:pt x="70217" y="3065132"/>
                </a:moveTo>
                <a:lnTo>
                  <a:pt x="52034" y="3065132"/>
                </a:lnTo>
                <a:lnTo>
                  <a:pt x="53306" y="3062592"/>
                </a:lnTo>
                <a:lnTo>
                  <a:pt x="55087" y="3056242"/>
                </a:lnTo>
                <a:lnTo>
                  <a:pt x="60202" y="3057512"/>
                </a:lnTo>
                <a:lnTo>
                  <a:pt x="71832" y="3057512"/>
                </a:lnTo>
                <a:lnTo>
                  <a:pt x="73418" y="3060052"/>
                </a:lnTo>
                <a:lnTo>
                  <a:pt x="70217" y="3065132"/>
                </a:lnTo>
                <a:close/>
              </a:path>
              <a:path w="2830195" h="3338829">
                <a:moveTo>
                  <a:pt x="78518" y="3067672"/>
                </a:moveTo>
                <a:lnTo>
                  <a:pt x="76624" y="3063862"/>
                </a:lnTo>
                <a:lnTo>
                  <a:pt x="76737" y="3060052"/>
                </a:lnTo>
                <a:lnTo>
                  <a:pt x="77924" y="3058782"/>
                </a:lnTo>
                <a:lnTo>
                  <a:pt x="78914" y="3056242"/>
                </a:lnTo>
                <a:lnTo>
                  <a:pt x="91208" y="3056242"/>
                </a:lnTo>
                <a:lnTo>
                  <a:pt x="87930" y="3057512"/>
                </a:lnTo>
                <a:lnTo>
                  <a:pt x="88749" y="3057512"/>
                </a:lnTo>
                <a:lnTo>
                  <a:pt x="90062" y="3063534"/>
                </a:lnTo>
                <a:lnTo>
                  <a:pt x="89739" y="3063862"/>
                </a:lnTo>
                <a:lnTo>
                  <a:pt x="102344" y="3063862"/>
                </a:lnTo>
                <a:lnTo>
                  <a:pt x="101327" y="3065132"/>
                </a:lnTo>
                <a:lnTo>
                  <a:pt x="101930" y="3066402"/>
                </a:lnTo>
                <a:lnTo>
                  <a:pt x="79535" y="3066402"/>
                </a:lnTo>
                <a:lnTo>
                  <a:pt x="78518" y="3067672"/>
                </a:lnTo>
                <a:close/>
              </a:path>
              <a:path w="2830195" h="3338829">
                <a:moveTo>
                  <a:pt x="133519" y="3060052"/>
                </a:moveTo>
                <a:lnTo>
                  <a:pt x="91972" y="3060052"/>
                </a:lnTo>
                <a:lnTo>
                  <a:pt x="91943" y="3058782"/>
                </a:lnTo>
                <a:lnTo>
                  <a:pt x="92734" y="3057512"/>
                </a:lnTo>
                <a:lnTo>
                  <a:pt x="114328" y="3057512"/>
                </a:lnTo>
                <a:lnTo>
                  <a:pt x="116929" y="3056242"/>
                </a:lnTo>
                <a:lnTo>
                  <a:pt x="129873" y="3056242"/>
                </a:lnTo>
                <a:lnTo>
                  <a:pt x="130609" y="3058782"/>
                </a:lnTo>
                <a:lnTo>
                  <a:pt x="133519" y="3060052"/>
                </a:lnTo>
                <a:close/>
              </a:path>
              <a:path w="2830195" h="3338829">
                <a:moveTo>
                  <a:pt x="200082" y="3067672"/>
                </a:moveTo>
                <a:lnTo>
                  <a:pt x="162519" y="3067672"/>
                </a:lnTo>
                <a:lnTo>
                  <a:pt x="164921" y="3066402"/>
                </a:lnTo>
                <a:lnTo>
                  <a:pt x="165374" y="3065132"/>
                </a:lnTo>
                <a:lnTo>
                  <a:pt x="168568" y="3061322"/>
                </a:lnTo>
                <a:lnTo>
                  <a:pt x="170744" y="3056242"/>
                </a:lnTo>
                <a:lnTo>
                  <a:pt x="176143" y="3057512"/>
                </a:lnTo>
                <a:lnTo>
                  <a:pt x="194641" y="3057512"/>
                </a:lnTo>
                <a:lnTo>
                  <a:pt x="195673" y="3060052"/>
                </a:lnTo>
                <a:lnTo>
                  <a:pt x="196493" y="3061322"/>
                </a:lnTo>
                <a:lnTo>
                  <a:pt x="198839" y="3063862"/>
                </a:lnTo>
                <a:lnTo>
                  <a:pt x="200449" y="3065132"/>
                </a:lnTo>
                <a:lnTo>
                  <a:pt x="200082" y="3067672"/>
                </a:lnTo>
                <a:close/>
              </a:path>
              <a:path w="2830195" h="3338829">
                <a:moveTo>
                  <a:pt x="90422" y="3063169"/>
                </a:moveTo>
                <a:lnTo>
                  <a:pt x="91462" y="3060052"/>
                </a:lnTo>
                <a:lnTo>
                  <a:pt x="93498" y="3060052"/>
                </a:lnTo>
                <a:lnTo>
                  <a:pt x="90422" y="3063169"/>
                </a:lnTo>
                <a:close/>
              </a:path>
              <a:path w="2830195" h="3338829">
                <a:moveTo>
                  <a:pt x="90191" y="3063862"/>
                </a:moveTo>
                <a:lnTo>
                  <a:pt x="90422" y="3063169"/>
                </a:lnTo>
                <a:lnTo>
                  <a:pt x="93498" y="3060052"/>
                </a:lnTo>
                <a:lnTo>
                  <a:pt x="90191" y="3063862"/>
                </a:lnTo>
                <a:close/>
              </a:path>
              <a:path w="2830195" h="3338829">
                <a:moveTo>
                  <a:pt x="113000" y="3072752"/>
                </a:moveTo>
                <a:lnTo>
                  <a:pt x="106866" y="3068942"/>
                </a:lnTo>
                <a:lnTo>
                  <a:pt x="108930" y="3063862"/>
                </a:lnTo>
                <a:lnTo>
                  <a:pt x="90191" y="3063862"/>
                </a:lnTo>
                <a:lnTo>
                  <a:pt x="93498" y="3060052"/>
                </a:lnTo>
                <a:lnTo>
                  <a:pt x="134594" y="3060052"/>
                </a:lnTo>
                <a:lnTo>
                  <a:pt x="136007" y="3061322"/>
                </a:lnTo>
                <a:lnTo>
                  <a:pt x="149758" y="3061322"/>
                </a:lnTo>
                <a:lnTo>
                  <a:pt x="150563" y="3065132"/>
                </a:lnTo>
                <a:lnTo>
                  <a:pt x="152485" y="3066402"/>
                </a:lnTo>
                <a:lnTo>
                  <a:pt x="152090" y="3068942"/>
                </a:lnTo>
                <a:lnTo>
                  <a:pt x="183307" y="3068942"/>
                </a:lnTo>
                <a:lnTo>
                  <a:pt x="182163" y="3070212"/>
                </a:lnTo>
                <a:lnTo>
                  <a:pt x="127811" y="3070212"/>
                </a:lnTo>
                <a:lnTo>
                  <a:pt x="127920" y="3071482"/>
                </a:lnTo>
                <a:lnTo>
                  <a:pt x="117014" y="3071482"/>
                </a:lnTo>
                <a:lnTo>
                  <a:pt x="113000" y="3072752"/>
                </a:lnTo>
                <a:close/>
              </a:path>
              <a:path w="2830195" h="3338829">
                <a:moveTo>
                  <a:pt x="225228" y="3063862"/>
                </a:moveTo>
                <a:lnTo>
                  <a:pt x="207883" y="3063862"/>
                </a:lnTo>
                <a:lnTo>
                  <a:pt x="208052" y="3060052"/>
                </a:lnTo>
                <a:lnTo>
                  <a:pt x="226177" y="3060052"/>
                </a:lnTo>
                <a:lnTo>
                  <a:pt x="225228" y="3063862"/>
                </a:lnTo>
                <a:close/>
              </a:path>
              <a:path w="2830195" h="3338829">
                <a:moveTo>
                  <a:pt x="249827" y="3086722"/>
                </a:moveTo>
                <a:lnTo>
                  <a:pt x="245587" y="3081642"/>
                </a:lnTo>
                <a:lnTo>
                  <a:pt x="247255" y="3077832"/>
                </a:lnTo>
                <a:lnTo>
                  <a:pt x="246972" y="3077832"/>
                </a:lnTo>
                <a:lnTo>
                  <a:pt x="247481" y="3075292"/>
                </a:lnTo>
                <a:lnTo>
                  <a:pt x="249770" y="3074022"/>
                </a:lnTo>
                <a:lnTo>
                  <a:pt x="247736" y="3071482"/>
                </a:lnTo>
                <a:lnTo>
                  <a:pt x="247227" y="3068942"/>
                </a:lnTo>
                <a:lnTo>
                  <a:pt x="248244" y="3066402"/>
                </a:lnTo>
                <a:lnTo>
                  <a:pt x="251156" y="3060052"/>
                </a:lnTo>
                <a:lnTo>
                  <a:pt x="256978" y="3063862"/>
                </a:lnTo>
                <a:lnTo>
                  <a:pt x="261190" y="3066402"/>
                </a:lnTo>
                <a:lnTo>
                  <a:pt x="262828" y="3066402"/>
                </a:lnTo>
                <a:lnTo>
                  <a:pt x="264609" y="3067672"/>
                </a:lnTo>
                <a:lnTo>
                  <a:pt x="265853" y="3068942"/>
                </a:lnTo>
                <a:lnTo>
                  <a:pt x="266503" y="3068942"/>
                </a:lnTo>
                <a:lnTo>
                  <a:pt x="271817" y="3075292"/>
                </a:lnTo>
                <a:lnTo>
                  <a:pt x="273880" y="3077832"/>
                </a:lnTo>
                <a:lnTo>
                  <a:pt x="275774" y="3079102"/>
                </a:lnTo>
                <a:lnTo>
                  <a:pt x="275972" y="3080372"/>
                </a:lnTo>
                <a:lnTo>
                  <a:pt x="259522" y="3080372"/>
                </a:lnTo>
                <a:lnTo>
                  <a:pt x="259352" y="3081642"/>
                </a:lnTo>
                <a:lnTo>
                  <a:pt x="257148" y="3081642"/>
                </a:lnTo>
                <a:lnTo>
                  <a:pt x="258589" y="3082912"/>
                </a:lnTo>
                <a:lnTo>
                  <a:pt x="258844" y="3082912"/>
                </a:lnTo>
                <a:lnTo>
                  <a:pt x="256328" y="3084182"/>
                </a:lnTo>
                <a:lnTo>
                  <a:pt x="249827" y="3086722"/>
                </a:lnTo>
                <a:close/>
              </a:path>
              <a:path w="2830195" h="3338829">
                <a:moveTo>
                  <a:pt x="52034" y="3065132"/>
                </a:moveTo>
                <a:lnTo>
                  <a:pt x="36008" y="3065132"/>
                </a:lnTo>
                <a:lnTo>
                  <a:pt x="37704" y="3063862"/>
                </a:lnTo>
                <a:lnTo>
                  <a:pt x="42735" y="3062592"/>
                </a:lnTo>
                <a:lnTo>
                  <a:pt x="47992" y="3061322"/>
                </a:lnTo>
                <a:lnTo>
                  <a:pt x="50112" y="3062592"/>
                </a:lnTo>
                <a:lnTo>
                  <a:pt x="52034" y="3065132"/>
                </a:lnTo>
                <a:close/>
              </a:path>
              <a:path w="2830195" h="3338829">
                <a:moveTo>
                  <a:pt x="195842" y="3074022"/>
                </a:moveTo>
                <a:lnTo>
                  <a:pt x="190727" y="3074022"/>
                </a:lnTo>
                <a:lnTo>
                  <a:pt x="185837" y="3070212"/>
                </a:lnTo>
                <a:lnTo>
                  <a:pt x="184452" y="3067672"/>
                </a:lnTo>
                <a:lnTo>
                  <a:pt x="200082" y="3067672"/>
                </a:lnTo>
                <a:lnTo>
                  <a:pt x="202400" y="3065132"/>
                </a:lnTo>
                <a:lnTo>
                  <a:pt x="203333" y="3061322"/>
                </a:lnTo>
                <a:lnTo>
                  <a:pt x="207883" y="3063862"/>
                </a:lnTo>
                <a:lnTo>
                  <a:pt x="225228" y="3063862"/>
                </a:lnTo>
                <a:lnTo>
                  <a:pt x="224911" y="3065132"/>
                </a:lnTo>
                <a:lnTo>
                  <a:pt x="219104" y="3067672"/>
                </a:lnTo>
                <a:lnTo>
                  <a:pt x="223768" y="3071482"/>
                </a:lnTo>
                <a:lnTo>
                  <a:pt x="198640" y="3071482"/>
                </a:lnTo>
                <a:lnTo>
                  <a:pt x="195842" y="3074022"/>
                </a:lnTo>
                <a:close/>
              </a:path>
              <a:path w="2830195" h="3338829">
                <a:moveTo>
                  <a:pt x="90191" y="3063862"/>
                </a:moveTo>
                <a:lnTo>
                  <a:pt x="90062" y="3063534"/>
                </a:lnTo>
                <a:lnTo>
                  <a:pt x="90422" y="3063169"/>
                </a:lnTo>
                <a:lnTo>
                  <a:pt x="90191" y="3063862"/>
                </a:lnTo>
                <a:close/>
              </a:path>
              <a:path w="2830195" h="3338829">
                <a:moveTo>
                  <a:pt x="90134" y="3063862"/>
                </a:moveTo>
                <a:lnTo>
                  <a:pt x="89739" y="3063862"/>
                </a:lnTo>
                <a:lnTo>
                  <a:pt x="90062" y="3063534"/>
                </a:lnTo>
                <a:lnTo>
                  <a:pt x="90134" y="3063862"/>
                </a:lnTo>
                <a:close/>
              </a:path>
              <a:path w="2830195" h="3338829">
                <a:moveTo>
                  <a:pt x="36008" y="3065132"/>
                </a:moveTo>
                <a:lnTo>
                  <a:pt x="35556" y="3065132"/>
                </a:lnTo>
                <a:lnTo>
                  <a:pt x="36291" y="3063862"/>
                </a:lnTo>
                <a:lnTo>
                  <a:pt x="36008" y="3065132"/>
                </a:lnTo>
                <a:close/>
              </a:path>
              <a:path w="2830195" h="3338829">
                <a:moveTo>
                  <a:pt x="106753" y="3065132"/>
                </a:moveTo>
                <a:lnTo>
                  <a:pt x="104492" y="3065132"/>
                </a:lnTo>
                <a:lnTo>
                  <a:pt x="102344" y="3063862"/>
                </a:lnTo>
                <a:lnTo>
                  <a:pt x="108930" y="3063862"/>
                </a:lnTo>
                <a:lnTo>
                  <a:pt x="106753" y="3065132"/>
                </a:lnTo>
                <a:close/>
              </a:path>
              <a:path w="2830195" h="3338829">
                <a:moveTo>
                  <a:pt x="76624" y="3082912"/>
                </a:moveTo>
                <a:lnTo>
                  <a:pt x="68823" y="3080372"/>
                </a:lnTo>
                <a:lnTo>
                  <a:pt x="66040" y="3071580"/>
                </a:lnTo>
                <a:lnTo>
                  <a:pt x="66477" y="3068942"/>
                </a:lnTo>
                <a:lnTo>
                  <a:pt x="66276" y="3068546"/>
                </a:lnTo>
                <a:lnTo>
                  <a:pt x="75493" y="3065132"/>
                </a:lnTo>
                <a:lnTo>
                  <a:pt x="79111" y="3070212"/>
                </a:lnTo>
                <a:lnTo>
                  <a:pt x="102994" y="3070212"/>
                </a:lnTo>
                <a:lnTo>
                  <a:pt x="102712" y="3072752"/>
                </a:lnTo>
                <a:lnTo>
                  <a:pt x="101666" y="3074022"/>
                </a:lnTo>
                <a:lnTo>
                  <a:pt x="100359" y="3075174"/>
                </a:lnTo>
                <a:lnTo>
                  <a:pt x="100112" y="3075292"/>
                </a:lnTo>
                <a:lnTo>
                  <a:pt x="95561" y="3075292"/>
                </a:lnTo>
                <a:lnTo>
                  <a:pt x="96749" y="3077832"/>
                </a:lnTo>
                <a:lnTo>
                  <a:pt x="79422" y="3077832"/>
                </a:lnTo>
                <a:lnTo>
                  <a:pt x="76624" y="3082912"/>
                </a:lnTo>
                <a:close/>
              </a:path>
              <a:path w="2830195" h="3338829">
                <a:moveTo>
                  <a:pt x="102994" y="3070212"/>
                </a:moveTo>
                <a:lnTo>
                  <a:pt x="79111" y="3070212"/>
                </a:lnTo>
                <a:lnTo>
                  <a:pt x="79535" y="3066402"/>
                </a:lnTo>
                <a:lnTo>
                  <a:pt x="101930" y="3066402"/>
                </a:lnTo>
                <a:lnTo>
                  <a:pt x="103136" y="3068942"/>
                </a:lnTo>
                <a:lnTo>
                  <a:pt x="102994" y="3070212"/>
                </a:lnTo>
                <a:close/>
              </a:path>
              <a:path w="2830195" h="3338829">
                <a:moveTo>
                  <a:pt x="183307" y="3068942"/>
                </a:moveTo>
                <a:lnTo>
                  <a:pt x="154096" y="3068942"/>
                </a:lnTo>
                <a:lnTo>
                  <a:pt x="155736" y="3067672"/>
                </a:lnTo>
                <a:lnTo>
                  <a:pt x="160060" y="3066402"/>
                </a:lnTo>
                <a:lnTo>
                  <a:pt x="162519" y="3067672"/>
                </a:lnTo>
                <a:lnTo>
                  <a:pt x="184452" y="3067672"/>
                </a:lnTo>
                <a:lnTo>
                  <a:pt x="183307" y="3068942"/>
                </a:lnTo>
                <a:close/>
              </a:path>
              <a:path w="2830195" h="3338829">
                <a:moveTo>
                  <a:pt x="66040" y="3071580"/>
                </a:moveTo>
                <a:lnTo>
                  <a:pt x="65205" y="3068942"/>
                </a:lnTo>
                <a:lnTo>
                  <a:pt x="66276" y="3068546"/>
                </a:lnTo>
                <a:lnTo>
                  <a:pt x="66505" y="3068942"/>
                </a:lnTo>
                <a:lnTo>
                  <a:pt x="66025" y="3071482"/>
                </a:lnTo>
                <a:close/>
              </a:path>
              <a:path w="2830195" h="3338829">
                <a:moveTo>
                  <a:pt x="38524" y="3084182"/>
                </a:moveTo>
                <a:lnTo>
                  <a:pt x="32192" y="3082912"/>
                </a:lnTo>
                <a:lnTo>
                  <a:pt x="30299" y="3080372"/>
                </a:lnTo>
                <a:lnTo>
                  <a:pt x="29196" y="3074022"/>
                </a:lnTo>
                <a:lnTo>
                  <a:pt x="34567" y="3072752"/>
                </a:lnTo>
                <a:lnTo>
                  <a:pt x="34030" y="3068942"/>
                </a:lnTo>
                <a:lnTo>
                  <a:pt x="65205" y="3068942"/>
                </a:lnTo>
                <a:lnTo>
                  <a:pt x="66040" y="3071580"/>
                </a:lnTo>
                <a:lnTo>
                  <a:pt x="66223" y="3072752"/>
                </a:lnTo>
                <a:lnTo>
                  <a:pt x="53278" y="3072752"/>
                </a:lnTo>
                <a:lnTo>
                  <a:pt x="52232" y="3075292"/>
                </a:lnTo>
                <a:lnTo>
                  <a:pt x="50536" y="3076562"/>
                </a:lnTo>
                <a:lnTo>
                  <a:pt x="45844" y="3076562"/>
                </a:lnTo>
                <a:lnTo>
                  <a:pt x="45272" y="3080235"/>
                </a:lnTo>
                <a:lnTo>
                  <a:pt x="40446" y="3082912"/>
                </a:lnTo>
                <a:lnTo>
                  <a:pt x="40464" y="3083083"/>
                </a:lnTo>
                <a:lnTo>
                  <a:pt x="38524" y="3084182"/>
                </a:lnTo>
                <a:close/>
              </a:path>
              <a:path w="2830195" h="3338829">
                <a:moveTo>
                  <a:pt x="31910" y="3071482"/>
                </a:moveTo>
                <a:lnTo>
                  <a:pt x="28094" y="3070212"/>
                </a:lnTo>
                <a:lnTo>
                  <a:pt x="32970" y="3070212"/>
                </a:lnTo>
                <a:lnTo>
                  <a:pt x="31910" y="3071482"/>
                </a:lnTo>
                <a:close/>
              </a:path>
              <a:path w="2830195" h="3338829">
                <a:moveTo>
                  <a:pt x="187081" y="3082912"/>
                </a:moveTo>
                <a:lnTo>
                  <a:pt x="160936" y="3082912"/>
                </a:lnTo>
                <a:lnTo>
                  <a:pt x="161247" y="3081642"/>
                </a:lnTo>
                <a:lnTo>
                  <a:pt x="140812" y="3081642"/>
                </a:lnTo>
                <a:lnTo>
                  <a:pt x="140105" y="3079102"/>
                </a:lnTo>
                <a:lnTo>
                  <a:pt x="140501" y="3076562"/>
                </a:lnTo>
                <a:lnTo>
                  <a:pt x="141603" y="3075292"/>
                </a:lnTo>
                <a:lnTo>
                  <a:pt x="139625" y="3074022"/>
                </a:lnTo>
                <a:lnTo>
                  <a:pt x="132502" y="3074022"/>
                </a:lnTo>
                <a:lnTo>
                  <a:pt x="129676" y="3072752"/>
                </a:lnTo>
                <a:lnTo>
                  <a:pt x="128800" y="3070212"/>
                </a:lnTo>
                <a:lnTo>
                  <a:pt x="182163" y="3070212"/>
                </a:lnTo>
                <a:lnTo>
                  <a:pt x="186233" y="3071482"/>
                </a:lnTo>
                <a:lnTo>
                  <a:pt x="185822" y="3075174"/>
                </a:lnTo>
                <a:lnTo>
                  <a:pt x="185848" y="3075514"/>
                </a:lnTo>
                <a:lnTo>
                  <a:pt x="186261" y="3077832"/>
                </a:lnTo>
                <a:lnTo>
                  <a:pt x="186458" y="3080372"/>
                </a:lnTo>
                <a:lnTo>
                  <a:pt x="186996" y="3081642"/>
                </a:lnTo>
                <a:lnTo>
                  <a:pt x="187081" y="3082912"/>
                </a:lnTo>
                <a:close/>
              </a:path>
              <a:path w="2830195" h="3338829">
                <a:moveTo>
                  <a:pt x="123482" y="3080372"/>
                </a:moveTo>
                <a:lnTo>
                  <a:pt x="117965" y="3079102"/>
                </a:lnTo>
                <a:lnTo>
                  <a:pt x="117014" y="3071482"/>
                </a:lnTo>
                <a:lnTo>
                  <a:pt x="127920" y="3071482"/>
                </a:lnTo>
                <a:lnTo>
                  <a:pt x="128465" y="3077832"/>
                </a:lnTo>
                <a:lnTo>
                  <a:pt x="127754" y="3077832"/>
                </a:lnTo>
                <a:lnTo>
                  <a:pt x="127665" y="3078240"/>
                </a:lnTo>
                <a:lnTo>
                  <a:pt x="123482" y="3080372"/>
                </a:lnTo>
                <a:close/>
              </a:path>
              <a:path w="2830195" h="3338829">
                <a:moveTo>
                  <a:pt x="213621" y="3089262"/>
                </a:moveTo>
                <a:lnTo>
                  <a:pt x="204435" y="3089262"/>
                </a:lnTo>
                <a:lnTo>
                  <a:pt x="200447" y="3086841"/>
                </a:lnTo>
                <a:lnTo>
                  <a:pt x="200241" y="3086594"/>
                </a:lnTo>
                <a:lnTo>
                  <a:pt x="199944" y="3083083"/>
                </a:lnTo>
                <a:lnTo>
                  <a:pt x="199828" y="3080235"/>
                </a:lnTo>
                <a:lnTo>
                  <a:pt x="200760" y="3079102"/>
                </a:lnTo>
                <a:lnTo>
                  <a:pt x="200139" y="3075292"/>
                </a:lnTo>
                <a:lnTo>
                  <a:pt x="198358" y="3075292"/>
                </a:lnTo>
                <a:lnTo>
                  <a:pt x="198640" y="3071482"/>
                </a:lnTo>
                <a:lnTo>
                  <a:pt x="223768" y="3071482"/>
                </a:lnTo>
                <a:lnTo>
                  <a:pt x="218030" y="3079102"/>
                </a:lnTo>
                <a:lnTo>
                  <a:pt x="212518" y="3079102"/>
                </a:lnTo>
                <a:lnTo>
                  <a:pt x="215766" y="3082780"/>
                </a:lnTo>
                <a:lnTo>
                  <a:pt x="215821" y="3083083"/>
                </a:lnTo>
                <a:lnTo>
                  <a:pt x="213621" y="3089262"/>
                </a:lnTo>
                <a:close/>
              </a:path>
              <a:path w="2830195" h="3338829">
                <a:moveTo>
                  <a:pt x="61333" y="3077832"/>
                </a:moveTo>
                <a:lnTo>
                  <a:pt x="54889" y="3077832"/>
                </a:lnTo>
                <a:lnTo>
                  <a:pt x="53278" y="3072752"/>
                </a:lnTo>
                <a:lnTo>
                  <a:pt x="66223" y="3072752"/>
                </a:lnTo>
                <a:lnTo>
                  <a:pt x="61333" y="3077832"/>
                </a:lnTo>
                <a:close/>
              </a:path>
              <a:path w="2830195" h="3338829">
                <a:moveTo>
                  <a:pt x="113706" y="3075292"/>
                </a:moveTo>
                <a:lnTo>
                  <a:pt x="100225" y="3075292"/>
                </a:lnTo>
                <a:lnTo>
                  <a:pt x="100359" y="3075174"/>
                </a:lnTo>
                <a:lnTo>
                  <a:pt x="105425" y="3072752"/>
                </a:lnTo>
                <a:lnTo>
                  <a:pt x="110849" y="3072752"/>
                </a:lnTo>
                <a:lnTo>
                  <a:pt x="113706" y="3075292"/>
                </a:lnTo>
                <a:close/>
              </a:path>
              <a:path w="2830195" h="3338829">
                <a:moveTo>
                  <a:pt x="24907" y="3079102"/>
                </a:moveTo>
                <a:lnTo>
                  <a:pt x="9044" y="3079102"/>
                </a:lnTo>
                <a:lnTo>
                  <a:pt x="10203" y="3077832"/>
                </a:lnTo>
                <a:lnTo>
                  <a:pt x="14725" y="3077832"/>
                </a:lnTo>
                <a:lnTo>
                  <a:pt x="14075" y="3076562"/>
                </a:lnTo>
                <a:lnTo>
                  <a:pt x="10146" y="3075292"/>
                </a:lnTo>
                <a:lnTo>
                  <a:pt x="5087" y="3074022"/>
                </a:lnTo>
                <a:lnTo>
                  <a:pt x="25550" y="3074022"/>
                </a:lnTo>
                <a:lnTo>
                  <a:pt x="26217" y="3075174"/>
                </a:lnTo>
                <a:lnTo>
                  <a:pt x="26205" y="3075514"/>
                </a:lnTo>
                <a:lnTo>
                  <a:pt x="24907" y="3079102"/>
                </a:lnTo>
                <a:close/>
              </a:path>
              <a:path w="2830195" h="3338829">
                <a:moveTo>
                  <a:pt x="113480" y="3085452"/>
                </a:moveTo>
                <a:lnTo>
                  <a:pt x="104634" y="3085452"/>
                </a:lnTo>
                <a:lnTo>
                  <a:pt x="99688" y="3081642"/>
                </a:lnTo>
                <a:lnTo>
                  <a:pt x="100112" y="3075292"/>
                </a:lnTo>
                <a:lnTo>
                  <a:pt x="100359" y="3075174"/>
                </a:lnTo>
                <a:lnTo>
                  <a:pt x="100225" y="3075292"/>
                </a:lnTo>
                <a:lnTo>
                  <a:pt x="113706" y="3075292"/>
                </a:lnTo>
                <a:lnTo>
                  <a:pt x="115134" y="3076562"/>
                </a:lnTo>
                <a:lnTo>
                  <a:pt x="116578" y="3081642"/>
                </a:lnTo>
                <a:lnTo>
                  <a:pt x="113480" y="3085452"/>
                </a:lnTo>
                <a:close/>
              </a:path>
              <a:path w="2830195" h="3338829">
                <a:moveTo>
                  <a:pt x="5228" y="3076562"/>
                </a:moveTo>
                <a:lnTo>
                  <a:pt x="932" y="3076562"/>
                </a:lnTo>
                <a:lnTo>
                  <a:pt x="3870" y="3075514"/>
                </a:lnTo>
                <a:lnTo>
                  <a:pt x="4691" y="3075292"/>
                </a:lnTo>
                <a:lnTo>
                  <a:pt x="5228" y="3076562"/>
                </a:lnTo>
                <a:close/>
              </a:path>
              <a:path w="2830195" h="3338829">
                <a:moveTo>
                  <a:pt x="96974" y="3076562"/>
                </a:moveTo>
                <a:lnTo>
                  <a:pt x="95561" y="3075292"/>
                </a:lnTo>
                <a:lnTo>
                  <a:pt x="98981" y="3075292"/>
                </a:lnTo>
                <a:lnTo>
                  <a:pt x="96974" y="3076562"/>
                </a:lnTo>
                <a:close/>
              </a:path>
              <a:path w="2830195" h="3338829">
                <a:moveTo>
                  <a:pt x="932" y="3076562"/>
                </a:moveTo>
                <a:lnTo>
                  <a:pt x="922" y="3076312"/>
                </a:lnTo>
                <a:lnTo>
                  <a:pt x="3870" y="3075514"/>
                </a:lnTo>
                <a:lnTo>
                  <a:pt x="932" y="3076562"/>
                </a:lnTo>
                <a:close/>
              </a:path>
              <a:path w="2830195" h="3338829">
                <a:moveTo>
                  <a:pt x="6444" y="3089262"/>
                </a:moveTo>
                <a:lnTo>
                  <a:pt x="819" y="3089262"/>
                </a:lnTo>
                <a:lnTo>
                  <a:pt x="1780" y="3085452"/>
                </a:lnTo>
                <a:lnTo>
                  <a:pt x="1130" y="3079102"/>
                </a:lnTo>
                <a:lnTo>
                  <a:pt x="0" y="3076562"/>
                </a:lnTo>
                <a:lnTo>
                  <a:pt x="922" y="3076312"/>
                </a:lnTo>
                <a:lnTo>
                  <a:pt x="932" y="3076562"/>
                </a:lnTo>
                <a:lnTo>
                  <a:pt x="5228" y="3076562"/>
                </a:lnTo>
                <a:lnTo>
                  <a:pt x="5765" y="3077832"/>
                </a:lnTo>
                <a:lnTo>
                  <a:pt x="7376" y="3077832"/>
                </a:lnTo>
                <a:lnTo>
                  <a:pt x="8111" y="3079102"/>
                </a:lnTo>
                <a:lnTo>
                  <a:pt x="24907" y="3079102"/>
                </a:lnTo>
                <a:lnTo>
                  <a:pt x="24448" y="3080372"/>
                </a:lnTo>
                <a:lnTo>
                  <a:pt x="17297" y="3080372"/>
                </a:lnTo>
                <a:lnTo>
                  <a:pt x="18202" y="3081642"/>
                </a:lnTo>
                <a:lnTo>
                  <a:pt x="18506" y="3082780"/>
                </a:lnTo>
                <a:lnTo>
                  <a:pt x="18510" y="3083083"/>
                </a:lnTo>
                <a:lnTo>
                  <a:pt x="18315" y="3084182"/>
                </a:lnTo>
                <a:lnTo>
                  <a:pt x="26059" y="3084182"/>
                </a:lnTo>
                <a:lnTo>
                  <a:pt x="25352" y="3087992"/>
                </a:lnTo>
                <a:lnTo>
                  <a:pt x="6670" y="3087992"/>
                </a:lnTo>
                <a:lnTo>
                  <a:pt x="6444" y="3089262"/>
                </a:lnTo>
                <a:close/>
              </a:path>
              <a:path w="2830195" h="3338829">
                <a:moveTo>
                  <a:pt x="48840" y="3077832"/>
                </a:moveTo>
                <a:lnTo>
                  <a:pt x="45844" y="3076562"/>
                </a:lnTo>
                <a:lnTo>
                  <a:pt x="50536" y="3076562"/>
                </a:lnTo>
                <a:lnTo>
                  <a:pt x="48840" y="3077832"/>
                </a:lnTo>
                <a:close/>
              </a:path>
              <a:path w="2830195" h="3338829">
                <a:moveTo>
                  <a:pt x="84114" y="3084182"/>
                </a:moveTo>
                <a:lnTo>
                  <a:pt x="81316" y="3081642"/>
                </a:lnTo>
                <a:lnTo>
                  <a:pt x="79338" y="3080372"/>
                </a:lnTo>
                <a:lnTo>
                  <a:pt x="79422" y="3077832"/>
                </a:lnTo>
                <a:lnTo>
                  <a:pt x="96749" y="3077832"/>
                </a:lnTo>
                <a:lnTo>
                  <a:pt x="97938" y="3080372"/>
                </a:lnTo>
                <a:lnTo>
                  <a:pt x="97305" y="3082912"/>
                </a:lnTo>
                <a:lnTo>
                  <a:pt x="85442" y="3082912"/>
                </a:lnTo>
                <a:lnTo>
                  <a:pt x="84114" y="3084182"/>
                </a:lnTo>
                <a:close/>
              </a:path>
              <a:path w="2830195" h="3338829">
                <a:moveTo>
                  <a:pt x="127665" y="3078240"/>
                </a:moveTo>
                <a:lnTo>
                  <a:pt x="127754" y="3077832"/>
                </a:lnTo>
                <a:lnTo>
                  <a:pt x="128465" y="3077832"/>
                </a:lnTo>
                <a:lnTo>
                  <a:pt x="127665" y="3078240"/>
                </a:lnTo>
                <a:close/>
              </a:path>
              <a:path w="2830195" h="3338829">
                <a:moveTo>
                  <a:pt x="139549" y="3100692"/>
                </a:moveTo>
                <a:lnTo>
                  <a:pt x="127415" y="3100692"/>
                </a:lnTo>
                <a:lnTo>
                  <a:pt x="124277" y="3096882"/>
                </a:lnTo>
                <a:lnTo>
                  <a:pt x="126397" y="3091802"/>
                </a:lnTo>
                <a:lnTo>
                  <a:pt x="130750" y="3089262"/>
                </a:lnTo>
                <a:lnTo>
                  <a:pt x="125803" y="3086722"/>
                </a:lnTo>
                <a:lnTo>
                  <a:pt x="127665" y="3078240"/>
                </a:lnTo>
                <a:lnTo>
                  <a:pt x="128465" y="3077832"/>
                </a:lnTo>
                <a:lnTo>
                  <a:pt x="137364" y="3077832"/>
                </a:lnTo>
                <a:lnTo>
                  <a:pt x="138184" y="3080372"/>
                </a:lnTo>
                <a:lnTo>
                  <a:pt x="140812" y="3081642"/>
                </a:lnTo>
                <a:lnTo>
                  <a:pt x="160399" y="3081642"/>
                </a:lnTo>
                <a:lnTo>
                  <a:pt x="160936" y="3082912"/>
                </a:lnTo>
                <a:lnTo>
                  <a:pt x="187081" y="3082912"/>
                </a:lnTo>
                <a:lnTo>
                  <a:pt x="187165" y="3084182"/>
                </a:lnTo>
                <a:lnTo>
                  <a:pt x="187293" y="3085452"/>
                </a:lnTo>
                <a:lnTo>
                  <a:pt x="145447" y="3085452"/>
                </a:lnTo>
                <a:lnTo>
                  <a:pt x="146295" y="3089262"/>
                </a:lnTo>
                <a:lnTo>
                  <a:pt x="144967" y="3090532"/>
                </a:lnTo>
                <a:lnTo>
                  <a:pt x="142564" y="3093072"/>
                </a:lnTo>
                <a:lnTo>
                  <a:pt x="140869" y="3093072"/>
                </a:lnTo>
                <a:lnTo>
                  <a:pt x="139879" y="3095612"/>
                </a:lnTo>
                <a:lnTo>
                  <a:pt x="140869" y="3098152"/>
                </a:lnTo>
                <a:lnTo>
                  <a:pt x="139549" y="3100692"/>
                </a:lnTo>
                <a:close/>
              </a:path>
              <a:path w="2830195" h="3338829">
                <a:moveTo>
                  <a:pt x="57348" y="3117202"/>
                </a:moveTo>
                <a:lnTo>
                  <a:pt x="53023" y="3113392"/>
                </a:lnTo>
                <a:lnTo>
                  <a:pt x="50734" y="3109582"/>
                </a:lnTo>
                <a:lnTo>
                  <a:pt x="49010" y="3105772"/>
                </a:lnTo>
                <a:lnTo>
                  <a:pt x="45448" y="3099422"/>
                </a:lnTo>
                <a:lnTo>
                  <a:pt x="48388" y="3095612"/>
                </a:lnTo>
                <a:lnTo>
                  <a:pt x="41520" y="3093072"/>
                </a:lnTo>
                <a:lnTo>
                  <a:pt x="40464" y="3083083"/>
                </a:lnTo>
                <a:lnTo>
                  <a:pt x="45251" y="3080372"/>
                </a:lnTo>
                <a:lnTo>
                  <a:pt x="45272" y="3080235"/>
                </a:lnTo>
                <a:lnTo>
                  <a:pt x="47314" y="3079102"/>
                </a:lnTo>
                <a:lnTo>
                  <a:pt x="53441" y="3079102"/>
                </a:lnTo>
                <a:lnTo>
                  <a:pt x="58047" y="3081642"/>
                </a:lnTo>
                <a:lnTo>
                  <a:pt x="59944" y="3086594"/>
                </a:lnTo>
                <a:lnTo>
                  <a:pt x="59958" y="3086841"/>
                </a:lnTo>
                <a:lnTo>
                  <a:pt x="58139" y="3093072"/>
                </a:lnTo>
                <a:lnTo>
                  <a:pt x="60344" y="3093072"/>
                </a:lnTo>
                <a:lnTo>
                  <a:pt x="62661" y="3094342"/>
                </a:lnTo>
                <a:lnTo>
                  <a:pt x="64385" y="3096882"/>
                </a:lnTo>
                <a:lnTo>
                  <a:pt x="64725" y="3099422"/>
                </a:lnTo>
                <a:lnTo>
                  <a:pt x="66251" y="3100692"/>
                </a:lnTo>
                <a:lnTo>
                  <a:pt x="68371" y="3101962"/>
                </a:lnTo>
                <a:lnTo>
                  <a:pt x="69558" y="3103232"/>
                </a:lnTo>
                <a:lnTo>
                  <a:pt x="110052" y="3103232"/>
                </a:lnTo>
                <a:lnTo>
                  <a:pt x="110746" y="3104502"/>
                </a:lnTo>
                <a:lnTo>
                  <a:pt x="107630" y="3108312"/>
                </a:lnTo>
                <a:lnTo>
                  <a:pt x="81712" y="3108312"/>
                </a:lnTo>
                <a:lnTo>
                  <a:pt x="81033" y="3112122"/>
                </a:lnTo>
                <a:lnTo>
                  <a:pt x="83831" y="3112122"/>
                </a:lnTo>
                <a:lnTo>
                  <a:pt x="84679" y="3114662"/>
                </a:lnTo>
                <a:lnTo>
                  <a:pt x="61276" y="3114662"/>
                </a:lnTo>
                <a:lnTo>
                  <a:pt x="57348" y="3117202"/>
                </a:lnTo>
                <a:close/>
              </a:path>
              <a:path w="2830195" h="3338829">
                <a:moveTo>
                  <a:pt x="40464" y="3083083"/>
                </a:moveTo>
                <a:lnTo>
                  <a:pt x="40446" y="3082912"/>
                </a:lnTo>
                <a:lnTo>
                  <a:pt x="45272" y="3080235"/>
                </a:lnTo>
                <a:lnTo>
                  <a:pt x="45251" y="3080372"/>
                </a:lnTo>
                <a:lnTo>
                  <a:pt x="40464" y="3083083"/>
                </a:lnTo>
                <a:close/>
              </a:path>
              <a:path w="2830195" h="3338829">
                <a:moveTo>
                  <a:pt x="20350" y="3081642"/>
                </a:moveTo>
                <a:lnTo>
                  <a:pt x="17297" y="3080372"/>
                </a:lnTo>
                <a:lnTo>
                  <a:pt x="24448" y="3080372"/>
                </a:lnTo>
                <a:lnTo>
                  <a:pt x="20350" y="3081642"/>
                </a:lnTo>
                <a:close/>
              </a:path>
              <a:path w="2830195" h="3338829">
                <a:moveTo>
                  <a:pt x="274106" y="3098152"/>
                </a:moveTo>
                <a:lnTo>
                  <a:pt x="267294" y="3098152"/>
                </a:lnTo>
                <a:lnTo>
                  <a:pt x="264016" y="3096882"/>
                </a:lnTo>
                <a:lnTo>
                  <a:pt x="262462" y="3091802"/>
                </a:lnTo>
                <a:lnTo>
                  <a:pt x="264044" y="3090532"/>
                </a:lnTo>
                <a:lnTo>
                  <a:pt x="264666" y="3084182"/>
                </a:lnTo>
                <a:lnTo>
                  <a:pt x="263309" y="3081642"/>
                </a:lnTo>
                <a:lnTo>
                  <a:pt x="259522" y="3080372"/>
                </a:lnTo>
                <a:lnTo>
                  <a:pt x="275972" y="3080372"/>
                </a:lnTo>
                <a:lnTo>
                  <a:pt x="276347" y="3082780"/>
                </a:lnTo>
                <a:lnTo>
                  <a:pt x="276279" y="3083083"/>
                </a:lnTo>
                <a:lnTo>
                  <a:pt x="275717" y="3084182"/>
                </a:lnTo>
                <a:lnTo>
                  <a:pt x="275661" y="3085452"/>
                </a:lnTo>
                <a:lnTo>
                  <a:pt x="274848" y="3086594"/>
                </a:lnTo>
                <a:lnTo>
                  <a:pt x="274813" y="3087992"/>
                </a:lnTo>
                <a:lnTo>
                  <a:pt x="276170" y="3087992"/>
                </a:lnTo>
                <a:lnTo>
                  <a:pt x="277130" y="3091802"/>
                </a:lnTo>
                <a:lnTo>
                  <a:pt x="277243" y="3095612"/>
                </a:lnTo>
                <a:lnTo>
                  <a:pt x="274106" y="3098152"/>
                </a:lnTo>
                <a:close/>
              </a:path>
              <a:path w="2830195" h="3338829">
                <a:moveTo>
                  <a:pt x="258589" y="3082912"/>
                </a:moveTo>
                <a:lnTo>
                  <a:pt x="257148" y="3081642"/>
                </a:lnTo>
                <a:lnTo>
                  <a:pt x="258668" y="3082780"/>
                </a:lnTo>
                <a:lnTo>
                  <a:pt x="258589" y="3082912"/>
                </a:lnTo>
                <a:close/>
              </a:path>
              <a:path w="2830195" h="3338829">
                <a:moveTo>
                  <a:pt x="258668" y="3082780"/>
                </a:moveTo>
                <a:lnTo>
                  <a:pt x="257148" y="3081642"/>
                </a:lnTo>
                <a:lnTo>
                  <a:pt x="259352" y="3081642"/>
                </a:lnTo>
                <a:lnTo>
                  <a:pt x="258668" y="3082780"/>
                </a:lnTo>
                <a:close/>
              </a:path>
              <a:path w="2830195" h="3338829">
                <a:moveTo>
                  <a:pt x="258844" y="3082912"/>
                </a:moveTo>
                <a:lnTo>
                  <a:pt x="258589" y="3082912"/>
                </a:lnTo>
                <a:lnTo>
                  <a:pt x="258668" y="3082780"/>
                </a:lnTo>
                <a:lnTo>
                  <a:pt x="258844" y="3082912"/>
                </a:lnTo>
                <a:close/>
              </a:path>
              <a:path w="2830195" h="3338829">
                <a:moveTo>
                  <a:pt x="93685" y="3086722"/>
                </a:moveTo>
                <a:lnTo>
                  <a:pt x="89004" y="3086722"/>
                </a:lnTo>
                <a:lnTo>
                  <a:pt x="87873" y="3085452"/>
                </a:lnTo>
                <a:lnTo>
                  <a:pt x="87336" y="3084182"/>
                </a:lnTo>
                <a:lnTo>
                  <a:pt x="85442" y="3082912"/>
                </a:lnTo>
                <a:lnTo>
                  <a:pt x="97305" y="3082912"/>
                </a:lnTo>
                <a:lnTo>
                  <a:pt x="96988" y="3084182"/>
                </a:lnTo>
                <a:lnTo>
                  <a:pt x="93685" y="3086722"/>
                </a:lnTo>
                <a:close/>
              </a:path>
              <a:path w="2830195" h="3338829">
                <a:moveTo>
                  <a:pt x="125751" y="3090532"/>
                </a:moveTo>
                <a:lnTo>
                  <a:pt x="91548" y="3090532"/>
                </a:lnTo>
                <a:lnTo>
                  <a:pt x="91858" y="3089262"/>
                </a:lnTo>
                <a:lnTo>
                  <a:pt x="92480" y="3089262"/>
                </a:lnTo>
                <a:lnTo>
                  <a:pt x="92961" y="3087992"/>
                </a:lnTo>
                <a:lnTo>
                  <a:pt x="101835" y="3087992"/>
                </a:lnTo>
                <a:lnTo>
                  <a:pt x="102458" y="3086722"/>
                </a:lnTo>
                <a:lnTo>
                  <a:pt x="103390" y="3085452"/>
                </a:lnTo>
                <a:lnTo>
                  <a:pt x="113480" y="3085452"/>
                </a:lnTo>
                <a:lnTo>
                  <a:pt x="118794" y="3084182"/>
                </a:lnTo>
                <a:lnTo>
                  <a:pt x="123687" y="3086722"/>
                </a:lnTo>
                <a:lnTo>
                  <a:pt x="126148" y="3089262"/>
                </a:lnTo>
                <a:lnTo>
                  <a:pt x="125751" y="3090532"/>
                </a:lnTo>
                <a:close/>
              </a:path>
              <a:path w="2830195" h="3338829">
                <a:moveTo>
                  <a:pt x="200064" y="3090532"/>
                </a:moveTo>
                <a:lnTo>
                  <a:pt x="190190" y="3090532"/>
                </a:lnTo>
                <a:lnTo>
                  <a:pt x="192297" y="3085452"/>
                </a:lnTo>
                <a:lnTo>
                  <a:pt x="196637" y="3084182"/>
                </a:lnTo>
                <a:lnTo>
                  <a:pt x="200241" y="3086594"/>
                </a:lnTo>
                <a:lnTo>
                  <a:pt x="200252" y="3086722"/>
                </a:lnTo>
                <a:lnTo>
                  <a:pt x="200447" y="3086841"/>
                </a:lnTo>
                <a:lnTo>
                  <a:pt x="200589" y="3087992"/>
                </a:lnTo>
                <a:lnTo>
                  <a:pt x="200111" y="3087992"/>
                </a:lnTo>
                <a:lnTo>
                  <a:pt x="200064" y="3090532"/>
                </a:lnTo>
                <a:close/>
              </a:path>
              <a:path w="2830195" h="3338829">
                <a:moveTo>
                  <a:pt x="151270" y="3095612"/>
                </a:moveTo>
                <a:lnTo>
                  <a:pt x="149433" y="3091802"/>
                </a:lnTo>
                <a:lnTo>
                  <a:pt x="146069" y="3086722"/>
                </a:lnTo>
                <a:lnTo>
                  <a:pt x="150083" y="3086722"/>
                </a:lnTo>
                <a:lnTo>
                  <a:pt x="145447" y="3085452"/>
                </a:lnTo>
                <a:lnTo>
                  <a:pt x="187293" y="3085452"/>
                </a:lnTo>
                <a:lnTo>
                  <a:pt x="187407" y="3086594"/>
                </a:lnTo>
                <a:lnTo>
                  <a:pt x="187399" y="3086841"/>
                </a:lnTo>
                <a:lnTo>
                  <a:pt x="187194" y="3087992"/>
                </a:lnTo>
                <a:lnTo>
                  <a:pt x="162265" y="3087992"/>
                </a:lnTo>
                <a:lnTo>
                  <a:pt x="161897" y="3091802"/>
                </a:lnTo>
                <a:lnTo>
                  <a:pt x="159410" y="3094342"/>
                </a:lnTo>
                <a:lnTo>
                  <a:pt x="155368" y="3094342"/>
                </a:lnTo>
                <a:lnTo>
                  <a:pt x="151270" y="3095612"/>
                </a:lnTo>
                <a:close/>
              </a:path>
              <a:path w="2830195" h="3338829">
                <a:moveTo>
                  <a:pt x="200447" y="3086841"/>
                </a:moveTo>
                <a:lnTo>
                  <a:pt x="200252" y="3086722"/>
                </a:lnTo>
                <a:lnTo>
                  <a:pt x="200241" y="3086594"/>
                </a:lnTo>
                <a:lnTo>
                  <a:pt x="200432" y="3086722"/>
                </a:lnTo>
                <a:close/>
              </a:path>
              <a:path w="2830195" h="3338829">
                <a:moveTo>
                  <a:pt x="110052" y="3103232"/>
                </a:moveTo>
                <a:lnTo>
                  <a:pt x="77387" y="3103232"/>
                </a:lnTo>
                <a:lnTo>
                  <a:pt x="79704" y="3095612"/>
                </a:lnTo>
                <a:lnTo>
                  <a:pt x="77981" y="3093072"/>
                </a:lnTo>
                <a:lnTo>
                  <a:pt x="84425" y="3086722"/>
                </a:lnTo>
                <a:lnTo>
                  <a:pt x="88410" y="3087992"/>
                </a:lnTo>
                <a:lnTo>
                  <a:pt x="91548" y="3090532"/>
                </a:lnTo>
                <a:lnTo>
                  <a:pt x="125751" y="3090532"/>
                </a:lnTo>
                <a:lnTo>
                  <a:pt x="124165" y="3095612"/>
                </a:lnTo>
                <a:lnTo>
                  <a:pt x="122214" y="3096882"/>
                </a:lnTo>
                <a:lnTo>
                  <a:pt x="121790" y="3096882"/>
                </a:lnTo>
                <a:lnTo>
                  <a:pt x="120167" y="3097811"/>
                </a:lnTo>
                <a:lnTo>
                  <a:pt x="119416" y="3098152"/>
                </a:lnTo>
                <a:lnTo>
                  <a:pt x="92509" y="3098152"/>
                </a:lnTo>
                <a:lnTo>
                  <a:pt x="91915" y="3099422"/>
                </a:lnTo>
                <a:lnTo>
                  <a:pt x="91067" y="3099422"/>
                </a:lnTo>
                <a:lnTo>
                  <a:pt x="89936" y="3100692"/>
                </a:lnTo>
                <a:lnTo>
                  <a:pt x="90134" y="3100692"/>
                </a:lnTo>
                <a:lnTo>
                  <a:pt x="90106" y="3101962"/>
                </a:lnTo>
                <a:lnTo>
                  <a:pt x="109357" y="3101962"/>
                </a:lnTo>
                <a:lnTo>
                  <a:pt x="110052" y="3103232"/>
                </a:lnTo>
                <a:close/>
              </a:path>
              <a:path w="2830195" h="3338829">
                <a:moveTo>
                  <a:pt x="101835" y="3087992"/>
                </a:moveTo>
                <a:lnTo>
                  <a:pt x="94402" y="3087992"/>
                </a:lnTo>
                <a:lnTo>
                  <a:pt x="94967" y="3086722"/>
                </a:lnTo>
                <a:lnTo>
                  <a:pt x="101355" y="3086722"/>
                </a:lnTo>
                <a:lnTo>
                  <a:pt x="101835" y="3087992"/>
                </a:lnTo>
                <a:close/>
              </a:path>
              <a:path w="2830195" h="3338829">
                <a:moveTo>
                  <a:pt x="28009" y="3099422"/>
                </a:moveTo>
                <a:lnTo>
                  <a:pt x="5115" y="3099422"/>
                </a:lnTo>
                <a:lnTo>
                  <a:pt x="3702" y="3096882"/>
                </a:lnTo>
                <a:lnTo>
                  <a:pt x="5992" y="3091802"/>
                </a:lnTo>
                <a:lnTo>
                  <a:pt x="8422" y="3089262"/>
                </a:lnTo>
                <a:lnTo>
                  <a:pt x="6670" y="3087992"/>
                </a:lnTo>
                <a:lnTo>
                  <a:pt x="25352" y="3087992"/>
                </a:lnTo>
                <a:lnTo>
                  <a:pt x="25805" y="3093072"/>
                </a:lnTo>
                <a:lnTo>
                  <a:pt x="25522" y="3093072"/>
                </a:lnTo>
                <a:lnTo>
                  <a:pt x="25918" y="3095612"/>
                </a:lnTo>
                <a:lnTo>
                  <a:pt x="26050" y="3095612"/>
                </a:lnTo>
                <a:lnTo>
                  <a:pt x="26314" y="3096882"/>
                </a:lnTo>
                <a:lnTo>
                  <a:pt x="27501" y="3096882"/>
                </a:lnTo>
                <a:lnTo>
                  <a:pt x="27727" y="3098152"/>
                </a:lnTo>
                <a:lnTo>
                  <a:pt x="28009" y="3099422"/>
                </a:lnTo>
                <a:close/>
              </a:path>
              <a:path w="2830195" h="3338829">
                <a:moveTo>
                  <a:pt x="168793" y="3091802"/>
                </a:moveTo>
                <a:lnTo>
                  <a:pt x="164328" y="3090532"/>
                </a:lnTo>
                <a:lnTo>
                  <a:pt x="162265" y="3087992"/>
                </a:lnTo>
                <a:lnTo>
                  <a:pt x="187052" y="3087992"/>
                </a:lnTo>
                <a:lnTo>
                  <a:pt x="188296" y="3089262"/>
                </a:lnTo>
                <a:lnTo>
                  <a:pt x="171677" y="3089262"/>
                </a:lnTo>
                <a:lnTo>
                  <a:pt x="168793" y="3091802"/>
                </a:lnTo>
                <a:close/>
              </a:path>
              <a:path w="2830195" h="3338829">
                <a:moveTo>
                  <a:pt x="200745" y="3089262"/>
                </a:moveTo>
                <a:lnTo>
                  <a:pt x="200111" y="3087992"/>
                </a:lnTo>
                <a:lnTo>
                  <a:pt x="200589" y="3087992"/>
                </a:lnTo>
                <a:lnTo>
                  <a:pt x="200745" y="3089262"/>
                </a:lnTo>
                <a:close/>
              </a:path>
              <a:path w="2830195" h="3338829">
                <a:moveTo>
                  <a:pt x="200139" y="3093072"/>
                </a:moveTo>
                <a:lnTo>
                  <a:pt x="175747" y="3093072"/>
                </a:lnTo>
                <a:lnTo>
                  <a:pt x="172863" y="3091802"/>
                </a:lnTo>
                <a:lnTo>
                  <a:pt x="171677" y="3089262"/>
                </a:lnTo>
                <a:lnTo>
                  <a:pt x="189342" y="3089262"/>
                </a:lnTo>
                <a:lnTo>
                  <a:pt x="190190" y="3090532"/>
                </a:lnTo>
                <a:lnTo>
                  <a:pt x="200064" y="3090532"/>
                </a:lnTo>
                <a:lnTo>
                  <a:pt x="200139" y="3093072"/>
                </a:lnTo>
                <a:close/>
              </a:path>
              <a:path w="2830195" h="3338829">
                <a:moveTo>
                  <a:pt x="200901" y="3090532"/>
                </a:moveTo>
                <a:lnTo>
                  <a:pt x="200745" y="3089262"/>
                </a:lnTo>
                <a:lnTo>
                  <a:pt x="200901" y="3089262"/>
                </a:lnTo>
                <a:lnTo>
                  <a:pt x="200901" y="3090532"/>
                </a:lnTo>
                <a:close/>
              </a:path>
              <a:path w="2830195" h="3338829">
                <a:moveTo>
                  <a:pt x="25918" y="3095612"/>
                </a:moveTo>
                <a:lnTo>
                  <a:pt x="25522" y="3093072"/>
                </a:lnTo>
                <a:lnTo>
                  <a:pt x="25882" y="3094804"/>
                </a:lnTo>
                <a:lnTo>
                  <a:pt x="25918" y="3095612"/>
                </a:lnTo>
                <a:close/>
              </a:path>
              <a:path w="2830195" h="3338829">
                <a:moveTo>
                  <a:pt x="25882" y="3094804"/>
                </a:moveTo>
                <a:lnTo>
                  <a:pt x="25522" y="3093072"/>
                </a:lnTo>
                <a:lnTo>
                  <a:pt x="25805" y="3093072"/>
                </a:lnTo>
                <a:lnTo>
                  <a:pt x="25882" y="3094804"/>
                </a:lnTo>
                <a:close/>
              </a:path>
              <a:path w="2830195" h="3338829">
                <a:moveTo>
                  <a:pt x="184120" y="3100692"/>
                </a:moveTo>
                <a:lnTo>
                  <a:pt x="179620" y="3098152"/>
                </a:lnTo>
                <a:lnTo>
                  <a:pt x="178432" y="3093072"/>
                </a:lnTo>
                <a:lnTo>
                  <a:pt x="200365" y="3093072"/>
                </a:lnTo>
                <a:lnTo>
                  <a:pt x="200440" y="3094342"/>
                </a:lnTo>
                <a:lnTo>
                  <a:pt x="191631" y="3094342"/>
                </a:lnTo>
                <a:lnTo>
                  <a:pt x="189076" y="3099422"/>
                </a:lnTo>
                <a:lnTo>
                  <a:pt x="184120" y="3100692"/>
                </a:lnTo>
                <a:close/>
              </a:path>
              <a:path w="2830195" h="3338829">
                <a:moveTo>
                  <a:pt x="200591" y="3096882"/>
                </a:moveTo>
                <a:lnTo>
                  <a:pt x="193638" y="3096882"/>
                </a:lnTo>
                <a:lnTo>
                  <a:pt x="191631" y="3094342"/>
                </a:lnTo>
                <a:lnTo>
                  <a:pt x="200440" y="3094342"/>
                </a:lnTo>
                <a:lnTo>
                  <a:pt x="200591" y="3096882"/>
                </a:lnTo>
                <a:close/>
              </a:path>
              <a:path w="2830195" h="3338829">
                <a:moveTo>
                  <a:pt x="293976" y="3119742"/>
                </a:moveTo>
                <a:lnTo>
                  <a:pt x="289256" y="3115932"/>
                </a:lnTo>
                <a:lnTo>
                  <a:pt x="287051" y="3112122"/>
                </a:lnTo>
                <a:lnTo>
                  <a:pt x="287249" y="3109582"/>
                </a:lnTo>
                <a:lnTo>
                  <a:pt x="286712" y="3109582"/>
                </a:lnTo>
                <a:lnTo>
                  <a:pt x="286203" y="3108312"/>
                </a:lnTo>
                <a:lnTo>
                  <a:pt x="285582" y="3108312"/>
                </a:lnTo>
                <a:lnTo>
                  <a:pt x="283801" y="3105772"/>
                </a:lnTo>
                <a:lnTo>
                  <a:pt x="281850" y="3104502"/>
                </a:lnTo>
                <a:lnTo>
                  <a:pt x="281342" y="3098152"/>
                </a:lnTo>
                <a:lnTo>
                  <a:pt x="286006" y="3094342"/>
                </a:lnTo>
                <a:lnTo>
                  <a:pt x="291461" y="3095612"/>
                </a:lnTo>
                <a:lnTo>
                  <a:pt x="293241" y="3096882"/>
                </a:lnTo>
                <a:lnTo>
                  <a:pt x="294513" y="3099422"/>
                </a:lnTo>
                <a:lnTo>
                  <a:pt x="294259" y="3100692"/>
                </a:lnTo>
                <a:lnTo>
                  <a:pt x="294711" y="3100692"/>
                </a:lnTo>
                <a:lnTo>
                  <a:pt x="294032" y="3103232"/>
                </a:lnTo>
                <a:lnTo>
                  <a:pt x="297057" y="3103232"/>
                </a:lnTo>
                <a:lnTo>
                  <a:pt x="298018" y="3104502"/>
                </a:lnTo>
                <a:lnTo>
                  <a:pt x="298837" y="3104502"/>
                </a:lnTo>
                <a:lnTo>
                  <a:pt x="302540" y="3108312"/>
                </a:lnTo>
                <a:lnTo>
                  <a:pt x="303671" y="3118472"/>
                </a:lnTo>
                <a:lnTo>
                  <a:pt x="293976" y="3119742"/>
                </a:lnTo>
                <a:close/>
              </a:path>
              <a:path w="2830195" h="3338829">
                <a:moveTo>
                  <a:pt x="26050" y="3095612"/>
                </a:moveTo>
                <a:lnTo>
                  <a:pt x="25918" y="3095612"/>
                </a:lnTo>
                <a:lnTo>
                  <a:pt x="25882" y="3094804"/>
                </a:lnTo>
                <a:lnTo>
                  <a:pt x="26050" y="3095612"/>
                </a:lnTo>
                <a:close/>
              </a:path>
              <a:path w="2830195" h="3338829">
                <a:moveTo>
                  <a:pt x="120167" y="3097811"/>
                </a:moveTo>
                <a:lnTo>
                  <a:pt x="121790" y="3096882"/>
                </a:lnTo>
                <a:lnTo>
                  <a:pt x="121874" y="3097036"/>
                </a:lnTo>
                <a:lnTo>
                  <a:pt x="120167" y="3097811"/>
                </a:lnTo>
                <a:close/>
              </a:path>
              <a:path w="2830195" h="3338829">
                <a:moveTo>
                  <a:pt x="121874" y="3097036"/>
                </a:moveTo>
                <a:lnTo>
                  <a:pt x="121790" y="3096882"/>
                </a:lnTo>
                <a:lnTo>
                  <a:pt x="122214" y="3096882"/>
                </a:lnTo>
                <a:lnTo>
                  <a:pt x="121874" y="3097036"/>
                </a:lnTo>
                <a:close/>
              </a:path>
              <a:path w="2830195" h="3338829">
                <a:moveTo>
                  <a:pt x="112831" y="3119742"/>
                </a:moveTo>
                <a:lnTo>
                  <a:pt x="110258" y="3113392"/>
                </a:lnTo>
                <a:lnTo>
                  <a:pt x="112661" y="3104502"/>
                </a:lnTo>
                <a:lnTo>
                  <a:pt x="114159" y="3100692"/>
                </a:lnTo>
                <a:lnTo>
                  <a:pt x="117353" y="3099422"/>
                </a:lnTo>
                <a:lnTo>
                  <a:pt x="120167" y="3097811"/>
                </a:lnTo>
                <a:lnTo>
                  <a:pt x="121874" y="3097036"/>
                </a:lnTo>
                <a:lnTo>
                  <a:pt x="123882" y="3100692"/>
                </a:lnTo>
                <a:lnTo>
                  <a:pt x="139549" y="3100692"/>
                </a:lnTo>
                <a:lnTo>
                  <a:pt x="138890" y="3101962"/>
                </a:lnTo>
                <a:lnTo>
                  <a:pt x="134509" y="3103232"/>
                </a:lnTo>
                <a:lnTo>
                  <a:pt x="131852" y="3103232"/>
                </a:lnTo>
                <a:lnTo>
                  <a:pt x="134735" y="3107042"/>
                </a:lnTo>
                <a:lnTo>
                  <a:pt x="132474" y="3112122"/>
                </a:lnTo>
                <a:lnTo>
                  <a:pt x="128150" y="3113392"/>
                </a:lnTo>
                <a:lnTo>
                  <a:pt x="125041" y="3113392"/>
                </a:lnTo>
                <a:lnTo>
                  <a:pt x="122525" y="3114662"/>
                </a:lnTo>
                <a:lnTo>
                  <a:pt x="122186" y="3115932"/>
                </a:lnTo>
                <a:lnTo>
                  <a:pt x="112831" y="3119742"/>
                </a:lnTo>
                <a:close/>
              </a:path>
              <a:path w="2830195" h="3338829">
                <a:moveTo>
                  <a:pt x="5341" y="3108312"/>
                </a:moveTo>
                <a:lnTo>
                  <a:pt x="4635" y="3105772"/>
                </a:lnTo>
                <a:lnTo>
                  <a:pt x="4013" y="3101962"/>
                </a:lnTo>
                <a:lnTo>
                  <a:pt x="3476" y="3098152"/>
                </a:lnTo>
                <a:lnTo>
                  <a:pt x="3956" y="3098152"/>
                </a:lnTo>
                <a:lnTo>
                  <a:pt x="4635" y="3099422"/>
                </a:lnTo>
                <a:lnTo>
                  <a:pt x="28009" y="3099422"/>
                </a:lnTo>
                <a:lnTo>
                  <a:pt x="27840" y="3100692"/>
                </a:lnTo>
                <a:lnTo>
                  <a:pt x="5963" y="3100692"/>
                </a:lnTo>
                <a:lnTo>
                  <a:pt x="6557" y="3103232"/>
                </a:lnTo>
                <a:lnTo>
                  <a:pt x="6133" y="3107042"/>
                </a:lnTo>
                <a:lnTo>
                  <a:pt x="5341" y="3108312"/>
                </a:lnTo>
                <a:close/>
              </a:path>
              <a:path w="2830195" h="3338829">
                <a:moveTo>
                  <a:pt x="109357" y="3101962"/>
                </a:moveTo>
                <a:lnTo>
                  <a:pt x="92085" y="3101962"/>
                </a:lnTo>
                <a:lnTo>
                  <a:pt x="92282" y="3099422"/>
                </a:lnTo>
                <a:lnTo>
                  <a:pt x="92509" y="3098152"/>
                </a:lnTo>
                <a:lnTo>
                  <a:pt x="113480" y="3098152"/>
                </a:lnTo>
                <a:lnTo>
                  <a:pt x="111219" y="3099422"/>
                </a:lnTo>
                <a:lnTo>
                  <a:pt x="107969" y="3099422"/>
                </a:lnTo>
                <a:lnTo>
                  <a:pt x="109357" y="3101962"/>
                </a:lnTo>
                <a:close/>
              </a:path>
              <a:path w="2830195" h="3338829">
                <a:moveTo>
                  <a:pt x="77387" y="3103232"/>
                </a:moveTo>
                <a:lnTo>
                  <a:pt x="69558" y="3103232"/>
                </a:lnTo>
                <a:lnTo>
                  <a:pt x="72780" y="3099422"/>
                </a:lnTo>
                <a:lnTo>
                  <a:pt x="77387" y="3103232"/>
                </a:lnTo>
                <a:close/>
              </a:path>
              <a:path w="2830195" h="3338829">
                <a:moveTo>
                  <a:pt x="15941" y="3104502"/>
                </a:moveTo>
                <a:lnTo>
                  <a:pt x="10825" y="3104502"/>
                </a:lnTo>
                <a:lnTo>
                  <a:pt x="7942" y="3103232"/>
                </a:lnTo>
                <a:lnTo>
                  <a:pt x="5963" y="3100692"/>
                </a:lnTo>
                <a:lnTo>
                  <a:pt x="27840" y="3100692"/>
                </a:lnTo>
                <a:lnTo>
                  <a:pt x="27670" y="3101962"/>
                </a:lnTo>
                <a:lnTo>
                  <a:pt x="27218" y="3101962"/>
                </a:lnTo>
                <a:lnTo>
                  <a:pt x="26624" y="3103232"/>
                </a:lnTo>
                <a:lnTo>
                  <a:pt x="16506" y="3103232"/>
                </a:lnTo>
                <a:lnTo>
                  <a:pt x="15941" y="3104502"/>
                </a:lnTo>
                <a:close/>
              </a:path>
              <a:path w="2830195" h="3338829">
                <a:moveTo>
                  <a:pt x="10336" y="3125093"/>
                </a:moveTo>
                <a:lnTo>
                  <a:pt x="6020" y="3122282"/>
                </a:lnTo>
                <a:lnTo>
                  <a:pt x="8846" y="3115932"/>
                </a:lnTo>
                <a:lnTo>
                  <a:pt x="9496" y="3110852"/>
                </a:lnTo>
                <a:lnTo>
                  <a:pt x="9892" y="3107042"/>
                </a:lnTo>
                <a:lnTo>
                  <a:pt x="11531" y="3104502"/>
                </a:lnTo>
                <a:lnTo>
                  <a:pt x="17523" y="3104502"/>
                </a:lnTo>
                <a:lnTo>
                  <a:pt x="16506" y="3103232"/>
                </a:lnTo>
                <a:lnTo>
                  <a:pt x="26624" y="3103232"/>
                </a:lnTo>
                <a:lnTo>
                  <a:pt x="26031" y="3104502"/>
                </a:lnTo>
                <a:lnTo>
                  <a:pt x="24618" y="3105772"/>
                </a:lnTo>
                <a:lnTo>
                  <a:pt x="20293" y="3105772"/>
                </a:lnTo>
                <a:lnTo>
                  <a:pt x="22583" y="3108312"/>
                </a:lnTo>
                <a:lnTo>
                  <a:pt x="21028" y="3110852"/>
                </a:lnTo>
                <a:lnTo>
                  <a:pt x="21537" y="3115932"/>
                </a:lnTo>
                <a:lnTo>
                  <a:pt x="22837" y="3115932"/>
                </a:lnTo>
                <a:lnTo>
                  <a:pt x="21961" y="3121012"/>
                </a:lnTo>
                <a:lnTo>
                  <a:pt x="19982" y="3124822"/>
                </a:lnTo>
                <a:lnTo>
                  <a:pt x="10288" y="3124822"/>
                </a:lnTo>
                <a:lnTo>
                  <a:pt x="10336" y="3125093"/>
                </a:lnTo>
                <a:close/>
              </a:path>
              <a:path w="2830195" h="3338829">
                <a:moveTo>
                  <a:pt x="170320" y="3117202"/>
                </a:moveTo>
                <a:lnTo>
                  <a:pt x="167804" y="3114662"/>
                </a:lnTo>
                <a:lnTo>
                  <a:pt x="161353" y="3114662"/>
                </a:lnTo>
                <a:lnTo>
                  <a:pt x="158687" y="3110852"/>
                </a:lnTo>
                <a:lnTo>
                  <a:pt x="160717" y="3106487"/>
                </a:lnTo>
                <a:lnTo>
                  <a:pt x="161417" y="3105772"/>
                </a:lnTo>
                <a:lnTo>
                  <a:pt x="161784" y="3104502"/>
                </a:lnTo>
                <a:lnTo>
                  <a:pt x="163169" y="3104502"/>
                </a:lnTo>
                <a:lnTo>
                  <a:pt x="163537" y="3103232"/>
                </a:lnTo>
                <a:lnTo>
                  <a:pt x="169641" y="3103232"/>
                </a:lnTo>
                <a:lnTo>
                  <a:pt x="172807" y="3108312"/>
                </a:lnTo>
                <a:lnTo>
                  <a:pt x="171031" y="3114662"/>
                </a:lnTo>
                <a:lnTo>
                  <a:pt x="167804" y="3114662"/>
                </a:lnTo>
                <a:lnTo>
                  <a:pt x="165556" y="3115932"/>
                </a:lnTo>
                <a:lnTo>
                  <a:pt x="170675" y="3115932"/>
                </a:lnTo>
                <a:lnTo>
                  <a:pt x="170320" y="3117202"/>
                </a:lnTo>
                <a:close/>
              </a:path>
              <a:path w="2830195" h="3338829">
                <a:moveTo>
                  <a:pt x="23204" y="3107042"/>
                </a:moveTo>
                <a:lnTo>
                  <a:pt x="20293" y="3105772"/>
                </a:lnTo>
                <a:lnTo>
                  <a:pt x="24618" y="3105772"/>
                </a:lnTo>
                <a:lnTo>
                  <a:pt x="23204" y="3107042"/>
                </a:lnTo>
                <a:close/>
              </a:path>
              <a:path w="2830195" h="3338829">
                <a:moveTo>
                  <a:pt x="160173" y="3107042"/>
                </a:moveTo>
                <a:lnTo>
                  <a:pt x="161049" y="3105772"/>
                </a:lnTo>
                <a:lnTo>
                  <a:pt x="160717" y="3106487"/>
                </a:lnTo>
                <a:lnTo>
                  <a:pt x="160173" y="3107042"/>
                </a:lnTo>
                <a:close/>
              </a:path>
              <a:path w="2830195" h="3338829">
                <a:moveTo>
                  <a:pt x="38863" y="3127362"/>
                </a:moveTo>
                <a:lnTo>
                  <a:pt x="32767" y="3124800"/>
                </a:lnTo>
                <a:lnTo>
                  <a:pt x="29451" y="3121012"/>
                </a:lnTo>
                <a:lnTo>
                  <a:pt x="28772" y="3118472"/>
                </a:lnTo>
                <a:lnTo>
                  <a:pt x="27303" y="3113392"/>
                </a:lnTo>
                <a:lnTo>
                  <a:pt x="33266" y="3108312"/>
                </a:lnTo>
                <a:lnTo>
                  <a:pt x="38241" y="3112122"/>
                </a:lnTo>
                <a:lnTo>
                  <a:pt x="41378" y="3113392"/>
                </a:lnTo>
                <a:lnTo>
                  <a:pt x="44996" y="3115932"/>
                </a:lnTo>
                <a:lnTo>
                  <a:pt x="43840" y="3124800"/>
                </a:lnTo>
                <a:lnTo>
                  <a:pt x="38863" y="3127362"/>
                </a:lnTo>
                <a:close/>
              </a:path>
              <a:path w="2830195" h="3338829">
                <a:moveTo>
                  <a:pt x="103136" y="3126092"/>
                </a:moveTo>
                <a:lnTo>
                  <a:pt x="89032" y="3126092"/>
                </a:lnTo>
                <a:lnTo>
                  <a:pt x="86742" y="3117202"/>
                </a:lnTo>
                <a:lnTo>
                  <a:pt x="92537" y="3114662"/>
                </a:lnTo>
                <a:lnTo>
                  <a:pt x="89880" y="3113392"/>
                </a:lnTo>
                <a:lnTo>
                  <a:pt x="86912" y="3110852"/>
                </a:lnTo>
                <a:lnTo>
                  <a:pt x="86912" y="3108312"/>
                </a:lnTo>
                <a:lnTo>
                  <a:pt x="107630" y="3108312"/>
                </a:lnTo>
                <a:lnTo>
                  <a:pt x="102055" y="3110852"/>
                </a:lnTo>
                <a:lnTo>
                  <a:pt x="97455" y="3113392"/>
                </a:lnTo>
                <a:lnTo>
                  <a:pt x="105312" y="3114662"/>
                </a:lnTo>
                <a:lnTo>
                  <a:pt x="103136" y="3126092"/>
                </a:lnTo>
                <a:close/>
              </a:path>
              <a:path w="2830195" h="3338829">
                <a:moveTo>
                  <a:pt x="154403" y="3123552"/>
                </a:moveTo>
                <a:lnTo>
                  <a:pt x="148528" y="3122282"/>
                </a:lnTo>
                <a:lnTo>
                  <a:pt x="144091" y="3117202"/>
                </a:lnTo>
                <a:lnTo>
                  <a:pt x="147850" y="3109582"/>
                </a:lnTo>
                <a:lnTo>
                  <a:pt x="153870" y="3110852"/>
                </a:lnTo>
                <a:lnTo>
                  <a:pt x="159442" y="3114662"/>
                </a:lnTo>
                <a:lnTo>
                  <a:pt x="158830" y="3119742"/>
                </a:lnTo>
                <a:lnTo>
                  <a:pt x="154403" y="3123552"/>
                </a:lnTo>
                <a:close/>
              </a:path>
              <a:path w="2830195" h="3338829">
                <a:moveTo>
                  <a:pt x="235780" y="3124822"/>
                </a:moveTo>
                <a:lnTo>
                  <a:pt x="230071" y="3122282"/>
                </a:lnTo>
                <a:lnTo>
                  <a:pt x="228629" y="3115932"/>
                </a:lnTo>
                <a:lnTo>
                  <a:pt x="231066" y="3110852"/>
                </a:lnTo>
                <a:lnTo>
                  <a:pt x="236995" y="3109582"/>
                </a:lnTo>
                <a:lnTo>
                  <a:pt x="243948" y="3112122"/>
                </a:lnTo>
                <a:lnTo>
                  <a:pt x="243750" y="3123552"/>
                </a:lnTo>
                <a:lnTo>
                  <a:pt x="235780" y="3124822"/>
                </a:lnTo>
                <a:close/>
              </a:path>
              <a:path w="2830195" h="3338829">
                <a:moveTo>
                  <a:pt x="83831" y="3112122"/>
                </a:moveTo>
                <a:lnTo>
                  <a:pt x="81033" y="3112122"/>
                </a:lnTo>
                <a:lnTo>
                  <a:pt x="83408" y="3110852"/>
                </a:lnTo>
                <a:lnTo>
                  <a:pt x="83831" y="3112122"/>
                </a:lnTo>
                <a:close/>
              </a:path>
              <a:path w="2830195" h="3338829">
                <a:moveTo>
                  <a:pt x="62690" y="3118472"/>
                </a:moveTo>
                <a:lnTo>
                  <a:pt x="64188" y="3115932"/>
                </a:lnTo>
                <a:lnTo>
                  <a:pt x="64753" y="3114662"/>
                </a:lnTo>
                <a:lnTo>
                  <a:pt x="84679" y="3114662"/>
                </a:lnTo>
                <a:lnTo>
                  <a:pt x="85470" y="3117202"/>
                </a:lnTo>
                <a:lnTo>
                  <a:pt x="64357" y="3117202"/>
                </a:lnTo>
                <a:lnTo>
                  <a:pt x="62690" y="3118472"/>
                </a:lnTo>
                <a:close/>
              </a:path>
              <a:path w="2830195" h="3338829">
                <a:moveTo>
                  <a:pt x="88473" y="3126092"/>
                </a:moveTo>
                <a:lnTo>
                  <a:pt x="65770" y="3126092"/>
                </a:lnTo>
                <a:lnTo>
                  <a:pt x="63057" y="3122282"/>
                </a:lnTo>
                <a:lnTo>
                  <a:pt x="63311" y="3121012"/>
                </a:lnTo>
                <a:lnTo>
                  <a:pt x="64357" y="3117202"/>
                </a:lnTo>
                <a:lnTo>
                  <a:pt x="85470" y="3117202"/>
                </a:lnTo>
                <a:lnTo>
                  <a:pt x="84990" y="3118472"/>
                </a:lnTo>
                <a:lnTo>
                  <a:pt x="83379" y="3121012"/>
                </a:lnTo>
                <a:lnTo>
                  <a:pt x="87930" y="3122282"/>
                </a:lnTo>
                <a:lnTo>
                  <a:pt x="88473" y="3126092"/>
                </a:lnTo>
                <a:close/>
              </a:path>
              <a:path w="2830195" h="3338829">
                <a:moveTo>
                  <a:pt x="125719" y="3123552"/>
                </a:moveTo>
                <a:lnTo>
                  <a:pt x="118653" y="3123552"/>
                </a:lnTo>
                <a:lnTo>
                  <a:pt x="121733" y="3118472"/>
                </a:lnTo>
                <a:lnTo>
                  <a:pt x="125747" y="3122282"/>
                </a:lnTo>
                <a:lnTo>
                  <a:pt x="125719" y="3123552"/>
                </a:lnTo>
                <a:close/>
              </a:path>
              <a:path w="2830195" h="3338829">
                <a:moveTo>
                  <a:pt x="120066" y="3133712"/>
                </a:moveTo>
                <a:lnTo>
                  <a:pt x="113395" y="3132442"/>
                </a:lnTo>
                <a:lnTo>
                  <a:pt x="110085" y="3127362"/>
                </a:lnTo>
                <a:lnTo>
                  <a:pt x="110714" y="3122282"/>
                </a:lnTo>
                <a:lnTo>
                  <a:pt x="115854" y="3119742"/>
                </a:lnTo>
                <a:lnTo>
                  <a:pt x="118710" y="3119742"/>
                </a:lnTo>
                <a:lnTo>
                  <a:pt x="119303" y="3121012"/>
                </a:lnTo>
                <a:lnTo>
                  <a:pt x="118653" y="3123552"/>
                </a:lnTo>
                <a:lnTo>
                  <a:pt x="125719" y="3123552"/>
                </a:lnTo>
                <a:lnTo>
                  <a:pt x="125578" y="3131172"/>
                </a:lnTo>
                <a:lnTo>
                  <a:pt x="123118" y="3132442"/>
                </a:lnTo>
                <a:lnTo>
                  <a:pt x="120066" y="3133712"/>
                </a:lnTo>
                <a:close/>
              </a:path>
              <a:path w="2830195" h="3338829">
                <a:moveTo>
                  <a:pt x="33895" y="3127362"/>
                </a:moveTo>
                <a:lnTo>
                  <a:pt x="20915" y="3127362"/>
                </a:lnTo>
                <a:lnTo>
                  <a:pt x="25239" y="3121012"/>
                </a:lnTo>
                <a:lnTo>
                  <a:pt x="30044" y="3123552"/>
                </a:lnTo>
                <a:lnTo>
                  <a:pt x="32767" y="3124800"/>
                </a:lnTo>
                <a:lnTo>
                  <a:pt x="32856" y="3125093"/>
                </a:lnTo>
                <a:lnTo>
                  <a:pt x="33012" y="3126092"/>
                </a:lnTo>
                <a:lnTo>
                  <a:pt x="33895" y="3127362"/>
                </a:lnTo>
                <a:close/>
              </a:path>
              <a:path w="2830195" h="3338829">
                <a:moveTo>
                  <a:pt x="224333" y="3150222"/>
                </a:moveTo>
                <a:lnTo>
                  <a:pt x="223824" y="3141332"/>
                </a:lnTo>
                <a:lnTo>
                  <a:pt x="224192" y="3140062"/>
                </a:lnTo>
                <a:lnTo>
                  <a:pt x="224192" y="3138792"/>
                </a:lnTo>
                <a:lnTo>
                  <a:pt x="224927" y="3138792"/>
                </a:lnTo>
                <a:lnTo>
                  <a:pt x="220489" y="3137522"/>
                </a:lnTo>
                <a:lnTo>
                  <a:pt x="216956" y="3132442"/>
                </a:lnTo>
                <a:lnTo>
                  <a:pt x="222608" y="3122282"/>
                </a:lnTo>
                <a:lnTo>
                  <a:pt x="232643" y="3126092"/>
                </a:lnTo>
                <a:lnTo>
                  <a:pt x="231767" y="3132442"/>
                </a:lnTo>
                <a:lnTo>
                  <a:pt x="240464" y="3132442"/>
                </a:lnTo>
                <a:lnTo>
                  <a:pt x="242690" y="3134982"/>
                </a:lnTo>
                <a:lnTo>
                  <a:pt x="242554" y="3140062"/>
                </a:lnTo>
                <a:lnTo>
                  <a:pt x="238691" y="3145142"/>
                </a:lnTo>
                <a:lnTo>
                  <a:pt x="233349" y="3148952"/>
                </a:lnTo>
                <a:lnTo>
                  <a:pt x="224333" y="3150222"/>
                </a:lnTo>
                <a:close/>
              </a:path>
              <a:path w="2830195" h="3338829">
                <a:moveTo>
                  <a:pt x="88653" y="3127362"/>
                </a:moveTo>
                <a:lnTo>
                  <a:pt x="55850" y="3127362"/>
                </a:lnTo>
                <a:lnTo>
                  <a:pt x="58296" y="3124835"/>
                </a:lnTo>
                <a:lnTo>
                  <a:pt x="63198" y="3123552"/>
                </a:lnTo>
                <a:lnTo>
                  <a:pt x="65770" y="3126092"/>
                </a:lnTo>
                <a:lnTo>
                  <a:pt x="88473" y="3126092"/>
                </a:lnTo>
                <a:lnTo>
                  <a:pt x="88653" y="3127362"/>
                </a:lnTo>
                <a:close/>
              </a:path>
              <a:path w="2830195" h="3338829">
                <a:moveTo>
                  <a:pt x="23289" y="3159112"/>
                </a:moveTo>
                <a:lnTo>
                  <a:pt x="21193" y="3157265"/>
                </a:lnTo>
                <a:lnTo>
                  <a:pt x="20745" y="3156572"/>
                </a:lnTo>
                <a:lnTo>
                  <a:pt x="20406" y="3156572"/>
                </a:lnTo>
                <a:lnTo>
                  <a:pt x="18965" y="3155302"/>
                </a:lnTo>
                <a:lnTo>
                  <a:pt x="16506" y="3154032"/>
                </a:lnTo>
                <a:lnTo>
                  <a:pt x="15234" y="3145142"/>
                </a:lnTo>
                <a:lnTo>
                  <a:pt x="14301" y="3142602"/>
                </a:lnTo>
                <a:lnTo>
                  <a:pt x="12323" y="3136252"/>
                </a:lnTo>
                <a:lnTo>
                  <a:pt x="10486" y="3131172"/>
                </a:lnTo>
                <a:lnTo>
                  <a:pt x="8903" y="3124822"/>
                </a:lnTo>
                <a:lnTo>
                  <a:pt x="9940" y="3124835"/>
                </a:lnTo>
                <a:lnTo>
                  <a:pt x="10336" y="3125093"/>
                </a:lnTo>
                <a:lnTo>
                  <a:pt x="10514" y="3126092"/>
                </a:lnTo>
                <a:lnTo>
                  <a:pt x="17156" y="3126092"/>
                </a:lnTo>
                <a:lnTo>
                  <a:pt x="20915" y="3127362"/>
                </a:lnTo>
                <a:lnTo>
                  <a:pt x="33895" y="3127362"/>
                </a:lnTo>
                <a:lnTo>
                  <a:pt x="36545" y="3131172"/>
                </a:lnTo>
                <a:lnTo>
                  <a:pt x="40446" y="3132442"/>
                </a:lnTo>
                <a:lnTo>
                  <a:pt x="41463" y="3136252"/>
                </a:lnTo>
                <a:lnTo>
                  <a:pt x="69134" y="3136252"/>
                </a:lnTo>
                <a:lnTo>
                  <a:pt x="68682" y="3137522"/>
                </a:lnTo>
                <a:lnTo>
                  <a:pt x="25155" y="3137522"/>
                </a:lnTo>
                <a:lnTo>
                  <a:pt x="24137" y="3138792"/>
                </a:lnTo>
                <a:lnTo>
                  <a:pt x="22159" y="3138792"/>
                </a:lnTo>
                <a:lnTo>
                  <a:pt x="22781" y="3140062"/>
                </a:lnTo>
                <a:lnTo>
                  <a:pt x="23063" y="3140062"/>
                </a:lnTo>
                <a:lnTo>
                  <a:pt x="22639" y="3141332"/>
                </a:lnTo>
                <a:lnTo>
                  <a:pt x="59778" y="3141332"/>
                </a:lnTo>
                <a:lnTo>
                  <a:pt x="53193" y="3142602"/>
                </a:lnTo>
                <a:lnTo>
                  <a:pt x="35217" y="3142602"/>
                </a:lnTo>
                <a:lnTo>
                  <a:pt x="34878" y="3148952"/>
                </a:lnTo>
                <a:lnTo>
                  <a:pt x="39315" y="3148952"/>
                </a:lnTo>
                <a:lnTo>
                  <a:pt x="42622" y="3151492"/>
                </a:lnTo>
                <a:lnTo>
                  <a:pt x="41534" y="3152762"/>
                </a:lnTo>
                <a:lnTo>
                  <a:pt x="25805" y="3152762"/>
                </a:lnTo>
                <a:lnTo>
                  <a:pt x="23289" y="3159112"/>
                </a:lnTo>
                <a:close/>
              </a:path>
              <a:path w="2830195" h="3338829">
                <a:moveTo>
                  <a:pt x="17156" y="3126092"/>
                </a:moveTo>
                <a:lnTo>
                  <a:pt x="11870" y="3126092"/>
                </a:lnTo>
                <a:lnTo>
                  <a:pt x="10336" y="3125093"/>
                </a:lnTo>
                <a:lnTo>
                  <a:pt x="10288" y="3124822"/>
                </a:lnTo>
                <a:lnTo>
                  <a:pt x="19982" y="3124822"/>
                </a:lnTo>
                <a:lnTo>
                  <a:pt x="17156" y="3126092"/>
                </a:lnTo>
                <a:close/>
              </a:path>
              <a:path w="2830195" h="3338829">
                <a:moveTo>
                  <a:pt x="76426" y="3136252"/>
                </a:moveTo>
                <a:lnTo>
                  <a:pt x="70830" y="3136252"/>
                </a:lnTo>
                <a:lnTo>
                  <a:pt x="70406" y="3134982"/>
                </a:lnTo>
                <a:lnTo>
                  <a:pt x="48642" y="3134982"/>
                </a:lnTo>
                <a:lnTo>
                  <a:pt x="49094" y="3133712"/>
                </a:lnTo>
                <a:lnTo>
                  <a:pt x="49377" y="3132442"/>
                </a:lnTo>
                <a:lnTo>
                  <a:pt x="52062" y="3129902"/>
                </a:lnTo>
                <a:lnTo>
                  <a:pt x="56500" y="3126092"/>
                </a:lnTo>
                <a:lnTo>
                  <a:pt x="55850" y="3127362"/>
                </a:lnTo>
                <a:lnTo>
                  <a:pt x="88653" y="3127362"/>
                </a:lnTo>
                <a:lnTo>
                  <a:pt x="88834" y="3128632"/>
                </a:lnTo>
                <a:lnTo>
                  <a:pt x="88612" y="3128632"/>
                </a:lnTo>
                <a:lnTo>
                  <a:pt x="88442" y="3128912"/>
                </a:lnTo>
                <a:lnTo>
                  <a:pt x="83492" y="3132442"/>
                </a:lnTo>
                <a:lnTo>
                  <a:pt x="81146" y="3133712"/>
                </a:lnTo>
                <a:lnTo>
                  <a:pt x="77302" y="3134982"/>
                </a:lnTo>
                <a:lnTo>
                  <a:pt x="76426" y="3136252"/>
                </a:lnTo>
                <a:close/>
              </a:path>
              <a:path w="2830195" h="3338829">
                <a:moveTo>
                  <a:pt x="88785" y="3128667"/>
                </a:moveTo>
                <a:lnTo>
                  <a:pt x="88612" y="3128632"/>
                </a:lnTo>
                <a:lnTo>
                  <a:pt x="88834" y="3128632"/>
                </a:lnTo>
                <a:close/>
              </a:path>
              <a:path w="2830195" h="3338829">
                <a:moveTo>
                  <a:pt x="95618" y="3142602"/>
                </a:moveTo>
                <a:lnTo>
                  <a:pt x="92169" y="3142602"/>
                </a:lnTo>
                <a:lnTo>
                  <a:pt x="86436" y="3140062"/>
                </a:lnTo>
                <a:lnTo>
                  <a:pt x="85524" y="3133712"/>
                </a:lnTo>
                <a:lnTo>
                  <a:pt x="88442" y="3128912"/>
                </a:lnTo>
                <a:lnTo>
                  <a:pt x="88785" y="3128667"/>
                </a:lnTo>
                <a:lnTo>
                  <a:pt x="94883" y="3129902"/>
                </a:lnTo>
                <a:lnTo>
                  <a:pt x="96070" y="3131172"/>
                </a:lnTo>
                <a:lnTo>
                  <a:pt x="98953" y="3132442"/>
                </a:lnTo>
                <a:lnTo>
                  <a:pt x="98529" y="3140062"/>
                </a:lnTo>
                <a:lnTo>
                  <a:pt x="95618" y="3142602"/>
                </a:lnTo>
                <a:close/>
              </a:path>
              <a:path w="2830195" h="3338829">
                <a:moveTo>
                  <a:pt x="146078" y="3146412"/>
                </a:moveTo>
                <a:lnTo>
                  <a:pt x="142024" y="3143872"/>
                </a:lnTo>
                <a:lnTo>
                  <a:pt x="140615" y="3138792"/>
                </a:lnTo>
                <a:lnTo>
                  <a:pt x="143554" y="3134982"/>
                </a:lnTo>
                <a:lnTo>
                  <a:pt x="149122" y="3131172"/>
                </a:lnTo>
                <a:lnTo>
                  <a:pt x="155509" y="3136252"/>
                </a:lnTo>
                <a:lnTo>
                  <a:pt x="153051" y="3142602"/>
                </a:lnTo>
                <a:lnTo>
                  <a:pt x="161742" y="3142602"/>
                </a:lnTo>
                <a:lnTo>
                  <a:pt x="163000" y="3143872"/>
                </a:lnTo>
                <a:lnTo>
                  <a:pt x="163989" y="3145142"/>
                </a:lnTo>
                <a:lnTo>
                  <a:pt x="151072" y="3145142"/>
                </a:lnTo>
                <a:lnTo>
                  <a:pt x="146078" y="3146412"/>
                </a:lnTo>
                <a:close/>
              </a:path>
              <a:path w="2830195" h="3338829">
                <a:moveTo>
                  <a:pt x="240464" y="3132442"/>
                </a:moveTo>
                <a:lnTo>
                  <a:pt x="233632" y="3132442"/>
                </a:lnTo>
                <a:lnTo>
                  <a:pt x="234253" y="3131172"/>
                </a:lnTo>
                <a:lnTo>
                  <a:pt x="239351" y="3131172"/>
                </a:lnTo>
                <a:lnTo>
                  <a:pt x="240464" y="3132442"/>
                </a:lnTo>
                <a:close/>
              </a:path>
              <a:path w="2830195" h="3338829">
                <a:moveTo>
                  <a:pt x="191829" y="3136252"/>
                </a:moveTo>
                <a:lnTo>
                  <a:pt x="177132" y="3136252"/>
                </a:lnTo>
                <a:lnTo>
                  <a:pt x="177866" y="3134982"/>
                </a:lnTo>
                <a:lnTo>
                  <a:pt x="178997" y="3134982"/>
                </a:lnTo>
                <a:lnTo>
                  <a:pt x="180241" y="3133712"/>
                </a:lnTo>
                <a:lnTo>
                  <a:pt x="181597" y="3133712"/>
                </a:lnTo>
                <a:lnTo>
                  <a:pt x="187505" y="3132442"/>
                </a:lnTo>
                <a:lnTo>
                  <a:pt x="191829" y="3136252"/>
                </a:lnTo>
                <a:close/>
              </a:path>
              <a:path w="2830195" h="3338829">
                <a:moveTo>
                  <a:pt x="69586" y="3136252"/>
                </a:moveTo>
                <a:lnTo>
                  <a:pt x="41463" y="3136252"/>
                </a:lnTo>
                <a:lnTo>
                  <a:pt x="42905" y="3134982"/>
                </a:lnTo>
                <a:lnTo>
                  <a:pt x="44770" y="3133712"/>
                </a:lnTo>
                <a:lnTo>
                  <a:pt x="46664" y="3134982"/>
                </a:lnTo>
                <a:lnTo>
                  <a:pt x="70406" y="3134982"/>
                </a:lnTo>
                <a:lnTo>
                  <a:pt x="69586" y="3136252"/>
                </a:lnTo>
                <a:close/>
              </a:path>
              <a:path w="2830195" h="3338829">
                <a:moveTo>
                  <a:pt x="166956" y="3147682"/>
                </a:moveTo>
                <a:lnTo>
                  <a:pt x="163621" y="3140062"/>
                </a:lnTo>
                <a:lnTo>
                  <a:pt x="169557" y="3134982"/>
                </a:lnTo>
                <a:lnTo>
                  <a:pt x="171535" y="3133712"/>
                </a:lnTo>
                <a:lnTo>
                  <a:pt x="173966" y="3133712"/>
                </a:lnTo>
                <a:lnTo>
                  <a:pt x="174814" y="3134982"/>
                </a:lnTo>
                <a:lnTo>
                  <a:pt x="175605" y="3134982"/>
                </a:lnTo>
                <a:lnTo>
                  <a:pt x="176396" y="3136252"/>
                </a:lnTo>
                <a:lnTo>
                  <a:pt x="191829" y="3136252"/>
                </a:lnTo>
                <a:lnTo>
                  <a:pt x="193271" y="3137522"/>
                </a:lnTo>
                <a:lnTo>
                  <a:pt x="191320" y="3143872"/>
                </a:lnTo>
                <a:lnTo>
                  <a:pt x="189087" y="3145142"/>
                </a:lnTo>
                <a:lnTo>
                  <a:pt x="198471" y="3145142"/>
                </a:lnTo>
                <a:lnTo>
                  <a:pt x="198899" y="3146412"/>
                </a:lnTo>
                <a:lnTo>
                  <a:pt x="175436" y="3146412"/>
                </a:lnTo>
                <a:lnTo>
                  <a:pt x="166956" y="3147682"/>
                </a:lnTo>
                <a:close/>
              </a:path>
              <a:path w="2830195" h="3338829">
                <a:moveTo>
                  <a:pt x="136333" y="3147682"/>
                </a:moveTo>
                <a:lnTo>
                  <a:pt x="131316" y="3147682"/>
                </a:lnTo>
                <a:lnTo>
                  <a:pt x="127728" y="3143872"/>
                </a:lnTo>
                <a:lnTo>
                  <a:pt x="128330" y="3138792"/>
                </a:lnTo>
                <a:lnTo>
                  <a:pt x="131915" y="3134982"/>
                </a:lnTo>
                <a:lnTo>
                  <a:pt x="137279" y="3134982"/>
                </a:lnTo>
                <a:lnTo>
                  <a:pt x="140338" y="3138792"/>
                </a:lnTo>
                <a:lnTo>
                  <a:pt x="139681" y="3143872"/>
                </a:lnTo>
                <a:lnTo>
                  <a:pt x="136333" y="3147682"/>
                </a:lnTo>
                <a:close/>
              </a:path>
              <a:path w="2830195" h="3338829">
                <a:moveTo>
                  <a:pt x="67325" y="3145142"/>
                </a:moveTo>
                <a:lnTo>
                  <a:pt x="59778" y="3141332"/>
                </a:lnTo>
                <a:lnTo>
                  <a:pt x="22639" y="3141332"/>
                </a:lnTo>
                <a:lnTo>
                  <a:pt x="23600" y="3140062"/>
                </a:lnTo>
                <a:lnTo>
                  <a:pt x="26427" y="3140062"/>
                </a:lnTo>
                <a:lnTo>
                  <a:pt x="25155" y="3137522"/>
                </a:lnTo>
                <a:lnTo>
                  <a:pt x="69190" y="3137522"/>
                </a:lnTo>
                <a:lnTo>
                  <a:pt x="69501" y="3136252"/>
                </a:lnTo>
                <a:lnTo>
                  <a:pt x="67325" y="3145142"/>
                </a:lnTo>
                <a:close/>
              </a:path>
              <a:path w="2830195" h="3338829">
                <a:moveTo>
                  <a:pt x="161742" y="3142602"/>
                </a:moveTo>
                <a:lnTo>
                  <a:pt x="153051" y="3142602"/>
                </a:lnTo>
                <a:lnTo>
                  <a:pt x="155962" y="3140062"/>
                </a:lnTo>
                <a:lnTo>
                  <a:pt x="160484" y="3141332"/>
                </a:lnTo>
                <a:lnTo>
                  <a:pt x="161742" y="3142602"/>
                </a:lnTo>
                <a:close/>
              </a:path>
              <a:path w="2830195" h="3338829">
                <a:moveTo>
                  <a:pt x="112039" y="3159112"/>
                </a:moveTo>
                <a:lnTo>
                  <a:pt x="109523" y="3151492"/>
                </a:lnTo>
                <a:lnTo>
                  <a:pt x="108054" y="3143872"/>
                </a:lnTo>
                <a:lnTo>
                  <a:pt x="120434" y="3141332"/>
                </a:lnTo>
                <a:lnTo>
                  <a:pt x="122016" y="3148952"/>
                </a:lnTo>
                <a:lnTo>
                  <a:pt x="123422" y="3156572"/>
                </a:lnTo>
                <a:lnTo>
                  <a:pt x="122384" y="3156572"/>
                </a:lnTo>
                <a:lnTo>
                  <a:pt x="120558" y="3158181"/>
                </a:lnTo>
                <a:lnTo>
                  <a:pt x="112039" y="3159112"/>
                </a:lnTo>
                <a:close/>
              </a:path>
              <a:path w="2830195" h="3338829">
                <a:moveTo>
                  <a:pt x="37478" y="3143872"/>
                </a:moveTo>
                <a:lnTo>
                  <a:pt x="35217" y="3142602"/>
                </a:lnTo>
                <a:lnTo>
                  <a:pt x="39569" y="3142602"/>
                </a:lnTo>
                <a:lnTo>
                  <a:pt x="37478" y="3143872"/>
                </a:lnTo>
                <a:close/>
              </a:path>
              <a:path w="2830195" h="3338829">
                <a:moveTo>
                  <a:pt x="44742" y="3148952"/>
                </a:moveTo>
                <a:lnTo>
                  <a:pt x="40417" y="3146412"/>
                </a:lnTo>
                <a:lnTo>
                  <a:pt x="39569" y="3142602"/>
                </a:lnTo>
                <a:lnTo>
                  <a:pt x="52486" y="3142602"/>
                </a:lnTo>
                <a:lnTo>
                  <a:pt x="49801" y="3145142"/>
                </a:lnTo>
                <a:lnTo>
                  <a:pt x="49236" y="3146412"/>
                </a:lnTo>
                <a:lnTo>
                  <a:pt x="44742" y="3148952"/>
                </a:lnTo>
                <a:close/>
              </a:path>
              <a:path w="2830195" h="3338829">
                <a:moveTo>
                  <a:pt x="51497" y="3143872"/>
                </a:moveTo>
                <a:lnTo>
                  <a:pt x="52486" y="3142602"/>
                </a:lnTo>
                <a:lnTo>
                  <a:pt x="53193" y="3142602"/>
                </a:lnTo>
                <a:lnTo>
                  <a:pt x="51497" y="3143872"/>
                </a:lnTo>
                <a:close/>
              </a:path>
              <a:path w="2830195" h="3338829">
                <a:moveTo>
                  <a:pt x="154012" y="3156572"/>
                </a:moveTo>
                <a:lnTo>
                  <a:pt x="149546" y="3150222"/>
                </a:lnTo>
                <a:lnTo>
                  <a:pt x="151072" y="3145142"/>
                </a:lnTo>
                <a:lnTo>
                  <a:pt x="163989" y="3145142"/>
                </a:lnTo>
                <a:lnTo>
                  <a:pt x="164271" y="3147682"/>
                </a:lnTo>
                <a:lnTo>
                  <a:pt x="163791" y="3147682"/>
                </a:lnTo>
                <a:lnTo>
                  <a:pt x="163282" y="3151492"/>
                </a:lnTo>
                <a:lnTo>
                  <a:pt x="162689" y="3151492"/>
                </a:lnTo>
                <a:lnTo>
                  <a:pt x="161953" y="3152762"/>
                </a:lnTo>
                <a:lnTo>
                  <a:pt x="160851" y="3154032"/>
                </a:lnTo>
                <a:lnTo>
                  <a:pt x="154012" y="3156572"/>
                </a:lnTo>
                <a:close/>
              </a:path>
              <a:path w="2830195" h="3338829">
                <a:moveTo>
                  <a:pt x="39315" y="3148952"/>
                </a:moveTo>
                <a:lnTo>
                  <a:pt x="34878" y="3148952"/>
                </a:lnTo>
                <a:lnTo>
                  <a:pt x="36008" y="3146412"/>
                </a:lnTo>
                <a:lnTo>
                  <a:pt x="39315" y="3148952"/>
                </a:lnTo>
                <a:close/>
              </a:path>
              <a:path w="2830195" h="3338829">
                <a:moveTo>
                  <a:pt x="184169" y="3147682"/>
                </a:moveTo>
                <a:lnTo>
                  <a:pt x="181965" y="3146412"/>
                </a:lnTo>
                <a:lnTo>
                  <a:pt x="188154" y="3146412"/>
                </a:lnTo>
                <a:lnTo>
                  <a:pt x="184169" y="3147682"/>
                </a:lnTo>
                <a:close/>
              </a:path>
              <a:path w="2830195" h="3338829">
                <a:moveTo>
                  <a:pt x="193525" y="3157842"/>
                </a:moveTo>
                <a:lnTo>
                  <a:pt x="188151" y="3157842"/>
                </a:lnTo>
                <a:lnTo>
                  <a:pt x="184809" y="3154032"/>
                </a:lnTo>
                <a:lnTo>
                  <a:pt x="184482" y="3148952"/>
                </a:lnTo>
                <a:lnTo>
                  <a:pt x="188154" y="3146412"/>
                </a:lnTo>
                <a:lnTo>
                  <a:pt x="198899" y="3146412"/>
                </a:lnTo>
                <a:lnTo>
                  <a:pt x="201891" y="3155302"/>
                </a:lnTo>
                <a:lnTo>
                  <a:pt x="193525" y="3157842"/>
                </a:lnTo>
                <a:close/>
              </a:path>
              <a:path w="2830195" h="3338829">
                <a:moveTo>
                  <a:pt x="98020" y="3170542"/>
                </a:moveTo>
                <a:lnTo>
                  <a:pt x="87746" y="3169361"/>
                </a:lnTo>
                <a:lnTo>
                  <a:pt x="87449" y="3168002"/>
                </a:lnTo>
                <a:lnTo>
                  <a:pt x="86351" y="3167781"/>
                </a:lnTo>
                <a:lnTo>
                  <a:pt x="84340" y="3162922"/>
                </a:lnTo>
                <a:lnTo>
                  <a:pt x="79196" y="3148952"/>
                </a:lnTo>
                <a:lnTo>
                  <a:pt x="90417" y="3147682"/>
                </a:lnTo>
                <a:lnTo>
                  <a:pt x="92452" y="3148952"/>
                </a:lnTo>
                <a:lnTo>
                  <a:pt x="94346" y="3150222"/>
                </a:lnTo>
                <a:lnTo>
                  <a:pt x="101087" y="3150222"/>
                </a:lnTo>
                <a:lnTo>
                  <a:pt x="104775" y="3151492"/>
                </a:lnTo>
                <a:lnTo>
                  <a:pt x="104832" y="3161652"/>
                </a:lnTo>
                <a:lnTo>
                  <a:pt x="98020" y="3170542"/>
                </a:lnTo>
                <a:close/>
              </a:path>
              <a:path w="2830195" h="3338829">
                <a:moveTo>
                  <a:pt x="163904" y="3148952"/>
                </a:moveTo>
                <a:lnTo>
                  <a:pt x="163791" y="3147682"/>
                </a:lnTo>
                <a:lnTo>
                  <a:pt x="164271" y="3147682"/>
                </a:lnTo>
                <a:lnTo>
                  <a:pt x="163904" y="3148952"/>
                </a:lnTo>
                <a:close/>
              </a:path>
              <a:path w="2830195" h="3338829">
                <a:moveTo>
                  <a:pt x="180297" y="3166732"/>
                </a:moveTo>
                <a:lnTo>
                  <a:pt x="165939" y="3165462"/>
                </a:lnTo>
                <a:lnTo>
                  <a:pt x="167635" y="3148952"/>
                </a:lnTo>
                <a:lnTo>
                  <a:pt x="179562" y="3147682"/>
                </a:lnTo>
                <a:lnTo>
                  <a:pt x="181427" y="3156572"/>
                </a:lnTo>
                <a:lnTo>
                  <a:pt x="181654" y="3157842"/>
                </a:lnTo>
                <a:lnTo>
                  <a:pt x="179308" y="3157842"/>
                </a:lnTo>
                <a:lnTo>
                  <a:pt x="180325" y="3159112"/>
                </a:lnTo>
                <a:lnTo>
                  <a:pt x="181343" y="3159112"/>
                </a:lnTo>
                <a:lnTo>
                  <a:pt x="180297" y="3166732"/>
                </a:lnTo>
                <a:close/>
              </a:path>
              <a:path w="2830195" h="3338829">
                <a:moveTo>
                  <a:pt x="101087" y="3150222"/>
                </a:moveTo>
                <a:lnTo>
                  <a:pt x="96070" y="3150222"/>
                </a:lnTo>
                <a:lnTo>
                  <a:pt x="97398" y="3148952"/>
                </a:lnTo>
                <a:lnTo>
                  <a:pt x="101087" y="3150222"/>
                </a:lnTo>
                <a:close/>
              </a:path>
              <a:path w="2830195" h="3338829">
                <a:moveTo>
                  <a:pt x="27570" y="3155626"/>
                </a:moveTo>
                <a:lnTo>
                  <a:pt x="28292" y="3152762"/>
                </a:lnTo>
                <a:lnTo>
                  <a:pt x="41534" y="3152762"/>
                </a:lnTo>
                <a:lnTo>
                  <a:pt x="40446" y="3154032"/>
                </a:lnTo>
                <a:lnTo>
                  <a:pt x="28377" y="3154032"/>
                </a:lnTo>
                <a:lnTo>
                  <a:pt x="27570" y="3155626"/>
                </a:lnTo>
                <a:close/>
              </a:path>
              <a:path w="2830195" h="3338829">
                <a:moveTo>
                  <a:pt x="27331" y="3156572"/>
                </a:moveTo>
                <a:lnTo>
                  <a:pt x="27570" y="3155626"/>
                </a:lnTo>
                <a:lnTo>
                  <a:pt x="28377" y="3154032"/>
                </a:lnTo>
                <a:lnTo>
                  <a:pt x="27331" y="3156572"/>
                </a:lnTo>
                <a:close/>
              </a:path>
              <a:path w="2830195" h="3338829">
                <a:moveTo>
                  <a:pt x="27812" y="3156572"/>
                </a:moveTo>
                <a:lnTo>
                  <a:pt x="27331" y="3156572"/>
                </a:lnTo>
                <a:lnTo>
                  <a:pt x="28377" y="3154032"/>
                </a:lnTo>
                <a:lnTo>
                  <a:pt x="40446" y="3154032"/>
                </a:lnTo>
                <a:lnTo>
                  <a:pt x="40601" y="3155302"/>
                </a:lnTo>
                <a:lnTo>
                  <a:pt x="28349" y="3155302"/>
                </a:lnTo>
                <a:lnTo>
                  <a:pt x="27812" y="3156572"/>
                </a:lnTo>
                <a:close/>
              </a:path>
              <a:path w="2830195" h="3338829">
                <a:moveTo>
                  <a:pt x="40757" y="3156572"/>
                </a:moveTo>
                <a:lnTo>
                  <a:pt x="28320" y="3156572"/>
                </a:lnTo>
                <a:lnTo>
                  <a:pt x="28349" y="3155302"/>
                </a:lnTo>
                <a:lnTo>
                  <a:pt x="40601" y="3155302"/>
                </a:lnTo>
                <a:lnTo>
                  <a:pt x="40757" y="3156572"/>
                </a:lnTo>
                <a:close/>
              </a:path>
              <a:path w="2830195" h="3338829">
                <a:moveTo>
                  <a:pt x="60351" y="3159112"/>
                </a:moveTo>
                <a:lnTo>
                  <a:pt x="47879" y="3159112"/>
                </a:lnTo>
                <a:lnTo>
                  <a:pt x="52151" y="3155302"/>
                </a:lnTo>
                <a:lnTo>
                  <a:pt x="57821" y="3156572"/>
                </a:lnTo>
                <a:lnTo>
                  <a:pt x="60351" y="3159112"/>
                </a:lnTo>
                <a:close/>
              </a:path>
              <a:path w="2830195" h="3338829">
                <a:moveTo>
                  <a:pt x="31034" y="3169272"/>
                </a:moveTo>
                <a:lnTo>
                  <a:pt x="25918" y="3165462"/>
                </a:lnTo>
                <a:lnTo>
                  <a:pt x="24702" y="3164192"/>
                </a:lnTo>
                <a:lnTo>
                  <a:pt x="24702" y="3162922"/>
                </a:lnTo>
                <a:lnTo>
                  <a:pt x="24448" y="3160382"/>
                </a:lnTo>
                <a:lnTo>
                  <a:pt x="25805" y="3159112"/>
                </a:lnTo>
                <a:lnTo>
                  <a:pt x="27570" y="3155626"/>
                </a:lnTo>
                <a:lnTo>
                  <a:pt x="27331" y="3156572"/>
                </a:lnTo>
                <a:lnTo>
                  <a:pt x="40757" y="3156572"/>
                </a:lnTo>
                <a:lnTo>
                  <a:pt x="41067" y="3159112"/>
                </a:lnTo>
                <a:lnTo>
                  <a:pt x="60351" y="3159112"/>
                </a:lnTo>
                <a:lnTo>
                  <a:pt x="61616" y="3160382"/>
                </a:lnTo>
                <a:lnTo>
                  <a:pt x="60646" y="3164918"/>
                </a:lnTo>
                <a:lnTo>
                  <a:pt x="60428" y="3165462"/>
                </a:lnTo>
                <a:lnTo>
                  <a:pt x="38100" y="3165462"/>
                </a:lnTo>
                <a:lnTo>
                  <a:pt x="35612" y="3168002"/>
                </a:lnTo>
                <a:lnTo>
                  <a:pt x="31034" y="3169272"/>
                </a:lnTo>
                <a:close/>
              </a:path>
              <a:path w="2830195" h="3338829">
                <a:moveTo>
                  <a:pt x="23204" y="3165462"/>
                </a:moveTo>
                <a:lnTo>
                  <a:pt x="21904" y="3162922"/>
                </a:lnTo>
                <a:lnTo>
                  <a:pt x="20679" y="3160350"/>
                </a:lnTo>
                <a:lnTo>
                  <a:pt x="19502" y="3156572"/>
                </a:lnTo>
                <a:lnTo>
                  <a:pt x="20406" y="3156572"/>
                </a:lnTo>
                <a:lnTo>
                  <a:pt x="21193" y="3157265"/>
                </a:lnTo>
                <a:lnTo>
                  <a:pt x="21565" y="3157842"/>
                </a:lnTo>
                <a:lnTo>
                  <a:pt x="22498" y="3159112"/>
                </a:lnTo>
                <a:lnTo>
                  <a:pt x="24399" y="3160350"/>
                </a:lnTo>
                <a:lnTo>
                  <a:pt x="24476" y="3161652"/>
                </a:lnTo>
                <a:lnTo>
                  <a:pt x="24604" y="3163089"/>
                </a:lnTo>
                <a:lnTo>
                  <a:pt x="23204" y="3165462"/>
                </a:lnTo>
                <a:close/>
              </a:path>
              <a:path w="2830195" h="3338829">
                <a:moveTo>
                  <a:pt x="47879" y="3159112"/>
                </a:moveTo>
                <a:lnTo>
                  <a:pt x="41067" y="3159112"/>
                </a:lnTo>
                <a:lnTo>
                  <a:pt x="43187" y="3157842"/>
                </a:lnTo>
                <a:lnTo>
                  <a:pt x="46551" y="3156572"/>
                </a:lnTo>
                <a:lnTo>
                  <a:pt x="47879" y="3159112"/>
                </a:lnTo>
                <a:close/>
              </a:path>
              <a:path w="2830195" h="3338829">
                <a:moveTo>
                  <a:pt x="120558" y="3158181"/>
                </a:moveTo>
                <a:lnTo>
                  <a:pt x="122384" y="3156572"/>
                </a:lnTo>
                <a:lnTo>
                  <a:pt x="123422" y="3156572"/>
                </a:lnTo>
                <a:lnTo>
                  <a:pt x="123656" y="3157842"/>
                </a:lnTo>
                <a:lnTo>
                  <a:pt x="120558" y="3158181"/>
                </a:lnTo>
                <a:close/>
              </a:path>
              <a:path w="2830195" h="3338829">
                <a:moveTo>
                  <a:pt x="146776" y="3166732"/>
                </a:moveTo>
                <a:lnTo>
                  <a:pt x="119812" y="3166732"/>
                </a:lnTo>
                <a:lnTo>
                  <a:pt x="118059" y="3160382"/>
                </a:lnTo>
                <a:lnTo>
                  <a:pt x="120558" y="3158181"/>
                </a:lnTo>
                <a:lnTo>
                  <a:pt x="123656" y="3157842"/>
                </a:lnTo>
                <a:lnTo>
                  <a:pt x="123422" y="3156572"/>
                </a:lnTo>
                <a:lnTo>
                  <a:pt x="129139" y="3156572"/>
                </a:lnTo>
                <a:lnTo>
                  <a:pt x="131654" y="3159112"/>
                </a:lnTo>
                <a:lnTo>
                  <a:pt x="133350" y="3160382"/>
                </a:lnTo>
                <a:lnTo>
                  <a:pt x="136007" y="3161652"/>
                </a:lnTo>
                <a:lnTo>
                  <a:pt x="147030" y="3161652"/>
                </a:lnTo>
                <a:lnTo>
                  <a:pt x="146776" y="3166732"/>
                </a:lnTo>
                <a:close/>
              </a:path>
              <a:path w="2830195" h="3338829">
                <a:moveTo>
                  <a:pt x="147030" y="3161652"/>
                </a:moveTo>
                <a:lnTo>
                  <a:pt x="136007" y="3161652"/>
                </a:lnTo>
                <a:lnTo>
                  <a:pt x="136600" y="3160382"/>
                </a:lnTo>
                <a:lnTo>
                  <a:pt x="142508" y="3160382"/>
                </a:lnTo>
                <a:lnTo>
                  <a:pt x="147030" y="3161652"/>
                </a:lnTo>
                <a:close/>
              </a:path>
              <a:path w="2830195" h="3338829">
                <a:moveTo>
                  <a:pt x="191772" y="3174352"/>
                </a:moveTo>
                <a:lnTo>
                  <a:pt x="186824" y="3173082"/>
                </a:lnTo>
                <a:lnTo>
                  <a:pt x="183392" y="3170542"/>
                </a:lnTo>
                <a:lnTo>
                  <a:pt x="182694" y="3165462"/>
                </a:lnTo>
                <a:lnTo>
                  <a:pt x="185950" y="3161652"/>
                </a:lnTo>
                <a:lnTo>
                  <a:pt x="192066" y="3161652"/>
                </a:lnTo>
                <a:lnTo>
                  <a:pt x="195793" y="3165462"/>
                </a:lnTo>
                <a:lnTo>
                  <a:pt x="196054" y="3170542"/>
                </a:lnTo>
                <a:lnTo>
                  <a:pt x="191772" y="3174352"/>
                </a:lnTo>
                <a:close/>
              </a:path>
              <a:path w="2830195" h="3338829">
                <a:moveTo>
                  <a:pt x="125041" y="3174352"/>
                </a:moveTo>
                <a:lnTo>
                  <a:pt x="124194" y="3172115"/>
                </a:lnTo>
                <a:lnTo>
                  <a:pt x="124334" y="3171812"/>
                </a:lnTo>
                <a:lnTo>
                  <a:pt x="123977" y="3171540"/>
                </a:lnTo>
                <a:lnTo>
                  <a:pt x="123118" y="3169272"/>
                </a:lnTo>
                <a:lnTo>
                  <a:pt x="121932" y="3168002"/>
                </a:lnTo>
                <a:lnTo>
                  <a:pt x="120942" y="3166732"/>
                </a:lnTo>
                <a:lnTo>
                  <a:pt x="146776" y="3166732"/>
                </a:lnTo>
                <a:lnTo>
                  <a:pt x="151976" y="3162922"/>
                </a:lnTo>
                <a:lnTo>
                  <a:pt x="157459" y="3166732"/>
                </a:lnTo>
                <a:lnTo>
                  <a:pt x="157442" y="3170542"/>
                </a:lnTo>
                <a:lnTo>
                  <a:pt x="124136" y="3170542"/>
                </a:lnTo>
                <a:lnTo>
                  <a:pt x="125041" y="3174352"/>
                </a:lnTo>
                <a:close/>
              </a:path>
              <a:path w="2830195" h="3338829">
                <a:moveTo>
                  <a:pt x="219317" y="3176892"/>
                </a:moveTo>
                <a:lnTo>
                  <a:pt x="214130" y="3175622"/>
                </a:lnTo>
                <a:lnTo>
                  <a:pt x="210413" y="3170542"/>
                </a:lnTo>
                <a:lnTo>
                  <a:pt x="211829" y="3165462"/>
                </a:lnTo>
                <a:lnTo>
                  <a:pt x="216558" y="3162922"/>
                </a:lnTo>
                <a:lnTo>
                  <a:pt x="222778" y="3165462"/>
                </a:lnTo>
                <a:lnTo>
                  <a:pt x="224793" y="3169272"/>
                </a:lnTo>
                <a:lnTo>
                  <a:pt x="223255" y="3174352"/>
                </a:lnTo>
                <a:lnTo>
                  <a:pt x="219317" y="3176892"/>
                </a:lnTo>
                <a:close/>
              </a:path>
              <a:path w="2830195" h="3338829">
                <a:moveTo>
                  <a:pt x="60881" y="3165462"/>
                </a:moveTo>
                <a:lnTo>
                  <a:pt x="60530" y="3165462"/>
                </a:lnTo>
                <a:lnTo>
                  <a:pt x="60646" y="3164918"/>
                </a:lnTo>
                <a:lnTo>
                  <a:pt x="60937" y="3164192"/>
                </a:lnTo>
                <a:lnTo>
                  <a:pt x="60881" y="3165462"/>
                </a:lnTo>
                <a:close/>
              </a:path>
              <a:path w="2830195" h="3338829">
                <a:moveTo>
                  <a:pt x="44600" y="3171812"/>
                </a:moveTo>
                <a:lnTo>
                  <a:pt x="39513" y="3170542"/>
                </a:lnTo>
                <a:lnTo>
                  <a:pt x="38241" y="3166732"/>
                </a:lnTo>
                <a:lnTo>
                  <a:pt x="38100" y="3165462"/>
                </a:lnTo>
                <a:lnTo>
                  <a:pt x="60428" y="3165462"/>
                </a:lnTo>
                <a:lnTo>
                  <a:pt x="58902" y="3168002"/>
                </a:lnTo>
                <a:lnTo>
                  <a:pt x="57828" y="3169272"/>
                </a:lnTo>
                <a:lnTo>
                  <a:pt x="46720" y="3169272"/>
                </a:lnTo>
                <a:lnTo>
                  <a:pt x="46098" y="3170542"/>
                </a:lnTo>
                <a:lnTo>
                  <a:pt x="42707" y="3170542"/>
                </a:lnTo>
                <a:lnTo>
                  <a:pt x="44600" y="3171812"/>
                </a:lnTo>
                <a:close/>
              </a:path>
              <a:path w="2830195" h="3338829">
                <a:moveTo>
                  <a:pt x="60259" y="3166732"/>
                </a:moveTo>
                <a:lnTo>
                  <a:pt x="60530" y="3165462"/>
                </a:lnTo>
                <a:lnTo>
                  <a:pt x="60259" y="3166732"/>
                </a:lnTo>
                <a:close/>
              </a:path>
              <a:path w="2830195" h="3338829">
                <a:moveTo>
                  <a:pt x="89111" y="3175622"/>
                </a:moveTo>
                <a:lnTo>
                  <a:pt x="62690" y="3175622"/>
                </a:lnTo>
                <a:lnTo>
                  <a:pt x="64725" y="3173082"/>
                </a:lnTo>
                <a:lnTo>
                  <a:pt x="63707" y="3173082"/>
                </a:lnTo>
                <a:lnTo>
                  <a:pt x="64725" y="3170542"/>
                </a:lnTo>
                <a:lnTo>
                  <a:pt x="65601" y="3169272"/>
                </a:lnTo>
                <a:lnTo>
                  <a:pt x="65968" y="3168002"/>
                </a:lnTo>
                <a:lnTo>
                  <a:pt x="72526" y="3165462"/>
                </a:lnTo>
                <a:lnTo>
                  <a:pt x="76200" y="3166732"/>
                </a:lnTo>
                <a:lnTo>
                  <a:pt x="76991" y="3170542"/>
                </a:lnTo>
                <a:lnTo>
                  <a:pt x="88003" y="3170542"/>
                </a:lnTo>
                <a:lnTo>
                  <a:pt x="89111" y="3175622"/>
                </a:lnTo>
                <a:close/>
              </a:path>
              <a:path w="2830195" h="3338829">
                <a:moveTo>
                  <a:pt x="88003" y="3170542"/>
                </a:moveTo>
                <a:lnTo>
                  <a:pt x="76991" y="3170542"/>
                </a:lnTo>
                <a:lnTo>
                  <a:pt x="81146" y="3166732"/>
                </a:lnTo>
                <a:lnTo>
                  <a:pt x="86351" y="3167781"/>
                </a:lnTo>
                <a:lnTo>
                  <a:pt x="86968" y="3169272"/>
                </a:lnTo>
                <a:lnTo>
                  <a:pt x="87746" y="3169361"/>
                </a:lnTo>
                <a:lnTo>
                  <a:pt x="88003" y="3170542"/>
                </a:lnTo>
                <a:close/>
              </a:path>
              <a:path w="2830195" h="3338829">
                <a:moveTo>
                  <a:pt x="118681" y="3179432"/>
                </a:moveTo>
                <a:lnTo>
                  <a:pt x="115600" y="3179432"/>
                </a:lnTo>
                <a:lnTo>
                  <a:pt x="111353" y="3175622"/>
                </a:lnTo>
                <a:lnTo>
                  <a:pt x="111403" y="3170542"/>
                </a:lnTo>
                <a:lnTo>
                  <a:pt x="114718" y="3166732"/>
                </a:lnTo>
                <a:lnTo>
                  <a:pt x="120264" y="3166732"/>
                </a:lnTo>
                <a:lnTo>
                  <a:pt x="122666" y="3170542"/>
                </a:lnTo>
                <a:lnTo>
                  <a:pt x="123977" y="3171540"/>
                </a:lnTo>
                <a:lnTo>
                  <a:pt x="124194" y="3172115"/>
                </a:lnTo>
                <a:lnTo>
                  <a:pt x="122581" y="3175622"/>
                </a:lnTo>
                <a:lnTo>
                  <a:pt x="121225" y="3178162"/>
                </a:lnTo>
                <a:lnTo>
                  <a:pt x="118681" y="3179432"/>
                </a:lnTo>
                <a:close/>
              </a:path>
              <a:path w="2830195" h="3338829">
                <a:moveTo>
                  <a:pt x="289906" y="3176892"/>
                </a:moveTo>
                <a:lnTo>
                  <a:pt x="272863" y="3176892"/>
                </a:lnTo>
                <a:lnTo>
                  <a:pt x="273428" y="3175622"/>
                </a:lnTo>
                <a:lnTo>
                  <a:pt x="273061" y="3175622"/>
                </a:lnTo>
                <a:lnTo>
                  <a:pt x="273852" y="3170542"/>
                </a:lnTo>
                <a:lnTo>
                  <a:pt x="281116" y="3168002"/>
                </a:lnTo>
                <a:lnTo>
                  <a:pt x="285666" y="3171812"/>
                </a:lnTo>
                <a:lnTo>
                  <a:pt x="289906" y="3176892"/>
                </a:lnTo>
                <a:close/>
              </a:path>
              <a:path w="2830195" h="3338829">
                <a:moveTo>
                  <a:pt x="82955" y="3185782"/>
                </a:moveTo>
                <a:lnTo>
                  <a:pt x="77557" y="3180702"/>
                </a:lnTo>
                <a:lnTo>
                  <a:pt x="47710" y="3180702"/>
                </a:lnTo>
                <a:lnTo>
                  <a:pt x="47540" y="3175622"/>
                </a:lnTo>
                <a:lnTo>
                  <a:pt x="51186" y="3171812"/>
                </a:lnTo>
                <a:lnTo>
                  <a:pt x="49999" y="3171812"/>
                </a:lnTo>
                <a:lnTo>
                  <a:pt x="48303" y="3169272"/>
                </a:lnTo>
                <a:lnTo>
                  <a:pt x="57828" y="3169272"/>
                </a:lnTo>
                <a:lnTo>
                  <a:pt x="60485" y="3170542"/>
                </a:lnTo>
                <a:lnTo>
                  <a:pt x="62548" y="3173082"/>
                </a:lnTo>
                <a:lnTo>
                  <a:pt x="62690" y="3175622"/>
                </a:lnTo>
                <a:lnTo>
                  <a:pt x="89111" y="3175622"/>
                </a:lnTo>
                <a:lnTo>
                  <a:pt x="90219" y="3180702"/>
                </a:lnTo>
                <a:lnTo>
                  <a:pt x="82955" y="3185782"/>
                </a:lnTo>
                <a:close/>
              </a:path>
              <a:path w="2830195" h="3338829">
                <a:moveTo>
                  <a:pt x="138946" y="3174352"/>
                </a:moveTo>
                <a:lnTo>
                  <a:pt x="126765" y="3174352"/>
                </a:lnTo>
                <a:lnTo>
                  <a:pt x="125267" y="3173082"/>
                </a:lnTo>
                <a:lnTo>
                  <a:pt x="124136" y="3170542"/>
                </a:lnTo>
                <a:lnTo>
                  <a:pt x="157442" y="3170542"/>
                </a:lnTo>
                <a:lnTo>
                  <a:pt x="157437" y="3171812"/>
                </a:lnTo>
                <a:lnTo>
                  <a:pt x="143864" y="3171812"/>
                </a:lnTo>
                <a:lnTo>
                  <a:pt x="143186" y="3173082"/>
                </a:lnTo>
                <a:lnTo>
                  <a:pt x="141377" y="3173082"/>
                </a:lnTo>
                <a:lnTo>
                  <a:pt x="138946" y="3174352"/>
                </a:lnTo>
                <a:close/>
              </a:path>
              <a:path w="2830195" h="3338829">
                <a:moveTo>
                  <a:pt x="124194" y="3172115"/>
                </a:moveTo>
                <a:lnTo>
                  <a:pt x="123977" y="3171540"/>
                </a:lnTo>
                <a:lnTo>
                  <a:pt x="124334" y="3171812"/>
                </a:lnTo>
                <a:lnTo>
                  <a:pt x="124194" y="3172115"/>
                </a:lnTo>
                <a:close/>
              </a:path>
              <a:path w="2830195" h="3338829">
                <a:moveTo>
                  <a:pt x="161699" y="3195942"/>
                </a:moveTo>
                <a:lnTo>
                  <a:pt x="155425" y="3195942"/>
                </a:lnTo>
                <a:lnTo>
                  <a:pt x="152824" y="3193402"/>
                </a:lnTo>
                <a:lnTo>
                  <a:pt x="148585" y="3189592"/>
                </a:lnTo>
                <a:lnTo>
                  <a:pt x="144911" y="3188322"/>
                </a:lnTo>
                <a:lnTo>
                  <a:pt x="142423" y="3179432"/>
                </a:lnTo>
                <a:lnTo>
                  <a:pt x="144034" y="3175622"/>
                </a:lnTo>
                <a:lnTo>
                  <a:pt x="143864" y="3171812"/>
                </a:lnTo>
                <a:lnTo>
                  <a:pt x="157437" y="3171812"/>
                </a:lnTo>
                <a:lnTo>
                  <a:pt x="157403" y="3174352"/>
                </a:lnTo>
                <a:lnTo>
                  <a:pt x="155679" y="3175622"/>
                </a:lnTo>
                <a:lnTo>
                  <a:pt x="156725" y="3178162"/>
                </a:lnTo>
                <a:lnTo>
                  <a:pt x="158534" y="3179432"/>
                </a:lnTo>
                <a:lnTo>
                  <a:pt x="161219" y="3181972"/>
                </a:lnTo>
                <a:lnTo>
                  <a:pt x="163989" y="3187052"/>
                </a:lnTo>
                <a:lnTo>
                  <a:pt x="163687" y="3188322"/>
                </a:lnTo>
                <a:lnTo>
                  <a:pt x="163338" y="3188322"/>
                </a:lnTo>
                <a:lnTo>
                  <a:pt x="163084" y="3190862"/>
                </a:lnTo>
                <a:lnTo>
                  <a:pt x="163810" y="3190862"/>
                </a:lnTo>
                <a:lnTo>
                  <a:pt x="164045" y="3192132"/>
                </a:lnTo>
                <a:lnTo>
                  <a:pt x="161699" y="3195942"/>
                </a:lnTo>
                <a:close/>
              </a:path>
              <a:path w="2830195" h="3338829">
                <a:moveTo>
                  <a:pt x="134905" y="3187052"/>
                </a:moveTo>
                <a:lnTo>
                  <a:pt x="130199" y="3184512"/>
                </a:lnTo>
                <a:lnTo>
                  <a:pt x="127613" y="3179432"/>
                </a:lnTo>
                <a:lnTo>
                  <a:pt x="129054" y="3174352"/>
                </a:lnTo>
                <a:lnTo>
                  <a:pt x="140332" y="3174352"/>
                </a:lnTo>
                <a:lnTo>
                  <a:pt x="141745" y="3179432"/>
                </a:lnTo>
                <a:lnTo>
                  <a:pt x="142734" y="3181972"/>
                </a:lnTo>
                <a:lnTo>
                  <a:pt x="139822" y="3184512"/>
                </a:lnTo>
                <a:lnTo>
                  <a:pt x="134905" y="3187052"/>
                </a:lnTo>
                <a:close/>
              </a:path>
              <a:path w="2830195" h="3338829">
                <a:moveTo>
                  <a:pt x="272863" y="3176875"/>
                </a:moveTo>
                <a:lnTo>
                  <a:pt x="272891" y="3175622"/>
                </a:lnTo>
                <a:lnTo>
                  <a:pt x="273061" y="3175622"/>
                </a:lnTo>
                <a:lnTo>
                  <a:pt x="272863" y="3176875"/>
                </a:lnTo>
                <a:close/>
              </a:path>
              <a:path w="2830195" h="3338829">
                <a:moveTo>
                  <a:pt x="273004" y="3187052"/>
                </a:moveTo>
                <a:lnTo>
                  <a:pt x="271139" y="3180702"/>
                </a:lnTo>
                <a:lnTo>
                  <a:pt x="272863" y="3176875"/>
                </a:lnTo>
                <a:lnTo>
                  <a:pt x="289906" y="3176892"/>
                </a:lnTo>
                <a:lnTo>
                  <a:pt x="286147" y="3184512"/>
                </a:lnTo>
                <a:lnTo>
                  <a:pt x="273004" y="3187052"/>
                </a:lnTo>
                <a:close/>
              </a:path>
              <a:path w="2830195" h="3338829">
                <a:moveTo>
                  <a:pt x="51553" y="3193402"/>
                </a:moveTo>
                <a:lnTo>
                  <a:pt x="34595" y="3193402"/>
                </a:lnTo>
                <a:lnTo>
                  <a:pt x="35415" y="3179432"/>
                </a:lnTo>
                <a:lnTo>
                  <a:pt x="43922" y="3180702"/>
                </a:lnTo>
                <a:lnTo>
                  <a:pt x="47710" y="3180702"/>
                </a:lnTo>
                <a:lnTo>
                  <a:pt x="47794" y="3183242"/>
                </a:lnTo>
                <a:lnTo>
                  <a:pt x="52526" y="3183242"/>
                </a:lnTo>
                <a:lnTo>
                  <a:pt x="51553" y="3193402"/>
                </a:lnTo>
                <a:close/>
              </a:path>
              <a:path w="2830195" h="3338829">
                <a:moveTo>
                  <a:pt x="65346" y="3193402"/>
                </a:moveTo>
                <a:lnTo>
                  <a:pt x="57008" y="3192132"/>
                </a:lnTo>
                <a:lnTo>
                  <a:pt x="53475" y="3188322"/>
                </a:lnTo>
                <a:lnTo>
                  <a:pt x="54267" y="3183242"/>
                </a:lnTo>
                <a:lnTo>
                  <a:pt x="52526" y="3183242"/>
                </a:lnTo>
                <a:lnTo>
                  <a:pt x="52769" y="3180702"/>
                </a:lnTo>
                <a:lnTo>
                  <a:pt x="77557" y="3180702"/>
                </a:lnTo>
                <a:lnTo>
                  <a:pt x="77330" y="3181972"/>
                </a:lnTo>
                <a:lnTo>
                  <a:pt x="76058" y="3184512"/>
                </a:lnTo>
                <a:lnTo>
                  <a:pt x="73797" y="3185782"/>
                </a:lnTo>
                <a:lnTo>
                  <a:pt x="69897" y="3187052"/>
                </a:lnTo>
                <a:lnTo>
                  <a:pt x="69247" y="3187052"/>
                </a:lnTo>
                <a:lnTo>
                  <a:pt x="69727" y="3188322"/>
                </a:lnTo>
                <a:lnTo>
                  <a:pt x="66505" y="3190862"/>
                </a:lnTo>
                <a:lnTo>
                  <a:pt x="65346" y="3193402"/>
                </a:lnTo>
                <a:close/>
              </a:path>
              <a:path w="2830195" h="3338829">
                <a:moveTo>
                  <a:pt x="101921" y="3201022"/>
                </a:moveTo>
                <a:lnTo>
                  <a:pt x="97652" y="3198482"/>
                </a:lnTo>
                <a:lnTo>
                  <a:pt x="93554" y="3194672"/>
                </a:lnTo>
                <a:lnTo>
                  <a:pt x="92310" y="3185782"/>
                </a:lnTo>
                <a:lnTo>
                  <a:pt x="101073" y="3180702"/>
                </a:lnTo>
                <a:lnTo>
                  <a:pt x="103955" y="3187052"/>
                </a:lnTo>
                <a:lnTo>
                  <a:pt x="104577" y="3187052"/>
                </a:lnTo>
                <a:lnTo>
                  <a:pt x="104351" y="3188322"/>
                </a:lnTo>
                <a:lnTo>
                  <a:pt x="107065" y="3188322"/>
                </a:lnTo>
                <a:lnTo>
                  <a:pt x="108393" y="3190862"/>
                </a:lnTo>
                <a:lnTo>
                  <a:pt x="108166" y="3193402"/>
                </a:lnTo>
                <a:lnTo>
                  <a:pt x="109071" y="3193402"/>
                </a:lnTo>
                <a:lnTo>
                  <a:pt x="109919" y="3194672"/>
                </a:lnTo>
                <a:lnTo>
                  <a:pt x="110569" y="3194672"/>
                </a:lnTo>
                <a:lnTo>
                  <a:pt x="110541" y="3195942"/>
                </a:lnTo>
                <a:lnTo>
                  <a:pt x="110287" y="3197212"/>
                </a:lnTo>
                <a:lnTo>
                  <a:pt x="115889" y="3197212"/>
                </a:lnTo>
                <a:lnTo>
                  <a:pt x="117143" y="3199752"/>
                </a:lnTo>
                <a:lnTo>
                  <a:pt x="101807" y="3199752"/>
                </a:lnTo>
                <a:lnTo>
                  <a:pt x="101921" y="3201022"/>
                </a:lnTo>
                <a:close/>
              </a:path>
              <a:path w="2830195" h="3338829">
                <a:moveTo>
                  <a:pt x="107065" y="3188322"/>
                </a:moveTo>
                <a:lnTo>
                  <a:pt x="104549" y="3188322"/>
                </a:lnTo>
                <a:lnTo>
                  <a:pt x="104944" y="3187052"/>
                </a:lnTo>
                <a:lnTo>
                  <a:pt x="107065" y="3188322"/>
                </a:lnTo>
                <a:close/>
              </a:path>
              <a:path w="2830195" h="3338829">
                <a:moveTo>
                  <a:pt x="131993" y="3202292"/>
                </a:moveTo>
                <a:lnTo>
                  <a:pt x="126729" y="3202292"/>
                </a:lnTo>
                <a:lnTo>
                  <a:pt x="123772" y="3198482"/>
                </a:lnTo>
                <a:lnTo>
                  <a:pt x="123937" y="3193402"/>
                </a:lnTo>
                <a:lnTo>
                  <a:pt x="128036" y="3189592"/>
                </a:lnTo>
                <a:lnTo>
                  <a:pt x="135951" y="3188322"/>
                </a:lnTo>
                <a:lnTo>
                  <a:pt x="139908" y="3199752"/>
                </a:lnTo>
                <a:lnTo>
                  <a:pt x="131993" y="3202292"/>
                </a:lnTo>
                <a:close/>
              </a:path>
              <a:path w="2830195" h="3338829">
                <a:moveTo>
                  <a:pt x="163084" y="3190862"/>
                </a:moveTo>
                <a:lnTo>
                  <a:pt x="163338" y="3188322"/>
                </a:lnTo>
                <a:lnTo>
                  <a:pt x="163386" y="3189592"/>
                </a:lnTo>
                <a:lnTo>
                  <a:pt x="163084" y="3190862"/>
                </a:lnTo>
                <a:close/>
              </a:path>
              <a:path w="2830195" h="3338829">
                <a:moveTo>
                  <a:pt x="163491" y="3189147"/>
                </a:moveTo>
                <a:lnTo>
                  <a:pt x="163338" y="3188322"/>
                </a:lnTo>
                <a:lnTo>
                  <a:pt x="163687" y="3188322"/>
                </a:lnTo>
                <a:lnTo>
                  <a:pt x="163491" y="3189147"/>
                </a:lnTo>
                <a:close/>
              </a:path>
              <a:path w="2830195" h="3338829">
                <a:moveTo>
                  <a:pt x="163810" y="3190862"/>
                </a:moveTo>
                <a:lnTo>
                  <a:pt x="163084" y="3190862"/>
                </a:lnTo>
                <a:lnTo>
                  <a:pt x="163491" y="3189147"/>
                </a:lnTo>
                <a:lnTo>
                  <a:pt x="163810" y="3190862"/>
                </a:lnTo>
                <a:close/>
              </a:path>
              <a:path w="2830195" h="3338829">
                <a:moveTo>
                  <a:pt x="71649" y="3209912"/>
                </a:moveTo>
                <a:lnTo>
                  <a:pt x="68625" y="3206102"/>
                </a:lnTo>
                <a:lnTo>
                  <a:pt x="64018" y="3202292"/>
                </a:lnTo>
                <a:lnTo>
                  <a:pt x="67240" y="3195942"/>
                </a:lnTo>
                <a:lnTo>
                  <a:pt x="77302" y="3189592"/>
                </a:lnTo>
                <a:lnTo>
                  <a:pt x="81937" y="3192132"/>
                </a:lnTo>
                <a:lnTo>
                  <a:pt x="89625" y="3198482"/>
                </a:lnTo>
                <a:lnTo>
                  <a:pt x="91717" y="3203562"/>
                </a:lnTo>
                <a:lnTo>
                  <a:pt x="87402" y="3208642"/>
                </a:lnTo>
                <a:lnTo>
                  <a:pt x="74900" y="3208642"/>
                </a:lnTo>
                <a:lnTo>
                  <a:pt x="71649" y="3209912"/>
                </a:lnTo>
                <a:close/>
              </a:path>
              <a:path w="2830195" h="3338829">
                <a:moveTo>
                  <a:pt x="194130" y="3203562"/>
                </a:moveTo>
                <a:lnTo>
                  <a:pt x="189907" y="3199752"/>
                </a:lnTo>
                <a:lnTo>
                  <a:pt x="188353" y="3193402"/>
                </a:lnTo>
                <a:lnTo>
                  <a:pt x="194570" y="3189592"/>
                </a:lnTo>
                <a:lnTo>
                  <a:pt x="199460" y="3192132"/>
                </a:lnTo>
                <a:lnTo>
                  <a:pt x="202630" y="3197212"/>
                </a:lnTo>
                <a:lnTo>
                  <a:pt x="199612" y="3202292"/>
                </a:lnTo>
                <a:lnTo>
                  <a:pt x="194130" y="3203562"/>
                </a:lnTo>
                <a:close/>
              </a:path>
              <a:path w="2830195" h="3338829">
                <a:moveTo>
                  <a:pt x="234960" y="3207372"/>
                </a:moveTo>
                <a:lnTo>
                  <a:pt x="229590" y="3207372"/>
                </a:lnTo>
                <a:lnTo>
                  <a:pt x="224192" y="3203562"/>
                </a:lnTo>
                <a:lnTo>
                  <a:pt x="224079" y="3195942"/>
                </a:lnTo>
                <a:lnTo>
                  <a:pt x="230806" y="3192132"/>
                </a:lnTo>
                <a:lnTo>
                  <a:pt x="232812" y="3193402"/>
                </a:lnTo>
                <a:lnTo>
                  <a:pt x="239821" y="3193402"/>
                </a:lnTo>
                <a:lnTo>
                  <a:pt x="245870" y="3194672"/>
                </a:lnTo>
                <a:lnTo>
                  <a:pt x="245559" y="3202292"/>
                </a:lnTo>
                <a:lnTo>
                  <a:pt x="238946" y="3206102"/>
                </a:lnTo>
                <a:lnTo>
                  <a:pt x="234960" y="3207372"/>
                </a:lnTo>
                <a:close/>
              </a:path>
              <a:path w="2830195" h="3338829">
                <a:moveTo>
                  <a:pt x="115889" y="3197212"/>
                </a:moveTo>
                <a:lnTo>
                  <a:pt x="110287" y="3197212"/>
                </a:lnTo>
                <a:lnTo>
                  <a:pt x="110626" y="3195942"/>
                </a:lnTo>
                <a:lnTo>
                  <a:pt x="111332" y="3194672"/>
                </a:lnTo>
                <a:lnTo>
                  <a:pt x="111756" y="3194672"/>
                </a:lnTo>
                <a:lnTo>
                  <a:pt x="115261" y="3195942"/>
                </a:lnTo>
                <a:lnTo>
                  <a:pt x="115889" y="3197212"/>
                </a:lnTo>
                <a:close/>
              </a:path>
              <a:path w="2830195" h="3338829">
                <a:moveTo>
                  <a:pt x="110287" y="3197212"/>
                </a:moveTo>
                <a:lnTo>
                  <a:pt x="110541" y="3195942"/>
                </a:lnTo>
                <a:lnTo>
                  <a:pt x="110287" y="3197212"/>
                </a:lnTo>
                <a:close/>
              </a:path>
              <a:path w="2830195" h="3338829">
                <a:moveTo>
                  <a:pt x="61700" y="3230232"/>
                </a:moveTo>
                <a:lnTo>
                  <a:pt x="55506" y="3222612"/>
                </a:lnTo>
                <a:lnTo>
                  <a:pt x="49607" y="3213722"/>
                </a:lnTo>
                <a:lnTo>
                  <a:pt x="44009" y="3204832"/>
                </a:lnTo>
                <a:lnTo>
                  <a:pt x="38722" y="3197212"/>
                </a:lnTo>
                <a:lnTo>
                  <a:pt x="42537" y="3195942"/>
                </a:lnTo>
                <a:lnTo>
                  <a:pt x="46183" y="3198482"/>
                </a:lnTo>
                <a:lnTo>
                  <a:pt x="45901" y="3202292"/>
                </a:lnTo>
                <a:lnTo>
                  <a:pt x="52062" y="3202292"/>
                </a:lnTo>
                <a:lnTo>
                  <a:pt x="55595" y="3209912"/>
                </a:lnTo>
                <a:lnTo>
                  <a:pt x="50677" y="3213722"/>
                </a:lnTo>
                <a:lnTo>
                  <a:pt x="57178" y="3213722"/>
                </a:lnTo>
                <a:lnTo>
                  <a:pt x="59694" y="3214992"/>
                </a:lnTo>
                <a:lnTo>
                  <a:pt x="60598" y="3218802"/>
                </a:lnTo>
                <a:lnTo>
                  <a:pt x="64894" y="3221342"/>
                </a:lnTo>
                <a:lnTo>
                  <a:pt x="65488" y="3227692"/>
                </a:lnTo>
                <a:lnTo>
                  <a:pt x="61700" y="3230232"/>
                </a:lnTo>
                <a:close/>
              </a:path>
              <a:path w="2830195" h="3338829">
                <a:moveTo>
                  <a:pt x="115713" y="3216262"/>
                </a:moveTo>
                <a:lnTo>
                  <a:pt x="107262" y="3216262"/>
                </a:lnTo>
                <a:lnTo>
                  <a:pt x="104916" y="3213722"/>
                </a:lnTo>
                <a:lnTo>
                  <a:pt x="103220" y="3208642"/>
                </a:lnTo>
                <a:lnTo>
                  <a:pt x="104634" y="3207372"/>
                </a:lnTo>
                <a:lnTo>
                  <a:pt x="104210" y="3204832"/>
                </a:lnTo>
                <a:lnTo>
                  <a:pt x="102514" y="3202292"/>
                </a:lnTo>
                <a:lnTo>
                  <a:pt x="102570" y="3201022"/>
                </a:lnTo>
                <a:lnTo>
                  <a:pt x="101807" y="3199752"/>
                </a:lnTo>
                <a:lnTo>
                  <a:pt x="117143" y="3199752"/>
                </a:lnTo>
                <a:lnTo>
                  <a:pt x="118398" y="3202292"/>
                </a:lnTo>
                <a:lnTo>
                  <a:pt x="114272" y="3204832"/>
                </a:lnTo>
                <a:lnTo>
                  <a:pt x="119105" y="3208642"/>
                </a:lnTo>
                <a:lnTo>
                  <a:pt x="115713" y="3216262"/>
                </a:lnTo>
                <a:close/>
              </a:path>
              <a:path w="2830195" h="3338829">
                <a:moveTo>
                  <a:pt x="142649" y="3207372"/>
                </a:moveTo>
                <a:lnTo>
                  <a:pt x="133661" y="3207372"/>
                </a:lnTo>
                <a:lnTo>
                  <a:pt x="133435" y="3206102"/>
                </a:lnTo>
                <a:lnTo>
                  <a:pt x="134396" y="3204832"/>
                </a:lnTo>
                <a:lnTo>
                  <a:pt x="136148" y="3204832"/>
                </a:lnTo>
                <a:lnTo>
                  <a:pt x="140529" y="3206102"/>
                </a:lnTo>
                <a:lnTo>
                  <a:pt x="142649" y="3207372"/>
                </a:lnTo>
                <a:close/>
              </a:path>
              <a:path w="2830195" h="3338829">
                <a:moveTo>
                  <a:pt x="142776" y="3212452"/>
                </a:moveTo>
                <a:lnTo>
                  <a:pt x="128884" y="3212452"/>
                </a:lnTo>
                <a:lnTo>
                  <a:pt x="128545" y="3209912"/>
                </a:lnTo>
                <a:lnTo>
                  <a:pt x="130354" y="3207372"/>
                </a:lnTo>
                <a:lnTo>
                  <a:pt x="132983" y="3206102"/>
                </a:lnTo>
                <a:lnTo>
                  <a:pt x="133153" y="3206102"/>
                </a:lnTo>
                <a:lnTo>
                  <a:pt x="133661" y="3207372"/>
                </a:lnTo>
                <a:lnTo>
                  <a:pt x="142649" y="3207372"/>
                </a:lnTo>
                <a:lnTo>
                  <a:pt x="144769" y="3208642"/>
                </a:lnTo>
                <a:lnTo>
                  <a:pt x="142776" y="3212452"/>
                </a:lnTo>
                <a:close/>
              </a:path>
              <a:path w="2830195" h="3338829">
                <a:moveTo>
                  <a:pt x="85245" y="3211182"/>
                </a:moveTo>
                <a:lnTo>
                  <a:pt x="81712" y="3208642"/>
                </a:lnTo>
                <a:lnTo>
                  <a:pt x="87402" y="3208642"/>
                </a:lnTo>
                <a:lnTo>
                  <a:pt x="85245" y="3211182"/>
                </a:lnTo>
                <a:close/>
              </a:path>
              <a:path w="2830195" h="3338829">
                <a:moveTo>
                  <a:pt x="127415" y="3228962"/>
                </a:moveTo>
                <a:lnTo>
                  <a:pt x="122243" y="3223882"/>
                </a:lnTo>
                <a:lnTo>
                  <a:pt x="116561" y="3218802"/>
                </a:lnTo>
                <a:lnTo>
                  <a:pt x="121875" y="3209912"/>
                </a:lnTo>
                <a:lnTo>
                  <a:pt x="128884" y="3212452"/>
                </a:lnTo>
                <a:lnTo>
                  <a:pt x="142776" y="3212452"/>
                </a:lnTo>
                <a:lnTo>
                  <a:pt x="140783" y="3216262"/>
                </a:lnTo>
                <a:lnTo>
                  <a:pt x="136064" y="3216262"/>
                </a:lnTo>
                <a:lnTo>
                  <a:pt x="136092" y="3217532"/>
                </a:lnTo>
                <a:lnTo>
                  <a:pt x="132842" y="3217532"/>
                </a:lnTo>
                <a:lnTo>
                  <a:pt x="134566" y="3223882"/>
                </a:lnTo>
                <a:lnTo>
                  <a:pt x="127415" y="3228962"/>
                </a:lnTo>
                <a:close/>
              </a:path>
              <a:path w="2830195" h="3338829">
                <a:moveTo>
                  <a:pt x="57178" y="3213722"/>
                </a:moveTo>
                <a:lnTo>
                  <a:pt x="50677" y="3213722"/>
                </a:lnTo>
                <a:lnTo>
                  <a:pt x="54663" y="3212452"/>
                </a:lnTo>
                <a:lnTo>
                  <a:pt x="57178" y="3213722"/>
                </a:lnTo>
                <a:close/>
              </a:path>
              <a:path w="2830195" h="3338829">
                <a:moveTo>
                  <a:pt x="136092" y="3216377"/>
                </a:moveTo>
                <a:close/>
              </a:path>
              <a:path w="2830195" h="3338829">
                <a:moveTo>
                  <a:pt x="136685" y="3218802"/>
                </a:moveTo>
                <a:lnTo>
                  <a:pt x="136092" y="3216377"/>
                </a:lnTo>
                <a:lnTo>
                  <a:pt x="140783" y="3216262"/>
                </a:lnTo>
                <a:lnTo>
                  <a:pt x="136685" y="3218802"/>
                </a:lnTo>
                <a:close/>
              </a:path>
              <a:path w="2830195" h="3338829">
                <a:moveTo>
                  <a:pt x="84114" y="3222612"/>
                </a:moveTo>
                <a:lnTo>
                  <a:pt x="70462" y="3222612"/>
                </a:lnTo>
                <a:lnTo>
                  <a:pt x="73797" y="3218802"/>
                </a:lnTo>
                <a:lnTo>
                  <a:pt x="74278" y="3217532"/>
                </a:lnTo>
                <a:lnTo>
                  <a:pt x="79139" y="3218802"/>
                </a:lnTo>
                <a:lnTo>
                  <a:pt x="79591" y="3218802"/>
                </a:lnTo>
                <a:lnTo>
                  <a:pt x="82192" y="3220072"/>
                </a:lnTo>
                <a:lnTo>
                  <a:pt x="83690" y="3221342"/>
                </a:lnTo>
                <a:lnTo>
                  <a:pt x="84114" y="3222612"/>
                </a:lnTo>
                <a:close/>
              </a:path>
              <a:path w="2830195" h="3338829">
                <a:moveTo>
                  <a:pt x="109609" y="3231502"/>
                </a:moveTo>
                <a:lnTo>
                  <a:pt x="88523" y="3231502"/>
                </a:lnTo>
                <a:lnTo>
                  <a:pt x="87930" y="3226422"/>
                </a:lnTo>
                <a:lnTo>
                  <a:pt x="91265" y="3226422"/>
                </a:lnTo>
                <a:lnTo>
                  <a:pt x="95956" y="3223882"/>
                </a:lnTo>
                <a:lnTo>
                  <a:pt x="96380" y="3221342"/>
                </a:lnTo>
                <a:lnTo>
                  <a:pt x="100422" y="3218802"/>
                </a:lnTo>
                <a:lnTo>
                  <a:pt x="103023" y="3218802"/>
                </a:lnTo>
                <a:lnTo>
                  <a:pt x="107065" y="3223882"/>
                </a:lnTo>
                <a:lnTo>
                  <a:pt x="106414" y="3225152"/>
                </a:lnTo>
                <a:lnTo>
                  <a:pt x="106980" y="3226422"/>
                </a:lnTo>
                <a:lnTo>
                  <a:pt x="105849" y="3228962"/>
                </a:lnTo>
                <a:lnTo>
                  <a:pt x="107828" y="3228962"/>
                </a:lnTo>
                <a:lnTo>
                  <a:pt x="108562" y="3230232"/>
                </a:lnTo>
                <a:lnTo>
                  <a:pt x="109156" y="3230232"/>
                </a:lnTo>
                <a:lnTo>
                  <a:pt x="109609" y="3231502"/>
                </a:lnTo>
                <a:close/>
              </a:path>
              <a:path w="2830195" h="3338829">
                <a:moveTo>
                  <a:pt x="106531" y="3240392"/>
                </a:moveTo>
                <a:lnTo>
                  <a:pt x="100669" y="3240392"/>
                </a:lnTo>
                <a:lnTo>
                  <a:pt x="99150" y="3234042"/>
                </a:lnTo>
                <a:lnTo>
                  <a:pt x="68512" y="3234042"/>
                </a:lnTo>
                <a:lnTo>
                  <a:pt x="69077" y="3228962"/>
                </a:lnTo>
                <a:lnTo>
                  <a:pt x="68116" y="3227692"/>
                </a:lnTo>
                <a:lnTo>
                  <a:pt x="68512" y="3225152"/>
                </a:lnTo>
                <a:lnTo>
                  <a:pt x="71084" y="3221342"/>
                </a:lnTo>
                <a:lnTo>
                  <a:pt x="70462" y="3222612"/>
                </a:lnTo>
                <a:lnTo>
                  <a:pt x="84114" y="3222612"/>
                </a:lnTo>
                <a:lnTo>
                  <a:pt x="84962" y="3225152"/>
                </a:lnTo>
                <a:lnTo>
                  <a:pt x="84736" y="3226422"/>
                </a:lnTo>
                <a:lnTo>
                  <a:pt x="86262" y="3231502"/>
                </a:lnTo>
                <a:lnTo>
                  <a:pt x="109609" y="3231502"/>
                </a:lnTo>
                <a:lnTo>
                  <a:pt x="111317" y="3237852"/>
                </a:lnTo>
                <a:lnTo>
                  <a:pt x="106531" y="3240392"/>
                </a:lnTo>
                <a:close/>
              </a:path>
              <a:path w="2830195" h="3338829">
                <a:moveTo>
                  <a:pt x="213033" y="3237852"/>
                </a:moveTo>
                <a:lnTo>
                  <a:pt x="208335" y="3235312"/>
                </a:lnTo>
                <a:lnTo>
                  <a:pt x="207373" y="3230232"/>
                </a:lnTo>
                <a:lnTo>
                  <a:pt x="209858" y="3226422"/>
                </a:lnTo>
                <a:lnTo>
                  <a:pt x="214245" y="3223882"/>
                </a:lnTo>
                <a:lnTo>
                  <a:pt x="218991" y="3226422"/>
                </a:lnTo>
                <a:lnTo>
                  <a:pt x="220827" y="3231502"/>
                </a:lnTo>
                <a:lnTo>
                  <a:pt x="218019" y="3236582"/>
                </a:lnTo>
                <a:lnTo>
                  <a:pt x="213033" y="3237852"/>
                </a:lnTo>
                <a:close/>
              </a:path>
              <a:path w="2830195" h="3338829">
                <a:moveTo>
                  <a:pt x="136940" y="3240392"/>
                </a:moveTo>
                <a:lnTo>
                  <a:pt x="136064" y="3239122"/>
                </a:lnTo>
                <a:lnTo>
                  <a:pt x="134509" y="3239122"/>
                </a:lnTo>
                <a:lnTo>
                  <a:pt x="132050" y="3236582"/>
                </a:lnTo>
                <a:lnTo>
                  <a:pt x="132248" y="3236582"/>
                </a:lnTo>
                <a:lnTo>
                  <a:pt x="130610" y="3231502"/>
                </a:lnTo>
                <a:lnTo>
                  <a:pt x="132368" y="3227692"/>
                </a:lnTo>
                <a:lnTo>
                  <a:pt x="136342" y="3225152"/>
                </a:lnTo>
                <a:lnTo>
                  <a:pt x="141349" y="3227692"/>
                </a:lnTo>
                <a:lnTo>
                  <a:pt x="147002" y="3231502"/>
                </a:lnTo>
                <a:lnTo>
                  <a:pt x="143073" y="3236582"/>
                </a:lnTo>
                <a:lnTo>
                  <a:pt x="138438" y="3239122"/>
                </a:lnTo>
                <a:lnTo>
                  <a:pt x="136940" y="3240392"/>
                </a:lnTo>
                <a:close/>
              </a:path>
              <a:path w="2830195" h="3338829">
                <a:moveTo>
                  <a:pt x="88523" y="3231502"/>
                </a:moveTo>
                <a:lnTo>
                  <a:pt x="86262" y="3231502"/>
                </a:lnTo>
                <a:lnTo>
                  <a:pt x="85810" y="3228962"/>
                </a:lnTo>
                <a:lnTo>
                  <a:pt x="88523" y="3231502"/>
                </a:lnTo>
                <a:close/>
              </a:path>
              <a:path w="2830195" h="3338829">
                <a:moveTo>
                  <a:pt x="131513" y="3246742"/>
                </a:moveTo>
                <a:lnTo>
                  <a:pt x="112943" y="3246742"/>
                </a:lnTo>
                <a:lnTo>
                  <a:pt x="114724" y="3244202"/>
                </a:lnTo>
                <a:lnTo>
                  <a:pt x="117438" y="3242932"/>
                </a:lnTo>
                <a:lnTo>
                  <a:pt x="119727" y="3241662"/>
                </a:lnTo>
                <a:lnTo>
                  <a:pt x="114179" y="3240392"/>
                </a:lnTo>
                <a:lnTo>
                  <a:pt x="112692" y="3235312"/>
                </a:lnTo>
                <a:lnTo>
                  <a:pt x="114985" y="3230232"/>
                </a:lnTo>
                <a:lnTo>
                  <a:pt x="120772" y="3228962"/>
                </a:lnTo>
                <a:lnTo>
                  <a:pt x="125493" y="3230232"/>
                </a:lnTo>
                <a:lnTo>
                  <a:pt x="126991" y="3236582"/>
                </a:lnTo>
                <a:lnTo>
                  <a:pt x="123825" y="3240392"/>
                </a:lnTo>
                <a:lnTo>
                  <a:pt x="127584" y="3240392"/>
                </a:lnTo>
                <a:lnTo>
                  <a:pt x="131654" y="3242932"/>
                </a:lnTo>
                <a:lnTo>
                  <a:pt x="131513" y="3246742"/>
                </a:lnTo>
                <a:close/>
              </a:path>
              <a:path w="2830195" h="3338829">
                <a:moveTo>
                  <a:pt x="76709" y="3244202"/>
                </a:moveTo>
                <a:lnTo>
                  <a:pt x="72554" y="3244202"/>
                </a:lnTo>
                <a:lnTo>
                  <a:pt x="69699" y="3240392"/>
                </a:lnTo>
                <a:lnTo>
                  <a:pt x="68597" y="3237852"/>
                </a:lnTo>
                <a:lnTo>
                  <a:pt x="66534" y="3234042"/>
                </a:lnTo>
                <a:lnTo>
                  <a:pt x="98303" y="3234042"/>
                </a:lnTo>
                <a:lnTo>
                  <a:pt x="97370" y="3235312"/>
                </a:lnTo>
                <a:lnTo>
                  <a:pt x="90530" y="3235312"/>
                </a:lnTo>
                <a:lnTo>
                  <a:pt x="90893" y="3241662"/>
                </a:lnTo>
                <a:lnTo>
                  <a:pt x="83096" y="3241662"/>
                </a:lnTo>
                <a:lnTo>
                  <a:pt x="77754" y="3242932"/>
                </a:lnTo>
                <a:lnTo>
                  <a:pt x="76709" y="3244202"/>
                </a:lnTo>
                <a:close/>
              </a:path>
              <a:path w="2830195" h="3338829">
                <a:moveTo>
                  <a:pt x="94346" y="3237852"/>
                </a:moveTo>
                <a:lnTo>
                  <a:pt x="92395" y="3237852"/>
                </a:lnTo>
                <a:lnTo>
                  <a:pt x="90530" y="3235312"/>
                </a:lnTo>
                <a:lnTo>
                  <a:pt x="96042" y="3235312"/>
                </a:lnTo>
                <a:lnTo>
                  <a:pt x="94346" y="3237852"/>
                </a:lnTo>
                <a:close/>
              </a:path>
              <a:path w="2830195" h="3338829">
                <a:moveTo>
                  <a:pt x="99377" y="3261982"/>
                </a:moveTo>
                <a:lnTo>
                  <a:pt x="94402" y="3259442"/>
                </a:lnTo>
                <a:lnTo>
                  <a:pt x="94798" y="3251822"/>
                </a:lnTo>
                <a:lnTo>
                  <a:pt x="96155" y="3250552"/>
                </a:lnTo>
                <a:lnTo>
                  <a:pt x="99574" y="3248012"/>
                </a:lnTo>
                <a:lnTo>
                  <a:pt x="100253" y="3246742"/>
                </a:lnTo>
                <a:lnTo>
                  <a:pt x="104944" y="3242932"/>
                </a:lnTo>
                <a:lnTo>
                  <a:pt x="110484" y="3240392"/>
                </a:lnTo>
                <a:lnTo>
                  <a:pt x="112943" y="3246742"/>
                </a:lnTo>
                <a:lnTo>
                  <a:pt x="139083" y="3246742"/>
                </a:lnTo>
                <a:lnTo>
                  <a:pt x="142331" y="3250552"/>
                </a:lnTo>
                <a:lnTo>
                  <a:pt x="131768" y="3250552"/>
                </a:lnTo>
                <a:lnTo>
                  <a:pt x="127057" y="3253092"/>
                </a:lnTo>
                <a:lnTo>
                  <a:pt x="111898" y="3253092"/>
                </a:lnTo>
                <a:lnTo>
                  <a:pt x="110598" y="3254362"/>
                </a:lnTo>
                <a:lnTo>
                  <a:pt x="108280" y="3255632"/>
                </a:lnTo>
                <a:lnTo>
                  <a:pt x="105764" y="3258172"/>
                </a:lnTo>
                <a:lnTo>
                  <a:pt x="105595" y="3259442"/>
                </a:lnTo>
                <a:lnTo>
                  <a:pt x="103531" y="3260712"/>
                </a:lnTo>
                <a:lnTo>
                  <a:pt x="99377" y="3261982"/>
                </a:lnTo>
                <a:close/>
              </a:path>
              <a:path w="2830195" h="3338829">
                <a:moveTo>
                  <a:pt x="91038" y="3244202"/>
                </a:moveTo>
                <a:lnTo>
                  <a:pt x="83096" y="3241662"/>
                </a:lnTo>
                <a:lnTo>
                  <a:pt x="90893" y="3241662"/>
                </a:lnTo>
                <a:lnTo>
                  <a:pt x="91038" y="3244202"/>
                </a:lnTo>
                <a:close/>
              </a:path>
              <a:path w="2830195" h="3338829">
                <a:moveTo>
                  <a:pt x="139083" y="3246742"/>
                </a:moveTo>
                <a:lnTo>
                  <a:pt x="131513" y="3246742"/>
                </a:lnTo>
                <a:lnTo>
                  <a:pt x="138001" y="3245472"/>
                </a:lnTo>
                <a:lnTo>
                  <a:pt x="139083" y="3246742"/>
                </a:lnTo>
                <a:close/>
              </a:path>
              <a:path w="2830195" h="3338829">
                <a:moveTo>
                  <a:pt x="135640" y="3259442"/>
                </a:moveTo>
                <a:lnTo>
                  <a:pt x="128771" y="3258172"/>
                </a:lnTo>
                <a:lnTo>
                  <a:pt x="131768" y="3250552"/>
                </a:lnTo>
                <a:lnTo>
                  <a:pt x="142331" y="3250552"/>
                </a:lnTo>
                <a:lnTo>
                  <a:pt x="142284" y="3256902"/>
                </a:lnTo>
                <a:lnTo>
                  <a:pt x="135640" y="3259442"/>
                </a:lnTo>
                <a:close/>
              </a:path>
              <a:path w="2830195" h="3338829">
                <a:moveTo>
                  <a:pt x="114159" y="3259442"/>
                </a:moveTo>
                <a:lnTo>
                  <a:pt x="111898" y="3253092"/>
                </a:lnTo>
                <a:lnTo>
                  <a:pt x="127057" y="3253092"/>
                </a:lnTo>
                <a:lnTo>
                  <a:pt x="124701" y="3254362"/>
                </a:lnTo>
                <a:lnTo>
                  <a:pt x="120603" y="3256902"/>
                </a:lnTo>
                <a:lnTo>
                  <a:pt x="114159" y="3259442"/>
                </a:lnTo>
                <a:close/>
              </a:path>
              <a:path w="2830195" h="3338829">
                <a:moveTo>
                  <a:pt x="2003118" y="3337678"/>
                </a:moveTo>
                <a:lnTo>
                  <a:pt x="1996049" y="3337678"/>
                </a:lnTo>
                <a:lnTo>
                  <a:pt x="1998335" y="3336405"/>
                </a:lnTo>
                <a:lnTo>
                  <a:pt x="2000853" y="3336463"/>
                </a:lnTo>
                <a:lnTo>
                  <a:pt x="2003118" y="3337678"/>
                </a:lnTo>
                <a:close/>
              </a:path>
              <a:path w="2830195" h="3338829">
                <a:moveTo>
                  <a:pt x="173881" y="3284157"/>
                </a:moveTo>
                <a:lnTo>
                  <a:pt x="169669" y="3281276"/>
                </a:lnTo>
                <a:lnTo>
                  <a:pt x="168850" y="3280256"/>
                </a:lnTo>
                <a:lnTo>
                  <a:pt x="168002" y="3278084"/>
                </a:lnTo>
                <a:lnTo>
                  <a:pt x="168455" y="3276695"/>
                </a:lnTo>
                <a:lnTo>
                  <a:pt x="168144" y="3275761"/>
                </a:lnTo>
                <a:lnTo>
                  <a:pt x="167832" y="3274914"/>
                </a:lnTo>
                <a:lnTo>
                  <a:pt x="167098" y="3274799"/>
                </a:lnTo>
                <a:lnTo>
                  <a:pt x="165599" y="3271607"/>
                </a:lnTo>
                <a:lnTo>
                  <a:pt x="164978" y="3269653"/>
                </a:lnTo>
                <a:lnTo>
                  <a:pt x="167408" y="3265158"/>
                </a:lnTo>
                <a:lnTo>
                  <a:pt x="171309" y="3263298"/>
                </a:lnTo>
                <a:lnTo>
                  <a:pt x="173825" y="3264340"/>
                </a:lnTo>
                <a:lnTo>
                  <a:pt x="174870" y="3264796"/>
                </a:lnTo>
                <a:lnTo>
                  <a:pt x="175464" y="3266012"/>
                </a:lnTo>
                <a:lnTo>
                  <a:pt x="177019" y="3267706"/>
                </a:lnTo>
                <a:lnTo>
                  <a:pt x="176623" y="3268183"/>
                </a:lnTo>
                <a:lnTo>
                  <a:pt x="178601" y="3269993"/>
                </a:lnTo>
                <a:lnTo>
                  <a:pt x="180014" y="3270109"/>
                </a:lnTo>
                <a:lnTo>
                  <a:pt x="183745" y="3273612"/>
                </a:lnTo>
                <a:lnTo>
                  <a:pt x="184056" y="3277542"/>
                </a:lnTo>
                <a:lnTo>
                  <a:pt x="181513" y="3280400"/>
                </a:lnTo>
                <a:lnTo>
                  <a:pt x="178770" y="3282890"/>
                </a:lnTo>
                <a:lnTo>
                  <a:pt x="173881" y="3284157"/>
                </a:lnTo>
                <a:close/>
              </a:path>
              <a:path w="2830195" h="3338829">
                <a:moveTo>
                  <a:pt x="181399" y="3306383"/>
                </a:moveTo>
                <a:lnTo>
                  <a:pt x="182417" y="3298523"/>
                </a:lnTo>
                <a:lnTo>
                  <a:pt x="194994" y="3297930"/>
                </a:lnTo>
                <a:lnTo>
                  <a:pt x="195672" y="3306014"/>
                </a:lnTo>
                <a:lnTo>
                  <a:pt x="181626" y="3306014"/>
                </a:lnTo>
                <a:lnTo>
                  <a:pt x="181513" y="3306152"/>
                </a:lnTo>
                <a:lnTo>
                  <a:pt x="181399" y="3306383"/>
                </a:lnTo>
                <a:close/>
              </a:path>
              <a:path w="2830195" h="3338829">
                <a:moveTo>
                  <a:pt x="190387" y="3318224"/>
                </a:moveTo>
                <a:lnTo>
                  <a:pt x="180213" y="3313505"/>
                </a:lnTo>
                <a:lnTo>
                  <a:pt x="180693" y="3309380"/>
                </a:lnTo>
                <a:lnTo>
                  <a:pt x="181626" y="3306014"/>
                </a:lnTo>
                <a:lnTo>
                  <a:pt x="195672" y="3306014"/>
                </a:lnTo>
                <a:lnTo>
                  <a:pt x="196182" y="3312094"/>
                </a:lnTo>
                <a:lnTo>
                  <a:pt x="190387" y="3318224"/>
                </a:lnTo>
                <a:close/>
              </a:path>
              <a:path w="2830195" h="3338829">
                <a:moveTo>
                  <a:pt x="2014368" y="3061673"/>
                </a:moveTo>
                <a:lnTo>
                  <a:pt x="2001620" y="3061673"/>
                </a:lnTo>
                <a:lnTo>
                  <a:pt x="2002432" y="3055323"/>
                </a:lnTo>
                <a:lnTo>
                  <a:pt x="2007589" y="3054053"/>
                </a:lnTo>
                <a:lnTo>
                  <a:pt x="2013032" y="3056593"/>
                </a:lnTo>
                <a:lnTo>
                  <a:pt x="2014368" y="3061673"/>
                </a:lnTo>
                <a:close/>
              </a:path>
              <a:path w="2830195" h="3338829">
                <a:moveTo>
                  <a:pt x="2111624" y="3056593"/>
                </a:moveTo>
                <a:lnTo>
                  <a:pt x="2107608" y="3056593"/>
                </a:lnTo>
                <a:lnTo>
                  <a:pt x="2104186" y="3054053"/>
                </a:lnTo>
                <a:lnTo>
                  <a:pt x="2113823" y="3054053"/>
                </a:lnTo>
                <a:lnTo>
                  <a:pt x="2111624" y="3056593"/>
                </a:lnTo>
                <a:close/>
              </a:path>
              <a:path w="2830195" h="3338829">
                <a:moveTo>
                  <a:pt x="2132166" y="3057863"/>
                </a:moveTo>
                <a:lnTo>
                  <a:pt x="2130444" y="3055323"/>
                </a:lnTo>
                <a:lnTo>
                  <a:pt x="2128888" y="3054053"/>
                </a:lnTo>
                <a:lnTo>
                  <a:pt x="2146586" y="3054053"/>
                </a:lnTo>
                <a:lnTo>
                  <a:pt x="2148786" y="3055323"/>
                </a:lnTo>
                <a:lnTo>
                  <a:pt x="2149408" y="3056593"/>
                </a:lnTo>
                <a:lnTo>
                  <a:pt x="2135928" y="3056593"/>
                </a:lnTo>
                <a:lnTo>
                  <a:pt x="2132166" y="3057863"/>
                </a:lnTo>
                <a:close/>
              </a:path>
              <a:path w="2830195" h="3338829">
                <a:moveTo>
                  <a:pt x="2164473" y="3064213"/>
                </a:moveTo>
                <a:lnTo>
                  <a:pt x="2159220" y="3064213"/>
                </a:lnTo>
                <a:lnTo>
                  <a:pt x="2156984" y="3057863"/>
                </a:lnTo>
                <a:lnTo>
                  <a:pt x="2159357" y="3054053"/>
                </a:lnTo>
                <a:lnTo>
                  <a:pt x="2169791" y="3054053"/>
                </a:lnTo>
                <a:lnTo>
                  <a:pt x="2171658" y="3057863"/>
                </a:lnTo>
                <a:lnTo>
                  <a:pt x="2170240" y="3062943"/>
                </a:lnTo>
                <a:lnTo>
                  <a:pt x="2164473" y="3064213"/>
                </a:lnTo>
                <a:close/>
              </a:path>
              <a:path w="2830195" h="3338829">
                <a:moveTo>
                  <a:pt x="2192880" y="3055323"/>
                </a:moveTo>
                <a:lnTo>
                  <a:pt x="2190934" y="3054053"/>
                </a:lnTo>
                <a:lnTo>
                  <a:pt x="2195427" y="3054053"/>
                </a:lnTo>
                <a:lnTo>
                  <a:pt x="2192880" y="3055323"/>
                </a:lnTo>
                <a:close/>
              </a:path>
              <a:path w="2830195" h="3338829">
                <a:moveTo>
                  <a:pt x="2198927" y="3081993"/>
                </a:moveTo>
                <a:lnTo>
                  <a:pt x="2185167" y="3081993"/>
                </a:lnTo>
                <a:lnTo>
                  <a:pt x="2186100" y="3074373"/>
                </a:lnTo>
                <a:lnTo>
                  <a:pt x="2190051" y="3073103"/>
                </a:lnTo>
                <a:lnTo>
                  <a:pt x="2189204" y="3071833"/>
                </a:lnTo>
                <a:lnTo>
                  <a:pt x="2189096" y="3070563"/>
                </a:lnTo>
                <a:lnTo>
                  <a:pt x="2189660" y="3068023"/>
                </a:lnTo>
                <a:lnTo>
                  <a:pt x="2183640" y="3068023"/>
                </a:lnTo>
                <a:lnTo>
                  <a:pt x="2181035" y="3059133"/>
                </a:lnTo>
                <a:lnTo>
                  <a:pt x="2189487" y="3055323"/>
                </a:lnTo>
                <a:lnTo>
                  <a:pt x="2191353" y="3056593"/>
                </a:lnTo>
                <a:lnTo>
                  <a:pt x="2193416" y="3056593"/>
                </a:lnTo>
                <a:lnTo>
                  <a:pt x="2195340" y="3057863"/>
                </a:lnTo>
                <a:lnTo>
                  <a:pt x="2197576" y="3057863"/>
                </a:lnTo>
                <a:lnTo>
                  <a:pt x="2199667" y="3059133"/>
                </a:lnTo>
                <a:lnTo>
                  <a:pt x="2201896" y="3060403"/>
                </a:lnTo>
                <a:lnTo>
                  <a:pt x="2200767" y="3066753"/>
                </a:lnTo>
                <a:lnTo>
                  <a:pt x="2200767" y="3071833"/>
                </a:lnTo>
                <a:lnTo>
                  <a:pt x="2202120" y="3076913"/>
                </a:lnTo>
                <a:lnTo>
                  <a:pt x="2197938" y="3078183"/>
                </a:lnTo>
                <a:lnTo>
                  <a:pt x="2199718" y="3080723"/>
                </a:lnTo>
                <a:lnTo>
                  <a:pt x="2198927" y="3081993"/>
                </a:lnTo>
                <a:close/>
              </a:path>
              <a:path w="2830195" h="3338829">
                <a:moveTo>
                  <a:pt x="2144524" y="3068023"/>
                </a:moveTo>
                <a:lnTo>
                  <a:pt x="2142658" y="3068023"/>
                </a:lnTo>
                <a:lnTo>
                  <a:pt x="2137991" y="3066753"/>
                </a:lnTo>
                <a:lnTo>
                  <a:pt x="2137962" y="3064213"/>
                </a:lnTo>
                <a:lnTo>
                  <a:pt x="2137397" y="3062943"/>
                </a:lnTo>
                <a:lnTo>
                  <a:pt x="2136949" y="3062943"/>
                </a:lnTo>
                <a:lnTo>
                  <a:pt x="2135899" y="3060403"/>
                </a:lnTo>
                <a:lnTo>
                  <a:pt x="2135335" y="3059133"/>
                </a:lnTo>
                <a:lnTo>
                  <a:pt x="2135928" y="3056593"/>
                </a:lnTo>
                <a:lnTo>
                  <a:pt x="2149408" y="3056593"/>
                </a:lnTo>
                <a:lnTo>
                  <a:pt x="2150031" y="3057863"/>
                </a:lnTo>
                <a:lnTo>
                  <a:pt x="2149720" y="3060403"/>
                </a:lnTo>
                <a:lnTo>
                  <a:pt x="2149329" y="3064213"/>
                </a:lnTo>
                <a:lnTo>
                  <a:pt x="2147657" y="3066753"/>
                </a:lnTo>
                <a:lnTo>
                  <a:pt x="2144524" y="3068023"/>
                </a:lnTo>
                <a:close/>
              </a:path>
              <a:path w="2830195" h="3338829">
                <a:moveTo>
                  <a:pt x="2059390" y="3073103"/>
                </a:moveTo>
                <a:lnTo>
                  <a:pt x="2054053" y="3071833"/>
                </a:lnTo>
                <a:lnTo>
                  <a:pt x="2051295" y="3068023"/>
                </a:lnTo>
                <a:lnTo>
                  <a:pt x="2051785" y="3062943"/>
                </a:lnTo>
                <a:lnTo>
                  <a:pt x="2056192" y="3059133"/>
                </a:lnTo>
                <a:lnTo>
                  <a:pt x="2063601" y="3059133"/>
                </a:lnTo>
                <a:lnTo>
                  <a:pt x="2067725" y="3070563"/>
                </a:lnTo>
                <a:lnTo>
                  <a:pt x="2059390" y="3073103"/>
                </a:lnTo>
                <a:close/>
              </a:path>
              <a:path w="2830195" h="3338829">
                <a:moveTo>
                  <a:pt x="2015723" y="3078183"/>
                </a:moveTo>
                <a:lnTo>
                  <a:pt x="2007467" y="3074373"/>
                </a:lnTo>
                <a:lnTo>
                  <a:pt x="2009160" y="3068023"/>
                </a:lnTo>
                <a:lnTo>
                  <a:pt x="2005318" y="3068023"/>
                </a:lnTo>
                <a:lnTo>
                  <a:pt x="2001222" y="3065483"/>
                </a:lnTo>
                <a:lnTo>
                  <a:pt x="2001222" y="3060403"/>
                </a:lnTo>
                <a:lnTo>
                  <a:pt x="2001309" y="3061673"/>
                </a:lnTo>
                <a:lnTo>
                  <a:pt x="2014368" y="3061673"/>
                </a:lnTo>
                <a:lnTo>
                  <a:pt x="2014702" y="3062943"/>
                </a:lnTo>
                <a:lnTo>
                  <a:pt x="2021910" y="3062943"/>
                </a:lnTo>
                <a:lnTo>
                  <a:pt x="2024738" y="3069293"/>
                </a:lnTo>
                <a:lnTo>
                  <a:pt x="2015723" y="3078183"/>
                </a:lnTo>
                <a:close/>
              </a:path>
              <a:path w="2830195" h="3338829">
                <a:moveTo>
                  <a:pt x="2082537" y="3076913"/>
                </a:moveTo>
                <a:lnTo>
                  <a:pt x="2074961" y="3076913"/>
                </a:lnTo>
                <a:lnTo>
                  <a:pt x="2069214" y="3073103"/>
                </a:lnTo>
                <a:lnTo>
                  <a:pt x="2068936" y="3066753"/>
                </a:lnTo>
                <a:lnTo>
                  <a:pt x="2072738" y="3061673"/>
                </a:lnTo>
                <a:lnTo>
                  <a:pt x="2079230" y="3060403"/>
                </a:lnTo>
                <a:lnTo>
                  <a:pt x="2085648" y="3064213"/>
                </a:lnTo>
                <a:lnTo>
                  <a:pt x="2082537" y="3076913"/>
                </a:lnTo>
                <a:close/>
              </a:path>
              <a:path w="2830195" h="3338829">
                <a:moveTo>
                  <a:pt x="2106856" y="3073103"/>
                </a:moveTo>
                <a:lnTo>
                  <a:pt x="2101414" y="3073103"/>
                </a:lnTo>
                <a:lnTo>
                  <a:pt x="2098025" y="3069293"/>
                </a:lnTo>
                <a:lnTo>
                  <a:pt x="2098022" y="3064213"/>
                </a:lnTo>
                <a:lnTo>
                  <a:pt x="2100896" y="3060403"/>
                </a:lnTo>
                <a:lnTo>
                  <a:pt x="2106139" y="3060403"/>
                </a:lnTo>
                <a:lnTo>
                  <a:pt x="2110254" y="3064213"/>
                </a:lnTo>
                <a:lnTo>
                  <a:pt x="2110148" y="3069293"/>
                </a:lnTo>
                <a:lnTo>
                  <a:pt x="2106856" y="3073103"/>
                </a:lnTo>
                <a:close/>
              </a:path>
              <a:path w="2830195" h="3338829">
                <a:moveTo>
                  <a:pt x="2021910" y="3062943"/>
                </a:moveTo>
                <a:lnTo>
                  <a:pt x="2014702" y="3062943"/>
                </a:lnTo>
                <a:lnTo>
                  <a:pt x="2021345" y="3061673"/>
                </a:lnTo>
                <a:lnTo>
                  <a:pt x="2021910" y="3062943"/>
                </a:lnTo>
                <a:close/>
              </a:path>
              <a:path w="2830195" h="3338829">
                <a:moveTo>
                  <a:pt x="1998538" y="3088343"/>
                </a:moveTo>
                <a:lnTo>
                  <a:pt x="1992207" y="3087073"/>
                </a:lnTo>
                <a:lnTo>
                  <a:pt x="1990738" y="3087073"/>
                </a:lnTo>
                <a:lnTo>
                  <a:pt x="1988980" y="3085803"/>
                </a:lnTo>
                <a:lnTo>
                  <a:pt x="1987229" y="3083263"/>
                </a:lnTo>
                <a:lnTo>
                  <a:pt x="1987453" y="3080723"/>
                </a:lnTo>
                <a:lnTo>
                  <a:pt x="1985904" y="3079453"/>
                </a:lnTo>
                <a:lnTo>
                  <a:pt x="1982287" y="3079453"/>
                </a:lnTo>
                <a:lnTo>
                  <a:pt x="1975782" y="3073103"/>
                </a:lnTo>
                <a:lnTo>
                  <a:pt x="1977084" y="3062943"/>
                </a:lnTo>
                <a:lnTo>
                  <a:pt x="1985702" y="3065483"/>
                </a:lnTo>
                <a:lnTo>
                  <a:pt x="1989182" y="3066753"/>
                </a:lnTo>
                <a:lnTo>
                  <a:pt x="1991020" y="3069293"/>
                </a:lnTo>
                <a:lnTo>
                  <a:pt x="1994016" y="3073103"/>
                </a:lnTo>
                <a:lnTo>
                  <a:pt x="1993733" y="3073103"/>
                </a:lnTo>
                <a:lnTo>
                  <a:pt x="1994775" y="3074373"/>
                </a:lnTo>
                <a:lnTo>
                  <a:pt x="1996389" y="3074373"/>
                </a:lnTo>
                <a:lnTo>
                  <a:pt x="2002127" y="3079453"/>
                </a:lnTo>
                <a:lnTo>
                  <a:pt x="1998538" y="3088343"/>
                </a:lnTo>
                <a:close/>
              </a:path>
              <a:path w="2830195" h="3338829">
                <a:moveTo>
                  <a:pt x="2173655" y="3115224"/>
                </a:moveTo>
                <a:lnTo>
                  <a:pt x="2165016" y="3109933"/>
                </a:lnTo>
                <a:lnTo>
                  <a:pt x="2170696" y="3107393"/>
                </a:lnTo>
                <a:lnTo>
                  <a:pt x="2165580" y="3107393"/>
                </a:lnTo>
                <a:lnTo>
                  <a:pt x="2169335" y="3106123"/>
                </a:lnTo>
                <a:lnTo>
                  <a:pt x="2165942" y="3102313"/>
                </a:lnTo>
                <a:lnTo>
                  <a:pt x="2163315" y="3102313"/>
                </a:lnTo>
                <a:lnTo>
                  <a:pt x="2160805" y="3098503"/>
                </a:lnTo>
                <a:lnTo>
                  <a:pt x="2160515" y="3095963"/>
                </a:lnTo>
                <a:lnTo>
                  <a:pt x="2162469" y="3092153"/>
                </a:lnTo>
                <a:lnTo>
                  <a:pt x="2164755" y="3090883"/>
                </a:lnTo>
                <a:lnTo>
                  <a:pt x="2165891" y="3089613"/>
                </a:lnTo>
                <a:lnTo>
                  <a:pt x="2165377" y="3087073"/>
                </a:lnTo>
                <a:lnTo>
                  <a:pt x="2166000" y="3085803"/>
                </a:lnTo>
                <a:lnTo>
                  <a:pt x="2160182" y="3085803"/>
                </a:lnTo>
                <a:lnTo>
                  <a:pt x="2158200" y="3078183"/>
                </a:lnTo>
                <a:lnTo>
                  <a:pt x="2166825" y="3071833"/>
                </a:lnTo>
                <a:lnTo>
                  <a:pt x="2174878" y="3070563"/>
                </a:lnTo>
                <a:lnTo>
                  <a:pt x="2178322" y="3076913"/>
                </a:lnTo>
                <a:lnTo>
                  <a:pt x="2178040" y="3078183"/>
                </a:lnTo>
                <a:lnTo>
                  <a:pt x="2178915" y="3079453"/>
                </a:lnTo>
                <a:lnTo>
                  <a:pt x="2183524" y="3079453"/>
                </a:lnTo>
                <a:lnTo>
                  <a:pt x="2185167" y="3081993"/>
                </a:lnTo>
                <a:lnTo>
                  <a:pt x="2198927" y="3081993"/>
                </a:lnTo>
                <a:lnTo>
                  <a:pt x="2197345" y="3084533"/>
                </a:lnTo>
                <a:lnTo>
                  <a:pt x="2198531" y="3089613"/>
                </a:lnTo>
                <a:lnTo>
                  <a:pt x="2200058" y="3089613"/>
                </a:lnTo>
                <a:lnTo>
                  <a:pt x="2199973" y="3090883"/>
                </a:lnTo>
                <a:lnTo>
                  <a:pt x="2186578" y="3090883"/>
                </a:lnTo>
                <a:lnTo>
                  <a:pt x="2185109" y="3093423"/>
                </a:lnTo>
                <a:lnTo>
                  <a:pt x="2182200" y="3093423"/>
                </a:lnTo>
                <a:lnTo>
                  <a:pt x="2179371" y="3094693"/>
                </a:lnTo>
                <a:lnTo>
                  <a:pt x="2177237" y="3095963"/>
                </a:lnTo>
                <a:lnTo>
                  <a:pt x="2175160" y="3095963"/>
                </a:lnTo>
                <a:lnTo>
                  <a:pt x="2175102" y="3097233"/>
                </a:lnTo>
                <a:lnTo>
                  <a:pt x="2174907" y="3098503"/>
                </a:lnTo>
                <a:lnTo>
                  <a:pt x="2179936" y="3099773"/>
                </a:lnTo>
                <a:lnTo>
                  <a:pt x="2183778" y="3106123"/>
                </a:lnTo>
                <a:lnTo>
                  <a:pt x="2180144" y="3110521"/>
                </a:lnTo>
                <a:lnTo>
                  <a:pt x="2173655" y="3115224"/>
                </a:lnTo>
                <a:close/>
              </a:path>
              <a:path w="2830195" h="3338829">
                <a:moveTo>
                  <a:pt x="2138087" y="3086796"/>
                </a:moveTo>
                <a:lnTo>
                  <a:pt x="2130133" y="3085803"/>
                </a:lnTo>
                <a:lnTo>
                  <a:pt x="2127622" y="3085803"/>
                </a:lnTo>
                <a:lnTo>
                  <a:pt x="2122195" y="3084533"/>
                </a:lnTo>
                <a:lnTo>
                  <a:pt x="2124199" y="3075643"/>
                </a:lnTo>
                <a:lnTo>
                  <a:pt x="2126797" y="3073103"/>
                </a:lnTo>
                <a:lnTo>
                  <a:pt x="2130617" y="3073103"/>
                </a:lnTo>
                <a:lnTo>
                  <a:pt x="2131688" y="3074373"/>
                </a:lnTo>
                <a:lnTo>
                  <a:pt x="2132737" y="3074373"/>
                </a:lnTo>
                <a:lnTo>
                  <a:pt x="2132282" y="3075643"/>
                </a:lnTo>
                <a:lnTo>
                  <a:pt x="2136843" y="3075643"/>
                </a:lnTo>
                <a:lnTo>
                  <a:pt x="2138665" y="3081656"/>
                </a:lnTo>
                <a:lnTo>
                  <a:pt x="2137686" y="3083263"/>
                </a:lnTo>
                <a:lnTo>
                  <a:pt x="2138087" y="3086796"/>
                </a:lnTo>
                <a:close/>
              </a:path>
              <a:path w="2830195" h="3338829">
                <a:moveTo>
                  <a:pt x="2136843" y="3075643"/>
                </a:moveTo>
                <a:lnTo>
                  <a:pt x="2132282" y="3075643"/>
                </a:lnTo>
                <a:lnTo>
                  <a:pt x="2136073" y="3073103"/>
                </a:lnTo>
                <a:lnTo>
                  <a:pt x="2136843" y="3075643"/>
                </a:lnTo>
                <a:close/>
              </a:path>
              <a:path w="2830195" h="3338829">
                <a:moveTo>
                  <a:pt x="2111986" y="3102313"/>
                </a:moveTo>
                <a:lnTo>
                  <a:pt x="2077595" y="3102313"/>
                </a:lnTo>
                <a:lnTo>
                  <a:pt x="2076712" y="3101043"/>
                </a:lnTo>
                <a:lnTo>
                  <a:pt x="2075214" y="3101043"/>
                </a:lnTo>
                <a:lnTo>
                  <a:pt x="2073832" y="3099773"/>
                </a:lnTo>
                <a:lnTo>
                  <a:pt x="2074478" y="3097210"/>
                </a:lnTo>
                <a:lnTo>
                  <a:pt x="2073919" y="3094693"/>
                </a:lnTo>
                <a:lnTo>
                  <a:pt x="2073376" y="3092153"/>
                </a:lnTo>
                <a:lnTo>
                  <a:pt x="2070098" y="3089613"/>
                </a:lnTo>
                <a:lnTo>
                  <a:pt x="2071625" y="3083263"/>
                </a:lnTo>
                <a:lnTo>
                  <a:pt x="2073492" y="3080723"/>
                </a:lnTo>
                <a:lnTo>
                  <a:pt x="2076010" y="3080723"/>
                </a:lnTo>
                <a:lnTo>
                  <a:pt x="2083275" y="3078183"/>
                </a:lnTo>
                <a:lnTo>
                  <a:pt x="2082450" y="3085803"/>
                </a:lnTo>
                <a:lnTo>
                  <a:pt x="2086017" y="3089613"/>
                </a:lnTo>
                <a:lnTo>
                  <a:pt x="2087457" y="3092153"/>
                </a:lnTo>
                <a:lnTo>
                  <a:pt x="2086834" y="3094693"/>
                </a:lnTo>
                <a:lnTo>
                  <a:pt x="2087963" y="3095963"/>
                </a:lnTo>
                <a:lnTo>
                  <a:pt x="2088926" y="3097233"/>
                </a:lnTo>
                <a:lnTo>
                  <a:pt x="2091494" y="3098503"/>
                </a:lnTo>
                <a:lnTo>
                  <a:pt x="2092912" y="3099773"/>
                </a:lnTo>
                <a:lnTo>
                  <a:pt x="2110690" y="3099773"/>
                </a:lnTo>
                <a:lnTo>
                  <a:pt x="2111986" y="3102313"/>
                </a:lnTo>
                <a:close/>
              </a:path>
              <a:path w="2830195" h="3338829">
                <a:moveTo>
                  <a:pt x="2099302" y="3093423"/>
                </a:moveTo>
                <a:lnTo>
                  <a:pt x="2096392" y="3092596"/>
                </a:lnTo>
                <a:lnTo>
                  <a:pt x="2096892" y="3092153"/>
                </a:lnTo>
                <a:lnTo>
                  <a:pt x="2094830" y="3092153"/>
                </a:lnTo>
                <a:lnTo>
                  <a:pt x="2092348" y="3089613"/>
                </a:lnTo>
                <a:lnTo>
                  <a:pt x="2089092" y="3085803"/>
                </a:lnTo>
                <a:lnTo>
                  <a:pt x="2090792" y="3081993"/>
                </a:lnTo>
                <a:lnTo>
                  <a:pt x="2093535" y="3079453"/>
                </a:lnTo>
                <a:lnTo>
                  <a:pt x="2098319" y="3078183"/>
                </a:lnTo>
                <a:lnTo>
                  <a:pt x="2102170" y="3080723"/>
                </a:lnTo>
                <a:lnTo>
                  <a:pt x="2103824" y="3085803"/>
                </a:lnTo>
                <a:lnTo>
                  <a:pt x="2102015" y="3089613"/>
                </a:lnTo>
                <a:lnTo>
                  <a:pt x="2100206" y="3092153"/>
                </a:lnTo>
                <a:lnTo>
                  <a:pt x="2096892" y="3092153"/>
                </a:lnTo>
                <a:lnTo>
                  <a:pt x="2096392" y="3092596"/>
                </a:lnTo>
                <a:lnTo>
                  <a:pt x="2099890" y="3092596"/>
                </a:lnTo>
                <a:lnTo>
                  <a:pt x="2099302" y="3093423"/>
                </a:lnTo>
                <a:close/>
              </a:path>
              <a:path w="2830195" h="3338829">
                <a:moveTo>
                  <a:pt x="2151489" y="3087073"/>
                </a:moveTo>
                <a:lnTo>
                  <a:pt x="2140306" y="3087073"/>
                </a:lnTo>
                <a:lnTo>
                  <a:pt x="2138665" y="3081656"/>
                </a:lnTo>
                <a:lnTo>
                  <a:pt x="2140781" y="3078183"/>
                </a:lnTo>
                <a:lnTo>
                  <a:pt x="2146615" y="3078183"/>
                </a:lnTo>
                <a:lnTo>
                  <a:pt x="2152122" y="3081993"/>
                </a:lnTo>
                <a:lnTo>
                  <a:pt x="2151489" y="3087073"/>
                </a:lnTo>
                <a:close/>
              </a:path>
              <a:path w="2830195" h="3338829">
                <a:moveTo>
                  <a:pt x="2182200" y="3079453"/>
                </a:moveTo>
                <a:lnTo>
                  <a:pt x="2179226" y="3079453"/>
                </a:lnTo>
                <a:lnTo>
                  <a:pt x="2180051" y="3078183"/>
                </a:lnTo>
                <a:lnTo>
                  <a:pt x="2182200" y="3079453"/>
                </a:lnTo>
                <a:close/>
              </a:path>
              <a:path w="2830195" h="3338829">
                <a:moveTo>
                  <a:pt x="2140306" y="3087073"/>
                </a:moveTo>
                <a:lnTo>
                  <a:pt x="2138087" y="3086796"/>
                </a:lnTo>
                <a:lnTo>
                  <a:pt x="2137686" y="3083263"/>
                </a:lnTo>
                <a:lnTo>
                  <a:pt x="2138665" y="3081656"/>
                </a:lnTo>
                <a:lnTo>
                  <a:pt x="2140306" y="3087073"/>
                </a:lnTo>
                <a:close/>
              </a:path>
              <a:path w="2830195" h="3338829">
                <a:moveTo>
                  <a:pt x="2150856" y="3092153"/>
                </a:moveTo>
                <a:lnTo>
                  <a:pt x="2143446" y="3090883"/>
                </a:lnTo>
                <a:lnTo>
                  <a:pt x="2138263" y="3088343"/>
                </a:lnTo>
                <a:lnTo>
                  <a:pt x="2138087" y="3086796"/>
                </a:lnTo>
                <a:lnTo>
                  <a:pt x="2140306" y="3087073"/>
                </a:lnTo>
                <a:lnTo>
                  <a:pt x="2151489" y="3087073"/>
                </a:lnTo>
                <a:lnTo>
                  <a:pt x="2150856" y="3092153"/>
                </a:lnTo>
                <a:close/>
              </a:path>
              <a:path w="2830195" h="3338829">
                <a:moveTo>
                  <a:pt x="1956962" y="3106123"/>
                </a:moveTo>
                <a:lnTo>
                  <a:pt x="1953113" y="3101043"/>
                </a:lnTo>
                <a:lnTo>
                  <a:pt x="1949444" y="3095963"/>
                </a:lnTo>
                <a:lnTo>
                  <a:pt x="1953988" y="3089613"/>
                </a:lnTo>
                <a:lnTo>
                  <a:pt x="1959726" y="3088343"/>
                </a:lnTo>
                <a:lnTo>
                  <a:pt x="1967302" y="3088343"/>
                </a:lnTo>
                <a:lnTo>
                  <a:pt x="1968459" y="3094693"/>
                </a:lnTo>
                <a:lnTo>
                  <a:pt x="1966278" y="3098503"/>
                </a:lnTo>
                <a:lnTo>
                  <a:pt x="1966126" y="3098768"/>
                </a:lnTo>
                <a:lnTo>
                  <a:pt x="1965551" y="3099773"/>
                </a:lnTo>
                <a:lnTo>
                  <a:pt x="1965954" y="3099773"/>
                </a:lnTo>
                <a:lnTo>
                  <a:pt x="1964733" y="3104853"/>
                </a:lnTo>
                <a:lnTo>
                  <a:pt x="1956962" y="3106123"/>
                </a:lnTo>
                <a:close/>
              </a:path>
              <a:path w="2830195" h="3338829">
                <a:moveTo>
                  <a:pt x="2193900" y="3098503"/>
                </a:moveTo>
                <a:lnTo>
                  <a:pt x="2187424" y="3095963"/>
                </a:lnTo>
                <a:lnTo>
                  <a:pt x="2188329" y="3092153"/>
                </a:lnTo>
                <a:lnTo>
                  <a:pt x="2186578" y="3090883"/>
                </a:lnTo>
                <a:lnTo>
                  <a:pt x="2199973" y="3090883"/>
                </a:lnTo>
                <a:lnTo>
                  <a:pt x="2199805" y="3093423"/>
                </a:lnTo>
                <a:lnTo>
                  <a:pt x="2199240" y="3094693"/>
                </a:lnTo>
                <a:lnTo>
                  <a:pt x="2196867" y="3097233"/>
                </a:lnTo>
                <a:lnTo>
                  <a:pt x="2193900" y="3098503"/>
                </a:lnTo>
                <a:close/>
              </a:path>
              <a:path w="2830195" h="3338829">
                <a:moveTo>
                  <a:pt x="2104851" y="3093423"/>
                </a:moveTo>
                <a:lnTo>
                  <a:pt x="2099302" y="3093423"/>
                </a:lnTo>
                <a:lnTo>
                  <a:pt x="2100206" y="3092153"/>
                </a:lnTo>
                <a:lnTo>
                  <a:pt x="2104866" y="3092153"/>
                </a:lnTo>
                <a:lnTo>
                  <a:pt x="2104851" y="3093423"/>
                </a:lnTo>
                <a:close/>
              </a:path>
              <a:path w="2830195" h="3338829">
                <a:moveTo>
                  <a:pt x="2108541" y="3099773"/>
                </a:moveTo>
                <a:lnTo>
                  <a:pt x="2092912" y="3099773"/>
                </a:lnTo>
                <a:lnTo>
                  <a:pt x="2092601" y="3095963"/>
                </a:lnTo>
                <a:lnTo>
                  <a:pt x="2096392" y="3092596"/>
                </a:lnTo>
                <a:lnTo>
                  <a:pt x="2099302" y="3093423"/>
                </a:lnTo>
                <a:lnTo>
                  <a:pt x="2104851" y="3093423"/>
                </a:lnTo>
                <a:lnTo>
                  <a:pt x="2104837" y="3094693"/>
                </a:lnTo>
                <a:lnTo>
                  <a:pt x="2108541" y="3099773"/>
                </a:lnTo>
                <a:close/>
              </a:path>
              <a:path w="2830195" h="3338829">
                <a:moveTo>
                  <a:pt x="2041749" y="3107393"/>
                </a:moveTo>
                <a:lnTo>
                  <a:pt x="2036496" y="3106123"/>
                </a:lnTo>
                <a:lnTo>
                  <a:pt x="2032495" y="3101043"/>
                </a:lnTo>
                <a:lnTo>
                  <a:pt x="2034694" y="3095963"/>
                </a:lnTo>
                <a:lnTo>
                  <a:pt x="2039852" y="3093423"/>
                </a:lnTo>
                <a:lnTo>
                  <a:pt x="2044723" y="3097233"/>
                </a:lnTo>
                <a:lnTo>
                  <a:pt x="2047147" y="3102313"/>
                </a:lnTo>
                <a:lnTo>
                  <a:pt x="2041749" y="3107393"/>
                </a:lnTo>
                <a:close/>
              </a:path>
              <a:path w="2830195" h="3338829">
                <a:moveTo>
                  <a:pt x="2175140" y="3097210"/>
                </a:moveTo>
                <a:lnTo>
                  <a:pt x="2175638" y="3095963"/>
                </a:lnTo>
                <a:lnTo>
                  <a:pt x="2177237" y="3095963"/>
                </a:lnTo>
                <a:lnTo>
                  <a:pt x="2175140" y="3097210"/>
                </a:lnTo>
                <a:close/>
              </a:path>
              <a:path w="2830195" h="3338829">
                <a:moveTo>
                  <a:pt x="1966126" y="3098768"/>
                </a:moveTo>
                <a:lnTo>
                  <a:pt x="1966173" y="3098503"/>
                </a:lnTo>
                <a:lnTo>
                  <a:pt x="1966126" y="3098768"/>
                </a:lnTo>
                <a:close/>
              </a:path>
              <a:path w="2830195" h="3338829">
                <a:moveTo>
                  <a:pt x="1966247" y="3098557"/>
                </a:moveTo>
                <a:close/>
              </a:path>
              <a:path w="2830195" h="3338829">
                <a:moveTo>
                  <a:pt x="1965954" y="3099773"/>
                </a:moveTo>
                <a:lnTo>
                  <a:pt x="1966126" y="3098768"/>
                </a:lnTo>
                <a:lnTo>
                  <a:pt x="1966247" y="3098557"/>
                </a:lnTo>
                <a:lnTo>
                  <a:pt x="1965954" y="3099773"/>
                </a:lnTo>
                <a:close/>
              </a:path>
              <a:path w="2830195" h="3338829">
                <a:moveTo>
                  <a:pt x="2087428" y="3112473"/>
                </a:moveTo>
                <a:lnTo>
                  <a:pt x="2083557" y="3109933"/>
                </a:lnTo>
                <a:lnTo>
                  <a:pt x="2082848" y="3107393"/>
                </a:lnTo>
                <a:lnTo>
                  <a:pt x="2082196" y="3107393"/>
                </a:lnTo>
                <a:lnTo>
                  <a:pt x="2080047" y="3106123"/>
                </a:lnTo>
                <a:lnTo>
                  <a:pt x="2078521" y="3104853"/>
                </a:lnTo>
                <a:lnTo>
                  <a:pt x="2077645" y="3102313"/>
                </a:lnTo>
                <a:lnTo>
                  <a:pt x="2111986" y="3102313"/>
                </a:lnTo>
                <a:lnTo>
                  <a:pt x="2117359" y="3101043"/>
                </a:lnTo>
                <a:lnTo>
                  <a:pt x="2122448" y="3102313"/>
                </a:lnTo>
                <a:lnTo>
                  <a:pt x="2125020" y="3106123"/>
                </a:lnTo>
                <a:lnTo>
                  <a:pt x="2123930" y="3108663"/>
                </a:lnTo>
                <a:lnTo>
                  <a:pt x="2121652" y="3108663"/>
                </a:lnTo>
                <a:lnTo>
                  <a:pt x="2119636" y="3111203"/>
                </a:lnTo>
                <a:lnTo>
                  <a:pt x="2088955" y="3111203"/>
                </a:lnTo>
                <a:lnTo>
                  <a:pt x="2087428" y="3112473"/>
                </a:lnTo>
                <a:close/>
              </a:path>
              <a:path w="2830195" h="3338829">
                <a:moveTo>
                  <a:pt x="2078043" y="3104853"/>
                </a:moveTo>
                <a:lnTo>
                  <a:pt x="2077595" y="3102313"/>
                </a:lnTo>
                <a:lnTo>
                  <a:pt x="2078043" y="3104853"/>
                </a:lnTo>
                <a:close/>
              </a:path>
              <a:path w="2830195" h="3338829">
                <a:moveTo>
                  <a:pt x="2202012" y="3126443"/>
                </a:moveTo>
                <a:lnTo>
                  <a:pt x="2192996" y="3126443"/>
                </a:lnTo>
                <a:lnTo>
                  <a:pt x="2191947" y="3122633"/>
                </a:lnTo>
                <a:lnTo>
                  <a:pt x="2191071" y="3121363"/>
                </a:lnTo>
                <a:lnTo>
                  <a:pt x="2190420" y="3117553"/>
                </a:lnTo>
                <a:lnTo>
                  <a:pt x="2192034" y="3112473"/>
                </a:lnTo>
                <a:lnTo>
                  <a:pt x="2196303" y="3112473"/>
                </a:lnTo>
                <a:lnTo>
                  <a:pt x="2195541" y="3110521"/>
                </a:lnTo>
                <a:lnTo>
                  <a:pt x="2195423" y="3108663"/>
                </a:lnTo>
                <a:lnTo>
                  <a:pt x="2195536" y="3107393"/>
                </a:lnTo>
                <a:lnTo>
                  <a:pt x="2197431" y="3104853"/>
                </a:lnTo>
                <a:lnTo>
                  <a:pt x="2198452" y="3104853"/>
                </a:lnTo>
                <a:lnTo>
                  <a:pt x="2199609" y="3103583"/>
                </a:lnTo>
                <a:lnTo>
                  <a:pt x="2200767" y="3103583"/>
                </a:lnTo>
                <a:lnTo>
                  <a:pt x="2200767" y="3122633"/>
                </a:lnTo>
                <a:lnTo>
                  <a:pt x="2202012" y="3126443"/>
                </a:lnTo>
                <a:close/>
              </a:path>
              <a:path w="2830195" h="3338829">
                <a:moveTo>
                  <a:pt x="2073832" y="3108663"/>
                </a:moveTo>
                <a:lnTo>
                  <a:pt x="2069281" y="3108663"/>
                </a:lnTo>
                <a:lnTo>
                  <a:pt x="2070330" y="3106123"/>
                </a:lnTo>
                <a:lnTo>
                  <a:pt x="2073181" y="3107393"/>
                </a:lnTo>
                <a:lnTo>
                  <a:pt x="2073832" y="3108663"/>
                </a:lnTo>
                <a:close/>
              </a:path>
              <a:path w="2830195" h="3338829">
                <a:moveTo>
                  <a:pt x="2140319" y="3116283"/>
                </a:moveTo>
                <a:lnTo>
                  <a:pt x="2125864" y="3116283"/>
                </a:lnTo>
                <a:lnTo>
                  <a:pt x="2129626" y="3113743"/>
                </a:lnTo>
                <a:lnTo>
                  <a:pt x="2127506" y="3111203"/>
                </a:lnTo>
                <a:lnTo>
                  <a:pt x="2130104" y="3108663"/>
                </a:lnTo>
                <a:lnTo>
                  <a:pt x="2134750" y="3106123"/>
                </a:lnTo>
                <a:lnTo>
                  <a:pt x="2139064" y="3107393"/>
                </a:lnTo>
                <a:lnTo>
                  <a:pt x="2141385" y="3111203"/>
                </a:lnTo>
                <a:lnTo>
                  <a:pt x="2140319" y="3116283"/>
                </a:lnTo>
                <a:close/>
              </a:path>
              <a:path w="2830195" h="3338829">
                <a:moveTo>
                  <a:pt x="2155855" y="3117553"/>
                </a:moveTo>
                <a:lnTo>
                  <a:pt x="2150888" y="3117553"/>
                </a:lnTo>
                <a:lnTo>
                  <a:pt x="2147392" y="3113743"/>
                </a:lnTo>
                <a:lnTo>
                  <a:pt x="2146701" y="3109933"/>
                </a:lnTo>
                <a:lnTo>
                  <a:pt x="2150146" y="3106123"/>
                </a:lnTo>
                <a:lnTo>
                  <a:pt x="2155739" y="3106123"/>
                </a:lnTo>
                <a:lnTo>
                  <a:pt x="2159307" y="3108663"/>
                </a:lnTo>
                <a:lnTo>
                  <a:pt x="2159721" y="3113743"/>
                </a:lnTo>
                <a:lnTo>
                  <a:pt x="2155855" y="3117553"/>
                </a:lnTo>
                <a:close/>
              </a:path>
              <a:path w="2830195" h="3338829">
                <a:moveTo>
                  <a:pt x="2073803" y="3113743"/>
                </a:moveTo>
                <a:lnTo>
                  <a:pt x="2070467" y="3111203"/>
                </a:lnTo>
                <a:lnTo>
                  <a:pt x="2068883" y="3108663"/>
                </a:lnTo>
                <a:lnTo>
                  <a:pt x="2074085" y="3108663"/>
                </a:lnTo>
                <a:lnTo>
                  <a:pt x="2073803" y="3113743"/>
                </a:lnTo>
                <a:close/>
              </a:path>
              <a:path w="2830195" h="3338829">
                <a:moveTo>
                  <a:pt x="2120437" y="3113743"/>
                </a:moveTo>
                <a:lnTo>
                  <a:pt x="2118505" y="3112627"/>
                </a:lnTo>
                <a:lnTo>
                  <a:pt x="2121652" y="3108663"/>
                </a:lnTo>
                <a:lnTo>
                  <a:pt x="2122934" y="3110982"/>
                </a:lnTo>
                <a:lnTo>
                  <a:pt x="2122839" y="3111203"/>
                </a:lnTo>
                <a:lnTo>
                  <a:pt x="2120437" y="3113743"/>
                </a:lnTo>
                <a:close/>
              </a:path>
              <a:path w="2830195" h="3338829">
                <a:moveTo>
                  <a:pt x="2122934" y="3110982"/>
                </a:moveTo>
                <a:lnTo>
                  <a:pt x="2121652" y="3108663"/>
                </a:lnTo>
                <a:lnTo>
                  <a:pt x="2123930" y="3108663"/>
                </a:lnTo>
                <a:lnTo>
                  <a:pt x="2122934" y="3110982"/>
                </a:lnTo>
                <a:close/>
              </a:path>
              <a:path w="2830195" h="3338829">
                <a:moveTo>
                  <a:pt x="2049678" y="3123903"/>
                </a:moveTo>
                <a:lnTo>
                  <a:pt x="2043558" y="3122633"/>
                </a:lnTo>
                <a:lnTo>
                  <a:pt x="2037176" y="3117553"/>
                </a:lnTo>
                <a:lnTo>
                  <a:pt x="2043167" y="3109933"/>
                </a:lnTo>
                <a:lnTo>
                  <a:pt x="2049578" y="3109933"/>
                </a:lnTo>
                <a:lnTo>
                  <a:pt x="2054350" y="3113743"/>
                </a:lnTo>
                <a:lnTo>
                  <a:pt x="2053829" y="3120093"/>
                </a:lnTo>
                <a:lnTo>
                  <a:pt x="2049678" y="3123903"/>
                </a:lnTo>
                <a:close/>
              </a:path>
              <a:path w="2830195" h="3338829">
                <a:moveTo>
                  <a:pt x="2187076" y="3116283"/>
                </a:moveTo>
                <a:lnTo>
                  <a:pt x="2175384" y="3116283"/>
                </a:lnTo>
                <a:lnTo>
                  <a:pt x="2180144" y="3110521"/>
                </a:lnTo>
                <a:lnTo>
                  <a:pt x="2180956" y="3109933"/>
                </a:lnTo>
                <a:lnTo>
                  <a:pt x="2187076" y="3116283"/>
                </a:lnTo>
                <a:close/>
              </a:path>
              <a:path w="2830195" h="3338829">
                <a:moveTo>
                  <a:pt x="2124460" y="3113743"/>
                </a:moveTo>
                <a:lnTo>
                  <a:pt x="2120437" y="3113743"/>
                </a:lnTo>
                <a:lnTo>
                  <a:pt x="2122839" y="3111203"/>
                </a:lnTo>
                <a:lnTo>
                  <a:pt x="2122934" y="3110982"/>
                </a:lnTo>
                <a:lnTo>
                  <a:pt x="2124460" y="3113743"/>
                </a:lnTo>
                <a:close/>
              </a:path>
              <a:path w="2830195" h="3338829">
                <a:moveTo>
                  <a:pt x="2105586" y="3117486"/>
                </a:moveTo>
                <a:lnTo>
                  <a:pt x="2101754" y="3113743"/>
                </a:lnTo>
                <a:lnTo>
                  <a:pt x="2096588" y="3112473"/>
                </a:lnTo>
                <a:lnTo>
                  <a:pt x="2093274" y="3111203"/>
                </a:lnTo>
                <a:lnTo>
                  <a:pt x="2119636" y="3111203"/>
                </a:lnTo>
                <a:lnTo>
                  <a:pt x="2118628" y="3112473"/>
                </a:lnTo>
                <a:lnTo>
                  <a:pt x="2118237" y="3112473"/>
                </a:lnTo>
                <a:lnTo>
                  <a:pt x="2114077" y="3113743"/>
                </a:lnTo>
                <a:lnTo>
                  <a:pt x="2114250" y="3113743"/>
                </a:lnTo>
                <a:lnTo>
                  <a:pt x="2112246" y="3115013"/>
                </a:lnTo>
                <a:lnTo>
                  <a:pt x="2111595" y="3115013"/>
                </a:lnTo>
                <a:lnTo>
                  <a:pt x="2108625" y="3116283"/>
                </a:lnTo>
                <a:lnTo>
                  <a:pt x="2105828" y="3116283"/>
                </a:lnTo>
                <a:lnTo>
                  <a:pt x="2105586" y="3117486"/>
                </a:lnTo>
                <a:close/>
              </a:path>
              <a:path w="2830195" h="3338829">
                <a:moveTo>
                  <a:pt x="2118505" y="3112627"/>
                </a:moveTo>
                <a:lnTo>
                  <a:pt x="2118237" y="3112473"/>
                </a:lnTo>
                <a:lnTo>
                  <a:pt x="2118628" y="3112473"/>
                </a:lnTo>
                <a:lnTo>
                  <a:pt x="2118505" y="3112627"/>
                </a:lnTo>
                <a:close/>
              </a:path>
              <a:path w="2830195" h="3338829">
                <a:moveTo>
                  <a:pt x="2131573" y="3136603"/>
                </a:moveTo>
                <a:lnTo>
                  <a:pt x="2114931" y="3136603"/>
                </a:lnTo>
                <a:lnTo>
                  <a:pt x="2115777" y="3135333"/>
                </a:lnTo>
                <a:lnTo>
                  <a:pt x="2115184" y="3132793"/>
                </a:lnTo>
                <a:lnTo>
                  <a:pt x="2115748" y="3132793"/>
                </a:lnTo>
                <a:lnTo>
                  <a:pt x="2115972" y="3131523"/>
                </a:lnTo>
                <a:lnTo>
                  <a:pt x="2115886" y="3130253"/>
                </a:lnTo>
                <a:lnTo>
                  <a:pt x="2115748" y="3130253"/>
                </a:lnTo>
                <a:lnTo>
                  <a:pt x="2116059" y="3128983"/>
                </a:lnTo>
                <a:lnTo>
                  <a:pt x="2116790" y="3127713"/>
                </a:lnTo>
                <a:lnTo>
                  <a:pt x="2129510" y="3127713"/>
                </a:lnTo>
                <a:lnTo>
                  <a:pt x="2126544" y="3125173"/>
                </a:lnTo>
                <a:lnTo>
                  <a:pt x="2104186" y="3125173"/>
                </a:lnTo>
                <a:lnTo>
                  <a:pt x="2105372" y="3120093"/>
                </a:lnTo>
                <a:lnTo>
                  <a:pt x="2114106" y="3120093"/>
                </a:lnTo>
                <a:lnTo>
                  <a:pt x="2115603" y="3116283"/>
                </a:lnTo>
                <a:lnTo>
                  <a:pt x="2118505" y="3112627"/>
                </a:lnTo>
                <a:lnTo>
                  <a:pt x="2120437" y="3113743"/>
                </a:lnTo>
                <a:lnTo>
                  <a:pt x="2124460" y="3113743"/>
                </a:lnTo>
                <a:lnTo>
                  <a:pt x="2125864" y="3116283"/>
                </a:lnTo>
                <a:lnTo>
                  <a:pt x="2140319" y="3116283"/>
                </a:lnTo>
                <a:lnTo>
                  <a:pt x="2140053" y="3117553"/>
                </a:lnTo>
                <a:lnTo>
                  <a:pt x="2146588" y="3117553"/>
                </a:lnTo>
                <a:lnTo>
                  <a:pt x="2148389" y="3118823"/>
                </a:lnTo>
                <a:lnTo>
                  <a:pt x="2149909" y="3123903"/>
                </a:lnTo>
                <a:lnTo>
                  <a:pt x="2136551" y="3123903"/>
                </a:lnTo>
                <a:lnTo>
                  <a:pt x="2135099" y="3126443"/>
                </a:lnTo>
                <a:lnTo>
                  <a:pt x="2129120" y="3126443"/>
                </a:lnTo>
                <a:lnTo>
                  <a:pt x="2131862" y="3128983"/>
                </a:lnTo>
                <a:lnTo>
                  <a:pt x="2132282" y="3131523"/>
                </a:lnTo>
                <a:lnTo>
                  <a:pt x="2131970" y="3135333"/>
                </a:lnTo>
                <a:lnTo>
                  <a:pt x="2131573" y="3136603"/>
                </a:lnTo>
                <a:close/>
              </a:path>
              <a:path w="2830195" h="3338829">
                <a:moveTo>
                  <a:pt x="2186777" y="3123903"/>
                </a:moveTo>
                <a:lnTo>
                  <a:pt x="2173858" y="3123903"/>
                </a:lnTo>
                <a:lnTo>
                  <a:pt x="2174538" y="3122633"/>
                </a:lnTo>
                <a:lnTo>
                  <a:pt x="2175131" y="3122633"/>
                </a:lnTo>
                <a:lnTo>
                  <a:pt x="2172193" y="3116283"/>
                </a:lnTo>
                <a:lnTo>
                  <a:pt x="2173655" y="3115224"/>
                </a:lnTo>
                <a:lnTo>
                  <a:pt x="2175384" y="3116283"/>
                </a:lnTo>
                <a:lnTo>
                  <a:pt x="2187076" y="3116283"/>
                </a:lnTo>
                <a:lnTo>
                  <a:pt x="2188235" y="3117486"/>
                </a:lnTo>
                <a:lnTo>
                  <a:pt x="2188134" y="3122633"/>
                </a:lnTo>
                <a:lnTo>
                  <a:pt x="2186777" y="3123903"/>
                </a:lnTo>
                <a:close/>
              </a:path>
              <a:path w="2830195" h="3338829">
                <a:moveTo>
                  <a:pt x="2105654" y="3117553"/>
                </a:moveTo>
                <a:lnTo>
                  <a:pt x="2105828" y="3116283"/>
                </a:lnTo>
                <a:lnTo>
                  <a:pt x="2107792" y="3116639"/>
                </a:lnTo>
                <a:lnTo>
                  <a:pt x="2105654" y="3117553"/>
                </a:lnTo>
                <a:close/>
              </a:path>
              <a:path w="2830195" h="3338829">
                <a:moveTo>
                  <a:pt x="2107792" y="3116639"/>
                </a:moveTo>
                <a:lnTo>
                  <a:pt x="2105828" y="3116283"/>
                </a:lnTo>
                <a:lnTo>
                  <a:pt x="2108625" y="3116283"/>
                </a:lnTo>
                <a:lnTo>
                  <a:pt x="2107792" y="3116639"/>
                </a:lnTo>
                <a:close/>
              </a:path>
              <a:path w="2830195" h="3338829">
                <a:moveTo>
                  <a:pt x="2146588" y="3117553"/>
                </a:moveTo>
                <a:lnTo>
                  <a:pt x="2140053" y="3117553"/>
                </a:lnTo>
                <a:lnTo>
                  <a:pt x="2144786" y="3116283"/>
                </a:lnTo>
                <a:lnTo>
                  <a:pt x="2146588" y="3117553"/>
                </a:lnTo>
                <a:close/>
              </a:path>
              <a:path w="2830195" h="3338829">
                <a:moveTo>
                  <a:pt x="2112839" y="3117553"/>
                </a:moveTo>
                <a:lnTo>
                  <a:pt x="2105654" y="3117553"/>
                </a:lnTo>
                <a:lnTo>
                  <a:pt x="2107792" y="3116639"/>
                </a:lnTo>
                <a:lnTo>
                  <a:pt x="2112839" y="3117553"/>
                </a:lnTo>
                <a:close/>
              </a:path>
              <a:path w="2830195" h="3338829">
                <a:moveTo>
                  <a:pt x="2114106" y="3120093"/>
                </a:moveTo>
                <a:lnTo>
                  <a:pt x="2105061" y="3120093"/>
                </a:lnTo>
                <a:lnTo>
                  <a:pt x="2105586" y="3117486"/>
                </a:lnTo>
                <a:lnTo>
                  <a:pt x="2112839" y="3117553"/>
                </a:lnTo>
                <a:lnTo>
                  <a:pt x="2114106" y="3120093"/>
                </a:lnTo>
                <a:close/>
              </a:path>
              <a:path w="2830195" h="3338829">
                <a:moveTo>
                  <a:pt x="2183698" y="3127713"/>
                </a:moveTo>
                <a:lnTo>
                  <a:pt x="2160573" y="3127713"/>
                </a:lnTo>
                <a:lnTo>
                  <a:pt x="2160970" y="3122633"/>
                </a:lnTo>
                <a:lnTo>
                  <a:pt x="2164916" y="3120093"/>
                </a:lnTo>
                <a:lnTo>
                  <a:pt x="2169674" y="3120093"/>
                </a:lnTo>
                <a:lnTo>
                  <a:pt x="2172505" y="3123903"/>
                </a:lnTo>
                <a:lnTo>
                  <a:pt x="2186777" y="3123903"/>
                </a:lnTo>
                <a:lnTo>
                  <a:pt x="2185420" y="3125173"/>
                </a:lnTo>
                <a:lnTo>
                  <a:pt x="2183640" y="3126443"/>
                </a:lnTo>
                <a:lnTo>
                  <a:pt x="2183105" y="3126443"/>
                </a:lnTo>
                <a:lnTo>
                  <a:pt x="2183698" y="3127713"/>
                </a:lnTo>
                <a:close/>
              </a:path>
              <a:path w="2830195" h="3338829">
                <a:moveTo>
                  <a:pt x="2103859" y="3123509"/>
                </a:moveTo>
                <a:lnTo>
                  <a:pt x="2103824" y="3122633"/>
                </a:lnTo>
                <a:lnTo>
                  <a:pt x="2104019" y="3122633"/>
                </a:lnTo>
                <a:lnTo>
                  <a:pt x="2103859" y="3123509"/>
                </a:lnTo>
                <a:close/>
              </a:path>
              <a:path w="2830195" h="3338829">
                <a:moveTo>
                  <a:pt x="2110928" y="3128983"/>
                </a:moveTo>
                <a:lnTo>
                  <a:pt x="2106436" y="3128983"/>
                </a:lnTo>
                <a:lnTo>
                  <a:pt x="2103322" y="3126443"/>
                </a:lnTo>
                <a:lnTo>
                  <a:pt x="2103859" y="3123509"/>
                </a:lnTo>
                <a:lnTo>
                  <a:pt x="2103874" y="3123903"/>
                </a:lnTo>
                <a:lnTo>
                  <a:pt x="2104186" y="3125173"/>
                </a:lnTo>
                <a:lnTo>
                  <a:pt x="2114366" y="3125173"/>
                </a:lnTo>
                <a:lnTo>
                  <a:pt x="2110928" y="3128983"/>
                </a:lnTo>
                <a:close/>
              </a:path>
              <a:path w="2830195" h="3338829">
                <a:moveTo>
                  <a:pt x="2144213" y="3134063"/>
                </a:moveTo>
                <a:lnTo>
                  <a:pt x="2136862" y="3130253"/>
                </a:lnTo>
                <a:lnTo>
                  <a:pt x="2136551" y="3123903"/>
                </a:lnTo>
                <a:lnTo>
                  <a:pt x="2149909" y="3123903"/>
                </a:lnTo>
                <a:lnTo>
                  <a:pt x="2148395" y="3128983"/>
                </a:lnTo>
                <a:lnTo>
                  <a:pt x="2144213" y="3134063"/>
                </a:lnTo>
                <a:close/>
              </a:path>
              <a:path w="2830195" h="3338829">
                <a:moveTo>
                  <a:pt x="2129510" y="3127713"/>
                </a:moveTo>
                <a:lnTo>
                  <a:pt x="2115690" y="3127713"/>
                </a:lnTo>
                <a:lnTo>
                  <a:pt x="2114902" y="3126443"/>
                </a:lnTo>
                <a:lnTo>
                  <a:pt x="2114366" y="3125173"/>
                </a:lnTo>
                <a:lnTo>
                  <a:pt x="2126544" y="3125173"/>
                </a:lnTo>
                <a:lnTo>
                  <a:pt x="2126146" y="3126443"/>
                </a:lnTo>
                <a:lnTo>
                  <a:pt x="2128027" y="3126443"/>
                </a:lnTo>
                <a:lnTo>
                  <a:pt x="2129510" y="3127713"/>
                </a:lnTo>
                <a:close/>
              </a:path>
              <a:path w="2830195" h="3338829">
                <a:moveTo>
                  <a:pt x="2134373" y="3127713"/>
                </a:moveTo>
                <a:lnTo>
                  <a:pt x="2130491" y="3127713"/>
                </a:lnTo>
                <a:lnTo>
                  <a:pt x="2129120" y="3126443"/>
                </a:lnTo>
                <a:lnTo>
                  <a:pt x="2135099" y="3126443"/>
                </a:lnTo>
                <a:lnTo>
                  <a:pt x="2134373" y="3127713"/>
                </a:lnTo>
                <a:close/>
              </a:path>
              <a:path w="2830195" h="3338829">
                <a:moveTo>
                  <a:pt x="2162100" y="3148033"/>
                </a:moveTo>
                <a:lnTo>
                  <a:pt x="2159589" y="3148033"/>
                </a:lnTo>
                <a:lnTo>
                  <a:pt x="2156420" y="3144223"/>
                </a:lnTo>
                <a:lnTo>
                  <a:pt x="2156333" y="3140413"/>
                </a:lnTo>
                <a:lnTo>
                  <a:pt x="2155428" y="3139143"/>
                </a:lnTo>
                <a:lnTo>
                  <a:pt x="2153793" y="3136603"/>
                </a:lnTo>
                <a:lnTo>
                  <a:pt x="2151362" y="3136603"/>
                </a:lnTo>
                <a:lnTo>
                  <a:pt x="2151275" y="3134063"/>
                </a:lnTo>
                <a:lnTo>
                  <a:pt x="2151188" y="3128983"/>
                </a:lnTo>
                <a:lnTo>
                  <a:pt x="2156109" y="3126443"/>
                </a:lnTo>
                <a:lnTo>
                  <a:pt x="2160573" y="3127713"/>
                </a:lnTo>
                <a:lnTo>
                  <a:pt x="2183698" y="3127713"/>
                </a:lnTo>
                <a:lnTo>
                  <a:pt x="2182649" y="3130253"/>
                </a:lnTo>
                <a:lnTo>
                  <a:pt x="2182736" y="3131523"/>
                </a:lnTo>
                <a:lnTo>
                  <a:pt x="2179849" y="3134063"/>
                </a:lnTo>
                <a:lnTo>
                  <a:pt x="2178836" y="3135333"/>
                </a:lnTo>
                <a:lnTo>
                  <a:pt x="2178069" y="3135333"/>
                </a:lnTo>
                <a:lnTo>
                  <a:pt x="2176853" y="3136603"/>
                </a:lnTo>
                <a:lnTo>
                  <a:pt x="2176745" y="3139143"/>
                </a:lnTo>
                <a:lnTo>
                  <a:pt x="2174965" y="3140413"/>
                </a:lnTo>
                <a:lnTo>
                  <a:pt x="2170413" y="3140413"/>
                </a:lnTo>
                <a:lnTo>
                  <a:pt x="2168800" y="3141683"/>
                </a:lnTo>
                <a:lnTo>
                  <a:pt x="2168460" y="3145493"/>
                </a:lnTo>
                <a:lnTo>
                  <a:pt x="2167389" y="3145493"/>
                </a:lnTo>
                <a:lnTo>
                  <a:pt x="2166535" y="3146763"/>
                </a:lnTo>
                <a:lnTo>
                  <a:pt x="2165631" y="3146763"/>
                </a:lnTo>
                <a:lnTo>
                  <a:pt x="2162100" y="3148033"/>
                </a:lnTo>
                <a:close/>
              </a:path>
              <a:path w="2830195" h="3338829">
                <a:moveTo>
                  <a:pt x="2200767" y="3139143"/>
                </a:moveTo>
                <a:lnTo>
                  <a:pt x="2199153" y="3137873"/>
                </a:lnTo>
                <a:lnTo>
                  <a:pt x="2197771" y="3135333"/>
                </a:lnTo>
                <a:lnTo>
                  <a:pt x="2198249" y="3132793"/>
                </a:lnTo>
                <a:lnTo>
                  <a:pt x="2197858" y="3131523"/>
                </a:lnTo>
                <a:lnTo>
                  <a:pt x="2199096" y="3128983"/>
                </a:lnTo>
                <a:lnTo>
                  <a:pt x="2200767" y="3127713"/>
                </a:lnTo>
                <a:lnTo>
                  <a:pt x="2200767" y="3139143"/>
                </a:lnTo>
                <a:close/>
              </a:path>
              <a:path w="2830195" h="3338829">
                <a:moveTo>
                  <a:pt x="2079403" y="3150573"/>
                </a:moveTo>
                <a:lnTo>
                  <a:pt x="2078752" y="3150573"/>
                </a:lnTo>
                <a:lnTo>
                  <a:pt x="2076147" y="3148033"/>
                </a:lnTo>
                <a:lnTo>
                  <a:pt x="2075446" y="3141683"/>
                </a:lnTo>
                <a:lnTo>
                  <a:pt x="2080388" y="3140413"/>
                </a:lnTo>
                <a:lnTo>
                  <a:pt x="2080211" y="3134063"/>
                </a:lnTo>
                <a:lnTo>
                  <a:pt x="2085023" y="3131523"/>
                </a:lnTo>
                <a:lnTo>
                  <a:pt x="2090492" y="3132793"/>
                </a:lnTo>
                <a:lnTo>
                  <a:pt x="2092290" y="3139143"/>
                </a:lnTo>
                <a:lnTo>
                  <a:pt x="2091697" y="3140413"/>
                </a:lnTo>
                <a:lnTo>
                  <a:pt x="2089888" y="3141683"/>
                </a:lnTo>
                <a:lnTo>
                  <a:pt x="2089374" y="3144223"/>
                </a:lnTo>
                <a:lnTo>
                  <a:pt x="2090481" y="3144223"/>
                </a:lnTo>
                <a:lnTo>
                  <a:pt x="2090308" y="3146763"/>
                </a:lnTo>
                <a:lnTo>
                  <a:pt x="2089743" y="3148033"/>
                </a:lnTo>
                <a:lnTo>
                  <a:pt x="2089606" y="3148033"/>
                </a:lnTo>
                <a:lnTo>
                  <a:pt x="2089162" y="3149303"/>
                </a:lnTo>
                <a:lnTo>
                  <a:pt x="2080388" y="3149303"/>
                </a:lnTo>
                <a:lnTo>
                  <a:pt x="2079403" y="3150573"/>
                </a:lnTo>
                <a:close/>
              </a:path>
              <a:path w="2830195" h="3338829">
                <a:moveTo>
                  <a:pt x="2104667" y="3146450"/>
                </a:moveTo>
                <a:lnTo>
                  <a:pt x="2097464" y="3144223"/>
                </a:lnTo>
                <a:lnTo>
                  <a:pt x="2092319" y="3144223"/>
                </a:lnTo>
                <a:lnTo>
                  <a:pt x="2093925" y="3136603"/>
                </a:lnTo>
                <a:lnTo>
                  <a:pt x="2097450" y="3131523"/>
                </a:lnTo>
                <a:lnTo>
                  <a:pt x="2103078" y="3131523"/>
                </a:lnTo>
                <a:lnTo>
                  <a:pt x="2107657" y="3134063"/>
                </a:lnTo>
                <a:lnTo>
                  <a:pt x="2108035" y="3139143"/>
                </a:lnTo>
                <a:lnTo>
                  <a:pt x="2127846" y="3139143"/>
                </a:lnTo>
                <a:lnTo>
                  <a:pt x="2125552" y="3140413"/>
                </a:lnTo>
                <a:lnTo>
                  <a:pt x="2107948" y="3140413"/>
                </a:lnTo>
                <a:lnTo>
                  <a:pt x="2105877" y="3144223"/>
                </a:lnTo>
                <a:lnTo>
                  <a:pt x="2097464" y="3144223"/>
                </a:lnTo>
                <a:lnTo>
                  <a:pt x="2096757" y="3145148"/>
                </a:lnTo>
                <a:lnTo>
                  <a:pt x="2105374" y="3145148"/>
                </a:lnTo>
                <a:lnTo>
                  <a:pt x="2104667" y="3146450"/>
                </a:lnTo>
                <a:close/>
              </a:path>
              <a:path w="2830195" h="3338829">
                <a:moveTo>
                  <a:pt x="2052040" y="3140413"/>
                </a:moveTo>
                <a:lnTo>
                  <a:pt x="2039687" y="3140413"/>
                </a:lnTo>
                <a:lnTo>
                  <a:pt x="2039745" y="3139143"/>
                </a:lnTo>
                <a:lnTo>
                  <a:pt x="2040354" y="3136401"/>
                </a:lnTo>
                <a:lnTo>
                  <a:pt x="2044132" y="3132793"/>
                </a:lnTo>
                <a:lnTo>
                  <a:pt x="2049412" y="3132793"/>
                </a:lnTo>
                <a:lnTo>
                  <a:pt x="2052890" y="3136603"/>
                </a:lnTo>
                <a:lnTo>
                  <a:pt x="2052040" y="3140413"/>
                </a:lnTo>
                <a:close/>
              </a:path>
              <a:path w="2830195" h="3338829">
                <a:moveTo>
                  <a:pt x="2040143" y="3136603"/>
                </a:moveTo>
                <a:lnTo>
                  <a:pt x="2040591" y="3135333"/>
                </a:lnTo>
                <a:lnTo>
                  <a:pt x="2040354" y="3136401"/>
                </a:lnTo>
                <a:lnTo>
                  <a:pt x="2040143" y="3136603"/>
                </a:lnTo>
                <a:close/>
              </a:path>
              <a:path w="2830195" h="3338829">
                <a:moveTo>
                  <a:pt x="2126175" y="3141683"/>
                </a:moveTo>
                <a:lnTo>
                  <a:pt x="2127846" y="3139143"/>
                </a:lnTo>
                <a:lnTo>
                  <a:pt x="2108035" y="3139143"/>
                </a:lnTo>
                <a:lnTo>
                  <a:pt x="2109164" y="3137873"/>
                </a:lnTo>
                <a:lnTo>
                  <a:pt x="2110719" y="3136603"/>
                </a:lnTo>
                <a:lnTo>
                  <a:pt x="2112608" y="3135333"/>
                </a:lnTo>
                <a:lnTo>
                  <a:pt x="2114931" y="3136603"/>
                </a:lnTo>
                <a:lnTo>
                  <a:pt x="2131573" y="3136603"/>
                </a:lnTo>
                <a:lnTo>
                  <a:pt x="2130900" y="3137873"/>
                </a:lnTo>
                <a:lnTo>
                  <a:pt x="2126175" y="3141683"/>
                </a:lnTo>
                <a:close/>
              </a:path>
              <a:path w="2830195" h="3338829">
                <a:moveTo>
                  <a:pt x="2039890" y="3158193"/>
                </a:moveTo>
                <a:lnTo>
                  <a:pt x="2032849" y="3156923"/>
                </a:lnTo>
                <a:lnTo>
                  <a:pt x="2031236" y="3155653"/>
                </a:lnTo>
                <a:lnTo>
                  <a:pt x="2030273" y="3150573"/>
                </a:lnTo>
                <a:lnTo>
                  <a:pt x="2031040" y="3149303"/>
                </a:lnTo>
                <a:lnTo>
                  <a:pt x="2030447" y="3148033"/>
                </a:lnTo>
                <a:lnTo>
                  <a:pt x="2029738" y="3148033"/>
                </a:lnTo>
                <a:lnTo>
                  <a:pt x="2028551" y="3144223"/>
                </a:lnTo>
                <a:lnTo>
                  <a:pt x="2027423" y="3141683"/>
                </a:lnTo>
                <a:lnTo>
                  <a:pt x="2032567" y="3136603"/>
                </a:lnTo>
                <a:lnTo>
                  <a:pt x="2037256" y="3136603"/>
                </a:lnTo>
                <a:lnTo>
                  <a:pt x="2039687" y="3140413"/>
                </a:lnTo>
                <a:lnTo>
                  <a:pt x="2052040" y="3140413"/>
                </a:lnTo>
                <a:lnTo>
                  <a:pt x="2051474" y="3142953"/>
                </a:lnTo>
                <a:lnTo>
                  <a:pt x="2059079" y="3144223"/>
                </a:lnTo>
                <a:lnTo>
                  <a:pt x="2042118" y="3144223"/>
                </a:lnTo>
                <a:lnTo>
                  <a:pt x="2043363" y="3145493"/>
                </a:lnTo>
                <a:lnTo>
                  <a:pt x="2043790" y="3145493"/>
                </a:lnTo>
                <a:lnTo>
                  <a:pt x="2044383" y="3148033"/>
                </a:lnTo>
                <a:lnTo>
                  <a:pt x="2044607" y="3149303"/>
                </a:lnTo>
                <a:lnTo>
                  <a:pt x="2058702" y="3149303"/>
                </a:lnTo>
                <a:lnTo>
                  <a:pt x="2058514" y="3151843"/>
                </a:lnTo>
                <a:lnTo>
                  <a:pt x="2044463" y="3151843"/>
                </a:lnTo>
                <a:lnTo>
                  <a:pt x="2043587" y="3156923"/>
                </a:lnTo>
                <a:lnTo>
                  <a:pt x="2039890" y="3158193"/>
                </a:lnTo>
                <a:close/>
              </a:path>
              <a:path w="2830195" h="3338829">
                <a:moveTo>
                  <a:pt x="2113645" y="3148033"/>
                </a:moveTo>
                <a:lnTo>
                  <a:pt x="2109022" y="3145493"/>
                </a:lnTo>
                <a:lnTo>
                  <a:pt x="2107948" y="3140413"/>
                </a:lnTo>
                <a:lnTo>
                  <a:pt x="2125552" y="3140413"/>
                </a:lnTo>
                <a:lnTo>
                  <a:pt x="2124735" y="3141683"/>
                </a:lnTo>
                <a:lnTo>
                  <a:pt x="2121573" y="3141683"/>
                </a:lnTo>
                <a:lnTo>
                  <a:pt x="2118826" y="3146763"/>
                </a:lnTo>
                <a:lnTo>
                  <a:pt x="2113645" y="3148033"/>
                </a:lnTo>
                <a:close/>
              </a:path>
              <a:path w="2830195" h="3338829">
                <a:moveTo>
                  <a:pt x="2200767" y="3164543"/>
                </a:moveTo>
                <a:lnTo>
                  <a:pt x="2198394" y="3164543"/>
                </a:lnTo>
                <a:lnTo>
                  <a:pt x="2194942" y="3162003"/>
                </a:lnTo>
                <a:lnTo>
                  <a:pt x="2192909" y="3161014"/>
                </a:lnTo>
                <a:lnTo>
                  <a:pt x="2192001" y="3153985"/>
                </a:lnTo>
                <a:lnTo>
                  <a:pt x="2193244" y="3152624"/>
                </a:lnTo>
                <a:lnTo>
                  <a:pt x="2198929" y="3150573"/>
                </a:lnTo>
                <a:lnTo>
                  <a:pt x="2197316" y="3148033"/>
                </a:lnTo>
                <a:lnTo>
                  <a:pt x="2198452" y="3146763"/>
                </a:lnTo>
                <a:lnTo>
                  <a:pt x="2198481" y="3142953"/>
                </a:lnTo>
                <a:lnTo>
                  <a:pt x="2198987" y="3142953"/>
                </a:lnTo>
                <a:lnTo>
                  <a:pt x="2199747" y="3141683"/>
                </a:lnTo>
                <a:lnTo>
                  <a:pt x="2200767" y="3140413"/>
                </a:lnTo>
                <a:lnTo>
                  <a:pt x="2200767" y="3164543"/>
                </a:lnTo>
                <a:close/>
              </a:path>
              <a:path w="2830195" h="3338829">
                <a:moveTo>
                  <a:pt x="2123917" y="3142953"/>
                </a:moveTo>
                <a:lnTo>
                  <a:pt x="2121573" y="3141683"/>
                </a:lnTo>
                <a:lnTo>
                  <a:pt x="2124735" y="3141683"/>
                </a:lnTo>
                <a:lnTo>
                  <a:pt x="2123917" y="3142953"/>
                </a:lnTo>
                <a:close/>
              </a:path>
              <a:path w="2830195" h="3338829">
                <a:moveTo>
                  <a:pt x="2143868" y="3155563"/>
                </a:moveTo>
                <a:lnTo>
                  <a:pt x="2139098" y="3154383"/>
                </a:lnTo>
                <a:lnTo>
                  <a:pt x="2135455" y="3150573"/>
                </a:lnTo>
                <a:lnTo>
                  <a:pt x="2136173" y="3145493"/>
                </a:lnTo>
                <a:lnTo>
                  <a:pt x="2139948" y="3142953"/>
                </a:lnTo>
                <a:lnTo>
                  <a:pt x="2145479" y="3142953"/>
                </a:lnTo>
                <a:lnTo>
                  <a:pt x="2148151" y="3148033"/>
                </a:lnTo>
                <a:lnTo>
                  <a:pt x="2147493" y="3153113"/>
                </a:lnTo>
                <a:lnTo>
                  <a:pt x="2145862" y="3154383"/>
                </a:lnTo>
                <a:lnTo>
                  <a:pt x="2144749" y="3154383"/>
                </a:lnTo>
                <a:lnTo>
                  <a:pt x="2143868" y="3155563"/>
                </a:lnTo>
                <a:close/>
              </a:path>
              <a:path w="2830195" h="3338829">
                <a:moveTo>
                  <a:pt x="2186895" y="3155653"/>
                </a:moveTo>
                <a:lnTo>
                  <a:pt x="2182960" y="3151843"/>
                </a:lnTo>
                <a:lnTo>
                  <a:pt x="2182568" y="3146763"/>
                </a:lnTo>
                <a:lnTo>
                  <a:pt x="2185843" y="3144223"/>
                </a:lnTo>
                <a:lnTo>
                  <a:pt x="2190749" y="3142953"/>
                </a:lnTo>
                <a:lnTo>
                  <a:pt x="2195253" y="3145493"/>
                </a:lnTo>
                <a:lnTo>
                  <a:pt x="2195116" y="3150573"/>
                </a:lnTo>
                <a:lnTo>
                  <a:pt x="2193244" y="3152624"/>
                </a:lnTo>
                <a:lnTo>
                  <a:pt x="2191889" y="3153113"/>
                </a:lnTo>
                <a:lnTo>
                  <a:pt x="2192001" y="3153985"/>
                </a:lnTo>
                <a:lnTo>
                  <a:pt x="2191638" y="3154383"/>
                </a:lnTo>
                <a:lnTo>
                  <a:pt x="2186895" y="3155653"/>
                </a:lnTo>
                <a:close/>
              </a:path>
              <a:path w="2830195" h="3338829">
                <a:moveTo>
                  <a:pt x="2043790" y="3145493"/>
                </a:moveTo>
                <a:lnTo>
                  <a:pt x="2043363" y="3145493"/>
                </a:lnTo>
                <a:lnTo>
                  <a:pt x="2042118" y="3144223"/>
                </a:lnTo>
                <a:lnTo>
                  <a:pt x="2043790" y="3145493"/>
                </a:lnTo>
                <a:close/>
              </a:path>
              <a:path w="2830195" h="3338829">
                <a:moveTo>
                  <a:pt x="2058702" y="3149303"/>
                </a:moveTo>
                <a:lnTo>
                  <a:pt x="2044607" y="3149303"/>
                </a:lnTo>
                <a:lnTo>
                  <a:pt x="2044861" y="3148033"/>
                </a:lnTo>
                <a:lnTo>
                  <a:pt x="2045396" y="3146763"/>
                </a:lnTo>
                <a:lnTo>
                  <a:pt x="2046271" y="3145493"/>
                </a:lnTo>
                <a:lnTo>
                  <a:pt x="2043790" y="3145493"/>
                </a:lnTo>
                <a:lnTo>
                  <a:pt x="2042118" y="3144223"/>
                </a:lnTo>
                <a:lnTo>
                  <a:pt x="2059079" y="3144223"/>
                </a:lnTo>
                <a:lnTo>
                  <a:pt x="2058702" y="3149303"/>
                </a:lnTo>
                <a:close/>
              </a:path>
              <a:path w="2830195" h="3338829">
                <a:moveTo>
                  <a:pt x="2104497" y="3146763"/>
                </a:moveTo>
                <a:lnTo>
                  <a:pt x="2096757" y="3145148"/>
                </a:lnTo>
                <a:lnTo>
                  <a:pt x="2097464" y="3144223"/>
                </a:lnTo>
                <a:lnTo>
                  <a:pt x="2104667" y="3146450"/>
                </a:lnTo>
                <a:lnTo>
                  <a:pt x="2104497" y="3146763"/>
                </a:lnTo>
                <a:close/>
              </a:path>
              <a:path w="2830195" h="3338829">
                <a:moveTo>
                  <a:pt x="2094157" y="3162003"/>
                </a:moveTo>
                <a:lnTo>
                  <a:pt x="2089461" y="3154383"/>
                </a:lnTo>
                <a:lnTo>
                  <a:pt x="2093585" y="3149303"/>
                </a:lnTo>
                <a:lnTo>
                  <a:pt x="2096757" y="3145148"/>
                </a:lnTo>
                <a:lnTo>
                  <a:pt x="2104497" y="3146763"/>
                </a:lnTo>
                <a:lnTo>
                  <a:pt x="2105679" y="3146763"/>
                </a:lnTo>
                <a:lnTo>
                  <a:pt x="2109786" y="3148033"/>
                </a:lnTo>
                <a:lnTo>
                  <a:pt x="2107015" y="3155653"/>
                </a:lnTo>
                <a:lnTo>
                  <a:pt x="2115596" y="3155653"/>
                </a:lnTo>
                <a:lnTo>
                  <a:pt x="2115661" y="3156923"/>
                </a:lnTo>
                <a:lnTo>
                  <a:pt x="2118317" y="3158193"/>
                </a:lnTo>
                <a:lnTo>
                  <a:pt x="2120386" y="3159463"/>
                </a:lnTo>
                <a:lnTo>
                  <a:pt x="2119706" y="3159463"/>
                </a:lnTo>
                <a:lnTo>
                  <a:pt x="2121008" y="3160733"/>
                </a:lnTo>
                <a:lnTo>
                  <a:pt x="2100488" y="3160733"/>
                </a:lnTo>
                <a:lnTo>
                  <a:pt x="2094157" y="3162003"/>
                </a:lnTo>
                <a:close/>
              </a:path>
              <a:path w="2830195" h="3338829">
                <a:moveTo>
                  <a:pt x="1956918" y="3158193"/>
                </a:moveTo>
                <a:lnTo>
                  <a:pt x="1943677" y="3158193"/>
                </a:lnTo>
                <a:lnTo>
                  <a:pt x="1941977" y="3155653"/>
                </a:lnTo>
                <a:lnTo>
                  <a:pt x="1942008" y="3152624"/>
                </a:lnTo>
                <a:lnTo>
                  <a:pt x="1942259" y="3150573"/>
                </a:lnTo>
                <a:lnTo>
                  <a:pt x="1942997" y="3150573"/>
                </a:lnTo>
                <a:lnTo>
                  <a:pt x="1946108" y="3145493"/>
                </a:lnTo>
                <a:lnTo>
                  <a:pt x="1953937" y="3148033"/>
                </a:lnTo>
                <a:lnTo>
                  <a:pt x="1956918" y="3158193"/>
                </a:lnTo>
                <a:close/>
              </a:path>
              <a:path w="2830195" h="3338829">
                <a:moveTo>
                  <a:pt x="2105679" y="3146763"/>
                </a:moveTo>
                <a:lnTo>
                  <a:pt x="2104497" y="3146763"/>
                </a:lnTo>
                <a:lnTo>
                  <a:pt x="2104667" y="3146450"/>
                </a:lnTo>
                <a:lnTo>
                  <a:pt x="2105679" y="3146763"/>
                </a:lnTo>
                <a:close/>
              </a:path>
              <a:path w="2830195" h="3338829">
                <a:moveTo>
                  <a:pt x="2080359" y="3149407"/>
                </a:moveTo>
                <a:close/>
              </a:path>
              <a:path w="2830195" h="3338829">
                <a:moveTo>
                  <a:pt x="2083470" y="3154383"/>
                </a:moveTo>
                <a:lnTo>
                  <a:pt x="2079541" y="3151843"/>
                </a:lnTo>
                <a:lnTo>
                  <a:pt x="2080047" y="3150573"/>
                </a:lnTo>
                <a:lnTo>
                  <a:pt x="2080359" y="3149407"/>
                </a:lnTo>
                <a:lnTo>
                  <a:pt x="2089162" y="3149303"/>
                </a:lnTo>
                <a:lnTo>
                  <a:pt x="2088274" y="3151843"/>
                </a:lnTo>
                <a:lnTo>
                  <a:pt x="2083470" y="3154383"/>
                </a:lnTo>
                <a:close/>
              </a:path>
              <a:path w="2830195" h="3338829">
                <a:moveTo>
                  <a:pt x="2057621" y="3160733"/>
                </a:moveTo>
                <a:lnTo>
                  <a:pt x="2043840" y="3160733"/>
                </a:lnTo>
                <a:lnTo>
                  <a:pt x="2046532" y="3156923"/>
                </a:lnTo>
                <a:lnTo>
                  <a:pt x="2044694" y="3154383"/>
                </a:lnTo>
                <a:lnTo>
                  <a:pt x="2044463" y="3151843"/>
                </a:lnTo>
                <a:lnTo>
                  <a:pt x="2058514" y="3151843"/>
                </a:lnTo>
                <a:lnTo>
                  <a:pt x="2057621" y="3160733"/>
                </a:lnTo>
                <a:close/>
              </a:path>
              <a:path w="2830195" h="3338829">
                <a:moveTo>
                  <a:pt x="2192001" y="3153985"/>
                </a:moveTo>
                <a:lnTo>
                  <a:pt x="2191889" y="3153113"/>
                </a:lnTo>
                <a:lnTo>
                  <a:pt x="2193244" y="3152624"/>
                </a:lnTo>
                <a:lnTo>
                  <a:pt x="2192001" y="3153985"/>
                </a:lnTo>
                <a:close/>
              </a:path>
              <a:path w="2830195" h="3338829">
                <a:moveTo>
                  <a:pt x="2115596" y="3155653"/>
                </a:moveTo>
                <a:lnTo>
                  <a:pt x="2107015" y="3155653"/>
                </a:lnTo>
                <a:lnTo>
                  <a:pt x="2108455" y="3154383"/>
                </a:lnTo>
                <a:lnTo>
                  <a:pt x="2110039" y="3154383"/>
                </a:lnTo>
                <a:lnTo>
                  <a:pt x="2115466" y="3153113"/>
                </a:lnTo>
                <a:lnTo>
                  <a:pt x="2115596" y="3155653"/>
                </a:lnTo>
                <a:close/>
              </a:path>
              <a:path w="2830195" h="3338829">
                <a:moveTo>
                  <a:pt x="1983502" y="3169623"/>
                </a:moveTo>
                <a:lnTo>
                  <a:pt x="1979262" y="3168353"/>
                </a:lnTo>
                <a:lnTo>
                  <a:pt x="1972193" y="3165813"/>
                </a:lnTo>
                <a:lnTo>
                  <a:pt x="1976180" y="3154383"/>
                </a:lnTo>
                <a:lnTo>
                  <a:pt x="1986353" y="3156923"/>
                </a:lnTo>
                <a:lnTo>
                  <a:pt x="1988560" y="3159463"/>
                </a:lnTo>
                <a:lnTo>
                  <a:pt x="1987967" y="3167083"/>
                </a:lnTo>
                <a:lnTo>
                  <a:pt x="1983502" y="3169623"/>
                </a:lnTo>
                <a:close/>
              </a:path>
              <a:path w="2830195" h="3338829">
                <a:moveTo>
                  <a:pt x="2008176" y="3179783"/>
                </a:moveTo>
                <a:lnTo>
                  <a:pt x="1999189" y="3174703"/>
                </a:lnTo>
                <a:lnTo>
                  <a:pt x="2000405" y="3168353"/>
                </a:lnTo>
                <a:lnTo>
                  <a:pt x="1994307" y="3168353"/>
                </a:lnTo>
                <a:lnTo>
                  <a:pt x="1990742" y="3163273"/>
                </a:lnTo>
                <a:lnTo>
                  <a:pt x="1991195" y="3158193"/>
                </a:lnTo>
                <a:lnTo>
                  <a:pt x="1997149" y="3154383"/>
                </a:lnTo>
                <a:lnTo>
                  <a:pt x="2001700" y="3155653"/>
                </a:lnTo>
                <a:lnTo>
                  <a:pt x="2004811" y="3159463"/>
                </a:lnTo>
                <a:lnTo>
                  <a:pt x="2003400" y="3164543"/>
                </a:lnTo>
                <a:lnTo>
                  <a:pt x="2012188" y="3164543"/>
                </a:lnTo>
                <a:lnTo>
                  <a:pt x="2015100" y="3167083"/>
                </a:lnTo>
                <a:lnTo>
                  <a:pt x="2008176" y="3179783"/>
                </a:lnTo>
                <a:close/>
              </a:path>
              <a:path w="2830195" h="3338829">
                <a:moveTo>
                  <a:pt x="2144232" y="3155653"/>
                </a:moveTo>
                <a:lnTo>
                  <a:pt x="2143868" y="3155563"/>
                </a:lnTo>
                <a:lnTo>
                  <a:pt x="2144749" y="3154383"/>
                </a:lnTo>
                <a:lnTo>
                  <a:pt x="2145487" y="3154675"/>
                </a:lnTo>
                <a:lnTo>
                  <a:pt x="2144232" y="3155653"/>
                </a:lnTo>
                <a:close/>
              </a:path>
              <a:path w="2830195" h="3338829">
                <a:moveTo>
                  <a:pt x="2145487" y="3154675"/>
                </a:moveTo>
                <a:lnTo>
                  <a:pt x="2144749" y="3154383"/>
                </a:lnTo>
                <a:lnTo>
                  <a:pt x="2145862" y="3154383"/>
                </a:lnTo>
                <a:lnTo>
                  <a:pt x="2145487" y="3154675"/>
                </a:lnTo>
                <a:close/>
              </a:path>
              <a:path w="2830195" h="3338829">
                <a:moveTo>
                  <a:pt x="2142969" y="3181053"/>
                </a:moveTo>
                <a:lnTo>
                  <a:pt x="2140082" y="3174703"/>
                </a:lnTo>
                <a:lnTo>
                  <a:pt x="2140704" y="3173433"/>
                </a:lnTo>
                <a:lnTo>
                  <a:pt x="2140820" y="3170893"/>
                </a:lnTo>
                <a:lnTo>
                  <a:pt x="2141977" y="3169623"/>
                </a:lnTo>
                <a:lnTo>
                  <a:pt x="2141073" y="3165813"/>
                </a:lnTo>
                <a:lnTo>
                  <a:pt x="2156507" y="3165813"/>
                </a:lnTo>
                <a:lnTo>
                  <a:pt x="2154669" y="3162003"/>
                </a:lnTo>
                <a:lnTo>
                  <a:pt x="2155378" y="3158193"/>
                </a:lnTo>
                <a:lnTo>
                  <a:pt x="2161029" y="3154383"/>
                </a:lnTo>
                <a:lnTo>
                  <a:pt x="2163091" y="3155653"/>
                </a:lnTo>
                <a:lnTo>
                  <a:pt x="2167469" y="3156923"/>
                </a:lnTo>
                <a:lnTo>
                  <a:pt x="2175638" y="3156923"/>
                </a:lnTo>
                <a:lnTo>
                  <a:pt x="2178758" y="3160733"/>
                </a:lnTo>
                <a:lnTo>
                  <a:pt x="2177338" y="3160733"/>
                </a:lnTo>
                <a:lnTo>
                  <a:pt x="2181318" y="3164543"/>
                </a:lnTo>
                <a:lnTo>
                  <a:pt x="2181106" y="3168353"/>
                </a:lnTo>
                <a:lnTo>
                  <a:pt x="2160631" y="3168353"/>
                </a:lnTo>
                <a:lnTo>
                  <a:pt x="2162129" y="3172163"/>
                </a:lnTo>
                <a:lnTo>
                  <a:pt x="2161398" y="3175973"/>
                </a:lnTo>
                <a:lnTo>
                  <a:pt x="2159006" y="3177243"/>
                </a:lnTo>
                <a:lnTo>
                  <a:pt x="2155262" y="3177243"/>
                </a:lnTo>
                <a:lnTo>
                  <a:pt x="2152353" y="3178513"/>
                </a:lnTo>
                <a:lnTo>
                  <a:pt x="2151022" y="3178513"/>
                </a:lnTo>
                <a:lnTo>
                  <a:pt x="2150204" y="3179783"/>
                </a:lnTo>
                <a:lnTo>
                  <a:pt x="2146500" y="3179783"/>
                </a:lnTo>
                <a:lnTo>
                  <a:pt x="2142969" y="3181053"/>
                </a:lnTo>
                <a:close/>
              </a:path>
              <a:path w="2830195" h="3338829">
                <a:moveTo>
                  <a:pt x="2147954" y="3155653"/>
                </a:moveTo>
                <a:lnTo>
                  <a:pt x="2144232" y="3155653"/>
                </a:lnTo>
                <a:lnTo>
                  <a:pt x="2145487" y="3154675"/>
                </a:lnTo>
                <a:lnTo>
                  <a:pt x="2147954" y="3155653"/>
                </a:lnTo>
                <a:close/>
              </a:path>
              <a:path w="2830195" h="3338829">
                <a:moveTo>
                  <a:pt x="2156507" y="3165813"/>
                </a:moveTo>
                <a:lnTo>
                  <a:pt x="2140878" y="3165813"/>
                </a:lnTo>
                <a:lnTo>
                  <a:pt x="2140957" y="3159463"/>
                </a:lnTo>
                <a:lnTo>
                  <a:pt x="2143868" y="3155563"/>
                </a:lnTo>
                <a:lnTo>
                  <a:pt x="2144232" y="3155653"/>
                </a:lnTo>
                <a:lnTo>
                  <a:pt x="2147954" y="3155653"/>
                </a:lnTo>
                <a:lnTo>
                  <a:pt x="2151159" y="3156923"/>
                </a:lnTo>
                <a:lnTo>
                  <a:pt x="2154756" y="3159463"/>
                </a:lnTo>
                <a:lnTo>
                  <a:pt x="2154386" y="3164543"/>
                </a:lnTo>
                <a:lnTo>
                  <a:pt x="2156507" y="3165813"/>
                </a:lnTo>
                <a:close/>
              </a:path>
              <a:path w="2830195" h="3338829">
                <a:moveTo>
                  <a:pt x="2175638" y="3156923"/>
                </a:moveTo>
                <a:lnTo>
                  <a:pt x="2167469" y="3156923"/>
                </a:lnTo>
                <a:lnTo>
                  <a:pt x="2169335" y="3155653"/>
                </a:lnTo>
                <a:lnTo>
                  <a:pt x="2173720" y="3155653"/>
                </a:lnTo>
                <a:lnTo>
                  <a:pt x="2175638" y="3156923"/>
                </a:lnTo>
                <a:close/>
              </a:path>
              <a:path w="2830195" h="3338829">
                <a:moveTo>
                  <a:pt x="1947092" y="3163273"/>
                </a:moveTo>
                <a:lnTo>
                  <a:pt x="1942715" y="3156923"/>
                </a:lnTo>
                <a:lnTo>
                  <a:pt x="1943677" y="3158193"/>
                </a:lnTo>
                <a:lnTo>
                  <a:pt x="1956918" y="3158193"/>
                </a:lnTo>
                <a:lnTo>
                  <a:pt x="1957664" y="3160733"/>
                </a:lnTo>
                <a:lnTo>
                  <a:pt x="1947092" y="3163273"/>
                </a:lnTo>
                <a:close/>
              </a:path>
              <a:path w="2830195" h="3338829">
                <a:moveTo>
                  <a:pt x="2118436" y="3158193"/>
                </a:moveTo>
                <a:lnTo>
                  <a:pt x="2116486" y="3156923"/>
                </a:lnTo>
                <a:lnTo>
                  <a:pt x="2118436" y="3158193"/>
                </a:lnTo>
                <a:close/>
              </a:path>
              <a:path w="2830195" h="3338829">
                <a:moveTo>
                  <a:pt x="2050714" y="3188673"/>
                </a:moveTo>
                <a:lnTo>
                  <a:pt x="2037683" y="3188673"/>
                </a:lnTo>
                <a:lnTo>
                  <a:pt x="2038247" y="3184863"/>
                </a:lnTo>
                <a:lnTo>
                  <a:pt x="2040794" y="3184863"/>
                </a:lnTo>
                <a:lnTo>
                  <a:pt x="2040251" y="3182323"/>
                </a:lnTo>
                <a:lnTo>
                  <a:pt x="2039832" y="3179783"/>
                </a:lnTo>
                <a:lnTo>
                  <a:pt x="2036778" y="3178513"/>
                </a:lnTo>
                <a:lnTo>
                  <a:pt x="2036156" y="3173433"/>
                </a:lnTo>
                <a:lnTo>
                  <a:pt x="2037849" y="3170893"/>
                </a:lnTo>
                <a:lnTo>
                  <a:pt x="2037567" y="3168353"/>
                </a:lnTo>
                <a:lnTo>
                  <a:pt x="2035476" y="3167083"/>
                </a:lnTo>
                <a:lnTo>
                  <a:pt x="2035027" y="3160733"/>
                </a:lnTo>
                <a:lnTo>
                  <a:pt x="2038160" y="3159463"/>
                </a:lnTo>
                <a:lnTo>
                  <a:pt x="2043840" y="3159463"/>
                </a:lnTo>
                <a:lnTo>
                  <a:pt x="2043840" y="3160733"/>
                </a:lnTo>
                <a:lnTo>
                  <a:pt x="2057621" y="3160733"/>
                </a:lnTo>
                <a:lnTo>
                  <a:pt x="2057494" y="3162003"/>
                </a:lnTo>
                <a:lnTo>
                  <a:pt x="2055112" y="3165277"/>
                </a:lnTo>
                <a:lnTo>
                  <a:pt x="2054585" y="3165813"/>
                </a:lnTo>
                <a:lnTo>
                  <a:pt x="2054627" y="3165949"/>
                </a:lnTo>
                <a:lnTo>
                  <a:pt x="2052943" y="3168353"/>
                </a:lnTo>
                <a:lnTo>
                  <a:pt x="2052689" y="3169623"/>
                </a:lnTo>
                <a:lnTo>
                  <a:pt x="2052407" y="3169623"/>
                </a:lnTo>
                <a:lnTo>
                  <a:pt x="2053237" y="3170893"/>
                </a:lnTo>
                <a:lnTo>
                  <a:pt x="2054585" y="3173433"/>
                </a:lnTo>
                <a:lnTo>
                  <a:pt x="2054643" y="3174703"/>
                </a:lnTo>
                <a:lnTo>
                  <a:pt x="2054021" y="3179783"/>
                </a:lnTo>
                <a:lnTo>
                  <a:pt x="2052378" y="3182323"/>
                </a:lnTo>
                <a:lnTo>
                  <a:pt x="2051474" y="3184863"/>
                </a:lnTo>
                <a:lnTo>
                  <a:pt x="2049810" y="3186133"/>
                </a:lnTo>
                <a:lnTo>
                  <a:pt x="2049528" y="3187403"/>
                </a:lnTo>
                <a:lnTo>
                  <a:pt x="2050714" y="3188673"/>
                </a:lnTo>
                <a:close/>
              </a:path>
              <a:path w="2830195" h="3338829">
                <a:moveTo>
                  <a:pt x="2067414" y="3173433"/>
                </a:moveTo>
                <a:lnTo>
                  <a:pt x="2062783" y="3173433"/>
                </a:lnTo>
                <a:lnTo>
                  <a:pt x="2056561" y="3172163"/>
                </a:lnTo>
                <a:lnTo>
                  <a:pt x="2054627" y="3165949"/>
                </a:lnTo>
                <a:lnTo>
                  <a:pt x="2055112" y="3165277"/>
                </a:lnTo>
                <a:lnTo>
                  <a:pt x="2059585" y="3160733"/>
                </a:lnTo>
                <a:lnTo>
                  <a:pt x="2064870" y="3159463"/>
                </a:lnTo>
                <a:lnTo>
                  <a:pt x="2069644" y="3160733"/>
                </a:lnTo>
                <a:lnTo>
                  <a:pt x="2072101" y="3164543"/>
                </a:lnTo>
                <a:lnTo>
                  <a:pt x="2070771" y="3169623"/>
                </a:lnTo>
                <a:lnTo>
                  <a:pt x="2070048" y="3169623"/>
                </a:lnTo>
                <a:lnTo>
                  <a:pt x="2070439" y="3170893"/>
                </a:lnTo>
                <a:lnTo>
                  <a:pt x="2070583" y="3170893"/>
                </a:lnTo>
                <a:lnTo>
                  <a:pt x="2068347" y="3172163"/>
                </a:lnTo>
                <a:lnTo>
                  <a:pt x="2067414" y="3173433"/>
                </a:lnTo>
                <a:close/>
              </a:path>
              <a:path w="2830195" h="3338829">
                <a:moveTo>
                  <a:pt x="2183126" y="3189943"/>
                </a:moveTo>
                <a:lnTo>
                  <a:pt x="2176260" y="3184863"/>
                </a:lnTo>
                <a:lnTo>
                  <a:pt x="2178836" y="3177243"/>
                </a:lnTo>
                <a:lnTo>
                  <a:pt x="2179313" y="3175973"/>
                </a:lnTo>
                <a:lnTo>
                  <a:pt x="2180442" y="3173433"/>
                </a:lnTo>
                <a:lnTo>
                  <a:pt x="2181238" y="3172163"/>
                </a:lnTo>
                <a:lnTo>
                  <a:pt x="2182200" y="3170893"/>
                </a:lnTo>
                <a:lnTo>
                  <a:pt x="2184009" y="3169623"/>
                </a:lnTo>
                <a:lnTo>
                  <a:pt x="2185644" y="3167083"/>
                </a:lnTo>
                <a:lnTo>
                  <a:pt x="2185333" y="3165813"/>
                </a:lnTo>
                <a:lnTo>
                  <a:pt x="2189718" y="3159463"/>
                </a:lnTo>
                <a:lnTo>
                  <a:pt x="2192909" y="3161014"/>
                </a:lnTo>
                <a:lnTo>
                  <a:pt x="2193365" y="3164543"/>
                </a:lnTo>
                <a:lnTo>
                  <a:pt x="2198394" y="3164543"/>
                </a:lnTo>
                <a:lnTo>
                  <a:pt x="2199776" y="3168353"/>
                </a:lnTo>
                <a:lnTo>
                  <a:pt x="2197800" y="3169623"/>
                </a:lnTo>
                <a:lnTo>
                  <a:pt x="2195536" y="3173433"/>
                </a:lnTo>
                <a:lnTo>
                  <a:pt x="2195818" y="3173433"/>
                </a:lnTo>
                <a:lnTo>
                  <a:pt x="2195253" y="3174703"/>
                </a:lnTo>
                <a:lnTo>
                  <a:pt x="2193365" y="3178513"/>
                </a:lnTo>
                <a:lnTo>
                  <a:pt x="2195651" y="3184863"/>
                </a:lnTo>
                <a:lnTo>
                  <a:pt x="2190051" y="3187403"/>
                </a:lnTo>
                <a:lnTo>
                  <a:pt x="2183126" y="3189943"/>
                </a:lnTo>
                <a:close/>
              </a:path>
              <a:path w="2830195" h="3338829">
                <a:moveTo>
                  <a:pt x="2108628" y="3172163"/>
                </a:moveTo>
                <a:lnTo>
                  <a:pt x="2105546" y="3170893"/>
                </a:lnTo>
                <a:lnTo>
                  <a:pt x="2101928" y="3170893"/>
                </a:lnTo>
                <a:lnTo>
                  <a:pt x="2098701" y="3165813"/>
                </a:lnTo>
                <a:lnTo>
                  <a:pt x="2100488" y="3160733"/>
                </a:lnTo>
                <a:lnTo>
                  <a:pt x="2122137" y="3160733"/>
                </a:lnTo>
                <a:lnTo>
                  <a:pt x="2122972" y="3165277"/>
                </a:lnTo>
                <a:lnTo>
                  <a:pt x="2122992" y="3165949"/>
                </a:lnTo>
                <a:lnTo>
                  <a:pt x="2122333" y="3167083"/>
                </a:lnTo>
                <a:lnTo>
                  <a:pt x="2120719" y="3169623"/>
                </a:lnTo>
                <a:lnTo>
                  <a:pt x="2109757" y="3169623"/>
                </a:lnTo>
                <a:lnTo>
                  <a:pt x="2108628" y="3172163"/>
                </a:lnTo>
                <a:close/>
              </a:path>
              <a:path w="2830195" h="3338829">
                <a:moveTo>
                  <a:pt x="2198394" y="3164543"/>
                </a:moveTo>
                <a:lnTo>
                  <a:pt x="2193365" y="3164543"/>
                </a:lnTo>
                <a:lnTo>
                  <a:pt x="2192909" y="3161014"/>
                </a:lnTo>
                <a:lnTo>
                  <a:pt x="2194942" y="3162003"/>
                </a:lnTo>
                <a:lnTo>
                  <a:pt x="2198394" y="3164543"/>
                </a:lnTo>
                <a:close/>
              </a:path>
              <a:path w="2830195" h="3338829">
                <a:moveTo>
                  <a:pt x="2012188" y="3164543"/>
                </a:moveTo>
                <a:lnTo>
                  <a:pt x="2003400" y="3164543"/>
                </a:lnTo>
                <a:lnTo>
                  <a:pt x="2009276" y="3162003"/>
                </a:lnTo>
                <a:lnTo>
                  <a:pt x="2012188" y="3164543"/>
                </a:lnTo>
                <a:close/>
              </a:path>
              <a:path w="2830195" h="3338829">
                <a:moveTo>
                  <a:pt x="2171036" y="3174703"/>
                </a:moveTo>
                <a:lnTo>
                  <a:pt x="2167838" y="3173433"/>
                </a:lnTo>
                <a:lnTo>
                  <a:pt x="2165095" y="3172163"/>
                </a:lnTo>
                <a:lnTo>
                  <a:pt x="2163655" y="3168353"/>
                </a:lnTo>
                <a:lnTo>
                  <a:pt x="2181106" y="3168353"/>
                </a:lnTo>
                <a:lnTo>
                  <a:pt x="2181035" y="3169623"/>
                </a:lnTo>
                <a:lnTo>
                  <a:pt x="2178564" y="3170893"/>
                </a:lnTo>
                <a:lnTo>
                  <a:pt x="2176347" y="3170893"/>
                </a:lnTo>
                <a:lnTo>
                  <a:pt x="2174031" y="3173433"/>
                </a:lnTo>
                <a:lnTo>
                  <a:pt x="2171036" y="3174703"/>
                </a:lnTo>
                <a:close/>
              </a:path>
              <a:path w="2830195" h="3338829">
                <a:moveTo>
                  <a:pt x="2070439" y="3170893"/>
                </a:moveTo>
                <a:lnTo>
                  <a:pt x="2070048" y="3169623"/>
                </a:lnTo>
                <a:lnTo>
                  <a:pt x="2070494" y="3170681"/>
                </a:lnTo>
                <a:lnTo>
                  <a:pt x="2070439" y="3170893"/>
                </a:lnTo>
                <a:close/>
              </a:path>
              <a:path w="2830195" h="3338829">
                <a:moveTo>
                  <a:pt x="2070494" y="3170681"/>
                </a:moveTo>
                <a:lnTo>
                  <a:pt x="2070048" y="3169623"/>
                </a:lnTo>
                <a:lnTo>
                  <a:pt x="2070771" y="3169623"/>
                </a:lnTo>
                <a:lnTo>
                  <a:pt x="2070494" y="3170681"/>
                </a:lnTo>
                <a:close/>
              </a:path>
              <a:path w="2830195" h="3338829">
                <a:moveTo>
                  <a:pt x="2117362" y="3172163"/>
                </a:moveTo>
                <a:lnTo>
                  <a:pt x="2115632" y="3169623"/>
                </a:lnTo>
                <a:lnTo>
                  <a:pt x="2120719" y="3169623"/>
                </a:lnTo>
                <a:lnTo>
                  <a:pt x="2117362" y="3172163"/>
                </a:lnTo>
                <a:close/>
              </a:path>
              <a:path w="2830195" h="3338829">
                <a:moveTo>
                  <a:pt x="2070583" y="3170893"/>
                </a:moveTo>
                <a:lnTo>
                  <a:pt x="2070439" y="3170893"/>
                </a:lnTo>
                <a:lnTo>
                  <a:pt x="2070494" y="3170681"/>
                </a:lnTo>
                <a:lnTo>
                  <a:pt x="2070583" y="3170893"/>
                </a:lnTo>
                <a:close/>
              </a:path>
              <a:path w="2830195" h="3338829">
                <a:moveTo>
                  <a:pt x="2090454" y="3208993"/>
                </a:moveTo>
                <a:lnTo>
                  <a:pt x="2085004" y="3206453"/>
                </a:lnTo>
                <a:lnTo>
                  <a:pt x="2082300" y="3201373"/>
                </a:lnTo>
                <a:lnTo>
                  <a:pt x="2085930" y="3196293"/>
                </a:lnTo>
                <a:lnTo>
                  <a:pt x="2080047" y="3193753"/>
                </a:lnTo>
                <a:lnTo>
                  <a:pt x="2083021" y="3184863"/>
                </a:lnTo>
                <a:lnTo>
                  <a:pt x="2084801" y="3184863"/>
                </a:lnTo>
                <a:lnTo>
                  <a:pt x="2085083" y="3183593"/>
                </a:lnTo>
                <a:lnTo>
                  <a:pt x="2083947" y="3182323"/>
                </a:lnTo>
                <a:lnTo>
                  <a:pt x="2083665" y="3181053"/>
                </a:lnTo>
                <a:lnTo>
                  <a:pt x="2083665" y="3179783"/>
                </a:lnTo>
                <a:lnTo>
                  <a:pt x="2084657" y="3175973"/>
                </a:lnTo>
                <a:lnTo>
                  <a:pt x="2087232" y="3173433"/>
                </a:lnTo>
                <a:lnTo>
                  <a:pt x="2102775" y="3170893"/>
                </a:lnTo>
                <a:lnTo>
                  <a:pt x="2105322" y="3175973"/>
                </a:lnTo>
                <a:lnTo>
                  <a:pt x="2107268" y="3181053"/>
                </a:lnTo>
                <a:lnTo>
                  <a:pt x="2104243" y="3184863"/>
                </a:lnTo>
                <a:lnTo>
                  <a:pt x="2099917" y="3186133"/>
                </a:lnTo>
                <a:lnTo>
                  <a:pt x="2099663" y="3187403"/>
                </a:lnTo>
                <a:lnTo>
                  <a:pt x="2098621" y="3187403"/>
                </a:lnTo>
                <a:lnTo>
                  <a:pt x="2101501" y="3188673"/>
                </a:lnTo>
                <a:lnTo>
                  <a:pt x="2103368" y="3191213"/>
                </a:lnTo>
                <a:lnTo>
                  <a:pt x="2103115" y="3196293"/>
                </a:lnTo>
                <a:lnTo>
                  <a:pt x="2101754" y="3198833"/>
                </a:lnTo>
                <a:lnTo>
                  <a:pt x="2098932" y="3200103"/>
                </a:lnTo>
                <a:lnTo>
                  <a:pt x="2096755" y="3200103"/>
                </a:lnTo>
                <a:lnTo>
                  <a:pt x="2096103" y="3201373"/>
                </a:lnTo>
                <a:lnTo>
                  <a:pt x="2095170" y="3201373"/>
                </a:lnTo>
                <a:lnTo>
                  <a:pt x="2095655" y="3202643"/>
                </a:lnTo>
                <a:lnTo>
                  <a:pt x="2095061" y="3203913"/>
                </a:lnTo>
                <a:lnTo>
                  <a:pt x="2090454" y="3208993"/>
                </a:lnTo>
                <a:close/>
              </a:path>
              <a:path w="2830195" h="3338829">
                <a:moveTo>
                  <a:pt x="2176093" y="3172163"/>
                </a:moveTo>
                <a:lnTo>
                  <a:pt x="2175558" y="3172163"/>
                </a:lnTo>
                <a:lnTo>
                  <a:pt x="2176347" y="3170893"/>
                </a:lnTo>
                <a:lnTo>
                  <a:pt x="2178564" y="3170893"/>
                </a:lnTo>
                <a:lnTo>
                  <a:pt x="2176093" y="3172163"/>
                </a:lnTo>
                <a:close/>
              </a:path>
              <a:path w="2830195" h="3338829">
                <a:moveTo>
                  <a:pt x="1984740" y="3185307"/>
                </a:moveTo>
                <a:lnTo>
                  <a:pt x="1980080" y="3181053"/>
                </a:lnTo>
                <a:lnTo>
                  <a:pt x="1984291" y="3172163"/>
                </a:lnTo>
                <a:lnTo>
                  <a:pt x="1991780" y="3174703"/>
                </a:lnTo>
                <a:lnTo>
                  <a:pt x="1997235" y="3175973"/>
                </a:lnTo>
                <a:lnTo>
                  <a:pt x="1999303" y="3182378"/>
                </a:lnTo>
                <a:lnTo>
                  <a:pt x="1996628" y="3184863"/>
                </a:lnTo>
                <a:lnTo>
                  <a:pt x="1984740" y="3184863"/>
                </a:lnTo>
                <a:lnTo>
                  <a:pt x="1984740" y="3185307"/>
                </a:lnTo>
                <a:close/>
              </a:path>
              <a:path w="2830195" h="3338829">
                <a:moveTo>
                  <a:pt x="1929627" y="3189943"/>
                </a:moveTo>
                <a:lnTo>
                  <a:pt x="1924559" y="3189943"/>
                </a:lnTo>
                <a:lnTo>
                  <a:pt x="1921232" y="3186133"/>
                </a:lnTo>
                <a:lnTo>
                  <a:pt x="1921340" y="3181053"/>
                </a:lnTo>
                <a:lnTo>
                  <a:pt x="1924627" y="3177243"/>
                </a:lnTo>
                <a:lnTo>
                  <a:pt x="1929184" y="3177243"/>
                </a:lnTo>
                <a:lnTo>
                  <a:pt x="1933106" y="3179783"/>
                </a:lnTo>
                <a:lnTo>
                  <a:pt x="1933467" y="3186133"/>
                </a:lnTo>
                <a:lnTo>
                  <a:pt x="1929627" y="3189943"/>
                </a:lnTo>
                <a:close/>
              </a:path>
              <a:path w="2830195" h="3338829">
                <a:moveTo>
                  <a:pt x="2156615" y="3178513"/>
                </a:moveTo>
                <a:lnTo>
                  <a:pt x="2155262" y="3177243"/>
                </a:lnTo>
                <a:lnTo>
                  <a:pt x="2159006" y="3177243"/>
                </a:lnTo>
                <a:lnTo>
                  <a:pt x="2156615" y="3178513"/>
                </a:lnTo>
                <a:close/>
              </a:path>
              <a:path w="2830195" h="3338829">
                <a:moveTo>
                  <a:pt x="1998480" y="3202980"/>
                </a:moveTo>
                <a:lnTo>
                  <a:pt x="1995231" y="3198833"/>
                </a:lnTo>
                <a:lnTo>
                  <a:pt x="1995767" y="3193753"/>
                </a:lnTo>
                <a:lnTo>
                  <a:pt x="1997713" y="3189943"/>
                </a:lnTo>
                <a:lnTo>
                  <a:pt x="1995578" y="3186626"/>
                </a:lnTo>
                <a:lnTo>
                  <a:pt x="1999696" y="3183593"/>
                </a:lnTo>
                <a:lnTo>
                  <a:pt x="1999303" y="3182378"/>
                </a:lnTo>
                <a:lnTo>
                  <a:pt x="2002098" y="3179783"/>
                </a:lnTo>
                <a:lnTo>
                  <a:pt x="2008964" y="3182323"/>
                </a:lnTo>
                <a:lnTo>
                  <a:pt x="2016287" y="3189943"/>
                </a:lnTo>
                <a:lnTo>
                  <a:pt x="2011396" y="3193753"/>
                </a:lnTo>
                <a:lnTo>
                  <a:pt x="2008089" y="3197563"/>
                </a:lnTo>
                <a:lnTo>
                  <a:pt x="2006620" y="3198833"/>
                </a:lnTo>
                <a:lnTo>
                  <a:pt x="2006521" y="3200575"/>
                </a:lnTo>
                <a:lnTo>
                  <a:pt x="2005376" y="3201893"/>
                </a:lnTo>
                <a:lnTo>
                  <a:pt x="2003791" y="3202643"/>
                </a:lnTo>
                <a:lnTo>
                  <a:pt x="1999157" y="3202643"/>
                </a:lnTo>
                <a:lnTo>
                  <a:pt x="1998480" y="3202980"/>
                </a:lnTo>
                <a:close/>
              </a:path>
              <a:path w="2830195" h="3338829">
                <a:moveTo>
                  <a:pt x="2065894" y="3192483"/>
                </a:moveTo>
                <a:lnTo>
                  <a:pt x="2052776" y="3192483"/>
                </a:lnTo>
                <a:lnTo>
                  <a:pt x="2050432" y="3186133"/>
                </a:lnTo>
                <a:lnTo>
                  <a:pt x="2057125" y="3179783"/>
                </a:lnTo>
                <a:lnTo>
                  <a:pt x="2068123" y="3188673"/>
                </a:lnTo>
                <a:lnTo>
                  <a:pt x="2065894" y="3192483"/>
                </a:lnTo>
                <a:close/>
              </a:path>
              <a:path w="2830195" h="3338829">
                <a:moveTo>
                  <a:pt x="2191320" y="3211533"/>
                </a:moveTo>
                <a:lnTo>
                  <a:pt x="2151080" y="3211533"/>
                </a:lnTo>
                <a:lnTo>
                  <a:pt x="2153142" y="3210263"/>
                </a:lnTo>
                <a:lnTo>
                  <a:pt x="2153764" y="3208993"/>
                </a:lnTo>
                <a:lnTo>
                  <a:pt x="2154444" y="3208993"/>
                </a:lnTo>
                <a:lnTo>
                  <a:pt x="2156926" y="3207723"/>
                </a:lnTo>
                <a:lnTo>
                  <a:pt x="2158113" y="3206453"/>
                </a:lnTo>
                <a:lnTo>
                  <a:pt x="2161477" y="3206453"/>
                </a:lnTo>
                <a:lnTo>
                  <a:pt x="2160378" y="3205183"/>
                </a:lnTo>
                <a:lnTo>
                  <a:pt x="2160455" y="3203682"/>
                </a:lnTo>
                <a:lnTo>
                  <a:pt x="2159278" y="3201373"/>
                </a:lnTo>
                <a:lnTo>
                  <a:pt x="2157491" y="3198833"/>
                </a:lnTo>
                <a:lnTo>
                  <a:pt x="2155942" y="3192483"/>
                </a:lnTo>
                <a:lnTo>
                  <a:pt x="2157751" y="3188673"/>
                </a:lnTo>
                <a:lnTo>
                  <a:pt x="2161991" y="3187403"/>
                </a:lnTo>
                <a:lnTo>
                  <a:pt x="2163274" y="3182323"/>
                </a:lnTo>
                <a:lnTo>
                  <a:pt x="2168517" y="3179783"/>
                </a:lnTo>
                <a:lnTo>
                  <a:pt x="2173824" y="3182323"/>
                </a:lnTo>
                <a:lnTo>
                  <a:pt x="2175298" y="3187403"/>
                </a:lnTo>
                <a:lnTo>
                  <a:pt x="2174451" y="3191213"/>
                </a:lnTo>
                <a:lnTo>
                  <a:pt x="2168829" y="3192483"/>
                </a:lnTo>
                <a:lnTo>
                  <a:pt x="2170891" y="3200103"/>
                </a:lnTo>
                <a:lnTo>
                  <a:pt x="2174393" y="3200103"/>
                </a:lnTo>
                <a:lnTo>
                  <a:pt x="2173944" y="3203913"/>
                </a:lnTo>
                <a:lnTo>
                  <a:pt x="2177776" y="3203913"/>
                </a:lnTo>
                <a:lnTo>
                  <a:pt x="2179429" y="3205183"/>
                </a:lnTo>
                <a:lnTo>
                  <a:pt x="2191965" y="3205183"/>
                </a:lnTo>
                <a:lnTo>
                  <a:pt x="2191527" y="3206453"/>
                </a:lnTo>
                <a:lnTo>
                  <a:pt x="2191889" y="3208993"/>
                </a:lnTo>
                <a:lnTo>
                  <a:pt x="2191528" y="3210415"/>
                </a:lnTo>
                <a:lnTo>
                  <a:pt x="2191320" y="3211533"/>
                </a:lnTo>
                <a:close/>
              </a:path>
              <a:path w="2830195" h="3338829">
                <a:moveTo>
                  <a:pt x="2133787" y="3188673"/>
                </a:moveTo>
                <a:lnTo>
                  <a:pt x="2121486" y="3188673"/>
                </a:lnTo>
                <a:lnTo>
                  <a:pt x="2120748" y="3187403"/>
                </a:lnTo>
                <a:lnTo>
                  <a:pt x="2120408" y="3187403"/>
                </a:lnTo>
                <a:lnTo>
                  <a:pt x="2119793" y="3186133"/>
                </a:lnTo>
                <a:lnTo>
                  <a:pt x="2124988" y="3181053"/>
                </a:lnTo>
                <a:lnTo>
                  <a:pt x="2134159" y="3187041"/>
                </a:lnTo>
                <a:lnTo>
                  <a:pt x="2133787" y="3188673"/>
                </a:lnTo>
                <a:close/>
              </a:path>
              <a:path w="2830195" h="3338829">
                <a:moveTo>
                  <a:pt x="2144011" y="3197563"/>
                </a:moveTo>
                <a:lnTo>
                  <a:pt x="2142542" y="3196293"/>
                </a:lnTo>
                <a:lnTo>
                  <a:pt x="2140364" y="3196293"/>
                </a:lnTo>
                <a:lnTo>
                  <a:pt x="2137766" y="3195023"/>
                </a:lnTo>
                <a:lnTo>
                  <a:pt x="2136949" y="3195023"/>
                </a:lnTo>
                <a:lnTo>
                  <a:pt x="2136518" y="3194921"/>
                </a:lnTo>
                <a:lnTo>
                  <a:pt x="2133497" y="3189943"/>
                </a:lnTo>
                <a:lnTo>
                  <a:pt x="2133539" y="3189760"/>
                </a:lnTo>
                <a:lnTo>
                  <a:pt x="2134713" y="3187403"/>
                </a:lnTo>
                <a:lnTo>
                  <a:pt x="2134159" y="3187041"/>
                </a:lnTo>
                <a:lnTo>
                  <a:pt x="2134655" y="3184863"/>
                </a:lnTo>
                <a:lnTo>
                  <a:pt x="2142346" y="3181053"/>
                </a:lnTo>
                <a:lnTo>
                  <a:pt x="2146615" y="3183593"/>
                </a:lnTo>
                <a:lnTo>
                  <a:pt x="2149973" y="3189943"/>
                </a:lnTo>
                <a:lnTo>
                  <a:pt x="2150827" y="3191213"/>
                </a:lnTo>
                <a:lnTo>
                  <a:pt x="2148873" y="3193753"/>
                </a:lnTo>
                <a:lnTo>
                  <a:pt x="2147997" y="3195023"/>
                </a:lnTo>
                <a:lnTo>
                  <a:pt x="2144011" y="3197563"/>
                </a:lnTo>
                <a:close/>
              </a:path>
              <a:path w="2830195" h="3338829">
                <a:moveTo>
                  <a:pt x="1995578" y="3186626"/>
                </a:moveTo>
                <a:lnTo>
                  <a:pt x="1995260" y="3186133"/>
                </a:lnTo>
                <a:lnTo>
                  <a:pt x="1999303" y="3182378"/>
                </a:lnTo>
                <a:lnTo>
                  <a:pt x="1999696" y="3183593"/>
                </a:lnTo>
                <a:lnTo>
                  <a:pt x="1995578" y="3186626"/>
                </a:lnTo>
                <a:close/>
              </a:path>
              <a:path w="2830195" h="3338829">
                <a:moveTo>
                  <a:pt x="1985644" y="3186133"/>
                </a:moveTo>
                <a:lnTo>
                  <a:pt x="1984740" y="3185307"/>
                </a:lnTo>
                <a:lnTo>
                  <a:pt x="1984740" y="3184863"/>
                </a:lnTo>
                <a:lnTo>
                  <a:pt x="1985000" y="3184863"/>
                </a:lnTo>
                <a:lnTo>
                  <a:pt x="1985644" y="3186133"/>
                </a:lnTo>
                <a:close/>
              </a:path>
              <a:path w="2830195" h="3338829">
                <a:moveTo>
                  <a:pt x="1995260" y="3186133"/>
                </a:moveTo>
                <a:lnTo>
                  <a:pt x="1985644" y="3186133"/>
                </a:lnTo>
                <a:lnTo>
                  <a:pt x="1985000" y="3184863"/>
                </a:lnTo>
                <a:lnTo>
                  <a:pt x="1996628" y="3184863"/>
                </a:lnTo>
                <a:lnTo>
                  <a:pt x="1995260" y="3186133"/>
                </a:lnTo>
                <a:close/>
              </a:path>
              <a:path w="2830195" h="3338829">
                <a:moveTo>
                  <a:pt x="1992800" y="3188673"/>
                </a:moveTo>
                <a:lnTo>
                  <a:pt x="1984740" y="3188673"/>
                </a:lnTo>
                <a:lnTo>
                  <a:pt x="1984740" y="3185307"/>
                </a:lnTo>
                <a:lnTo>
                  <a:pt x="1985644" y="3186133"/>
                </a:lnTo>
                <a:lnTo>
                  <a:pt x="1995260" y="3186133"/>
                </a:lnTo>
                <a:lnTo>
                  <a:pt x="1995578" y="3186626"/>
                </a:lnTo>
                <a:lnTo>
                  <a:pt x="1992800" y="3188673"/>
                </a:lnTo>
                <a:close/>
              </a:path>
              <a:path w="2830195" h="3338829">
                <a:moveTo>
                  <a:pt x="2039629" y="3217883"/>
                </a:moveTo>
                <a:lnTo>
                  <a:pt x="2040601" y="3210415"/>
                </a:lnTo>
                <a:lnTo>
                  <a:pt x="2040790" y="3207723"/>
                </a:lnTo>
                <a:lnTo>
                  <a:pt x="2040848" y="3203913"/>
                </a:lnTo>
                <a:lnTo>
                  <a:pt x="2040707" y="3200103"/>
                </a:lnTo>
                <a:lnTo>
                  <a:pt x="2040932" y="3198833"/>
                </a:lnTo>
                <a:lnTo>
                  <a:pt x="2040845" y="3197563"/>
                </a:lnTo>
                <a:lnTo>
                  <a:pt x="2041438" y="3196293"/>
                </a:lnTo>
                <a:lnTo>
                  <a:pt x="2040251" y="3195023"/>
                </a:lnTo>
                <a:lnTo>
                  <a:pt x="2039318" y="3193753"/>
                </a:lnTo>
                <a:lnTo>
                  <a:pt x="2028667" y="3193753"/>
                </a:lnTo>
                <a:lnTo>
                  <a:pt x="2029007" y="3189943"/>
                </a:lnTo>
                <a:lnTo>
                  <a:pt x="2028725" y="3189943"/>
                </a:lnTo>
                <a:lnTo>
                  <a:pt x="2028920" y="3186133"/>
                </a:lnTo>
                <a:lnTo>
                  <a:pt x="2035961" y="3186133"/>
                </a:lnTo>
                <a:lnTo>
                  <a:pt x="2037683" y="3188673"/>
                </a:lnTo>
                <a:lnTo>
                  <a:pt x="2050714" y="3188673"/>
                </a:lnTo>
                <a:lnTo>
                  <a:pt x="2051024" y="3189760"/>
                </a:lnTo>
                <a:lnTo>
                  <a:pt x="2051025" y="3191213"/>
                </a:lnTo>
                <a:lnTo>
                  <a:pt x="2050540" y="3192483"/>
                </a:lnTo>
                <a:lnTo>
                  <a:pt x="2065894" y="3192483"/>
                </a:lnTo>
                <a:lnTo>
                  <a:pt x="2064407" y="3195023"/>
                </a:lnTo>
                <a:lnTo>
                  <a:pt x="2056589" y="3195023"/>
                </a:lnTo>
                <a:lnTo>
                  <a:pt x="2057465" y="3197563"/>
                </a:lnTo>
                <a:lnTo>
                  <a:pt x="2057581" y="3198833"/>
                </a:lnTo>
                <a:lnTo>
                  <a:pt x="2057577" y="3200575"/>
                </a:lnTo>
                <a:lnTo>
                  <a:pt x="2056734" y="3203913"/>
                </a:lnTo>
                <a:lnTo>
                  <a:pt x="2054361" y="3206453"/>
                </a:lnTo>
                <a:lnTo>
                  <a:pt x="2054021" y="3206453"/>
                </a:lnTo>
                <a:lnTo>
                  <a:pt x="2053818" y="3207723"/>
                </a:lnTo>
                <a:lnTo>
                  <a:pt x="2056452" y="3212803"/>
                </a:lnTo>
                <a:lnTo>
                  <a:pt x="2055456" y="3214073"/>
                </a:lnTo>
                <a:lnTo>
                  <a:pt x="2045367" y="3214073"/>
                </a:lnTo>
                <a:lnTo>
                  <a:pt x="2039629" y="3217883"/>
                </a:lnTo>
                <a:close/>
              </a:path>
              <a:path w="2830195" h="3338829">
                <a:moveTo>
                  <a:pt x="2137507" y="3196293"/>
                </a:moveTo>
                <a:lnTo>
                  <a:pt x="2117810" y="3196293"/>
                </a:lnTo>
                <a:lnTo>
                  <a:pt x="2118462" y="3193753"/>
                </a:lnTo>
                <a:lnTo>
                  <a:pt x="2117284" y="3192605"/>
                </a:lnTo>
                <a:lnTo>
                  <a:pt x="2117217" y="3191213"/>
                </a:lnTo>
                <a:lnTo>
                  <a:pt x="2117333" y="3188673"/>
                </a:lnTo>
                <a:lnTo>
                  <a:pt x="2117644" y="3186133"/>
                </a:lnTo>
                <a:lnTo>
                  <a:pt x="2121486" y="3188673"/>
                </a:lnTo>
                <a:lnTo>
                  <a:pt x="2133787" y="3188673"/>
                </a:lnTo>
                <a:lnTo>
                  <a:pt x="2133539" y="3189760"/>
                </a:lnTo>
                <a:lnTo>
                  <a:pt x="2131551" y="3193753"/>
                </a:lnTo>
                <a:lnTo>
                  <a:pt x="2136518" y="3194921"/>
                </a:lnTo>
                <a:lnTo>
                  <a:pt x="2136949" y="3195023"/>
                </a:lnTo>
                <a:lnTo>
                  <a:pt x="2137507" y="3196293"/>
                </a:lnTo>
                <a:close/>
              </a:path>
              <a:path w="2830195" h="3338829">
                <a:moveTo>
                  <a:pt x="2191965" y="3205183"/>
                </a:moveTo>
                <a:lnTo>
                  <a:pt x="2179429" y="3205183"/>
                </a:lnTo>
                <a:lnTo>
                  <a:pt x="2180616" y="3203913"/>
                </a:lnTo>
                <a:lnTo>
                  <a:pt x="2182765" y="3202643"/>
                </a:lnTo>
                <a:lnTo>
                  <a:pt x="2181658" y="3198833"/>
                </a:lnTo>
                <a:lnTo>
                  <a:pt x="2184291" y="3192483"/>
                </a:lnTo>
                <a:lnTo>
                  <a:pt x="2190254" y="3191213"/>
                </a:lnTo>
                <a:lnTo>
                  <a:pt x="2197316" y="3198833"/>
                </a:lnTo>
                <a:lnTo>
                  <a:pt x="2193278" y="3201373"/>
                </a:lnTo>
                <a:lnTo>
                  <a:pt x="2191965" y="3205183"/>
                </a:lnTo>
                <a:close/>
              </a:path>
              <a:path w="2830195" h="3338829">
                <a:moveTo>
                  <a:pt x="2027888" y="3192605"/>
                </a:moveTo>
                <a:close/>
              </a:path>
              <a:path w="2830195" h="3338829">
                <a:moveTo>
                  <a:pt x="2028862" y="3202643"/>
                </a:moveTo>
                <a:lnTo>
                  <a:pt x="2028298" y="3196293"/>
                </a:lnTo>
                <a:lnTo>
                  <a:pt x="2027452" y="3195023"/>
                </a:lnTo>
                <a:lnTo>
                  <a:pt x="2027227" y="3193753"/>
                </a:lnTo>
                <a:lnTo>
                  <a:pt x="2027888" y="3192605"/>
                </a:lnTo>
                <a:lnTo>
                  <a:pt x="2028045" y="3193753"/>
                </a:lnTo>
                <a:lnTo>
                  <a:pt x="2038616" y="3193753"/>
                </a:lnTo>
                <a:lnTo>
                  <a:pt x="2037936" y="3198833"/>
                </a:lnTo>
                <a:lnTo>
                  <a:pt x="2028862" y="3202643"/>
                </a:lnTo>
                <a:close/>
              </a:path>
              <a:path w="2830195" h="3338829">
                <a:moveTo>
                  <a:pt x="2062921" y="3197563"/>
                </a:moveTo>
                <a:lnTo>
                  <a:pt x="2056589" y="3195023"/>
                </a:lnTo>
                <a:lnTo>
                  <a:pt x="2064407" y="3195023"/>
                </a:lnTo>
                <a:lnTo>
                  <a:pt x="2062921" y="3197563"/>
                </a:lnTo>
                <a:close/>
              </a:path>
              <a:path w="2830195" h="3338829">
                <a:moveTo>
                  <a:pt x="2138066" y="3197563"/>
                </a:moveTo>
                <a:lnTo>
                  <a:pt x="2115010" y="3197563"/>
                </a:lnTo>
                <a:lnTo>
                  <a:pt x="2116175" y="3196293"/>
                </a:lnTo>
                <a:lnTo>
                  <a:pt x="2117130" y="3195023"/>
                </a:lnTo>
                <a:lnTo>
                  <a:pt x="2117810" y="3196293"/>
                </a:lnTo>
                <a:lnTo>
                  <a:pt x="2137507" y="3196293"/>
                </a:lnTo>
                <a:lnTo>
                  <a:pt x="2138066" y="3197563"/>
                </a:lnTo>
                <a:close/>
              </a:path>
              <a:path w="2830195" h="3338829">
                <a:moveTo>
                  <a:pt x="2115060" y="3196586"/>
                </a:moveTo>
                <a:lnTo>
                  <a:pt x="2115184" y="3196293"/>
                </a:lnTo>
                <a:lnTo>
                  <a:pt x="2115661" y="3196293"/>
                </a:lnTo>
                <a:lnTo>
                  <a:pt x="2115060" y="3196586"/>
                </a:lnTo>
                <a:close/>
              </a:path>
              <a:path w="2830195" h="3338829">
                <a:moveTo>
                  <a:pt x="2120922" y="3210263"/>
                </a:moveTo>
                <a:lnTo>
                  <a:pt x="2118577" y="3210263"/>
                </a:lnTo>
                <a:lnTo>
                  <a:pt x="2111674" y="3205183"/>
                </a:lnTo>
                <a:lnTo>
                  <a:pt x="2110459" y="3198833"/>
                </a:lnTo>
                <a:lnTo>
                  <a:pt x="2115060" y="3196586"/>
                </a:lnTo>
                <a:lnTo>
                  <a:pt x="2114648" y="3197563"/>
                </a:lnTo>
                <a:lnTo>
                  <a:pt x="2138066" y="3197563"/>
                </a:lnTo>
                <a:lnTo>
                  <a:pt x="2139742" y="3201373"/>
                </a:lnTo>
                <a:lnTo>
                  <a:pt x="2135733" y="3205183"/>
                </a:lnTo>
                <a:lnTo>
                  <a:pt x="2143728" y="3205183"/>
                </a:lnTo>
                <a:lnTo>
                  <a:pt x="2144351" y="3206453"/>
                </a:lnTo>
                <a:lnTo>
                  <a:pt x="2125697" y="3206453"/>
                </a:lnTo>
                <a:lnTo>
                  <a:pt x="2122304" y="3208993"/>
                </a:lnTo>
                <a:lnTo>
                  <a:pt x="2123295" y="3208993"/>
                </a:lnTo>
                <a:lnTo>
                  <a:pt x="2120922" y="3210263"/>
                </a:lnTo>
                <a:close/>
              </a:path>
              <a:path w="2830195" h="3338829">
                <a:moveTo>
                  <a:pt x="2007242" y="3224233"/>
                </a:moveTo>
                <a:lnTo>
                  <a:pt x="2003936" y="3221693"/>
                </a:lnTo>
                <a:lnTo>
                  <a:pt x="2004949" y="3219153"/>
                </a:lnTo>
                <a:lnTo>
                  <a:pt x="2005238" y="3212803"/>
                </a:lnTo>
                <a:lnTo>
                  <a:pt x="2004305" y="3208993"/>
                </a:lnTo>
                <a:lnTo>
                  <a:pt x="2004724" y="3202643"/>
                </a:lnTo>
                <a:lnTo>
                  <a:pt x="2005376" y="3201893"/>
                </a:lnTo>
                <a:lnTo>
                  <a:pt x="2006475" y="3201373"/>
                </a:lnTo>
                <a:lnTo>
                  <a:pt x="2006521" y="3200575"/>
                </a:lnTo>
                <a:lnTo>
                  <a:pt x="2006931" y="3200103"/>
                </a:lnTo>
                <a:lnTo>
                  <a:pt x="2015947" y="3198833"/>
                </a:lnTo>
                <a:lnTo>
                  <a:pt x="2016996" y="3203913"/>
                </a:lnTo>
                <a:lnTo>
                  <a:pt x="2018631" y="3208993"/>
                </a:lnTo>
                <a:lnTo>
                  <a:pt x="2027668" y="3208993"/>
                </a:lnTo>
                <a:lnTo>
                  <a:pt x="2028134" y="3214073"/>
                </a:lnTo>
                <a:lnTo>
                  <a:pt x="2026195" y="3216613"/>
                </a:lnTo>
                <a:lnTo>
                  <a:pt x="2017980" y="3216613"/>
                </a:lnTo>
                <a:lnTo>
                  <a:pt x="2017727" y="3221693"/>
                </a:lnTo>
                <a:lnTo>
                  <a:pt x="2009218" y="3221693"/>
                </a:lnTo>
                <a:lnTo>
                  <a:pt x="2008682" y="3222963"/>
                </a:lnTo>
                <a:lnTo>
                  <a:pt x="2007807" y="3222963"/>
                </a:lnTo>
                <a:lnTo>
                  <a:pt x="2007242" y="3224233"/>
                </a:lnTo>
                <a:close/>
              </a:path>
              <a:path w="2830195" h="3338829">
                <a:moveTo>
                  <a:pt x="2005376" y="3201893"/>
                </a:moveTo>
                <a:lnTo>
                  <a:pt x="2006521" y="3200575"/>
                </a:lnTo>
                <a:lnTo>
                  <a:pt x="2006475" y="3201373"/>
                </a:lnTo>
                <a:lnTo>
                  <a:pt x="2005376" y="3201893"/>
                </a:lnTo>
                <a:close/>
              </a:path>
              <a:path w="2830195" h="3338829">
                <a:moveTo>
                  <a:pt x="1990224" y="3220423"/>
                </a:moveTo>
                <a:lnTo>
                  <a:pt x="1986129" y="3219153"/>
                </a:lnTo>
                <a:lnTo>
                  <a:pt x="1984067" y="3215343"/>
                </a:lnTo>
                <a:lnTo>
                  <a:pt x="1981100" y="3210263"/>
                </a:lnTo>
                <a:lnTo>
                  <a:pt x="1984457" y="3207723"/>
                </a:lnTo>
                <a:lnTo>
                  <a:pt x="1988697" y="3206453"/>
                </a:lnTo>
                <a:lnTo>
                  <a:pt x="1990166" y="3205183"/>
                </a:lnTo>
                <a:lnTo>
                  <a:pt x="1991613" y="3205183"/>
                </a:lnTo>
                <a:lnTo>
                  <a:pt x="1992402" y="3203913"/>
                </a:lnTo>
                <a:lnTo>
                  <a:pt x="1995991" y="3201373"/>
                </a:lnTo>
                <a:lnTo>
                  <a:pt x="1996613" y="3203913"/>
                </a:lnTo>
                <a:lnTo>
                  <a:pt x="2000240" y="3203913"/>
                </a:lnTo>
                <a:lnTo>
                  <a:pt x="2002406" y="3206453"/>
                </a:lnTo>
                <a:lnTo>
                  <a:pt x="2003487" y="3210263"/>
                </a:lnTo>
                <a:lnTo>
                  <a:pt x="1999522" y="3214073"/>
                </a:lnTo>
                <a:lnTo>
                  <a:pt x="1997264" y="3214073"/>
                </a:lnTo>
                <a:lnTo>
                  <a:pt x="1995825" y="3215343"/>
                </a:lnTo>
                <a:lnTo>
                  <a:pt x="1994891" y="3215343"/>
                </a:lnTo>
                <a:lnTo>
                  <a:pt x="1994406" y="3216613"/>
                </a:lnTo>
                <a:lnTo>
                  <a:pt x="1994095" y="3217883"/>
                </a:lnTo>
                <a:lnTo>
                  <a:pt x="1990224" y="3220423"/>
                </a:lnTo>
                <a:close/>
              </a:path>
              <a:path w="2830195" h="3338829">
                <a:moveTo>
                  <a:pt x="1999211" y="3203913"/>
                </a:moveTo>
                <a:lnTo>
                  <a:pt x="1998480" y="3202980"/>
                </a:lnTo>
                <a:lnTo>
                  <a:pt x="1999157" y="3202643"/>
                </a:lnTo>
                <a:lnTo>
                  <a:pt x="2000043" y="3203682"/>
                </a:lnTo>
                <a:lnTo>
                  <a:pt x="1999211" y="3203913"/>
                </a:lnTo>
                <a:close/>
              </a:path>
              <a:path w="2830195" h="3338829">
                <a:moveTo>
                  <a:pt x="2000043" y="3203682"/>
                </a:moveTo>
                <a:lnTo>
                  <a:pt x="1999157" y="3202643"/>
                </a:lnTo>
                <a:lnTo>
                  <a:pt x="2003791" y="3202643"/>
                </a:lnTo>
                <a:lnTo>
                  <a:pt x="2000043" y="3203682"/>
                </a:lnTo>
                <a:close/>
              </a:path>
              <a:path w="2830195" h="3338829">
                <a:moveTo>
                  <a:pt x="2177776" y="3203913"/>
                </a:moveTo>
                <a:lnTo>
                  <a:pt x="2173944" y="3203913"/>
                </a:lnTo>
                <a:lnTo>
                  <a:pt x="2176122" y="3202643"/>
                </a:lnTo>
                <a:lnTo>
                  <a:pt x="2177776" y="3203913"/>
                </a:lnTo>
                <a:close/>
              </a:path>
              <a:path w="2830195" h="3338829">
                <a:moveTo>
                  <a:pt x="1999211" y="3203913"/>
                </a:moveTo>
                <a:lnTo>
                  <a:pt x="1996613" y="3203913"/>
                </a:lnTo>
                <a:lnTo>
                  <a:pt x="1998480" y="3202980"/>
                </a:lnTo>
                <a:lnTo>
                  <a:pt x="1999211" y="3203913"/>
                </a:lnTo>
                <a:close/>
              </a:path>
              <a:path w="2830195" h="3338829">
                <a:moveTo>
                  <a:pt x="2000240" y="3203913"/>
                </a:moveTo>
                <a:lnTo>
                  <a:pt x="1999211" y="3203913"/>
                </a:lnTo>
                <a:lnTo>
                  <a:pt x="2000043" y="3203682"/>
                </a:lnTo>
                <a:lnTo>
                  <a:pt x="2000240" y="3203913"/>
                </a:lnTo>
                <a:close/>
              </a:path>
              <a:path w="2830195" h="3338829">
                <a:moveTo>
                  <a:pt x="2065352" y="3234393"/>
                </a:moveTo>
                <a:lnTo>
                  <a:pt x="2059585" y="3233123"/>
                </a:lnTo>
                <a:lnTo>
                  <a:pt x="2058029" y="3228043"/>
                </a:lnTo>
                <a:lnTo>
                  <a:pt x="2056901" y="3224233"/>
                </a:lnTo>
                <a:lnTo>
                  <a:pt x="2059527" y="3222963"/>
                </a:lnTo>
                <a:lnTo>
                  <a:pt x="2061541" y="3218071"/>
                </a:lnTo>
                <a:lnTo>
                  <a:pt x="2061618" y="3216613"/>
                </a:lnTo>
                <a:lnTo>
                  <a:pt x="2063261" y="3207723"/>
                </a:lnTo>
                <a:lnTo>
                  <a:pt x="2065323" y="3206453"/>
                </a:lnTo>
                <a:lnTo>
                  <a:pt x="2074932" y="3206453"/>
                </a:lnTo>
                <a:lnTo>
                  <a:pt x="2078130" y="3205183"/>
                </a:lnTo>
                <a:lnTo>
                  <a:pt x="2080590" y="3208993"/>
                </a:lnTo>
                <a:lnTo>
                  <a:pt x="2081719" y="3211533"/>
                </a:lnTo>
                <a:lnTo>
                  <a:pt x="2081649" y="3213374"/>
                </a:lnTo>
                <a:lnTo>
                  <a:pt x="2080474" y="3216613"/>
                </a:lnTo>
                <a:lnTo>
                  <a:pt x="2076799" y="3219153"/>
                </a:lnTo>
                <a:lnTo>
                  <a:pt x="2077139" y="3220423"/>
                </a:lnTo>
                <a:lnTo>
                  <a:pt x="2075786" y="3220423"/>
                </a:lnTo>
                <a:lnTo>
                  <a:pt x="2080250" y="3222963"/>
                </a:lnTo>
                <a:lnTo>
                  <a:pt x="2081777" y="3222963"/>
                </a:lnTo>
                <a:lnTo>
                  <a:pt x="2083217" y="3225503"/>
                </a:lnTo>
                <a:lnTo>
                  <a:pt x="2083723" y="3225503"/>
                </a:lnTo>
                <a:lnTo>
                  <a:pt x="2085163" y="3229313"/>
                </a:lnTo>
                <a:lnTo>
                  <a:pt x="2086068" y="3230583"/>
                </a:lnTo>
                <a:lnTo>
                  <a:pt x="2070663" y="3230583"/>
                </a:lnTo>
                <a:lnTo>
                  <a:pt x="2069339" y="3233123"/>
                </a:lnTo>
                <a:lnTo>
                  <a:pt x="2065352" y="3234393"/>
                </a:lnTo>
                <a:close/>
              </a:path>
              <a:path w="2830195" h="3338829">
                <a:moveTo>
                  <a:pt x="2027668" y="3208993"/>
                </a:moveTo>
                <a:lnTo>
                  <a:pt x="2018631" y="3208993"/>
                </a:lnTo>
                <a:lnTo>
                  <a:pt x="2019167" y="3207723"/>
                </a:lnTo>
                <a:lnTo>
                  <a:pt x="2020042" y="3207723"/>
                </a:lnTo>
                <a:lnTo>
                  <a:pt x="2020440" y="3206453"/>
                </a:lnTo>
                <a:lnTo>
                  <a:pt x="2027552" y="3207723"/>
                </a:lnTo>
                <a:lnTo>
                  <a:pt x="2027668" y="3208993"/>
                </a:lnTo>
                <a:close/>
              </a:path>
              <a:path w="2830195" h="3338829">
                <a:moveTo>
                  <a:pt x="2129228" y="3208993"/>
                </a:moveTo>
                <a:lnTo>
                  <a:pt x="2127224" y="3206453"/>
                </a:lnTo>
                <a:lnTo>
                  <a:pt x="2144351" y="3206453"/>
                </a:lnTo>
                <a:lnTo>
                  <a:pt x="2144973" y="3207723"/>
                </a:lnTo>
                <a:lnTo>
                  <a:pt x="2131970" y="3207723"/>
                </a:lnTo>
                <a:lnTo>
                  <a:pt x="2129228" y="3208993"/>
                </a:lnTo>
                <a:close/>
              </a:path>
              <a:path w="2830195" h="3338829">
                <a:moveTo>
                  <a:pt x="2151686" y="3231853"/>
                </a:moveTo>
                <a:lnTo>
                  <a:pt x="2131688" y="3231853"/>
                </a:lnTo>
                <a:lnTo>
                  <a:pt x="2131261" y="3230583"/>
                </a:lnTo>
                <a:lnTo>
                  <a:pt x="2131037" y="3229313"/>
                </a:lnTo>
                <a:lnTo>
                  <a:pt x="2131008" y="3228043"/>
                </a:lnTo>
                <a:lnTo>
                  <a:pt x="2128186" y="3228043"/>
                </a:lnTo>
                <a:lnTo>
                  <a:pt x="2127593" y="3226773"/>
                </a:lnTo>
                <a:lnTo>
                  <a:pt x="2126855" y="3225503"/>
                </a:lnTo>
                <a:lnTo>
                  <a:pt x="2125668" y="3222963"/>
                </a:lnTo>
                <a:lnTo>
                  <a:pt x="2125726" y="3221693"/>
                </a:lnTo>
                <a:lnTo>
                  <a:pt x="2126913" y="3219153"/>
                </a:lnTo>
                <a:lnTo>
                  <a:pt x="2128128" y="3217883"/>
                </a:lnTo>
                <a:lnTo>
                  <a:pt x="2129481" y="3215343"/>
                </a:lnTo>
                <a:lnTo>
                  <a:pt x="2131124" y="3215343"/>
                </a:lnTo>
                <a:lnTo>
                  <a:pt x="2130473" y="3214073"/>
                </a:lnTo>
                <a:lnTo>
                  <a:pt x="2130277" y="3212803"/>
                </a:lnTo>
                <a:lnTo>
                  <a:pt x="2130473" y="3212803"/>
                </a:lnTo>
                <a:lnTo>
                  <a:pt x="2130473" y="3210263"/>
                </a:lnTo>
                <a:lnTo>
                  <a:pt x="2130979" y="3208993"/>
                </a:lnTo>
                <a:lnTo>
                  <a:pt x="2131970" y="3207723"/>
                </a:lnTo>
                <a:lnTo>
                  <a:pt x="2144973" y="3207723"/>
                </a:lnTo>
                <a:lnTo>
                  <a:pt x="2146840" y="3211533"/>
                </a:lnTo>
                <a:lnTo>
                  <a:pt x="2146659" y="3213374"/>
                </a:lnTo>
                <a:lnTo>
                  <a:pt x="2146022" y="3214073"/>
                </a:lnTo>
                <a:lnTo>
                  <a:pt x="2145964" y="3217883"/>
                </a:lnTo>
                <a:lnTo>
                  <a:pt x="2146108" y="3218071"/>
                </a:lnTo>
                <a:lnTo>
                  <a:pt x="2145479" y="3219153"/>
                </a:lnTo>
                <a:lnTo>
                  <a:pt x="2147375" y="3220423"/>
                </a:lnTo>
                <a:lnTo>
                  <a:pt x="2155515" y="3220423"/>
                </a:lnTo>
                <a:lnTo>
                  <a:pt x="2154835" y="3222963"/>
                </a:lnTo>
                <a:lnTo>
                  <a:pt x="2151109" y="3222963"/>
                </a:lnTo>
                <a:lnTo>
                  <a:pt x="2154104" y="3225503"/>
                </a:lnTo>
                <a:lnTo>
                  <a:pt x="2152860" y="3230583"/>
                </a:lnTo>
                <a:lnTo>
                  <a:pt x="2151686" y="3231853"/>
                </a:lnTo>
                <a:close/>
              </a:path>
              <a:path w="2830195" h="3338829">
                <a:moveTo>
                  <a:pt x="2166231" y="3225503"/>
                </a:moveTo>
                <a:lnTo>
                  <a:pt x="2160826" y="3222963"/>
                </a:lnTo>
                <a:lnTo>
                  <a:pt x="2159640" y="3220423"/>
                </a:lnTo>
                <a:lnTo>
                  <a:pt x="2147911" y="3220423"/>
                </a:lnTo>
                <a:lnTo>
                  <a:pt x="2146108" y="3218071"/>
                </a:lnTo>
                <a:lnTo>
                  <a:pt x="2146217" y="3217883"/>
                </a:lnTo>
                <a:lnTo>
                  <a:pt x="2146659" y="3213374"/>
                </a:lnTo>
                <a:lnTo>
                  <a:pt x="2149495" y="3210263"/>
                </a:lnTo>
                <a:lnTo>
                  <a:pt x="2151080" y="3211533"/>
                </a:lnTo>
                <a:lnTo>
                  <a:pt x="2191320" y="3211533"/>
                </a:lnTo>
                <a:lnTo>
                  <a:pt x="2191083" y="3212803"/>
                </a:lnTo>
                <a:lnTo>
                  <a:pt x="2190847" y="3214073"/>
                </a:lnTo>
                <a:lnTo>
                  <a:pt x="2191086" y="3214073"/>
                </a:lnTo>
                <a:lnTo>
                  <a:pt x="2191125" y="3214761"/>
                </a:lnTo>
                <a:lnTo>
                  <a:pt x="2190080" y="3215343"/>
                </a:lnTo>
                <a:lnTo>
                  <a:pt x="2191212" y="3217336"/>
                </a:lnTo>
                <a:lnTo>
                  <a:pt x="2191261" y="3219153"/>
                </a:lnTo>
                <a:lnTo>
                  <a:pt x="2171658" y="3219153"/>
                </a:lnTo>
                <a:lnTo>
                  <a:pt x="2171036" y="3224233"/>
                </a:lnTo>
                <a:lnTo>
                  <a:pt x="2166231" y="3225503"/>
                </a:lnTo>
                <a:close/>
              </a:path>
              <a:path w="2830195" h="3338829">
                <a:moveTo>
                  <a:pt x="2200357" y="3210415"/>
                </a:moveTo>
                <a:lnTo>
                  <a:pt x="2200340" y="3210263"/>
                </a:lnTo>
                <a:lnTo>
                  <a:pt x="2200825" y="3210263"/>
                </a:lnTo>
                <a:lnTo>
                  <a:pt x="2200357" y="3210415"/>
                </a:lnTo>
                <a:close/>
              </a:path>
              <a:path w="2830195" h="3338829">
                <a:moveTo>
                  <a:pt x="2200767" y="3224233"/>
                </a:moveTo>
                <a:lnTo>
                  <a:pt x="2194407" y="3222963"/>
                </a:lnTo>
                <a:lnTo>
                  <a:pt x="2191212" y="3217336"/>
                </a:lnTo>
                <a:lnTo>
                  <a:pt x="2191125" y="3214761"/>
                </a:lnTo>
                <a:lnTo>
                  <a:pt x="2196925" y="3211533"/>
                </a:lnTo>
                <a:lnTo>
                  <a:pt x="2200357" y="3210415"/>
                </a:lnTo>
                <a:lnTo>
                  <a:pt x="2200767" y="3214073"/>
                </a:lnTo>
                <a:lnTo>
                  <a:pt x="2201245" y="3216613"/>
                </a:lnTo>
                <a:lnTo>
                  <a:pt x="2200767" y="3220423"/>
                </a:lnTo>
                <a:lnTo>
                  <a:pt x="2200767" y="3224233"/>
                </a:lnTo>
                <a:close/>
              </a:path>
              <a:path w="2830195" h="3338829">
                <a:moveTo>
                  <a:pt x="2190847" y="3214073"/>
                </a:moveTo>
                <a:lnTo>
                  <a:pt x="2191013" y="3212803"/>
                </a:lnTo>
                <a:lnTo>
                  <a:pt x="2190977" y="3213374"/>
                </a:lnTo>
                <a:lnTo>
                  <a:pt x="2190847" y="3214073"/>
                </a:lnTo>
                <a:close/>
              </a:path>
              <a:path w="2830195" h="3338829">
                <a:moveTo>
                  <a:pt x="2191030" y="3213090"/>
                </a:moveTo>
                <a:lnTo>
                  <a:pt x="2191013" y="3212803"/>
                </a:lnTo>
                <a:lnTo>
                  <a:pt x="2191030" y="3213090"/>
                </a:lnTo>
                <a:close/>
              </a:path>
              <a:path w="2830195" h="3338829">
                <a:moveTo>
                  <a:pt x="2191086" y="3214073"/>
                </a:moveTo>
                <a:lnTo>
                  <a:pt x="2190847" y="3214073"/>
                </a:lnTo>
                <a:lnTo>
                  <a:pt x="2191030" y="3213090"/>
                </a:lnTo>
                <a:lnTo>
                  <a:pt x="2191086" y="3214073"/>
                </a:lnTo>
                <a:close/>
              </a:path>
              <a:path w="2830195" h="3338829">
                <a:moveTo>
                  <a:pt x="2146108" y="3218071"/>
                </a:moveTo>
                <a:lnTo>
                  <a:pt x="2146022" y="3214073"/>
                </a:lnTo>
                <a:lnTo>
                  <a:pt x="2146659" y="3213374"/>
                </a:lnTo>
                <a:lnTo>
                  <a:pt x="2146217" y="3217883"/>
                </a:lnTo>
                <a:lnTo>
                  <a:pt x="2146108" y="3218071"/>
                </a:lnTo>
                <a:close/>
              </a:path>
              <a:path w="2830195" h="3338829">
                <a:moveTo>
                  <a:pt x="2051474" y="3219153"/>
                </a:moveTo>
                <a:lnTo>
                  <a:pt x="2041358" y="3219153"/>
                </a:lnTo>
                <a:lnTo>
                  <a:pt x="2045367" y="3214073"/>
                </a:lnTo>
                <a:lnTo>
                  <a:pt x="2055456" y="3214073"/>
                </a:lnTo>
                <a:lnTo>
                  <a:pt x="2051474" y="3219153"/>
                </a:lnTo>
                <a:close/>
              </a:path>
              <a:path w="2830195" h="3338829">
                <a:moveTo>
                  <a:pt x="2092856" y="3229313"/>
                </a:moveTo>
                <a:lnTo>
                  <a:pt x="2087515" y="3228043"/>
                </a:lnTo>
                <a:lnTo>
                  <a:pt x="2084813" y="3222963"/>
                </a:lnTo>
                <a:lnTo>
                  <a:pt x="2086119" y="3219153"/>
                </a:lnTo>
                <a:lnTo>
                  <a:pt x="2090151" y="3215343"/>
                </a:lnTo>
                <a:lnTo>
                  <a:pt x="2095626" y="3217883"/>
                </a:lnTo>
                <a:lnTo>
                  <a:pt x="2098441" y="3221693"/>
                </a:lnTo>
                <a:lnTo>
                  <a:pt x="2097008" y="3226773"/>
                </a:lnTo>
                <a:lnTo>
                  <a:pt x="2092856" y="3229313"/>
                </a:lnTo>
                <a:close/>
              </a:path>
              <a:path w="2830195" h="3338829">
                <a:moveTo>
                  <a:pt x="1957975" y="3254713"/>
                </a:moveTo>
                <a:lnTo>
                  <a:pt x="1956282" y="3250903"/>
                </a:lnTo>
                <a:lnTo>
                  <a:pt x="1953684" y="3247093"/>
                </a:lnTo>
                <a:lnTo>
                  <a:pt x="1950971" y="3242013"/>
                </a:lnTo>
                <a:lnTo>
                  <a:pt x="1952664" y="3240743"/>
                </a:lnTo>
                <a:lnTo>
                  <a:pt x="1956195" y="3236933"/>
                </a:lnTo>
                <a:lnTo>
                  <a:pt x="1956477" y="3236933"/>
                </a:lnTo>
                <a:lnTo>
                  <a:pt x="1959813" y="3233123"/>
                </a:lnTo>
                <a:lnTo>
                  <a:pt x="1959957" y="3231853"/>
                </a:lnTo>
                <a:lnTo>
                  <a:pt x="1957664" y="3230583"/>
                </a:lnTo>
                <a:lnTo>
                  <a:pt x="1956875" y="3229313"/>
                </a:lnTo>
                <a:lnTo>
                  <a:pt x="1954104" y="3224233"/>
                </a:lnTo>
                <a:lnTo>
                  <a:pt x="1957128" y="3216613"/>
                </a:lnTo>
                <a:lnTo>
                  <a:pt x="1963604" y="3216613"/>
                </a:lnTo>
                <a:lnTo>
                  <a:pt x="1967019" y="3217883"/>
                </a:lnTo>
                <a:lnTo>
                  <a:pt x="1968633" y="3221693"/>
                </a:lnTo>
                <a:lnTo>
                  <a:pt x="1970471" y="3224233"/>
                </a:lnTo>
                <a:lnTo>
                  <a:pt x="1973155" y="3226773"/>
                </a:lnTo>
                <a:lnTo>
                  <a:pt x="1975246" y="3230583"/>
                </a:lnTo>
                <a:lnTo>
                  <a:pt x="1972077" y="3235663"/>
                </a:lnTo>
                <a:lnTo>
                  <a:pt x="1992373" y="3235663"/>
                </a:lnTo>
                <a:lnTo>
                  <a:pt x="1991555" y="3236933"/>
                </a:lnTo>
                <a:lnTo>
                  <a:pt x="1992373" y="3238203"/>
                </a:lnTo>
                <a:lnTo>
                  <a:pt x="1992995" y="3238203"/>
                </a:lnTo>
                <a:lnTo>
                  <a:pt x="1993480" y="3239473"/>
                </a:lnTo>
                <a:lnTo>
                  <a:pt x="1993647" y="3239473"/>
                </a:lnTo>
                <a:lnTo>
                  <a:pt x="1994124" y="3240743"/>
                </a:lnTo>
                <a:lnTo>
                  <a:pt x="1994920" y="3240743"/>
                </a:lnTo>
                <a:lnTo>
                  <a:pt x="1994522" y="3242013"/>
                </a:lnTo>
                <a:lnTo>
                  <a:pt x="1994978" y="3243283"/>
                </a:lnTo>
                <a:lnTo>
                  <a:pt x="1995825" y="3244553"/>
                </a:lnTo>
                <a:lnTo>
                  <a:pt x="1998256" y="3244553"/>
                </a:lnTo>
                <a:lnTo>
                  <a:pt x="1999269" y="3245823"/>
                </a:lnTo>
                <a:lnTo>
                  <a:pt x="1999515" y="3247093"/>
                </a:lnTo>
                <a:lnTo>
                  <a:pt x="1967475" y="3247093"/>
                </a:lnTo>
                <a:lnTo>
                  <a:pt x="1965724" y="3248363"/>
                </a:lnTo>
                <a:lnTo>
                  <a:pt x="1965044" y="3250903"/>
                </a:lnTo>
                <a:lnTo>
                  <a:pt x="1957975" y="3254713"/>
                </a:lnTo>
                <a:close/>
              </a:path>
              <a:path w="2830195" h="3338829">
                <a:moveTo>
                  <a:pt x="2024255" y="3219153"/>
                </a:moveTo>
                <a:lnTo>
                  <a:pt x="2017980" y="3216613"/>
                </a:lnTo>
                <a:lnTo>
                  <a:pt x="2026195" y="3216613"/>
                </a:lnTo>
                <a:lnTo>
                  <a:pt x="2024255" y="3219153"/>
                </a:lnTo>
                <a:close/>
              </a:path>
              <a:path w="2830195" h="3338829">
                <a:moveTo>
                  <a:pt x="2030925" y="3233123"/>
                </a:moveTo>
                <a:lnTo>
                  <a:pt x="2026178" y="3230583"/>
                </a:lnTo>
                <a:lnTo>
                  <a:pt x="2023580" y="3220423"/>
                </a:lnTo>
                <a:lnTo>
                  <a:pt x="2034774" y="3216613"/>
                </a:lnTo>
                <a:lnTo>
                  <a:pt x="2038218" y="3222963"/>
                </a:lnTo>
                <a:lnTo>
                  <a:pt x="2055222" y="3222963"/>
                </a:lnTo>
                <a:lnTo>
                  <a:pt x="2055888" y="3224233"/>
                </a:lnTo>
                <a:lnTo>
                  <a:pt x="2057397" y="3229313"/>
                </a:lnTo>
                <a:lnTo>
                  <a:pt x="2056163" y="3231853"/>
                </a:lnTo>
                <a:lnTo>
                  <a:pt x="2034152" y="3231853"/>
                </a:lnTo>
                <a:lnTo>
                  <a:pt x="2030925" y="3233123"/>
                </a:lnTo>
                <a:close/>
              </a:path>
              <a:path w="2830195" h="3338829">
                <a:moveTo>
                  <a:pt x="2189407" y="3225503"/>
                </a:moveTo>
                <a:lnTo>
                  <a:pt x="2181296" y="3225503"/>
                </a:lnTo>
                <a:lnTo>
                  <a:pt x="2179936" y="3222963"/>
                </a:lnTo>
                <a:lnTo>
                  <a:pt x="2178098" y="3221693"/>
                </a:lnTo>
                <a:lnTo>
                  <a:pt x="2175471" y="3221693"/>
                </a:lnTo>
                <a:lnTo>
                  <a:pt x="2175638" y="3220423"/>
                </a:lnTo>
                <a:lnTo>
                  <a:pt x="2173380" y="3220423"/>
                </a:lnTo>
                <a:lnTo>
                  <a:pt x="2171658" y="3219153"/>
                </a:lnTo>
                <a:lnTo>
                  <a:pt x="2191261" y="3219153"/>
                </a:lnTo>
                <a:lnTo>
                  <a:pt x="2191296" y="3220423"/>
                </a:lnTo>
                <a:lnTo>
                  <a:pt x="2189407" y="3225503"/>
                </a:lnTo>
                <a:close/>
              </a:path>
              <a:path w="2830195" h="3338829">
                <a:moveTo>
                  <a:pt x="2055222" y="3222963"/>
                </a:moveTo>
                <a:lnTo>
                  <a:pt x="2047436" y="3222963"/>
                </a:lnTo>
                <a:lnTo>
                  <a:pt x="2048363" y="3221693"/>
                </a:lnTo>
                <a:lnTo>
                  <a:pt x="2049781" y="3220423"/>
                </a:lnTo>
                <a:lnTo>
                  <a:pt x="2052154" y="3220423"/>
                </a:lnTo>
                <a:lnTo>
                  <a:pt x="2054556" y="3221693"/>
                </a:lnTo>
                <a:lnTo>
                  <a:pt x="2055222" y="3222963"/>
                </a:lnTo>
                <a:close/>
              </a:path>
              <a:path w="2830195" h="3338829">
                <a:moveTo>
                  <a:pt x="2081777" y="3222963"/>
                </a:moveTo>
                <a:lnTo>
                  <a:pt x="2081350" y="3222963"/>
                </a:lnTo>
                <a:lnTo>
                  <a:pt x="2078781" y="3220423"/>
                </a:lnTo>
                <a:lnTo>
                  <a:pt x="2081777" y="3222963"/>
                </a:lnTo>
                <a:close/>
              </a:path>
              <a:path w="2830195" h="3338829">
                <a:moveTo>
                  <a:pt x="2014109" y="3228043"/>
                </a:moveTo>
                <a:lnTo>
                  <a:pt x="2008089" y="3224233"/>
                </a:lnTo>
                <a:lnTo>
                  <a:pt x="2008487" y="3224233"/>
                </a:lnTo>
                <a:lnTo>
                  <a:pt x="2008682" y="3222963"/>
                </a:lnTo>
                <a:lnTo>
                  <a:pt x="2009218" y="3221693"/>
                </a:lnTo>
                <a:lnTo>
                  <a:pt x="2008769" y="3222963"/>
                </a:lnTo>
                <a:lnTo>
                  <a:pt x="2017003" y="3222963"/>
                </a:lnTo>
                <a:lnTo>
                  <a:pt x="2014109" y="3228043"/>
                </a:lnTo>
                <a:close/>
              </a:path>
              <a:path w="2830195" h="3338829">
                <a:moveTo>
                  <a:pt x="2017003" y="3222963"/>
                </a:moveTo>
                <a:lnTo>
                  <a:pt x="2008769" y="3222963"/>
                </a:lnTo>
                <a:lnTo>
                  <a:pt x="2009218" y="3221693"/>
                </a:lnTo>
                <a:lnTo>
                  <a:pt x="2017727" y="3221693"/>
                </a:lnTo>
                <a:lnTo>
                  <a:pt x="2017003" y="3222963"/>
                </a:lnTo>
                <a:close/>
              </a:path>
              <a:path w="2830195" h="3338829">
                <a:moveTo>
                  <a:pt x="2044745" y="3222963"/>
                </a:moveTo>
                <a:lnTo>
                  <a:pt x="2039405" y="3222963"/>
                </a:lnTo>
                <a:lnTo>
                  <a:pt x="2041185" y="3221693"/>
                </a:lnTo>
                <a:lnTo>
                  <a:pt x="2044745" y="3221693"/>
                </a:lnTo>
                <a:lnTo>
                  <a:pt x="2044745" y="3222963"/>
                </a:lnTo>
                <a:close/>
              </a:path>
              <a:path w="2830195" h="3338829">
                <a:moveTo>
                  <a:pt x="2154495" y="3224233"/>
                </a:moveTo>
                <a:lnTo>
                  <a:pt x="2151109" y="3222963"/>
                </a:lnTo>
                <a:lnTo>
                  <a:pt x="2154835" y="3222963"/>
                </a:lnTo>
                <a:lnTo>
                  <a:pt x="2154495" y="3224233"/>
                </a:lnTo>
                <a:close/>
              </a:path>
              <a:path w="2830195" h="3338829">
                <a:moveTo>
                  <a:pt x="1992800" y="3235663"/>
                </a:moveTo>
                <a:lnTo>
                  <a:pt x="1973322" y="3235663"/>
                </a:lnTo>
                <a:lnTo>
                  <a:pt x="1973973" y="3234393"/>
                </a:lnTo>
                <a:lnTo>
                  <a:pt x="1974819" y="3234393"/>
                </a:lnTo>
                <a:lnTo>
                  <a:pt x="1976628" y="3233123"/>
                </a:lnTo>
                <a:lnTo>
                  <a:pt x="1980391" y="3233123"/>
                </a:lnTo>
                <a:lnTo>
                  <a:pt x="1980528" y="3231853"/>
                </a:lnTo>
                <a:lnTo>
                  <a:pt x="1980868" y="3230583"/>
                </a:lnTo>
                <a:lnTo>
                  <a:pt x="1983864" y="3228043"/>
                </a:lnTo>
                <a:lnTo>
                  <a:pt x="1987315" y="3224233"/>
                </a:lnTo>
                <a:lnTo>
                  <a:pt x="1991411" y="3228043"/>
                </a:lnTo>
                <a:lnTo>
                  <a:pt x="1993618" y="3230583"/>
                </a:lnTo>
                <a:lnTo>
                  <a:pt x="1992938" y="3231853"/>
                </a:lnTo>
                <a:lnTo>
                  <a:pt x="1992800" y="3235663"/>
                </a:lnTo>
                <a:close/>
              </a:path>
              <a:path w="2830195" h="3338829">
                <a:moveTo>
                  <a:pt x="2195058" y="3248363"/>
                </a:moveTo>
                <a:lnTo>
                  <a:pt x="2176687" y="3248363"/>
                </a:lnTo>
                <a:lnTo>
                  <a:pt x="2176687" y="3244553"/>
                </a:lnTo>
                <a:lnTo>
                  <a:pt x="2175247" y="3242013"/>
                </a:lnTo>
                <a:lnTo>
                  <a:pt x="2174907" y="3240743"/>
                </a:lnTo>
                <a:lnTo>
                  <a:pt x="2175355" y="3238203"/>
                </a:lnTo>
                <a:lnTo>
                  <a:pt x="2176122" y="3236933"/>
                </a:lnTo>
                <a:lnTo>
                  <a:pt x="2171680" y="3235663"/>
                </a:lnTo>
                <a:lnTo>
                  <a:pt x="2169053" y="3230583"/>
                </a:lnTo>
                <a:lnTo>
                  <a:pt x="2170920" y="3226773"/>
                </a:lnTo>
                <a:lnTo>
                  <a:pt x="2174841" y="3224233"/>
                </a:lnTo>
                <a:lnTo>
                  <a:pt x="2179665" y="3224233"/>
                </a:lnTo>
                <a:lnTo>
                  <a:pt x="2183253" y="3228043"/>
                </a:lnTo>
                <a:lnTo>
                  <a:pt x="2183467" y="3233123"/>
                </a:lnTo>
                <a:lnTo>
                  <a:pt x="2186889" y="3233123"/>
                </a:lnTo>
                <a:lnTo>
                  <a:pt x="2187113" y="3235663"/>
                </a:lnTo>
                <a:lnTo>
                  <a:pt x="2190507" y="3240743"/>
                </a:lnTo>
                <a:lnTo>
                  <a:pt x="2194631" y="3243283"/>
                </a:lnTo>
                <a:lnTo>
                  <a:pt x="2195058" y="3248363"/>
                </a:lnTo>
                <a:close/>
              </a:path>
              <a:path w="2830195" h="3338829">
                <a:moveTo>
                  <a:pt x="2154046" y="3258523"/>
                </a:moveTo>
                <a:lnTo>
                  <a:pt x="2122731" y="3258523"/>
                </a:lnTo>
                <a:lnTo>
                  <a:pt x="2120270" y="3257253"/>
                </a:lnTo>
                <a:lnTo>
                  <a:pt x="2119279" y="3255983"/>
                </a:lnTo>
                <a:lnTo>
                  <a:pt x="2117955" y="3250903"/>
                </a:lnTo>
                <a:lnTo>
                  <a:pt x="2119706" y="3248363"/>
                </a:lnTo>
                <a:lnTo>
                  <a:pt x="2122702" y="3245823"/>
                </a:lnTo>
                <a:lnTo>
                  <a:pt x="2120697" y="3245823"/>
                </a:lnTo>
                <a:lnTo>
                  <a:pt x="2119872" y="3244553"/>
                </a:lnTo>
                <a:lnTo>
                  <a:pt x="2111703" y="3244553"/>
                </a:lnTo>
                <a:lnTo>
                  <a:pt x="2110502" y="3241240"/>
                </a:lnTo>
                <a:lnTo>
                  <a:pt x="2110915" y="3239473"/>
                </a:lnTo>
                <a:lnTo>
                  <a:pt x="2110232" y="3238882"/>
                </a:lnTo>
                <a:lnTo>
                  <a:pt x="2109895" y="3231853"/>
                </a:lnTo>
                <a:lnTo>
                  <a:pt x="2112246" y="3229313"/>
                </a:lnTo>
                <a:lnTo>
                  <a:pt x="2114844" y="3229313"/>
                </a:lnTo>
                <a:lnTo>
                  <a:pt x="2119250" y="3226773"/>
                </a:lnTo>
                <a:lnTo>
                  <a:pt x="2120495" y="3229313"/>
                </a:lnTo>
                <a:lnTo>
                  <a:pt x="2127390" y="3230583"/>
                </a:lnTo>
                <a:lnTo>
                  <a:pt x="2130511" y="3230583"/>
                </a:lnTo>
                <a:lnTo>
                  <a:pt x="2131688" y="3231853"/>
                </a:lnTo>
                <a:lnTo>
                  <a:pt x="2151686" y="3231853"/>
                </a:lnTo>
                <a:lnTo>
                  <a:pt x="2148164" y="3235663"/>
                </a:lnTo>
                <a:lnTo>
                  <a:pt x="2135306" y="3235663"/>
                </a:lnTo>
                <a:lnTo>
                  <a:pt x="2137484" y="3236933"/>
                </a:lnTo>
                <a:lnTo>
                  <a:pt x="2138526" y="3236933"/>
                </a:lnTo>
                <a:lnTo>
                  <a:pt x="2136999" y="3242013"/>
                </a:lnTo>
                <a:lnTo>
                  <a:pt x="2138671" y="3243283"/>
                </a:lnTo>
                <a:lnTo>
                  <a:pt x="2151173" y="3243283"/>
                </a:lnTo>
                <a:lnTo>
                  <a:pt x="2151630" y="3244904"/>
                </a:lnTo>
                <a:lnTo>
                  <a:pt x="2150624" y="3247093"/>
                </a:lnTo>
                <a:lnTo>
                  <a:pt x="2149242" y="3253443"/>
                </a:lnTo>
                <a:lnTo>
                  <a:pt x="2150827" y="3257253"/>
                </a:lnTo>
                <a:lnTo>
                  <a:pt x="2154152" y="3258489"/>
                </a:lnTo>
                <a:close/>
              </a:path>
              <a:path w="2830195" h="3338829">
                <a:moveTo>
                  <a:pt x="2200767" y="3235663"/>
                </a:moveTo>
                <a:lnTo>
                  <a:pt x="2199696" y="3234393"/>
                </a:lnTo>
                <a:lnTo>
                  <a:pt x="2198307" y="3231853"/>
                </a:lnTo>
                <a:lnTo>
                  <a:pt x="2198929" y="3229313"/>
                </a:lnTo>
                <a:lnTo>
                  <a:pt x="2200767" y="3226773"/>
                </a:lnTo>
                <a:lnTo>
                  <a:pt x="2200767" y="3235663"/>
                </a:lnTo>
                <a:close/>
              </a:path>
              <a:path w="2830195" h="3338829">
                <a:moveTo>
                  <a:pt x="2130511" y="3230583"/>
                </a:moveTo>
                <a:lnTo>
                  <a:pt x="2127390" y="3230583"/>
                </a:lnTo>
                <a:lnTo>
                  <a:pt x="2128157" y="3228043"/>
                </a:lnTo>
                <a:lnTo>
                  <a:pt x="2130511" y="3230583"/>
                </a:lnTo>
                <a:close/>
              </a:path>
              <a:path w="2830195" h="3338829">
                <a:moveTo>
                  <a:pt x="2101700" y="3258523"/>
                </a:moveTo>
                <a:lnTo>
                  <a:pt x="2065012" y="3258523"/>
                </a:lnTo>
                <a:lnTo>
                  <a:pt x="2064592" y="3257253"/>
                </a:lnTo>
                <a:lnTo>
                  <a:pt x="2074027" y="3257253"/>
                </a:lnTo>
                <a:lnTo>
                  <a:pt x="2074570" y="3254713"/>
                </a:lnTo>
                <a:lnTo>
                  <a:pt x="2075272" y="3252173"/>
                </a:lnTo>
                <a:lnTo>
                  <a:pt x="2075865" y="3248363"/>
                </a:lnTo>
                <a:lnTo>
                  <a:pt x="2076350" y="3248363"/>
                </a:lnTo>
                <a:lnTo>
                  <a:pt x="2075836" y="3243283"/>
                </a:lnTo>
                <a:lnTo>
                  <a:pt x="2073463" y="3242013"/>
                </a:lnTo>
                <a:lnTo>
                  <a:pt x="2076205" y="3238203"/>
                </a:lnTo>
                <a:lnTo>
                  <a:pt x="2074230" y="3238203"/>
                </a:lnTo>
                <a:lnTo>
                  <a:pt x="2074085" y="3235663"/>
                </a:lnTo>
                <a:lnTo>
                  <a:pt x="2072305" y="3233123"/>
                </a:lnTo>
                <a:lnTo>
                  <a:pt x="2071003" y="3231853"/>
                </a:lnTo>
                <a:lnTo>
                  <a:pt x="2070663" y="3230583"/>
                </a:lnTo>
                <a:lnTo>
                  <a:pt x="2086068" y="3230583"/>
                </a:lnTo>
                <a:lnTo>
                  <a:pt x="2086350" y="3231853"/>
                </a:lnTo>
                <a:lnTo>
                  <a:pt x="2086719" y="3233123"/>
                </a:lnTo>
                <a:lnTo>
                  <a:pt x="2086465" y="3235663"/>
                </a:lnTo>
                <a:lnTo>
                  <a:pt x="2084939" y="3236933"/>
                </a:lnTo>
                <a:lnTo>
                  <a:pt x="2087652" y="3239473"/>
                </a:lnTo>
                <a:lnTo>
                  <a:pt x="2088108" y="3243283"/>
                </a:lnTo>
                <a:lnTo>
                  <a:pt x="2086212" y="3247093"/>
                </a:lnTo>
                <a:lnTo>
                  <a:pt x="2110926" y="3247093"/>
                </a:lnTo>
                <a:lnTo>
                  <a:pt x="2112724" y="3250903"/>
                </a:lnTo>
                <a:lnTo>
                  <a:pt x="2099605" y="3250903"/>
                </a:lnTo>
                <a:lnTo>
                  <a:pt x="2098788" y="3253443"/>
                </a:lnTo>
                <a:lnTo>
                  <a:pt x="2102236" y="3257259"/>
                </a:lnTo>
                <a:lnTo>
                  <a:pt x="2101700" y="3258523"/>
                </a:lnTo>
                <a:close/>
              </a:path>
              <a:path w="2830195" h="3338829">
                <a:moveTo>
                  <a:pt x="2048478" y="3243283"/>
                </a:moveTo>
                <a:lnTo>
                  <a:pt x="2034405" y="3243283"/>
                </a:lnTo>
                <a:lnTo>
                  <a:pt x="2034463" y="3240743"/>
                </a:lnTo>
                <a:lnTo>
                  <a:pt x="2035389" y="3239473"/>
                </a:lnTo>
                <a:lnTo>
                  <a:pt x="2037372" y="3238203"/>
                </a:lnTo>
                <a:lnTo>
                  <a:pt x="2035367" y="3236933"/>
                </a:lnTo>
                <a:lnTo>
                  <a:pt x="2033783" y="3234393"/>
                </a:lnTo>
                <a:lnTo>
                  <a:pt x="2034152" y="3231853"/>
                </a:lnTo>
                <a:lnTo>
                  <a:pt x="2056163" y="3231853"/>
                </a:lnTo>
                <a:lnTo>
                  <a:pt x="2055546" y="3233123"/>
                </a:lnTo>
                <a:lnTo>
                  <a:pt x="2053561" y="3234393"/>
                </a:lnTo>
                <a:lnTo>
                  <a:pt x="2046727" y="3234393"/>
                </a:lnTo>
                <a:lnTo>
                  <a:pt x="2045396" y="3235663"/>
                </a:lnTo>
                <a:lnTo>
                  <a:pt x="2045736" y="3236933"/>
                </a:lnTo>
                <a:lnTo>
                  <a:pt x="2043927" y="3238203"/>
                </a:lnTo>
                <a:lnTo>
                  <a:pt x="2048732" y="3240743"/>
                </a:lnTo>
                <a:lnTo>
                  <a:pt x="2048478" y="3243283"/>
                </a:lnTo>
                <a:close/>
              </a:path>
              <a:path w="2830195" h="3338829">
                <a:moveTo>
                  <a:pt x="2051575" y="3235663"/>
                </a:moveTo>
                <a:lnTo>
                  <a:pt x="2046727" y="3234393"/>
                </a:lnTo>
                <a:lnTo>
                  <a:pt x="2053561" y="3234393"/>
                </a:lnTo>
                <a:lnTo>
                  <a:pt x="2051575" y="3235663"/>
                </a:lnTo>
                <a:close/>
              </a:path>
              <a:path w="2830195" h="3338829">
                <a:moveTo>
                  <a:pt x="2174707" y="3239473"/>
                </a:moveTo>
                <a:lnTo>
                  <a:pt x="2162042" y="3239473"/>
                </a:lnTo>
                <a:lnTo>
                  <a:pt x="2162867" y="3235663"/>
                </a:lnTo>
                <a:lnTo>
                  <a:pt x="2167809" y="3234393"/>
                </a:lnTo>
                <a:lnTo>
                  <a:pt x="2174791" y="3238203"/>
                </a:lnTo>
                <a:lnTo>
                  <a:pt x="2174707" y="3239473"/>
                </a:lnTo>
                <a:close/>
              </a:path>
              <a:path w="2830195" h="3338829">
                <a:moveTo>
                  <a:pt x="2016777" y="3261063"/>
                </a:moveTo>
                <a:lnTo>
                  <a:pt x="2010149" y="3258523"/>
                </a:lnTo>
                <a:lnTo>
                  <a:pt x="2006971" y="3253443"/>
                </a:lnTo>
                <a:lnTo>
                  <a:pt x="2011620" y="3248363"/>
                </a:lnTo>
                <a:lnTo>
                  <a:pt x="2010636" y="3248363"/>
                </a:lnTo>
                <a:lnTo>
                  <a:pt x="2012184" y="3247093"/>
                </a:lnTo>
                <a:lnTo>
                  <a:pt x="2006931" y="3242013"/>
                </a:lnTo>
                <a:lnTo>
                  <a:pt x="2016113" y="3235663"/>
                </a:lnTo>
                <a:lnTo>
                  <a:pt x="2022423" y="3238203"/>
                </a:lnTo>
                <a:lnTo>
                  <a:pt x="2022705" y="3243283"/>
                </a:lnTo>
                <a:lnTo>
                  <a:pt x="2048478" y="3243283"/>
                </a:lnTo>
                <a:lnTo>
                  <a:pt x="2047972" y="3248363"/>
                </a:lnTo>
                <a:lnTo>
                  <a:pt x="2042712" y="3249633"/>
                </a:lnTo>
                <a:lnTo>
                  <a:pt x="2038442" y="3249633"/>
                </a:lnTo>
                <a:lnTo>
                  <a:pt x="2038691" y="3254713"/>
                </a:lnTo>
                <a:lnTo>
                  <a:pt x="2022473" y="3254713"/>
                </a:lnTo>
                <a:lnTo>
                  <a:pt x="2016777" y="3261063"/>
                </a:lnTo>
                <a:close/>
              </a:path>
              <a:path w="2830195" h="3338829">
                <a:moveTo>
                  <a:pt x="2110926" y="3247093"/>
                </a:moveTo>
                <a:lnTo>
                  <a:pt x="2086212" y="3247093"/>
                </a:lnTo>
                <a:lnTo>
                  <a:pt x="2088419" y="3243283"/>
                </a:lnTo>
                <a:lnTo>
                  <a:pt x="2092008" y="3243283"/>
                </a:lnTo>
                <a:lnTo>
                  <a:pt x="2097037" y="3238203"/>
                </a:lnTo>
                <a:lnTo>
                  <a:pt x="2096812" y="3235663"/>
                </a:lnTo>
                <a:lnTo>
                  <a:pt x="2106508" y="3235663"/>
                </a:lnTo>
                <a:lnTo>
                  <a:pt x="2110232" y="3238882"/>
                </a:lnTo>
                <a:lnTo>
                  <a:pt x="2110321" y="3240743"/>
                </a:lnTo>
                <a:lnTo>
                  <a:pt x="2110502" y="3241240"/>
                </a:lnTo>
                <a:lnTo>
                  <a:pt x="2109728" y="3244553"/>
                </a:lnTo>
                <a:lnTo>
                  <a:pt x="2110926" y="3247093"/>
                </a:lnTo>
                <a:close/>
              </a:path>
              <a:path w="2830195" h="3338829">
                <a:moveTo>
                  <a:pt x="2137484" y="3236933"/>
                </a:moveTo>
                <a:lnTo>
                  <a:pt x="2135306" y="3235663"/>
                </a:lnTo>
                <a:lnTo>
                  <a:pt x="2137633" y="3236580"/>
                </a:lnTo>
                <a:lnTo>
                  <a:pt x="2137484" y="3236933"/>
                </a:lnTo>
                <a:close/>
              </a:path>
              <a:path w="2830195" h="3338829">
                <a:moveTo>
                  <a:pt x="2137633" y="3236580"/>
                </a:moveTo>
                <a:lnTo>
                  <a:pt x="2135306" y="3235663"/>
                </a:lnTo>
                <a:lnTo>
                  <a:pt x="2138019" y="3235663"/>
                </a:lnTo>
                <a:lnTo>
                  <a:pt x="2137633" y="3236580"/>
                </a:lnTo>
                <a:close/>
              </a:path>
              <a:path w="2830195" h="3338829">
                <a:moveTo>
                  <a:pt x="2146724" y="3236933"/>
                </a:moveTo>
                <a:lnTo>
                  <a:pt x="2142600" y="3236933"/>
                </a:lnTo>
                <a:lnTo>
                  <a:pt x="2141015" y="3235663"/>
                </a:lnTo>
                <a:lnTo>
                  <a:pt x="2148164" y="3235663"/>
                </a:lnTo>
                <a:lnTo>
                  <a:pt x="2146724" y="3236933"/>
                </a:lnTo>
                <a:close/>
              </a:path>
              <a:path w="2830195" h="3338829">
                <a:moveTo>
                  <a:pt x="2162273" y="3253443"/>
                </a:moveTo>
                <a:lnTo>
                  <a:pt x="2153677" y="3252173"/>
                </a:lnTo>
                <a:lnTo>
                  <a:pt x="2151630" y="3244904"/>
                </a:lnTo>
                <a:lnTo>
                  <a:pt x="2152375" y="3243283"/>
                </a:lnTo>
                <a:lnTo>
                  <a:pt x="2150980" y="3242599"/>
                </a:lnTo>
                <a:lnTo>
                  <a:pt x="2150458" y="3240743"/>
                </a:lnTo>
                <a:lnTo>
                  <a:pt x="2157295" y="3235663"/>
                </a:lnTo>
                <a:lnTo>
                  <a:pt x="2162042" y="3239473"/>
                </a:lnTo>
                <a:lnTo>
                  <a:pt x="2174707" y="3239473"/>
                </a:lnTo>
                <a:lnTo>
                  <a:pt x="2174538" y="3242013"/>
                </a:lnTo>
                <a:lnTo>
                  <a:pt x="2173040" y="3245823"/>
                </a:lnTo>
                <a:lnTo>
                  <a:pt x="2175580" y="3247093"/>
                </a:lnTo>
                <a:lnTo>
                  <a:pt x="2164422" y="3247093"/>
                </a:lnTo>
                <a:lnTo>
                  <a:pt x="2162273" y="3253443"/>
                </a:lnTo>
                <a:close/>
              </a:path>
              <a:path w="2830195" h="3338829">
                <a:moveTo>
                  <a:pt x="2138526" y="3236933"/>
                </a:moveTo>
                <a:lnTo>
                  <a:pt x="2137484" y="3236933"/>
                </a:lnTo>
                <a:lnTo>
                  <a:pt x="2137633" y="3236580"/>
                </a:lnTo>
                <a:lnTo>
                  <a:pt x="2138526" y="3236933"/>
                </a:lnTo>
                <a:close/>
              </a:path>
              <a:path w="2830195" h="3338829">
                <a:moveTo>
                  <a:pt x="2110502" y="3241240"/>
                </a:moveTo>
                <a:lnTo>
                  <a:pt x="2110321" y="3240743"/>
                </a:lnTo>
                <a:lnTo>
                  <a:pt x="2110232" y="3238882"/>
                </a:lnTo>
                <a:lnTo>
                  <a:pt x="2110915" y="3239473"/>
                </a:lnTo>
                <a:lnTo>
                  <a:pt x="2110502" y="3241240"/>
                </a:lnTo>
                <a:close/>
              </a:path>
              <a:path w="2830195" h="3338829">
                <a:moveTo>
                  <a:pt x="2151173" y="3243283"/>
                </a:moveTo>
                <a:lnTo>
                  <a:pt x="2138671" y="3243283"/>
                </a:lnTo>
                <a:lnTo>
                  <a:pt x="2140140" y="3239473"/>
                </a:lnTo>
                <a:lnTo>
                  <a:pt x="2144604" y="3239473"/>
                </a:lnTo>
                <a:lnTo>
                  <a:pt x="2150980" y="3242599"/>
                </a:lnTo>
                <a:lnTo>
                  <a:pt x="2151173" y="3243283"/>
                </a:lnTo>
                <a:close/>
              </a:path>
              <a:path w="2830195" h="3338829">
                <a:moveTo>
                  <a:pt x="1881834" y="3253443"/>
                </a:moveTo>
                <a:lnTo>
                  <a:pt x="1877167" y="3253443"/>
                </a:lnTo>
                <a:lnTo>
                  <a:pt x="1874194" y="3250753"/>
                </a:lnTo>
                <a:lnTo>
                  <a:pt x="1872724" y="3244553"/>
                </a:lnTo>
                <a:lnTo>
                  <a:pt x="1876346" y="3240743"/>
                </a:lnTo>
                <a:lnTo>
                  <a:pt x="1881786" y="3240743"/>
                </a:lnTo>
                <a:lnTo>
                  <a:pt x="1885734" y="3244553"/>
                </a:lnTo>
                <a:lnTo>
                  <a:pt x="1886552" y="3248363"/>
                </a:lnTo>
                <a:lnTo>
                  <a:pt x="1885510" y="3250903"/>
                </a:lnTo>
                <a:lnTo>
                  <a:pt x="1881834" y="3253443"/>
                </a:lnTo>
                <a:close/>
              </a:path>
              <a:path w="2830195" h="3338829">
                <a:moveTo>
                  <a:pt x="2034405" y="3243283"/>
                </a:moveTo>
                <a:lnTo>
                  <a:pt x="2022705" y="3243283"/>
                </a:lnTo>
                <a:lnTo>
                  <a:pt x="2025440" y="3242013"/>
                </a:lnTo>
                <a:lnTo>
                  <a:pt x="2031489" y="3242013"/>
                </a:lnTo>
                <a:lnTo>
                  <a:pt x="2034405" y="3243283"/>
                </a:lnTo>
                <a:close/>
              </a:path>
              <a:path w="2830195" h="3338829">
                <a:moveTo>
                  <a:pt x="2151630" y="3244904"/>
                </a:moveTo>
                <a:lnTo>
                  <a:pt x="2150980" y="3242599"/>
                </a:lnTo>
                <a:lnTo>
                  <a:pt x="2152375" y="3243283"/>
                </a:lnTo>
                <a:lnTo>
                  <a:pt x="2151630" y="3244904"/>
                </a:lnTo>
                <a:close/>
              </a:path>
              <a:path w="2830195" h="3338829">
                <a:moveTo>
                  <a:pt x="1971173" y="3250903"/>
                </a:moveTo>
                <a:lnTo>
                  <a:pt x="1969197" y="3249633"/>
                </a:lnTo>
                <a:lnTo>
                  <a:pt x="1967475" y="3247093"/>
                </a:lnTo>
                <a:lnTo>
                  <a:pt x="1999515" y="3247093"/>
                </a:lnTo>
                <a:lnTo>
                  <a:pt x="1999762" y="3248363"/>
                </a:lnTo>
                <a:lnTo>
                  <a:pt x="1978466" y="3248363"/>
                </a:lnTo>
                <a:lnTo>
                  <a:pt x="1978155" y="3249633"/>
                </a:lnTo>
                <a:lnTo>
                  <a:pt x="1975695" y="3249633"/>
                </a:lnTo>
                <a:lnTo>
                  <a:pt x="1971173" y="3250903"/>
                </a:lnTo>
                <a:close/>
              </a:path>
              <a:path w="2830195" h="3338829">
                <a:moveTo>
                  <a:pt x="2176687" y="3248363"/>
                </a:moveTo>
                <a:lnTo>
                  <a:pt x="2165377" y="3248363"/>
                </a:lnTo>
                <a:lnTo>
                  <a:pt x="2164422" y="3247093"/>
                </a:lnTo>
                <a:lnTo>
                  <a:pt x="2175580" y="3247093"/>
                </a:lnTo>
                <a:lnTo>
                  <a:pt x="2176687" y="3248363"/>
                </a:lnTo>
                <a:close/>
              </a:path>
              <a:path w="2830195" h="3338829">
                <a:moveTo>
                  <a:pt x="2191132" y="3261063"/>
                </a:moveTo>
                <a:lnTo>
                  <a:pt x="2171318" y="3261063"/>
                </a:lnTo>
                <a:lnTo>
                  <a:pt x="2164336" y="3252173"/>
                </a:lnTo>
                <a:lnTo>
                  <a:pt x="2167838" y="3248363"/>
                </a:lnTo>
                <a:lnTo>
                  <a:pt x="2195058" y="3248363"/>
                </a:lnTo>
                <a:lnTo>
                  <a:pt x="2197373" y="3247093"/>
                </a:lnTo>
                <a:lnTo>
                  <a:pt x="2199153" y="3248363"/>
                </a:lnTo>
                <a:lnTo>
                  <a:pt x="2200672" y="3250753"/>
                </a:lnTo>
                <a:lnTo>
                  <a:pt x="2200767" y="3259793"/>
                </a:lnTo>
                <a:lnTo>
                  <a:pt x="2191245" y="3259793"/>
                </a:lnTo>
                <a:lnTo>
                  <a:pt x="2191132" y="3261063"/>
                </a:lnTo>
                <a:close/>
              </a:path>
              <a:path w="2830195" h="3338829">
                <a:moveTo>
                  <a:pt x="1940902" y="3253443"/>
                </a:moveTo>
                <a:lnTo>
                  <a:pt x="1929314" y="3253443"/>
                </a:lnTo>
                <a:lnTo>
                  <a:pt x="1929770" y="3250903"/>
                </a:lnTo>
                <a:lnTo>
                  <a:pt x="1932086" y="3249633"/>
                </a:lnTo>
                <a:lnTo>
                  <a:pt x="1933417" y="3248363"/>
                </a:lnTo>
                <a:lnTo>
                  <a:pt x="1940139" y="3250903"/>
                </a:lnTo>
                <a:lnTo>
                  <a:pt x="1940902" y="3253443"/>
                </a:lnTo>
                <a:close/>
              </a:path>
              <a:path w="2830195" h="3338829">
                <a:moveTo>
                  <a:pt x="1990583" y="3258523"/>
                </a:moveTo>
                <a:lnTo>
                  <a:pt x="1985478" y="3253443"/>
                </a:lnTo>
                <a:lnTo>
                  <a:pt x="1984689" y="3250903"/>
                </a:lnTo>
                <a:lnTo>
                  <a:pt x="1985876" y="3249633"/>
                </a:lnTo>
                <a:lnTo>
                  <a:pt x="1982511" y="3249633"/>
                </a:lnTo>
                <a:lnTo>
                  <a:pt x="1978466" y="3248363"/>
                </a:lnTo>
                <a:lnTo>
                  <a:pt x="1999762" y="3248363"/>
                </a:lnTo>
                <a:lnTo>
                  <a:pt x="2000748" y="3253443"/>
                </a:lnTo>
                <a:lnTo>
                  <a:pt x="1996763" y="3257253"/>
                </a:lnTo>
                <a:lnTo>
                  <a:pt x="1990583" y="3258523"/>
                </a:lnTo>
                <a:close/>
              </a:path>
              <a:path w="2830195" h="3338829">
                <a:moveTo>
                  <a:pt x="2100732" y="3264873"/>
                </a:moveTo>
                <a:lnTo>
                  <a:pt x="2049694" y="3264873"/>
                </a:lnTo>
                <a:lnTo>
                  <a:pt x="2049841" y="3264368"/>
                </a:lnTo>
                <a:lnTo>
                  <a:pt x="2049948" y="3264221"/>
                </a:lnTo>
                <a:lnTo>
                  <a:pt x="2050540" y="3263603"/>
                </a:lnTo>
                <a:lnTo>
                  <a:pt x="2051698" y="3263603"/>
                </a:lnTo>
                <a:lnTo>
                  <a:pt x="2052834" y="3262333"/>
                </a:lnTo>
                <a:lnTo>
                  <a:pt x="2048948" y="3258523"/>
                </a:lnTo>
                <a:lnTo>
                  <a:pt x="2049016" y="3253443"/>
                </a:lnTo>
                <a:lnTo>
                  <a:pt x="2052179" y="3248363"/>
                </a:lnTo>
                <a:lnTo>
                  <a:pt x="2057581" y="3248363"/>
                </a:lnTo>
                <a:lnTo>
                  <a:pt x="2060663" y="3249633"/>
                </a:lnTo>
                <a:lnTo>
                  <a:pt x="2061256" y="3252173"/>
                </a:lnTo>
                <a:lnTo>
                  <a:pt x="2062591" y="3255983"/>
                </a:lnTo>
                <a:lnTo>
                  <a:pt x="2060518" y="3255983"/>
                </a:lnTo>
                <a:lnTo>
                  <a:pt x="2065012" y="3258523"/>
                </a:lnTo>
                <a:lnTo>
                  <a:pt x="2101700" y="3258523"/>
                </a:lnTo>
                <a:lnTo>
                  <a:pt x="2101161" y="3259793"/>
                </a:lnTo>
                <a:lnTo>
                  <a:pt x="2100712" y="3261063"/>
                </a:lnTo>
                <a:lnTo>
                  <a:pt x="2100090" y="3262333"/>
                </a:lnTo>
                <a:lnTo>
                  <a:pt x="2098961" y="3263603"/>
                </a:lnTo>
                <a:lnTo>
                  <a:pt x="2100732" y="3264873"/>
                </a:lnTo>
                <a:close/>
              </a:path>
              <a:path w="2830195" h="3338829">
                <a:moveTo>
                  <a:pt x="1874229" y="3250903"/>
                </a:moveTo>
                <a:lnTo>
                  <a:pt x="1872956" y="3249633"/>
                </a:lnTo>
                <a:lnTo>
                  <a:pt x="1874194" y="3250753"/>
                </a:lnTo>
                <a:lnTo>
                  <a:pt x="1874229" y="3250903"/>
                </a:lnTo>
                <a:close/>
              </a:path>
              <a:path w="2830195" h="3338829">
                <a:moveTo>
                  <a:pt x="2103028" y="3252173"/>
                </a:moveTo>
                <a:lnTo>
                  <a:pt x="2099605" y="3250903"/>
                </a:lnTo>
                <a:lnTo>
                  <a:pt x="2112724" y="3250903"/>
                </a:lnTo>
                <a:lnTo>
                  <a:pt x="2103028" y="3252173"/>
                </a:lnTo>
                <a:close/>
              </a:path>
              <a:path w="2830195" h="3338829">
                <a:moveTo>
                  <a:pt x="1926659" y="3268683"/>
                </a:moveTo>
                <a:lnTo>
                  <a:pt x="1920190" y="3267413"/>
                </a:lnTo>
                <a:lnTo>
                  <a:pt x="1917528" y="3262333"/>
                </a:lnTo>
                <a:lnTo>
                  <a:pt x="1916001" y="3259793"/>
                </a:lnTo>
                <a:lnTo>
                  <a:pt x="1918012" y="3255983"/>
                </a:lnTo>
                <a:lnTo>
                  <a:pt x="1920552" y="3253443"/>
                </a:lnTo>
                <a:lnTo>
                  <a:pt x="1921601" y="3252173"/>
                </a:lnTo>
                <a:lnTo>
                  <a:pt x="1926290" y="3252173"/>
                </a:lnTo>
                <a:lnTo>
                  <a:pt x="1928157" y="3253443"/>
                </a:lnTo>
                <a:lnTo>
                  <a:pt x="1940902" y="3253443"/>
                </a:lnTo>
                <a:lnTo>
                  <a:pt x="1941666" y="3255983"/>
                </a:lnTo>
                <a:lnTo>
                  <a:pt x="1938689" y="3261063"/>
                </a:lnTo>
                <a:lnTo>
                  <a:pt x="1934712" y="3261063"/>
                </a:lnTo>
                <a:lnTo>
                  <a:pt x="1931239" y="3262333"/>
                </a:lnTo>
                <a:lnTo>
                  <a:pt x="1930617" y="3263603"/>
                </a:lnTo>
                <a:lnTo>
                  <a:pt x="1930248" y="3263603"/>
                </a:lnTo>
                <a:lnTo>
                  <a:pt x="1926659" y="3268683"/>
                </a:lnTo>
                <a:close/>
              </a:path>
              <a:path w="2830195" h="3338829">
                <a:moveTo>
                  <a:pt x="1980768" y="3271223"/>
                </a:moveTo>
                <a:lnTo>
                  <a:pt x="1973905" y="3266143"/>
                </a:lnTo>
                <a:lnTo>
                  <a:pt x="1971075" y="3258523"/>
                </a:lnTo>
                <a:lnTo>
                  <a:pt x="1976939" y="3253443"/>
                </a:lnTo>
                <a:lnTo>
                  <a:pt x="1980449" y="3253443"/>
                </a:lnTo>
                <a:lnTo>
                  <a:pt x="1986469" y="3258523"/>
                </a:lnTo>
                <a:lnTo>
                  <a:pt x="1987511" y="3262333"/>
                </a:lnTo>
                <a:lnTo>
                  <a:pt x="1998907" y="3262333"/>
                </a:lnTo>
                <a:lnTo>
                  <a:pt x="1998169" y="3263603"/>
                </a:lnTo>
                <a:lnTo>
                  <a:pt x="2000144" y="3266143"/>
                </a:lnTo>
                <a:lnTo>
                  <a:pt x="2001931" y="3266143"/>
                </a:lnTo>
                <a:lnTo>
                  <a:pt x="2002565" y="3267413"/>
                </a:lnTo>
                <a:lnTo>
                  <a:pt x="1987004" y="3267413"/>
                </a:lnTo>
                <a:lnTo>
                  <a:pt x="1980768" y="3271223"/>
                </a:lnTo>
                <a:close/>
              </a:path>
              <a:path w="2830195" h="3338829">
                <a:moveTo>
                  <a:pt x="2026916" y="3258523"/>
                </a:moveTo>
                <a:lnTo>
                  <a:pt x="2022473" y="3254713"/>
                </a:lnTo>
                <a:lnTo>
                  <a:pt x="2038691" y="3254713"/>
                </a:lnTo>
                <a:lnTo>
                  <a:pt x="2038754" y="3255983"/>
                </a:lnTo>
                <a:lnTo>
                  <a:pt x="2026916" y="3258523"/>
                </a:lnTo>
                <a:close/>
              </a:path>
              <a:path w="2830195" h="3338829">
                <a:moveTo>
                  <a:pt x="2074027" y="3257253"/>
                </a:moveTo>
                <a:lnTo>
                  <a:pt x="2068970" y="3257253"/>
                </a:lnTo>
                <a:lnTo>
                  <a:pt x="2070410" y="3254713"/>
                </a:lnTo>
                <a:lnTo>
                  <a:pt x="2074027" y="3257253"/>
                </a:lnTo>
                <a:close/>
              </a:path>
              <a:path w="2830195" h="3338829">
                <a:moveTo>
                  <a:pt x="2063036" y="3257253"/>
                </a:moveTo>
                <a:lnTo>
                  <a:pt x="2060518" y="3255983"/>
                </a:lnTo>
                <a:lnTo>
                  <a:pt x="2062591" y="3255983"/>
                </a:lnTo>
                <a:lnTo>
                  <a:pt x="2063036" y="3257253"/>
                </a:lnTo>
                <a:close/>
              </a:path>
              <a:path w="2830195" h="3338829">
                <a:moveTo>
                  <a:pt x="2158013" y="3257259"/>
                </a:moveTo>
                <a:close/>
              </a:path>
              <a:path w="2830195" h="3338829">
                <a:moveTo>
                  <a:pt x="2159589" y="3258523"/>
                </a:moveTo>
                <a:lnTo>
                  <a:pt x="2154242" y="3258523"/>
                </a:lnTo>
                <a:lnTo>
                  <a:pt x="2158013" y="3257259"/>
                </a:lnTo>
                <a:lnTo>
                  <a:pt x="2159589" y="3258523"/>
                </a:lnTo>
                <a:close/>
              </a:path>
              <a:path w="2830195" h="3338829">
                <a:moveTo>
                  <a:pt x="2154242" y="3258523"/>
                </a:moveTo>
                <a:lnTo>
                  <a:pt x="2154046" y="3258523"/>
                </a:lnTo>
                <a:lnTo>
                  <a:pt x="2154242" y="3258523"/>
                </a:lnTo>
                <a:close/>
              </a:path>
              <a:path w="2830195" h="3338829">
                <a:moveTo>
                  <a:pt x="1998907" y="3262333"/>
                </a:moveTo>
                <a:lnTo>
                  <a:pt x="1987511" y="3262333"/>
                </a:lnTo>
                <a:lnTo>
                  <a:pt x="1989747" y="3258523"/>
                </a:lnTo>
                <a:lnTo>
                  <a:pt x="1994580" y="3258523"/>
                </a:lnTo>
                <a:lnTo>
                  <a:pt x="1998907" y="3262333"/>
                </a:lnTo>
                <a:close/>
              </a:path>
              <a:path w="2830195" h="3338829">
                <a:moveTo>
                  <a:pt x="2137571" y="3263603"/>
                </a:moveTo>
                <a:lnTo>
                  <a:pt x="2126659" y="3263603"/>
                </a:lnTo>
                <a:lnTo>
                  <a:pt x="2127195" y="3259793"/>
                </a:lnTo>
                <a:lnTo>
                  <a:pt x="2126348" y="3258523"/>
                </a:lnTo>
                <a:lnTo>
                  <a:pt x="2161058" y="3258523"/>
                </a:lnTo>
                <a:lnTo>
                  <a:pt x="2162273" y="3259793"/>
                </a:lnTo>
                <a:lnTo>
                  <a:pt x="2163880" y="3261063"/>
                </a:lnTo>
                <a:lnTo>
                  <a:pt x="2165547" y="3262333"/>
                </a:lnTo>
                <a:lnTo>
                  <a:pt x="2140364" y="3262333"/>
                </a:lnTo>
                <a:lnTo>
                  <a:pt x="2137571" y="3263603"/>
                </a:lnTo>
                <a:close/>
              </a:path>
              <a:path w="2830195" h="3338829">
                <a:moveTo>
                  <a:pt x="2200767" y="3277573"/>
                </a:moveTo>
                <a:lnTo>
                  <a:pt x="2172136" y="3277573"/>
                </a:lnTo>
                <a:lnTo>
                  <a:pt x="2171115" y="3273763"/>
                </a:lnTo>
                <a:lnTo>
                  <a:pt x="2172193" y="3268683"/>
                </a:lnTo>
                <a:lnTo>
                  <a:pt x="2177135" y="3268683"/>
                </a:lnTo>
                <a:lnTo>
                  <a:pt x="2173467" y="3267413"/>
                </a:lnTo>
                <a:lnTo>
                  <a:pt x="2172273" y="3266143"/>
                </a:lnTo>
                <a:lnTo>
                  <a:pt x="2170775" y="3262333"/>
                </a:lnTo>
                <a:lnTo>
                  <a:pt x="2171173" y="3261063"/>
                </a:lnTo>
                <a:lnTo>
                  <a:pt x="2170211" y="3259793"/>
                </a:lnTo>
                <a:lnTo>
                  <a:pt x="2171318" y="3261063"/>
                </a:lnTo>
                <a:lnTo>
                  <a:pt x="2191132" y="3261063"/>
                </a:lnTo>
                <a:lnTo>
                  <a:pt x="2190905" y="3263603"/>
                </a:lnTo>
                <a:lnTo>
                  <a:pt x="2194718" y="3264873"/>
                </a:lnTo>
                <a:lnTo>
                  <a:pt x="2190934" y="3269953"/>
                </a:lnTo>
                <a:lnTo>
                  <a:pt x="2193785" y="3269953"/>
                </a:lnTo>
                <a:lnTo>
                  <a:pt x="2195456" y="3271223"/>
                </a:lnTo>
                <a:lnTo>
                  <a:pt x="2197431" y="3273763"/>
                </a:lnTo>
                <a:lnTo>
                  <a:pt x="2197120" y="3276303"/>
                </a:lnTo>
                <a:lnTo>
                  <a:pt x="2200767" y="3276303"/>
                </a:lnTo>
                <a:lnTo>
                  <a:pt x="2200767" y="3277573"/>
                </a:lnTo>
                <a:close/>
              </a:path>
              <a:path w="2830195" h="3338829">
                <a:moveTo>
                  <a:pt x="2193756" y="3263603"/>
                </a:moveTo>
                <a:lnTo>
                  <a:pt x="2191245" y="3259793"/>
                </a:lnTo>
                <a:lnTo>
                  <a:pt x="2200767" y="3259793"/>
                </a:lnTo>
                <a:lnTo>
                  <a:pt x="2200767" y="3262333"/>
                </a:lnTo>
                <a:lnTo>
                  <a:pt x="2199074" y="3262333"/>
                </a:lnTo>
                <a:lnTo>
                  <a:pt x="2193756" y="3263603"/>
                </a:lnTo>
                <a:close/>
              </a:path>
              <a:path w="2830195" h="3338829">
                <a:moveTo>
                  <a:pt x="1877992" y="3280113"/>
                </a:moveTo>
                <a:lnTo>
                  <a:pt x="1872674" y="3277573"/>
                </a:lnTo>
                <a:lnTo>
                  <a:pt x="1871972" y="3277573"/>
                </a:lnTo>
                <a:lnTo>
                  <a:pt x="1870496" y="3275033"/>
                </a:lnTo>
                <a:lnTo>
                  <a:pt x="1862558" y="3275033"/>
                </a:lnTo>
                <a:lnTo>
                  <a:pt x="1859389" y="3273763"/>
                </a:lnTo>
                <a:lnTo>
                  <a:pt x="1856509" y="3271223"/>
                </a:lnTo>
                <a:lnTo>
                  <a:pt x="1857190" y="3261063"/>
                </a:lnTo>
                <a:lnTo>
                  <a:pt x="1866031" y="3261063"/>
                </a:lnTo>
                <a:lnTo>
                  <a:pt x="1872167" y="3264873"/>
                </a:lnTo>
                <a:lnTo>
                  <a:pt x="1872080" y="3266143"/>
                </a:lnTo>
                <a:lnTo>
                  <a:pt x="1878556" y="3266143"/>
                </a:lnTo>
                <a:lnTo>
                  <a:pt x="1880278" y="3267413"/>
                </a:lnTo>
                <a:lnTo>
                  <a:pt x="1884294" y="3275033"/>
                </a:lnTo>
                <a:lnTo>
                  <a:pt x="1868014" y="3275033"/>
                </a:lnTo>
                <a:lnTo>
                  <a:pt x="1865301" y="3276303"/>
                </a:lnTo>
                <a:lnTo>
                  <a:pt x="1882719" y="3276303"/>
                </a:lnTo>
                <a:lnTo>
                  <a:pt x="1877992" y="3280113"/>
                </a:lnTo>
                <a:close/>
              </a:path>
              <a:path w="2830195" h="3338829">
                <a:moveTo>
                  <a:pt x="1937201" y="3263603"/>
                </a:moveTo>
                <a:lnTo>
                  <a:pt x="1934712" y="3261063"/>
                </a:lnTo>
                <a:lnTo>
                  <a:pt x="1938689" y="3261063"/>
                </a:lnTo>
                <a:lnTo>
                  <a:pt x="1937201" y="3263603"/>
                </a:lnTo>
                <a:close/>
              </a:path>
              <a:path w="2830195" h="3338829">
                <a:moveTo>
                  <a:pt x="2136920" y="3267413"/>
                </a:moveTo>
                <a:lnTo>
                  <a:pt x="2131746" y="3267413"/>
                </a:lnTo>
                <a:lnTo>
                  <a:pt x="2125162" y="3263603"/>
                </a:lnTo>
                <a:lnTo>
                  <a:pt x="2126659" y="3262333"/>
                </a:lnTo>
                <a:lnTo>
                  <a:pt x="2126659" y="3263603"/>
                </a:lnTo>
                <a:lnTo>
                  <a:pt x="2137571" y="3263603"/>
                </a:lnTo>
                <a:lnTo>
                  <a:pt x="2136920" y="3267413"/>
                </a:lnTo>
                <a:close/>
              </a:path>
              <a:path w="2830195" h="3338829">
                <a:moveTo>
                  <a:pt x="2166875" y="3273763"/>
                </a:moveTo>
                <a:lnTo>
                  <a:pt x="2141833" y="3273763"/>
                </a:lnTo>
                <a:lnTo>
                  <a:pt x="2139662" y="3272493"/>
                </a:lnTo>
                <a:lnTo>
                  <a:pt x="2140053" y="3269953"/>
                </a:lnTo>
                <a:lnTo>
                  <a:pt x="2141811" y="3264873"/>
                </a:lnTo>
                <a:lnTo>
                  <a:pt x="2140595" y="3262333"/>
                </a:lnTo>
                <a:lnTo>
                  <a:pt x="2165547" y="3262333"/>
                </a:lnTo>
                <a:lnTo>
                  <a:pt x="2167215" y="3263603"/>
                </a:lnTo>
                <a:lnTo>
                  <a:pt x="2168966" y="3267413"/>
                </a:lnTo>
                <a:lnTo>
                  <a:pt x="2167642" y="3268683"/>
                </a:lnTo>
                <a:lnTo>
                  <a:pt x="2167924" y="3271223"/>
                </a:lnTo>
                <a:lnTo>
                  <a:pt x="2167671" y="3271223"/>
                </a:lnTo>
                <a:lnTo>
                  <a:pt x="2167360" y="3272493"/>
                </a:lnTo>
                <a:lnTo>
                  <a:pt x="2166933" y="3272493"/>
                </a:lnTo>
                <a:lnTo>
                  <a:pt x="2166875" y="3273763"/>
                </a:lnTo>
                <a:close/>
              </a:path>
              <a:path w="2830195" h="3338829">
                <a:moveTo>
                  <a:pt x="2200767" y="3264873"/>
                </a:moveTo>
                <a:lnTo>
                  <a:pt x="2199074" y="3262333"/>
                </a:lnTo>
                <a:lnTo>
                  <a:pt x="2200767" y="3262333"/>
                </a:lnTo>
                <a:lnTo>
                  <a:pt x="2200767" y="3264873"/>
                </a:lnTo>
                <a:close/>
              </a:path>
              <a:path w="2830195" h="3338829">
                <a:moveTo>
                  <a:pt x="1929995" y="3264873"/>
                </a:moveTo>
                <a:lnTo>
                  <a:pt x="1930248" y="3263603"/>
                </a:lnTo>
                <a:lnTo>
                  <a:pt x="1930617" y="3263603"/>
                </a:lnTo>
                <a:lnTo>
                  <a:pt x="1929995" y="3264873"/>
                </a:lnTo>
                <a:close/>
              </a:path>
              <a:path w="2830195" h="3338829">
                <a:moveTo>
                  <a:pt x="2049855" y="3264319"/>
                </a:moveTo>
                <a:lnTo>
                  <a:pt x="2050063" y="3263603"/>
                </a:lnTo>
                <a:lnTo>
                  <a:pt x="2050403" y="3263603"/>
                </a:lnTo>
                <a:lnTo>
                  <a:pt x="2049948" y="3264221"/>
                </a:lnTo>
                <a:close/>
              </a:path>
              <a:path w="2830195" h="3338829">
                <a:moveTo>
                  <a:pt x="2110575" y="3278843"/>
                </a:moveTo>
                <a:lnTo>
                  <a:pt x="2108259" y="3277573"/>
                </a:lnTo>
                <a:lnTo>
                  <a:pt x="2104953" y="3276303"/>
                </a:lnTo>
                <a:lnTo>
                  <a:pt x="2102890" y="3271223"/>
                </a:lnTo>
                <a:lnTo>
                  <a:pt x="2102908" y="3271082"/>
                </a:lnTo>
                <a:lnTo>
                  <a:pt x="2104272" y="3267413"/>
                </a:lnTo>
                <a:lnTo>
                  <a:pt x="2103431" y="3266809"/>
                </a:lnTo>
                <a:lnTo>
                  <a:pt x="2103824" y="3263603"/>
                </a:lnTo>
                <a:lnTo>
                  <a:pt x="2106226" y="3264873"/>
                </a:lnTo>
                <a:lnTo>
                  <a:pt x="2112637" y="3264873"/>
                </a:lnTo>
                <a:lnTo>
                  <a:pt x="2113997" y="3266143"/>
                </a:lnTo>
                <a:lnTo>
                  <a:pt x="2116682" y="3267413"/>
                </a:lnTo>
                <a:lnTo>
                  <a:pt x="2120748" y="3269953"/>
                </a:lnTo>
                <a:lnTo>
                  <a:pt x="2121233" y="3273763"/>
                </a:lnTo>
                <a:lnTo>
                  <a:pt x="2168829" y="3273763"/>
                </a:lnTo>
                <a:lnTo>
                  <a:pt x="2169733" y="3276303"/>
                </a:lnTo>
                <a:lnTo>
                  <a:pt x="2113230" y="3276303"/>
                </a:lnTo>
                <a:lnTo>
                  <a:pt x="2112608" y="3277573"/>
                </a:lnTo>
                <a:lnTo>
                  <a:pt x="2110575" y="3278843"/>
                </a:lnTo>
                <a:close/>
              </a:path>
              <a:path w="2830195" h="3338829">
                <a:moveTo>
                  <a:pt x="2112637" y="3264873"/>
                </a:moveTo>
                <a:lnTo>
                  <a:pt x="2108512" y="3264873"/>
                </a:lnTo>
                <a:lnTo>
                  <a:pt x="2109164" y="3263603"/>
                </a:lnTo>
                <a:lnTo>
                  <a:pt x="2111732" y="3263603"/>
                </a:lnTo>
                <a:lnTo>
                  <a:pt x="2112637" y="3264873"/>
                </a:lnTo>
                <a:close/>
              </a:path>
              <a:path w="2830195" h="3338829">
                <a:moveTo>
                  <a:pt x="2072856" y="3269195"/>
                </a:moveTo>
                <a:lnTo>
                  <a:pt x="2071267" y="3268814"/>
                </a:lnTo>
                <a:lnTo>
                  <a:pt x="2069990" y="3267413"/>
                </a:lnTo>
                <a:lnTo>
                  <a:pt x="2048652" y="3267413"/>
                </a:lnTo>
                <a:lnTo>
                  <a:pt x="2049325" y="3264873"/>
                </a:lnTo>
                <a:lnTo>
                  <a:pt x="2049855" y="3264319"/>
                </a:lnTo>
                <a:lnTo>
                  <a:pt x="2049470" y="3264873"/>
                </a:lnTo>
                <a:lnTo>
                  <a:pt x="2100732" y="3264873"/>
                </a:lnTo>
                <a:lnTo>
                  <a:pt x="2102502" y="3266143"/>
                </a:lnTo>
                <a:lnTo>
                  <a:pt x="2075077" y="3266143"/>
                </a:lnTo>
                <a:lnTo>
                  <a:pt x="2072856" y="3269195"/>
                </a:lnTo>
                <a:close/>
              </a:path>
              <a:path w="2830195" h="3338829">
                <a:moveTo>
                  <a:pt x="2049694" y="3264873"/>
                </a:moveTo>
                <a:lnTo>
                  <a:pt x="2049470" y="3264873"/>
                </a:lnTo>
                <a:lnTo>
                  <a:pt x="2049841" y="3264368"/>
                </a:lnTo>
                <a:lnTo>
                  <a:pt x="2049694" y="3264873"/>
                </a:lnTo>
                <a:close/>
              </a:path>
              <a:path w="2830195" h="3338829">
                <a:moveTo>
                  <a:pt x="1908005" y="3287733"/>
                </a:moveTo>
                <a:lnTo>
                  <a:pt x="1904503" y="3281383"/>
                </a:lnTo>
                <a:lnTo>
                  <a:pt x="1906081" y="3278843"/>
                </a:lnTo>
                <a:lnTo>
                  <a:pt x="1906537" y="3275033"/>
                </a:lnTo>
                <a:lnTo>
                  <a:pt x="1905828" y="3272493"/>
                </a:lnTo>
                <a:lnTo>
                  <a:pt x="1906312" y="3271223"/>
                </a:lnTo>
                <a:lnTo>
                  <a:pt x="1910023" y="3266143"/>
                </a:lnTo>
                <a:lnTo>
                  <a:pt x="1915577" y="3266143"/>
                </a:lnTo>
                <a:lnTo>
                  <a:pt x="1919620" y="3269953"/>
                </a:lnTo>
                <a:lnTo>
                  <a:pt x="1918801" y="3276303"/>
                </a:lnTo>
                <a:lnTo>
                  <a:pt x="1920161" y="3276303"/>
                </a:lnTo>
                <a:lnTo>
                  <a:pt x="1920979" y="3277573"/>
                </a:lnTo>
                <a:lnTo>
                  <a:pt x="1921348" y="3278843"/>
                </a:lnTo>
                <a:lnTo>
                  <a:pt x="1930970" y="3278843"/>
                </a:lnTo>
                <a:lnTo>
                  <a:pt x="1932426" y="3280113"/>
                </a:lnTo>
                <a:lnTo>
                  <a:pt x="1930928" y="3286463"/>
                </a:lnTo>
                <a:lnTo>
                  <a:pt x="1911565" y="3286463"/>
                </a:lnTo>
                <a:lnTo>
                  <a:pt x="1908005" y="3287733"/>
                </a:lnTo>
                <a:close/>
              </a:path>
              <a:path w="2830195" h="3338829">
                <a:moveTo>
                  <a:pt x="2034514" y="3278843"/>
                </a:moveTo>
                <a:lnTo>
                  <a:pt x="2031333" y="3278843"/>
                </a:lnTo>
                <a:lnTo>
                  <a:pt x="2029058" y="3277573"/>
                </a:lnTo>
                <a:lnTo>
                  <a:pt x="2028805" y="3277573"/>
                </a:lnTo>
                <a:lnTo>
                  <a:pt x="2026505" y="3273763"/>
                </a:lnTo>
                <a:lnTo>
                  <a:pt x="2027157" y="3269953"/>
                </a:lnTo>
                <a:lnTo>
                  <a:pt x="2030465" y="3266143"/>
                </a:lnTo>
                <a:lnTo>
                  <a:pt x="2035367" y="3267413"/>
                </a:lnTo>
                <a:lnTo>
                  <a:pt x="2038561" y="3271223"/>
                </a:lnTo>
                <a:lnTo>
                  <a:pt x="2037893" y="3276303"/>
                </a:lnTo>
                <a:lnTo>
                  <a:pt x="2036204" y="3277573"/>
                </a:lnTo>
                <a:lnTo>
                  <a:pt x="2029058" y="3277573"/>
                </a:lnTo>
                <a:lnTo>
                  <a:pt x="2028917" y="3277759"/>
                </a:lnTo>
                <a:lnTo>
                  <a:pt x="2035956" y="3277759"/>
                </a:lnTo>
                <a:lnTo>
                  <a:pt x="2034514" y="3278843"/>
                </a:lnTo>
                <a:close/>
              </a:path>
              <a:path w="2830195" h="3338829">
                <a:moveTo>
                  <a:pt x="2096000" y="3280113"/>
                </a:moveTo>
                <a:lnTo>
                  <a:pt x="2082848" y="3280113"/>
                </a:lnTo>
                <a:lnTo>
                  <a:pt x="2082537" y="3276303"/>
                </a:lnTo>
                <a:lnTo>
                  <a:pt x="2084374" y="3273763"/>
                </a:lnTo>
                <a:lnTo>
                  <a:pt x="2088926" y="3273763"/>
                </a:lnTo>
                <a:lnTo>
                  <a:pt x="2088245" y="3272493"/>
                </a:lnTo>
                <a:lnTo>
                  <a:pt x="2087739" y="3271223"/>
                </a:lnTo>
                <a:lnTo>
                  <a:pt x="2087399" y="3269953"/>
                </a:lnTo>
                <a:lnTo>
                  <a:pt x="2076010" y="3269953"/>
                </a:lnTo>
                <a:lnTo>
                  <a:pt x="2075214" y="3268683"/>
                </a:lnTo>
                <a:lnTo>
                  <a:pt x="2075019" y="3267413"/>
                </a:lnTo>
                <a:lnTo>
                  <a:pt x="2075077" y="3266143"/>
                </a:lnTo>
                <a:lnTo>
                  <a:pt x="2102502" y="3266143"/>
                </a:lnTo>
                <a:lnTo>
                  <a:pt x="2103431" y="3266809"/>
                </a:lnTo>
                <a:lnTo>
                  <a:pt x="2102908" y="3271082"/>
                </a:lnTo>
                <a:lnTo>
                  <a:pt x="2100966" y="3276303"/>
                </a:lnTo>
                <a:lnTo>
                  <a:pt x="2094381" y="3276303"/>
                </a:lnTo>
                <a:lnTo>
                  <a:pt x="2096668" y="3278843"/>
                </a:lnTo>
                <a:lnTo>
                  <a:pt x="2096000" y="3280113"/>
                </a:lnTo>
                <a:close/>
              </a:path>
              <a:path w="2830195" h="3338829">
                <a:moveTo>
                  <a:pt x="2102908" y="3271082"/>
                </a:moveTo>
                <a:lnTo>
                  <a:pt x="2103431" y="3266809"/>
                </a:lnTo>
                <a:lnTo>
                  <a:pt x="2104272" y="3267413"/>
                </a:lnTo>
                <a:lnTo>
                  <a:pt x="2102908" y="3271082"/>
                </a:lnTo>
                <a:close/>
              </a:path>
              <a:path w="2830195" h="3338829">
                <a:moveTo>
                  <a:pt x="1995257" y="3278843"/>
                </a:moveTo>
                <a:lnTo>
                  <a:pt x="1990680" y="3275033"/>
                </a:lnTo>
                <a:lnTo>
                  <a:pt x="1990166" y="3273763"/>
                </a:lnTo>
                <a:lnTo>
                  <a:pt x="1990709" y="3272493"/>
                </a:lnTo>
                <a:lnTo>
                  <a:pt x="1989776" y="3269953"/>
                </a:lnTo>
                <a:lnTo>
                  <a:pt x="1987453" y="3268683"/>
                </a:lnTo>
                <a:lnTo>
                  <a:pt x="1987004" y="3267413"/>
                </a:lnTo>
                <a:lnTo>
                  <a:pt x="2002565" y="3267413"/>
                </a:lnTo>
                <a:lnTo>
                  <a:pt x="2003198" y="3268683"/>
                </a:lnTo>
                <a:lnTo>
                  <a:pt x="2004595" y="3273763"/>
                </a:lnTo>
                <a:lnTo>
                  <a:pt x="2000922" y="3277573"/>
                </a:lnTo>
                <a:lnTo>
                  <a:pt x="1995257" y="3278843"/>
                </a:lnTo>
                <a:close/>
              </a:path>
              <a:path w="2830195" h="3338829">
                <a:moveTo>
                  <a:pt x="2045512" y="3282653"/>
                </a:moveTo>
                <a:lnTo>
                  <a:pt x="2039578" y="3277573"/>
                </a:lnTo>
                <a:lnTo>
                  <a:pt x="2041105" y="3269953"/>
                </a:lnTo>
                <a:lnTo>
                  <a:pt x="2043052" y="3269953"/>
                </a:lnTo>
                <a:lnTo>
                  <a:pt x="2045852" y="3267413"/>
                </a:lnTo>
                <a:lnTo>
                  <a:pt x="2066712" y="3267413"/>
                </a:lnTo>
                <a:lnTo>
                  <a:pt x="2061228" y="3268683"/>
                </a:lnTo>
                <a:lnTo>
                  <a:pt x="2060943" y="3275033"/>
                </a:lnTo>
                <a:lnTo>
                  <a:pt x="2053225" y="3275033"/>
                </a:lnTo>
                <a:lnTo>
                  <a:pt x="2052718" y="3276303"/>
                </a:lnTo>
                <a:lnTo>
                  <a:pt x="2052494" y="3277573"/>
                </a:lnTo>
                <a:lnTo>
                  <a:pt x="2051561" y="3278843"/>
                </a:lnTo>
                <a:lnTo>
                  <a:pt x="2059643" y="3278843"/>
                </a:lnTo>
                <a:lnTo>
                  <a:pt x="2060461" y="3280113"/>
                </a:lnTo>
                <a:lnTo>
                  <a:pt x="2049976" y="3280113"/>
                </a:lnTo>
                <a:lnTo>
                  <a:pt x="2045512" y="3282653"/>
                </a:lnTo>
                <a:close/>
              </a:path>
              <a:path w="2830195" h="3338829">
                <a:moveTo>
                  <a:pt x="2138671" y="3273763"/>
                </a:moveTo>
                <a:lnTo>
                  <a:pt x="2121233" y="3273763"/>
                </a:lnTo>
                <a:lnTo>
                  <a:pt x="2122050" y="3269953"/>
                </a:lnTo>
                <a:lnTo>
                  <a:pt x="2125357" y="3267413"/>
                </a:lnTo>
                <a:lnTo>
                  <a:pt x="2132311" y="3267413"/>
                </a:lnTo>
                <a:lnTo>
                  <a:pt x="2132680" y="3269953"/>
                </a:lnTo>
                <a:lnTo>
                  <a:pt x="2135364" y="3271223"/>
                </a:lnTo>
                <a:lnTo>
                  <a:pt x="2138671" y="3273763"/>
                </a:lnTo>
                <a:close/>
              </a:path>
              <a:path w="2830195" h="3338829">
                <a:moveTo>
                  <a:pt x="2080532" y="3278843"/>
                </a:moveTo>
                <a:lnTo>
                  <a:pt x="2067928" y="3278843"/>
                </a:lnTo>
                <a:lnTo>
                  <a:pt x="2065721" y="3272493"/>
                </a:lnTo>
                <a:lnTo>
                  <a:pt x="2070721" y="3268683"/>
                </a:lnTo>
                <a:lnTo>
                  <a:pt x="2071267" y="3268814"/>
                </a:lnTo>
                <a:lnTo>
                  <a:pt x="2072305" y="3269953"/>
                </a:lnTo>
                <a:lnTo>
                  <a:pt x="2087399" y="3269953"/>
                </a:lnTo>
                <a:lnTo>
                  <a:pt x="2085474" y="3272493"/>
                </a:lnTo>
                <a:lnTo>
                  <a:pt x="2080163" y="3272493"/>
                </a:lnTo>
                <a:lnTo>
                  <a:pt x="2081516" y="3275033"/>
                </a:lnTo>
                <a:lnTo>
                  <a:pt x="2081661" y="3277573"/>
                </a:lnTo>
                <a:lnTo>
                  <a:pt x="2080532" y="3278843"/>
                </a:lnTo>
                <a:close/>
              </a:path>
              <a:path w="2830195" h="3338829">
                <a:moveTo>
                  <a:pt x="2072305" y="3269953"/>
                </a:moveTo>
                <a:lnTo>
                  <a:pt x="2071267" y="3268814"/>
                </a:lnTo>
                <a:lnTo>
                  <a:pt x="2072856" y="3269195"/>
                </a:lnTo>
                <a:lnTo>
                  <a:pt x="2072305" y="3269953"/>
                </a:lnTo>
                <a:close/>
              </a:path>
              <a:path w="2830195" h="3338829">
                <a:moveTo>
                  <a:pt x="2076010" y="3269953"/>
                </a:moveTo>
                <a:lnTo>
                  <a:pt x="2072305" y="3269953"/>
                </a:lnTo>
                <a:lnTo>
                  <a:pt x="2072856" y="3269195"/>
                </a:lnTo>
                <a:lnTo>
                  <a:pt x="2076010" y="3269953"/>
                </a:lnTo>
                <a:close/>
              </a:path>
              <a:path w="2830195" h="3338829">
                <a:moveTo>
                  <a:pt x="2082906" y="3273763"/>
                </a:moveTo>
                <a:lnTo>
                  <a:pt x="2080163" y="3272493"/>
                </a:lnTo>
                <a:lnTo>
                  <a:pt x="2085474" y="3272493"/>
                </a:lnTo>
                <a:lnTo>
                  <a:pt x="2082906" y="3273763"/>
                </a:lnTo>
                <a:close/>
              </a:path>
              <a:path w="2830195" h="3338829">
                <a:moveTo>
                  <a:pt x="2200767" y="3276303"/>
                </a:moveTo>
                <a:lnTo>
                  <a:pt x="2198025" y="3276303"/>
                </a:lnTo>
                <a:lnTo>
                  <a:pt x="2198140" y="3275033"/>
                </a:lnTo>
                <a:lnTo>
                  <a:pt x="2199385" y="3273763"/>
                </a:lnTo>
                <a:lnTo>
                  <a:pt x="2200767" y="3272493"/>
                </a:lnTo>
                <a:lnTo>
                  <a:pt x="2200767" y="3276303"/>
                </a:lnTo>
                <a:close/>
              </a:path>
              <a:path w="2830195" h="3338829">
                <a:moveTo>
                  <a:pt x="1969063" y="3289003"/>
                </a:moveTo>
                <a:lnTo>
                  <a:pt x="1963402" y="3286463"/>
                </a:lnTo>
                <a:lnTo>
                  <a:pt x="1959588" y="3281383"/>
                </a:lnTo>
                <a:lnTo>
                  <a:pt x="1964559" y="3273763"/>
                </a:lnTo>
                <a:lnTo>
                  <a:pt x="1970977" y="3276303"/>
                </a:lnTo>
                <a:lnTo>
                  <a:pt x="1975177" y="3280113"/>
                </a:lnTo>
                <a:lnTo>
                  <a:pt x="1973764" y="3286463"/>
                </a:lnTo>
                <a:lnTo>
                  <a:pt x="1969063" y="3289003"/>
                </a:lnTo>
                <a:close/>
              </a:path>
              <a:path w="2830195" h="3338829">
                <a:moveTo>
                  <a:pt x="1930970" y="3278843"/>
                </a:moveTo>
                <a:lnTo>
                  <a:pt x="1921348" y="3278843"/>
                </a:lnTo>
                <a:lnTo>
                  <a:pt x="1926601" y="3275033"/>
                </a:lnTo>
                <a:lnTo>
                  <a:pt x="1930970" y="3278843"/>
                </a:lnTo>
                <a:close/>
              </a:path>
              <a:path w="2830195" h="3338829">
                <a:moveTo>
                  <a:pt x="2060772" y="3278843"/>
                </a:moveTo>
                <a:lnTo>
                  <a:pt x="2053225" y="3275033"/>
                </a:lnTo>
                <a:lnTo>
                  <a:pt x="2060943" y="3275033"/>
                </a:lnTo>
                <a:lnTo>
                  <a:pt x="2060772" y="3278843"/>
                </a:lnTo>
                <a:close/>
              </a:path>
              <a:path w="2830195" h="3338829">
                <a:moveTo>
                  <a:pt x="2059643" y="3278843"/>
                </a:moveTo>
                <a:lnTo>
                  <a:pt x="2051561" y="3278843"/>
                </a:lnTo>
                <a:lnTo>
                  <a:pt x="2053963" y="3276303"/>
                </a:lnTo>
                <a:lnTo>
                  <a:pt x="2057436" y="3277573"/>
                </a:lnTo>
                <a:lnTo>
                  <a:pt x="2059643" y="3278843"/>
                </a:lnTo>
                <a:close/>
              </a:path>
              <a:path w="2830195" h="3338829">
                <a:moveTo>
                  <a:pt x="2116768" y="3280113"/>
                </a:moveTo>
                <a:lnTo>
                  <a:pt x="2113512" y="3280113"/>
                </a:lnTo>
                <a:lnTo>
                  <a:pt x="2113346" y="3277573"/>
                </a:lnTo>
                <a:lnTo>
                  <a:pt x="2113230" y="3276303"/>
                </a:lnTo>
                <a:lnTo>
                  <a:pt x="2121117" y="3276303"/>
                </a:lnTo>
                <a:lnTo>
                  <a:pt x="2119988" y="3278843"/>
                </a:lnTo>
                <a:lnTo>
                  <a:pt x="2116768" y="3280113"/>
                </a:lnTo>
                <a:close/>
              </a:path>
              <a:path w="2830195" h="3338829">
                <a:moveTo>
                  <a:pt x="2200767" y="3315673"/>
                </a:moveTo>
                <a:lnTo>
                  <a:pt x="2111479" y="3315673"/>
                </a:lnTo>
                <a:lnTo>
                  <a:pt x="2110661" y="3311863"/>
                </a:lnTo>
                <a:lnTo>
                  <a:pt x="2122448" y="3311863"/>
                </a:lnTo>
                <a:lnTo>
                  <a:pt x="2127622" y="3310593"/>
                </a:lnTo>
                <a:lnTo>
                  <a:pt x="2126290" y="3308053"/>
                </a:lnTo>
                <a:lnTo>
                  <a:pt x="2126717" y="3304243"/>
                </a:lnTo>
                <a:lnTo>
                  <a:pt x="2129568" y="3302973"/>
                </a:lnTo>
                <a:lnTo>
                  <a:pt x="2126717" y="3302973"/>
                </a:lnTo>
                <a:lnTo>
                  <a:pt x="2121826" y="3300433"/>
                </a:lnTo>
                <a:lnTo>
                  <a:pt x="2115795" y="3294102"/>
                </a:lnTo>
                <a:lnTo>
                  <a:pt x="2117897" y="3290273"/>
                </a:lnTo>
                <a:lnTo>
                  <a:pt x="2122021" y="3285193"/>
                </a:lnTo>
                <a:lnTo>
                  <a:pt x="2123722" y="3283923"/>
                </a:lnTo>
                <a:lnTo>
                  <a:pt x="2123548" y="3278843"/>
                </a:lnTo>
                <a:lnTo>
                  <a:pt x="2121457" y="3277573"/>
                </a:lnTo>
                <a:lnTo>
                  <a:pt x="2121117" y="3276303"/>
                </a:lnTo>
                <a:lnTo>
                  <a:pt x="2157158" y="3276303"/>
                </a:lnTo>
                <a:lnTo>
                  <a:pt x="2157382" y="3277573"/>
                </a:lnTo>
                <a:lnTo>
                  <a:pt x="2200767" y="3277573"/>
                </a:lnTo>
                <a:lnTo>
                  <a:pt x="2200767" y="3282653"/>
                </a:lnTo>
                <a:lnTo>
                  <a:pt x="2189233" y="3282653"/>
                </a:lnTo>
                <a:lnTo>
                  <a:pt x="2189096" y="3283923"/>
                </a:lnTo>
                <a:lnTo>
                  <a:pt x="2138497" y="3283923"/>
                </a:lnTo>
                <a:lnTo>
                  <a:pt x="2137650" y="3285193"/>
                </a:lnTo>
                <a:lnTo>
                  <a:pt x="2136637" y="3286463"/>
                </a:lnTo>
                <a:lnTo>
                  <a:pt x="2136297" y="3286463"/>
                </a:lnTo>
                <a:lnTo>
                  <a:pt x="2136182" y="3287733"/>
                </a:lnTo>
                <a:lnTo>
                  <a:pt x="2135762" y="3287733"/>
                </a:lnTo>
                <a:lnTo>
                  <a:pt x="2138360" y="3289003"/>
                </a:lnTo>
                <a:lnTo>
                  <a:pt x="2151897" y="3289003"/>
                </a:lnTo>
                <a:lnTo>
                  <a:pt x="2151528" y="3290273"/>
                </a:lnTo>
                <a:lnTo>
                  <a:pt x="2149217" y="3294083"/>
                </a:lnTo>
                <a:lnTo>
                  <a:pt x="2145993" y="3294083"/>
                </a:lnTo>
                <a:lnTo>
                  <a:pt x="2143417" y="3296623"/>
                </a:lnTo>
                <a:lnTo>
                  <a:pt x="2143359" y="3297893"/>
                </a:lnTo>
                <a:lnTo>
                  <a:pt x="2142260" y="3299163"/>
                </a:lnTo>
                <a:lnTo>
                  <a:pt x="2145342" y="3299163"/>
                </a:lnTo>
                <a:lnTo>
                  <a:pt x="2147209" y="3300433"/>
                </a:lnTo>
                <a:lnTo>
                  <a:pt x="2134937" y="3300433"/>
                </a:lnTo>
                <a:lnTo>
                  <a:pt x="2133244" y="3301703"/>
                </a:lnTo>
                <a:lnTo>
                  <a:pt x="2148294" y="3301703"/>
                </a:lnTo>
                <a:lnTo>
                  <a:pt x="2149379" y="3302973"/>
                </a:lnTo>
                <a:lnTo>
                  <a:pt x="2149437" y="3304243"/>
                </a:lnTo>
                <a:lnTo>
                  <a:pt x="2150798" y="3305513"/>
                </a:lnTo>
                <a:lnTo>
                  <a:pt x="2152404" y="3306783"/>
                </a:lnTo>
                <a:lnTo>
                  <a:pt x="2153764" y="3308053"/>
                </a:lnTo>
                <a:lnTo>
                  <a:pt x="2200767" y="3308053"/>
                </a:lnTo>
                <a:lnTo>
                  <a:pt x="2200767" y="3315673"/>
                </a:lnTo>
                <a:close/>
              </a:path>
              <a:path w="2830195" h="3338829">
                <a:moveTo>
                  <a:pt x="2169871" y="3277573"/>
                </a:moveTo>
                <a:lnTo>
                  <a:pt x="2157577" y="3277573"/>
                </a:lnTo>
                <a:lnTo>
                  <a:pt x="2157548" y="3276303"/>
                </a:lnTo>
                <a:lnTo>
                  <a:pt x="2169733" y="3276303"/>
                </a:lnTo>
                <a:lnTo>
                  <a:pt x="2169871" y="3277573"/>
                </a:lnTo>
                <a:close/>
              </a:path>
              <a:path w="2830195" h="3338829">
                <a:moveTo>
                  <a:pt x="2031333" y="3278843"/>
                </a:moveTo>
                <a:lnTo>
                  <a:pt x="2029572" y="3278843"/>
                </a:lnTo>
                <a:lnTo>
                  <a:pt x="2028917" y="3277759"/>
                </a:lnTo>
                <a:lnTo>
                  <a:pt x="2029058" y="3277573"/>
                </a:lnTo>
                <a:lnTo>
                  <a:pt x="2031333" y="3278843"/>
                </a:lnTo>
                <a:close/>
              </a:path>
              <a:path w="2830195" h="3338829">
                <a:moveTo>
                  <a:pt x="2055432" y="3308053"/>
                </a:moveTo>
                <a:lnTo>
                  <a:pt x="2031750" y="3308053"/>
                </a:lnTo>
                <a:lnTo>
                  <a:pt x="2032314" y="3305513"/>
                </a:lnTo>
                <a:lnTo>
                  <a:pt x="2031663" y="3304243"/>
                </a:lnTo>
                <a:lnTo>
                  <a:pt x="2032451" y="3301703"/>
                </a:lnTo>
                <a:lnTo>
                  <a:pt x="2030476" y="3301703"/>
                </a:lnTo>
                <a:lnTo>
                  <a:pt x="2029036" y="3300433"/>
                </a:lnTo>
                <a:lnTo>
                  <a:pt x="2026460" y="3296623"/>
                </a:lnTo>
                <a:lnTo>
                  <a:pt x="2027900" y="3295353"/>
                </a:lnTo>
                <a:lnTo>
                  <a:pt x="2027298" y="3294047"/>
                </a:lnTo>
                <a:lnTo>
                  <a:pt x="2026323" y="3290273"/>
                </a:lnTo>
                <a:lnTo>
                  <a:pt x="2021374" y="3287733"/>
                </a:lnTo>
                <a:lnTo>
                  <a:pt x="2028917" y="3277759"/>
                </a:lnTo>
                <a:lnTo>
                  <a:pt x="2029572" y="3278843"/>
                </a:lnTo>
                <a:lnTo>
                  <a:pt x="2031333" y="3278843"/>
                </a:lnTo>
                <a:lnTo>
                  <a:pt x="2038160" y="3282653"/>
                </a:lnTo>
                <a:lnTo>
                  <a:pt x="2035845" y="3289003"/>
                </a:lnTo>
                <a:lnTo>
                  <a:pt x="2036778" y="3290273"/>
                </a:lnTo>
                <a:lnTo>
                  <a:pt x="2038131" y="3290273"/>
                </a:lnTo>
                <a:lnTo>
                  <a:pt x="2038754" y="3291543"/>
                </a:lnTo>
                <a:lnTo>
                  <a:pt x="2040534" y="3292813"/>
                </a:lnTo>
                <a:lnTo>
                  <a:pt x="2039152" y="3295353"/>
                </a:lnTo>
                <a:lnTo>
                  <a:pt x="2040932" y="3297893"/>
                </a:lnTo>
                <a:lnTo>
                  <a:pt x="2056481" y="3297893"/>
                </a:lnTo>
                <a:lnTo>
                  <a:pt x="2057385" y="3300433"/>
                </a:lnTo>
                <a:lnTo>
                  <a:pt x="2059643" y="3302973"/>
                </a:lnTo>
                <a:lnTo>
                  <a:pt x="2057465" y="3305513"/>
                </a:lnTo>
                <a:lnTo>
                  <a:pt x="2055490" y="3305513"/>
                </a:lnTo>
                <a:lnTo>
                  <a:pt x="2055150" y="3306783"/>
                </a:lnTo>
                <a:lnTo>
                  <a:pt x="2055432" y="3308053"/>
                </a:lnTo>
                <a:close/>
              </a:path>
              <a:path w="2830195" h="3338829">
                <a:moveTo>
                  <a:pt x="2018805" y="3283923"/>
                </a:moveTo>
                <a:lnTo>
                  <a:pt x="2000911" y="3283923"/>
                </a:lnTo>
                <a:lnTo>
                  <a:pt x="2001533" y="3282653"/>
                </a:lnTo>
                <a:lnTo>
                  <a:pt x="2003625" y="3282653"/>
                </a:lnTo>
                <a:lnTo>
                  <a:pt x="2005542" y="3281383"/>
                </a:lnTo>
                <a:lnTo>
                  <a:pt x="2007184" y="3280113"/>
                </a:lnTo>
                <a:lnTo>
                  <a:pt x="2012105" y="3278843"/>
                </a:lnTo>
                <a:lnTo>
                  <a:pt x="2015129" y="3278843"/>
                </a:lnTo>
                <a:lnTo>
                  <a:pt x="2018913" y="3282653"/>
                </a:lnTo>
                <a:lnTo>
                  <a:pt x="2018805" y="3283923"/>
                </a:lnTo>
                <a:close/>
              </a:path>
              <a:path w="2830195" h="3338829">
                <a:moveTo>
                  <a:pt x="2095332" y="3281383"/>
                </a:moveTo>
                <a:lnTo>
                  <a:pt x="2061365" y="3281383"/>
                </a:lnTo>
                <a:lnTo>
                  <a:pt x="2062501" y="3280113"/>
                </a:lnTo>
                <a:lnTo>
                  <a:pt x="2065526" y="3278843"/>
                </a:lnTo>
                <a:lnTo>
                  <a:pt x="2081155" y="3278843"/>
                </a:lnTo>
                <a:lnTo>
                  <a:pt x="2082168" y="3280113"/>
                </a:lnTo>
                <a:lnTo>
                  <a:pt x="2096000" y="3280113"/>
                </a:lnTo>
                <a:lnTo>
                  <a:pt x="2095332" y="3281383"/>
                </a:lnTo>
                <a:close/>
              </a:path>
              <a:path w="2830195" h="3338829">
                <a:moveTo>
                  <a:pt x="2054614" y="3291543"/>
                </a:moveTo>
                <a:lnTo>
                  <a:pt x="2047972" y="3287733"/>
                </a:lnTo>
                <a:lnTo>
                  <a:pt x="2047516" y="3282653"/>
                </a:lnTo>
                <a:lnTo>
                  <a:pt x="2049976" y="3280113"/>
                </a:lnTo>
                <a:lnTo>
                  <a:pt x="2060461" y="3280113"/>
                </a:lnTo>
                <a:lnTo>
                  <a:pt x="2061025" y="3281383"/>
                </a:lnTo>
                <a:lnTo>
                  <a:pt x="2095332" y="3281383"/>
                </a:lnTo>
                <a:lnTo>
                  <a:pt x="2094663" y="3282653"/>
                </a:lnTo>
                <a:lnTo>
                  <a:pt x="2093564" y="3285193"/>
                </a:lnTo>
                <a:lnTo>
                  <a:pt x="2093166" y="3286463"/>
                </a:lnTo>
                <a:lnTo>
                  <a:pt x="2091357" y="3286463"/>
                </a:lnTo>
                <a:lnTo>
                  <a:pt x="2092145" y="3287733"/>
                </a:lnTo>
                <a:lnTo>
                  <a:pt x="2060518" y="3287733"/>
                </a:lnTo>
                <a:lnTo>
                  <a:pt x="2057668" y="3290273"/>
                </a:lnTo>
                <a:lnTo>
                  <a:pt x="2054614" y="3291543"/>
                </a:lnTo>
                <a:close/>
              </a:path>
              <a:path w="2830195" h="3338829">
                <a:moveTo>
                  <a:pt x="1956701" y="3302973"/>
                </a:moveTo>
                <a:lnTo>
                  <a:pt x="1951673" y="3300433"/>
                </a:lnTo>
                <a:lnTo>
                  <a:pt x="1949893" y="3299163"/>
                </a:lnTo>
                <a:lnTo>
                  <a:pt x="1949133" y="3296623"/>
                </a:lnTo>
                <a:lnTo>
                  <a:pt x="1947830" y="3296623"/>
                </a:lnTo>
                <a:lnTo>
                  <a:pt x="1946955" y="3295353"/>
                </a:lnTo>
                <a:lnTo>
                  <a:pt x="1945848" y="3295353"/>
                </a:lnTo>
                <a:lnTo>
                  <a:pt x="1941717" y="3292940"/>
                </a:lnTo>
                <a:lnTo>
                  <a:pt x="1941753" y="3289003"/>
                </a:lnTo>
                <a:lnTo>
                  <a:pt x="1941273" y="3288737"/>
                </a:lnTo>
                <a:lnTo>
                  <a:pt x="1941217" y="3287733"/>
                </a:lnTo>
                <a:lnTo>
                  <a:pt x="1947208" y="3281383"/>
                </a:lnTo>
                <a:lnTo>
                  <a:pt x="1950826" y="3282653"/>
                </a:lnTo>
                <a:lnTo>
                  <a:pt x="1954415" y="3286463"/>
                </a:lnTo>
                <a:lnTo>
                  <a:pt x="1954502" y="3287733"/>
                </a:lnTo>
                <a:lnTo>
                  <a:pt x="1957439" y="3287733"/>
                </a:lnTo>
                <a:lnTo>
                  <a:pt x="1959473" y="3289003"/>
                </a:lnTo>
                <a:lnTo>
                  <a:pt x="1960920" y="3290273"/>
                </a:lnTo>
                <a:lnTo>
                  <a:pt x="1962555" y="3299163"/>
                </a:lnTo>
                <a:lnTo>
                  <a:pt x="1956701" y="3302973"/>
                </a:lnTo>
                <a:close/>
              </a:path>
              <a:path w="2830195" h="3338829">
                <a:moveTo>
                  <a:pt x="1982800" y="3301703"/>
                </a:moveTo>
                <a:lnTo>
                  <a:pt x="1978300" y="3297893"/>
                </a:lnTo>
                <a:lnTo>
                  <a:pt x="1977649" y="3297893"/>
                </a:lnTo>
                <a:lnTo>
                  <a:pt x="1976773" y="3292813"/>
                </a:lnTo>
                <a:lnTo>
                  <a:pt x="1978184" y="3291543"/>
                </a:lnTo>
                <a:lnTo>
                  <a:pt x="1978329" y="3290273"/>
                </a:lnTo>
                <a:lnTo>
                  <a:pt x="1978322" y="3288737"/>
                </a:lnTo>
                <a:lnTo>
                  <a:pt x="1977337" y="3286463"/>
                </a:lnTo>
                <a:lnTo>
                  <a:pt x="1978075" y="3285193"/>
                </a:lnTo>
                <a:lnTo>
                  <a:pt x="1982351" y="3281383"/>
                </a:lnTo>
                <a:lnTo>
                  <a:pt x="1988174" y="3282653"/>
                </a:lnTo>
                <a:lnTo>
                  <a:pt x="1992592" y="3286463"/>
                </a:lnTo>
                <a:lnTo>
                  <a:pt x="1992655" y="3291543"/>
                </a:lnTo>
                <a:lnTo>
                  <a:pt x="1991875" y="3296623"/>
                </a:lnTo>
                <a:lnTo>
                  <a:pt x="1987958" y="3300433"/>
                </a:lnTo>
                <a:lnTo>
                  <a:pt x="1982800" y="3301703"/>
                </a:lnTo>
                <a:close/>
              </a:path>
              <a:path w="2830195" h="3338829">
                <a:moveTo>
                  <a:pt x="2109222" y="3337263"/>
                </a:moveTo>
                <a:lnTo>
                  <a:pt x="2089432" y="3337263"/>
                </a:lnTo>
                <a:lnTo>
                  <a:pt x="2086174" y="3333453"/>
                </a:lnTo>
                <a:lnTo>
                  <a:pt x="2086620" y="3329643"/>
                </a:lnTo>
                <a:lnTo>
                  <a:pt x="2089822" y="3324563"/>
                </a:lnTo>
                <a:lnTo>
                  <a:pt x="2094830" y="3324563"/>
                </a:lnTo>
                <a:lnTo>
                  <a:pt x="2093672" y="3322023"/>
                </a:lnTo>
                <a:lnTo>
                  <a:pt x="2094410" y="3316943"/>
                </a:lnTo>
                <a:lnTo>
                  <a:pt x="2096219" y="3314403"/>
                </a:lnTo>
                <a:lnTo>
                  <a:pt x="2091535" y="3310593"/>
                </a:lnTo>
                <a:lnTo>
                  <a:pt x="2092316" y="3304243"/>
                </a:lnTo>
                <a:lnTo>
                  <a:pt x="2096702" y="3299163"/>
                </a:lnTo>
                <a:lnTo>
                  <a:pt x="2102833" y="3299163"/>
                </a:lnTo>
                <a:lnTo>
                  <a:pt x="2102941" y="3297893"/>
                </a:lnTo>
                <a:lnTo>
                  <a:pt x="2103650" y="3296623"/>
                </a:lnTo>
                <a:lnTo>
                  <a:pt x="2104953" y="3296623"/>
                </a:lnTo>
                <a:lnTo>
                  <a:pt x="2098419" y="3295353"/>
                </a:lnTo>
                <a:lnTo>
                  <a:pt x="2095792" y="3286463"/>
                </a:lnTo>
                <a:lnTo>
                  <a:pt x="2108737" y="3281383"/>
                </a:lnTo>
                <a:lnTo>
                  <a:pt x="2114337" y="3290273"/>
                </a:lnTo>
                <a:lnTo>
                  <a:pt x="2108824" y="3294083"/>
                </a:lnTo>
                <a:lnTo>
                  <a:pt x="2112810" y="3294083"/>
                </a:lnTo>
                <a:lnTo>
                  <a:pt x="2116566" y="3299163"/>
                </a:lnTo>
                <a:lnTo>
                  <a:pt x="2115010" y="3302973"/>
                </a:lnTo>
                <a:lnTo>
                  <a:pt x="2121904" y="3302973"/>
                </a:lnTo>
                <a:lnTo>
                  <a:pt x="2122371" y="3310593"/>
                </a:lnTo>
                <a:lnTo>
                  <a:pt x="2102861" y="3310593"/>
                </a:lnTo>
                <a:lnTo>
                  <a:pt x="2102775" y="3311863"/>
                </a:lnTo>
                <a:lnTo>
                  <a:pt x="2105119" y="3311863"/>
                </a:lnTo>
                <a:lnTo>
                  <a:pt x="2107042" y="3313781"/>
                </a:lnTo>
                <a:lnTo>
                  <a:pt x="2106986" y="3314403"/>
                </a:lnTo>
                <a:lnTo>
                  <a:pt x="2109554" y="3315673"/>
                </a:lnTo>
                <a:lnTo>
                  <a:pt x="2200767" y="3315673"/>
                </a:lnTo>
                <a:lnTo>
                  <a:pt x="2200767" y="3319483"/>
                </a:lnTo>
                <a:lnTo>
                  <a:pt x="2115661" y="3319483"/>
                </a:lnTo>
                <a:lnTo>
                  <a:pt x="2115582" y="3320753"/>
                </a:lnTo>
                <a:lnTo>
                  <a:pt x="2116117" y="3324563"/>
                </a:lnTo>
                <a:lnTo>
                  <a:pt x="2115524" y="3325833"/>
                </a:lnTo>
                <a:lnTo>
                  <a:pt x="2200767" y="3325833"/>
                </a:lnTo>
                <a:lnTo>
                  <a:pt x="2200767" y="3328373"/>
                </a:lnTo>
                <a:lnTo>
                  <a:pt x="2113715" y="3328373"/>
                </a:lnTo>
                <a:lnTo>
                  <a:pt x="2111703" y="3330913"/>
                </a:lnTo>
                <a:lnTo>
                  <a:pt x="2105994" y="3330913"/>
                </a:lnTo>
                <a:lnTo>
                  <a:pt x="2109268" y="3337144"/>
                </a:lnTo>
                <a:close/>
              </a:path>
              <a:path w="2830195" h="3338829">
                <a:moveTo>
                  <a:pt x="2008400" y="3294083"/>
                </a:moveTo>
                <a:lnTo>
                  <a:pt x="1999015" y="3294083"/>
                </a:lnTo>
                <a:lnTo>
                  <a:pt x="1996895" y="3285193"/>
                </a:lnTo>
                <a:lnTo>
                  <a:pt x="2001389" y="3282653"/>
                </a:lnTo>
                <a:lnTo>
                  <a:pt x="2000911" y="3283923"/>
                </a:lnTo>
                <a:lnTo>
                  <a:pt x="2018805" y="3283923"/>
                </a:lnTo>
                <a:lnTo>
                  <a:pt x="2019340" y="3285193"/>
                </a:lnTo>
                <a:lnTo>
                  <a:pt x="2019507" y="3286463"/>
                </a:lnTo>
                <a:lnTo>
                  <a:pt x="2019000" y="3286463"/>
                </a:lnTo>
                <a:lnTo>
                  <a:pt x="2019420" y="3287733"/>
                </a:lnTo>
                <a:lnTo>
                  <a:pt x="2020498" y="3287733"/>
                </a:lnTo>
                <a:lnTo>
                  <a:pt x="2023167" y="3292813"/>
                </a:lnTo>
                <a:lnTo>
                  <a:pt x="2008907" y="3292813"/>
                </a:lnTo>
                <a:lnTo>
                  <a:pt x="2008400" y="3294083"/>
                </a:lnTo>
                <a:close/>
              </a:path>
              <a:path w="2830195" h="3338829">
                <a:moveTo>
                  <a:pt x="2000911" y="3283923"/>
                </a:moveTo>
                <a:lnTo>
                  <a:pt x="2001389" y="3282653"/>
                </a:lnTo>
                <a:lnTo>
                  <a:pt x="2001533" y="3282653"/>
                </a:lnTo>
                <a:lnTo>
                  <a:pt x="2000911" y="3283923"/>
                </a:lnTo>
                <a:close/>
              </a:path>
              <a:path w="2830195" h="3338829">
                <a:moveTo>
                  <a:pt x="2200767" y="3287733"/>
                </a:moveTo>
                <a:lnTo>
                  <a:pt x="2187055" y="3287733"/>
                </a:lnTo>
                <a:lnTo>
                  <a:pt x="2187822" y="3285193"/>
                </a:lnTo>
                <a:lnTo>
                  <a:pt x="2190109" y="3283923"/>
                </a:lnTo>
                <a:lnTo>
                  <a:pt x="2190420" y="3282653"/>
                </a:lnTo>
                <a:lnTo>
                  <a:pt x="2200767" y="3282653"/>
                </a:lnTo>
                <a:lnTo>
                  <a:pt x="2200767" y="3287733"/>
                </a:lnTo>
                <a:close/>
              </a:path>
              <a:path w="2830195" h="3338829">
                <a:moveTo>
                  <a:pt x="2139725" y="3284650"/>
                </a:moveTo>
                <a:lnTo>
                  <a:pt x="2139742" y="3283923"/>
                </a:lnTo>
                <a:lnTo>
                  <a:pt x="2139886" y="3283923"/>
                </a:lnTo>
                <a:lnTo>
                  <a:pt x="2139802" y="3284538"/>
                </a:lnTo>
                <a:close/>
              </a:path>
              <a:path w="2830195" h="3338829">
                <a:moveTo>
                  <a:pt x="2180471" y="3295353"/>
                </a:moveTo>
                <a:lnTo>
                  <a:pt x="2154922" y="3295353"/>
                </a:lnTo>
                <a:lnTo>
                  <a:pt x="2154727" y="3294083"/>
                </a:lnTo>
                <a:lnTo>
                  <a:pt x="2154473" y="3294083"/>
                </a:lnTo>
                <a:lnTo>
                  <a:pt x="2153113" y="3292813"/>
                </a:lnTo>
                <a:lnTo>
                  <a:pt x="2151731" y="3290273"/>
                </a:lnTo>
                <a:lnTo>
                  <a:pt x="2154611" y="3286463"/>
                </a:lnTo>
                <a:lnTo>
                  <a:pt x="2153931" y="3285193"/>
                </a:lnTo>
                <a:lnTo>
                  <a:pt x="2139713" y="3285193"/>
                </a:lnTo>
                <a:lnTo>
                  <a:pt x="2139802" y="3284538"/>
                </a:lnTo>
                <a:lnTo>
                  <a:pt x="2140226" y="3283923"/>
                </a:lnTo>
                <a:lnTo>
                  <a:pt x="2189096" y="3283923"/>
                </a:lnTo>
                <a:lnTo>
                  <a:pt x="2187453" y="3285193"/>
                </a:lnTo>
                <a:lnTo>
                  <a:pt x="2187055" y="3287733"/>
                </a:lnTo>
                <a:lnTo>
                  <a:pt x="2200767" y="3287733"/>
                </a:lnTo>
                <a:lnTo>
                  <a:pt x="2200767" y="3289003"/>
                </a:lnTo>
                <a:lnTo>
                  <a:pt x="2186665" y="3289003"/>
                </a:lnTo>
                <a:lnTo>
                  <a:pt x="2185898" y="3291543"/>
                </a:lnTo>
                <a:lnTo>
                  <a:pt x="2184234" y="3292813"/>
                </a:lnTo>
                <a:lnTo>
                  <a:pt x="2185420" y="3292813"/>
                </a:lnTo>
                <a:lnTo>
                  <a:pt x="2180471" y="3295353"/>
                </a:lnTo>
                <a:close/>
              </a:path>
              <a:path w="2830195" h="3338829">
                <a:moveTo>
                  <a:pt x="2151897" y="3289003"/>
                </a:moveTo>
                <a:lnTo>
                  <a:pt x="2138360" y="3289003"/>
                </a:lnTo>
                <a:lnTo>
                  <a:pt x="2138475" y="3286463"/>
                </a:lnTo>
                <a:lnTo>
                  <a:pt x="2139725" y="3284650"/>
                </a:lnTo>
                <a:lnTo>
                  <a:pt x="2139713" y="3285193"/>
                </a:lnTo>
                <a:lnTo>
                  <a:pt x="2153142" y="3285193"/>
                </a:lnTo>
                <a:lnTo>
                  <a:pt x="2152266" y="3286463"/>
                </a:lnTo>
                <a:lnTo>
                  <a:pt x="2151333" y="3286463"/>
                </a:lnTo>
                <a:lnTo>
                  <a:pt x="2152149" y="3287573"/>
                </a:lnTo>
                <a:lnTo>
                  <a:pt x="2152210" y="3287928"/>
                </a:lnTo>
                <a:lnTo>
                  <a:pt x="2151897" y="3289003"/>
                </a:lnTo>
                <a:close/>
              </a:path>
              <a:path w="2830195" h="3338829">
                <a:moveTo>
                  <a:pt x="1935335" y="3300433"/>
                </a:moveTo>
                <a:lnTo>
                  <a:pt x="1930472" y="3299163"/>
                </a:lnTo>
                <a:lnTo>
                  <a:pt x="1929148" y="3297893"/>
                </a:lnTo>
                <a:lnTo>
                  <a:pt x="1927759" y="3292813"/>
                </a:lnTo>
                <a:lnTo>
                  <a:pt x="1929321" y="3290080"/>
                </a:lnTo>
                <a:lnTo>
                  <a:pt x="1930530" y="3289003"/>
                </a:lnTo>
                <a:lnTo>
                  <a:pt x="1930754" y="3287573"/>
                </a:lnTo>
                <a:lnTo>
                  <a:pt x="1932115" y="3285193"/>
                </a:lnTo>
                <a:lnTo>
                  <a:pt x="1933866" y="3289003"/>
                </a:lnTo>
                <a:lnTo>
                  <a:pt x="1941288" y="3289003"/>
                </a:lnTo>
                <a:lnTo>
                  <a:pt x="1941499" y="3292813"/>
                </a:lnTo>
                <a:lnTo>
                  <a:pt x="1941717" y="3292940"/>
                </a:lnTo>
                <a:lnTo>
                  <a:pt x="1941695" y="3295353"/>
                </a:lnTo>
                <a:lnTo>
                  <a:pt x="1940342" y="3297893"/>
                </a:lnTo>
                <a:lnTo>
                  <a:pt x="1938330" y="3297893"/>
                </a:lnTo>
                <a:lnTo>
                  <a:pt x="1938279" y="3299163"/>
                </a:lnTo>
                <a:lnTo>
                  <a:pt x="1935335" y="3300433"/>
                </a:lnTo>
                <a:close/>
              </a:path>
              <a:path w="2830195" h="3338829">
                <a:moveTo>
                  <a:pt x="1941288" y="3289003"/>
                </a:moveTo>
                <a:lnTo>
                  <a:pt x="1933866" y="3289003"/>
                </a:lnTo>
                <a:lnTo>
                  <a:pt x="1934886" y="3285193"/>
                </a:lnTo>
                <a:lnTo>
                  <a:pt x="1941273" y="3288737"/>
                </a:lnTo>
                <a:lnTo>
                  <a:pt x="1941288" y="3289003"/>
                </a:lnTo>
                <a:close/>
              </a:path>
              <a:path w="2830195" h="3338829">
                <a:moveTo>
                  <a:pt x="1921377" y="3304243"/>
                </a:moveTo>
                <a:lnTo>
                  <a:pt x="1919025" y="3301703"/>
                </a:lnTo>
                <a:lnTo>
                  <a:pt x="1913682" y="3300433"/>
                </a:lnTo>
                <a:lnTo>
                  <a:pt x="1910603" y="3296623"/>
                </a:lnTo>
                <a:lnTo>
                  <a:pt x="1910655" y="3291543"/>
                </a:lnTo>
                <a:lnTo>
                  <a:pt x="1914706" y="3287733"/>
                </a:lnTo>
                <a:lnTo>
                  <a:pt x="1911565" y="3286463"/>
                </a:lnTo>
                <a:lnTo>
                  <a:pt x="1921290" y="3286463"/>
                </a:lnTo>
                <a:lnTo>
                  <a:pt x="1918121" y="3287733"/>
                </a:lnTo>
                <a:lnTo>
                  <a:pt x="1920552" y="3287733"/>
                </a:lnTo>
                <a:lnTo>
                  <a:pt x="1920685" y="3287928"/>
                </a:lnTo>
                <a:lnTo>
                  <a:pt x="1920241" y="3289003"/>
                </a:lnTo>
                <a:lnTo>
                  <a:pt x="1921983" y="3289835"/>
                </a:lnTo>
                <a:lnTo>
                  <a:pt x="1922281" y="3290273"/>
                </a:lnTo>
                <a:lnTo>
                  <a:pt x="1923233" y="3294102"/>
                </a:lnTo>
                <a:lnTo>
                  <a:pt x="1922332" y="3299163"/>
                </a:lnTo>
                <a:lnTo>
                  <a:pt x="1921377" y="3304243"/>
                </a:lnTo>
                <a:close/>
              </a:path>
              <a:path w="2830195" h="3338829">
                <a:moveTo>
                  <a:pt x="1927679" y="3291543"/>
                </a:moveTo>
                <a:lnTo>
                  <a:pt x="1925559" y="3291543"/>
                </a:lnTo>
                <a:lnTo>
                  <a:pt x="1921983" y="3289835"/>
                </a:lnTo>
                <a:lnTo>
                  <a:pt x="1920685" y="3287928"/>
                </a:lnTo>
                <a:lnTo>
                  <a:pt x="1921290" y="3286463"/>
                </a:lnTo>
                <a:lnTo>
                  <a:pt x="1930928" y="3286463"/>
                </a:lnTo>
                <a:lnTo>
                  <a:pt x="1930754" y="3287573"/>
                </a:lnTo>
                <a:lnTo>
                  <a:pt x="1929321" y="3290080"/>
                </a:lnTo>
                <a:lnTo>
                  <a:pt x="1927679" y="3291543"/>
                </a:lnTo>
                <a:close/>
              </a:path>
              <a:path w="2830195" h="3338829">
                <a:moveTo>
                  <a:pt x="1929321" y="3290080"/>
                </a:moveTo>
                <a:lnTo>
                  <a:pt x="1930754" y="3287573"/>
                </a:lnTo>
                <a:lnTo>
                  <a:pt x="1930530" y="3289003"/>
                </a:lnTo>
                <a:lnTo>
                  <a:pt x="1929321" y="3290080"/>
                </a:lnTo>
                <a:close/>
              </a:path>
              <a:path w="2830195" h="3338829">
                <a:moveTo>
                  <a:pt x="1903406" y="3301703"/>
                </a:moveTo>
                <a:lnTo>
                  <a:pt x="1898379" y="3301703"/>
                </a:lnTo>
                <a:lnTo>
                  <a:pt x="1894352" y="3297893"/>
                </a:lnTo>
                <a:lnTo>
                  <a:pt x="1895030" y="3292813"/>
                </a:lnTo>
                <a:lnTo>
                  <a:pt x="1898289" y="3289003"/>
                </a:lnTo>
                <a:lnTo>
                  <a:pt x="1902597" y="3287733"/>
                </a:lnTo>
                <a:lnTo>
                  <a:pt x="1906421" y="3291543"/>
                </a:lnTo>
                <a:lnTo>
                  <a:pt x="1906923" y="3297893"/>
                </a:lnTo>
                <a:lnTo>
                  <a:pt x="1903406" y="3301703"/>
                </a:lnTo>
                <a:close/>
              </a:path>
              <a:path w="2830195" h="3338829">
                <a:moveTo>
                  <a:pt x="2087611" y="3296175"/>
                </a:moveTo>
                <a:lnTo>
                  <a:pt x="2084939" y="3295353"/>
                </a:lnTo>
                <a:lnTo>
                  <a:pt x="2082312" y="3295353"/>
                </a:lnTo>
                <a:lnTo>
                  <a:pt x="2080047" y="3291543"/>
                </a:lnTo>
                <a:lnTo>
                  <a:pt x="2064759" y="3291543"/>
                </a:lnTo>
                <a:lnTo>
                  <a:pt x="2061170" y="3290273"/>
                </a:lnTo>
                <a:lnTo>
                  <a:pt x="2060605" y="3287733"/>
                </a:lnTo>
                <a:lnTo>
                  <a:pt x="2072957" y="3287733"/>
                </a:lnTo>
                <a:lnTo>
                  <a:pt x="2072218" y="3289003"/>
                </a:lnTo>
                <a:lnTo>
                  <a:pt x="2092247" y="3289003"/>
                </a:lnTo>
                <a:lnTo>
                  <a:pt x="2092348" y="3290273"/>
                </a:lnTo>
                <a:lnTo>
                  <a:pt x="2091950" y="3291543"/>
                </a:lnTo>
                <a:lnTo>
                  <a:pt x="2091610" y="3292813"/>
                </a:lnTo>
                <a:lnTo>
                  <a:pt x="2091132" y="3292813"/>
                </a:lnTo>
                <a:lnTo>
                  <a:pt x="2090257" y="3294102"/>
                </a:lnTo>
                <a:lnTo>
                  <a:pt x="2088839" y="3295353"/>
                </a:lnTo>
                <a:lnTo>
                  <a:pt x="2087611" y="3296175"/>
                </a:lnTo>
                <a:close/>
              </a:path>
              <a:path w="2830195" h="3338829">
                <a:moveTo>
                  <a:pt x="2092247" y="3289003"/>
                </a:moveTo>
                <a:lnTo>
                  <a:pt x="2074143" y="3289003"/>
                </a:lnTo>
                <a:lnTo>
                  <a:pt x="2073666" y="3287733"/>
                </a:lnTo>
                <a:lnTo>
                  <a:pt x="2092145" y="3287733"/>
                </a:lnTo>
                <a:lnTo>
                  <a:pt x="2092247" y="3289003"/>
                </a:lnTo>
                <a:close/>
              </a:path>
              <a:path w="2830195" h="3338829">
                <a:moveTo>
                  <a:pt x="1921983" y="3289835"/>
                </a:moveTo>
                <a:lnTo>
                  <a:pt x="1920241" y="3289003"/>
                </a:lnTo>
                <a:lnTo>
                  <a:pt x="1920685" y="3287928"/>
                </a:lnTo>
                <a:lnTo>
                  <a:pt x="1921983" y="3289835"/>
                </a:lnTo>
                <a:close/>
              </a:path>
              <a:path w="2830195" h="3338829">
                <a:moveTo>
                  <a:pt x="1941717" y="3292940"/>
                </a:moveTo>
                <a:lnTo>
                  <a:pt x="1941499" y="3292813"/>
                </a:lnTo>
                <a:lnTo>
                  <a:pt x="1941273" y="3288737"/>
                </a:lnTo>
                <a:lnTo>
                  <a:pt x="1941753" y="3289003"/>
                </a:lnTo>
                <a:lnTo>
                  <a:pt x="1941717" y="3292940"/>
                </a:lnTo>
                <a:close/>
              </a:path>
              <a:path w="2830195" h="3338829">
                <a:moveTo>
                  <a:pt x="2200767" y="3297893"/>
                </a:moveTo>
                <a:lnTo>
                  <a:pt x="2184262" y="3297893"/>
                </a:lnTo>
                <a:lnTo>
                  <a:pt x="2182909" y="3294102"/>
                </a:lnTo>
                <a:lnTo>
                  <a:pt x="2186918" y="3292813"/>
                </a:lnTo>
                <a:lnTo>
                  <a:pt x="2186578" y="3291543"/>
                </a:lnTo>
                <a:lnTo>
                  <a:pt x="2186665" y="3289003"/>
                </a:lnTo>
                <a:lnTo>
                  <a:pt x="2200767" y="3289003"/>
                </a:lnTo>
                <a:lnTo>
                  <a:pt x="2200767" y="3297893"/>
                </a:lnTo>
                <a:close/>
              </a:path>
              <a:path w="2830195" h="3338829">
                <a:moveTo>
                  <a:pt x="2066430" y="3304243"/>
                </a:moveTo>
                <a:lnTo>
                  <a:pt x="2062863" y="3295353"/>
                </a:lnTo>
                <a:lnTo>
                  <a:pt x="2067646" y="3291543"/>
                </a:lnTo>
                <a:lnTo>
                  <a:pt x="2078608" y="3291543"/>
                </a:lnTo>
                <a:lnTo>
                  <a:pt x="2079615" y="3294102"/>
                </a:lnTo>
                <a:lnTo>
                  <a:pt x="2080699" y="3295353"/>
                </a:lnTo>
                <a:lnTo>
                  <a:pt x="2079483" y="3297893"/>
                </a:lnTo>
                <a:lnTo>
                  <a:pt x="2090081" y="3297893"/>
                </a:lnTo>
                <a:lnTo>
                  <a:pt x="2092117" y="3300433"/>
                </a:lnTo>
                <a:lnTo>
                  <a:pt x="2091458" y="3302973"/>
                </a:lnTo>
                <a:lnTo>
                  <a:pt x="2073043" y="3302973"/>
                </a:lnTo>
                <a:lnTo>
                  <a:pt x="2066430" y="3304243"/>
                </a:lnTo>
                <a:close/>
              </a:path>
              <a:path w="2830195" h="3338829">
                <a:moveTo>
                  <a:pt x="2008400" y="3294083"/>
                </a:moveTo>
                <a:lnTo>
                  <a:pt x="2008907" y="3292813"/>
                </a:lnTo>
                <a:lnTo>
                  <a:pt x="2008400" y="3294083"/>
                </a:lnTo>
                <a:close/>
              </a:path>
              <a:path w="2830195" h="3338829">
                <a:moveTo>
                  <a:pt x="2000005" y="3302517"/>
                </a:moveTo>
                <a:lnTo>
                  <a:pt x="2003711" y="3294083"/>
                </a:lnTo>
                <a:lnTo>
                  <a:pt x="2008400" y="3294083"/>
                </a:lnTo>
                <a:lnTo>
                  <a:pt x="2008964" y="3292813"/>
                </a:lnTo>
                <a:lnTo>
                  <a:pt x="2023167" y="3292813"/>
                </a:lnTo>
                <a:lnTo>
                  <a:pt x="2023815" y="3294047"/>
                </a:lnTo>
                <a:lnTo>
                  <a:pt x="2024116" y="3299163"/>
                </a:lnTo>
                <a:lnTo>
                  <a:pt x="2016967" y="3300433"/>
                </a:lnTo>
                <a:lnTo>
                  <a:pt x="2014985" y="3300433"/>
                </a:lnTo>
                <a:lnTo>
                  <a:pt x="2013400" y="3301703"/>
                </a:lnTo>
                <a:lnTo>
                  <a:pt x="2000260" y="3301703"/>
                </a:lnTo>
                <a:lnTo>
                  <a:pt x="2000005" y="3302517"/>
                </a:lnTo>
                <a:close/>
              </a:path>
              <a:path w="2830195" h="3338829">
                <a:moveTo>
                  <a:pt x="2058369" y="3300433"/>
                </a:moveTo>
                <a:lnTo>
                  <a:pt x="2056481" y="3297893"/>
                </a:lnTo>
                <a:lnTo>
                  <a:pt x="2042292" y="3297893"/>
                </a:lnTo>
                <a:lnTo>
                  <a:pt x="2043019" y="3294102"/>
                </a:lnTo>
                <a:lnTo>
                  <a:pt x="2047147" y="3292813"/>
                </a:lnTo>
                <a:lnTo>
                  <a:pt x="2051872" y="3294083"/>
                </a:lnTo>
                <a:lnTo>
                  <a:pt x="2053992" y="3294083"/>
                </a:lnTo>
                <a:lnTo>
                  <a:pt x="2055236" y="3295353"/>
                </a:lnTo>
                <a:lnTo>
                  <a:pt x="2058369" y="3300433"/>
                </a:lnTo>
                <a:close/>
              </a:path>
              <a:path w="2830195" h="3338829">
                <a:moveTo>
                  <a:pt x="2148446" y="3295353"/>
                </a:moveTo>
                <a:lnTo>
                  <a:pt x="2145993" y="3294083"/>
                </a:lnTo>
                <a:lnTo>
                  <a:pt x="2149217" y="3294083"/>
                </a:lnTo>
                <a:lnTo>
                  <a:pt x="2148446" y="3295353"/>
                </a:lnTo>
                <a:close/>
              </a:path>
              <a:path w="2830195" h="3338829">
                <a:moveTo>
                  <a:pt x="2090081" y="3297893"/>
                </a:moveTo>
                <a:lnTo>
                  <a:pt x="2080981" y="3297893"/>
                </a:lnTo>
                <a:lnTo>
                  <a:pt x="2082196" y="3295353"/>
                </a:lnTo>
                <a:lnTo>
                  <a:pt x="2084939" y="3295353"/>
                </a:lnTo>
                <a:lnTo>
                  <a:pt x="2086943" y="3296623"/>
                </a:lnTo>
                <a:lnTo>
                  <a:pt x="2089063" y="3296623"/>
                </a:lnTo>
                <a:lnTo>
                  <a:pt x="2090081" y="3297893"/>
                </a:lnTo>
                <a:close/>
              </a:path>
              <a:path w="2830195" h="3338829">
                <a:moveTo>
                  <a:pt x="2086943" y="3296623"/>
                </a:moveTo>
                <a:lnTo>
                  <a:pt x="2084939" y="3295353"/>
                </a:lnTo>
                <a:lnTo>
                  <a:pt x="2087611" y="3296175"/>
                </a:lnTo>
                <a:lnTo>
                  <a:pt x="2086943" y="3296623"/>
                </a:lnTo>
                <a:close/>
              </a:path>
              <a:path w="2830195" h="3338829">
                <a:moveTo>
                  <a:pt x="2200767" y="3308053"/>
                </a:moveTo>
                <a:lnTo>
                  <a:pt x="2153764" y="3308053"/>
                </a:lnTo>
                <a:lnTo>
                  <a:pt x="2154553" y="3306783"/>
                </a:lnTo>
                <a:lnTo>
                  <a:pt x="2156301" y="3305465"/>
                </a:lnTo>
                <a:lnTo>
                  <a:pt x="2158258" y="3304243"/>
                </a:lnTo>
                <a:lnTo>
                  <a:pt x="2154806" y="3302973"/>
                </a:lnTo>
                <a:lnTo>
                  <a:pt x="2154669" y="3299163"/>
                </a:lnTo>
                <a:lnTo>
                  <a:pt x="2154213" y="3295353"/>
                </a:lnTo>
                <a:lnTo>
                  <a:pt x="2182222" y="3295353"/>
                </a:lnTo>
                <a:lnTo>
                  <a:pt x="2182396" y="3296623"/>
                </a:lnTo>
                <a:lnTo>
                  <a:pt x="2184262" y="3297893"/>
                </a:lnTo>
                <a:lnTo>
                  <a:pt x="2200767" y="3297893"/>
                </a:lnTo>
                <a:lnTo>
                  <a:pt x="2200767" y="3301703"/>
                </a:lnTo>
                <a:lnTo>
                  <a:pt x="2169538" y="3301703"/>
                </a:lnTo>
                <a:lnTo>
                  <a:pt x="2169306" y="3302973"/>
                </a:lnTo>
                <a:lnTo>
                  <a:pt x="2200767" y="3302973"/>
                </a:lnTo>
                <a:lnTo>
                  <a:pt x="2200767" y="3308053"/>
                </a:lnTo>
                <a:close/>
              </a:path>
              <a:path w="2830195" h="3338829">
                <a:moveTo>
                  <a:pt x="2089063" y="3296623"/>
                </a:moveTo>
                <a:lnTo>
                  <a:pt x="2086943" y="3296623"/>
                </a:lnTo>
                <a:lnTo>
                  <a:pt x="2087611" y="3296175"/>
                </a:lnTo>
                <a:lnTo>
                  <a:pt x="2089063" y="3296623"/>
                </a:lnTo>
                <a:close/>
              </a:path>
              <a:path w="2830195" h="3338829">
                <a:moveTo>
                  <a:pt x="2042292" y="3297893"/>
                </a:moveTo>
                <a:lnTo>
                  <a:pt x="2040932" y="3297893"/>
                </a:lnTo>
                <a:lnTo>
                  <a:pt x="2040396" y="3296623"/>
                </a:lnTo>
                <a:lnTo>
                  <a:pt x="2042292" y="3297893"/>
                </a:lnTo>
                <a:close/>
              </a:path>
              <a:path w="2830195" h="3338829">
                <a:moveTo>
                  <a:pt x="1922419" y="3299163"/>
                </a:moveTo>
                <a:lnTo>
                  <a:pt x="1922548" y="3298034"/>
                </a:lnTo>
                <a:lnTo>
                  <a:pt x="1922419" y="3299163"/>
                </a:lnTo>
                <a:close/>
              </a:path>
              <a:path w="2830195" h="3338829">
                <a:moveTo>
                  <a:pt x="1980219" y="3309323"/>
                </a:moveTo>
                <a:lnTo>
                  <a:pt x="1966650" y="3309323"/>
                </a:lnTo>
                <a:lnTo>
                  <a:pt x="1965547" y="3304243"/>
                </a:lnTo>
                <a:lnTo>
                  <a:pt x="1968363" y="3300433"/>
                </a:lnTo>
                <a:lnTo>
                  <a:pt x="1973110" y="3299163"/>
                </a:lnTo>
                <a:lnTo>
                  <a:pt x="1977793" y="3301703"/>
                </a:lnTo>
                <a:lnTo>
                  <a:pt x="1981802" y="3308053"/>
                </a:lnTo>
                <a:lnTo>
                  <a:pt x="1980219" y="3309323"/>
                </a:lnTo>
                <a:close/>
              </a:path>
              <a:path w="2830195" h="3338829">
                <a:moveTo>
                  <a:pt x="2018544" y="3323293"/>
                </a:moveTo>
                <a:lnTo>
                  <a:pt x="2017503" y="3316943"/>
                </a:lnTo>
                <a:lnTo>
                  <a:pt x="2017416" y="3309323"/>
                </a:lnTo>
                <a:lnTo>
                  <a:pt x="2016374" y="3305513"/>
                </a:lnTo>
                <a:lnTo>
                  <a:pt x="2024253" y="3299163"/>
                </a:lnTo>
                <a:lnTo>
                  <a:pt x="2029007" y="3304243"/>
                </a:lnTo>
                <a:lnTo>
                  <a:pt x="2031750" y="3308053"/>
                </a:lnTo>
                <a:lnTo>
                  <a:pt x="2055432" y="3308053"/>
                </a:lnTo>
                <a:lnTo>
                  <a:pt x="2055714" y="3309323"/>
                </a:lnTo>
                <a:lnTo>
                  <a:pt x="2045230" y="3309323"/>
                </a:lnTo>
                <a:lnTo>
                  <a:pt x="2044180" y="3310593"/>
                </a:lnTo>
                <a:lnTo>
                  <a:pt x="2046329" y="3313133"/>
                </a:lnTo>
                <a:lnTo>
                  <a:pt x="2032198" y="3313133"/>
                </a:lnTo>
                <a:lnTo>
                  <a:pt x="2031098" y="3315673"/>
                </a:lnTo>
                <a:lnTo>
                  <a:pt x="2028240" y="3319483"/>
                </a:lnTo>
                <a:lnTo>
                  <a:pt x="2018544" y="3323293"/>
                </a:lnTo>
                <a:close/>
              </a:path>
              <a:path w="2830195" h="3338829">
                <a:moveTo>
                  <a:pt x="2148294" y="3301703"/>
                </a:moveTo>
                <a:lnTo>
                  <a:pt x="2134655" y="3301703"/>
                </a:lnTo>
                <a:lnTo>
                  <a:pt x="2134937" y="3300433"/>
                </a:lnTo>
                <a:lnTo>
                  <a:pt x="2147209" y="3300433"/>
                </a:lnTo>
                <a:lnTo>
                  <a:pt x="2148294" y="3301703"/>
                </a:lnTo>
                <a:close/>
              </a:path>
              <a:path w="2830195" h="3338829">
                <a:moveTo>
                  <a:pt x="1895640" y="3314403"/>
                </a:moveTo>
                <a:lnTo>
                  <a:pt x="1882087" y="3314403"/>
                </a:lnTo>
                <a:lnTo>
                  <a:pt x="1879656" y="3306783"/>
                </a:lnTo>
                <a:lnTo>
                  <a:pt x="1888534" y="3301703"/>
                </a:lnTo>
                <a:lnTo>
                  <a:pt x="1893476" y="3306783"/>
                </a:lnTo>
                <a:lnTo>
                  <a:pt x="1896363" y="3313133"/>
                </a:lnTo>
                <a:lnTo>
                  <a:pt x="1895640" y="3314403"/>
                </a:lnTo>
                <a:close/>
              </a:path>
              <a:path w="2830195" h="3338829">
                <a:moveTo>
                  <a:pt x="1999942" y="3302253"/>
                </a:moveTo>
                <a:lnTo>
                  <a:pt x="1999811" y="3301703"/>
                </a:lnTo>
                <a:lnTo>
                  <a:pt x="2000003" y="3301703"/>
                </a:lnTo>
                <a:lnTo>
                  <a:pt x="1999942" y="3302253"/>
                </a:lnTo>
                <a:close/>
              </a:path>
              <a:path w="2830195" h="3338829">
                <a:moveTo>
                  <a:pt x="2011396" y="3305513"/>
                </a:moveTo>
                <a:lnTo>
                  <a:pt x="2000853" y="3305513"/>
                </a:lnTo>
                <a:lnTo>
                  <a:pt x="2000704" y="3305465"/>
                </a:lnTo>
                <a:lnTo>
                  <a:pt x="2000113" y="3302973"/>
                </a:lnTo>
                <a:lnTo>
                  <a:pt x="2000088" y="3302253"/>
                </a:lnTo>
                <a:lnTo>
                  <a:pt x="2000260" y="3301703"/>
                </a:lnTo>
                <a:lnTo>
                  <a:pt x="2015129" y="3301703"/>
                </a:lnTo>
                <a:lnTo>
                  <a:pt x="2011396" y="3305513"/>
                </a:lnTo>
                <a:close/>
              </a:path>
              <a:path w="2830195" h="3338829">
                <a:moveTo>
                  <a:pt x="2121904" y="3302973"/>
                </a:moveTo>
                <a:lnTo>
                  <a:pt x="2115010" y="3302973"/>
                </a:lnTo>
                <a:lnTo>
                  <a:pt x="2121826" y="3301703"/>
                </a:lnTo>
                <a:lnTo>
                  <a:pt x="2121904" y="3302973"/>
                </a:lnTo>
                <a:close/>
              </a:path>
              <a:path w="2830195" h="3338829">
                <a:moveTo>
                  <a:pt x="2200767" y="3302973"/>
                </a:moveTo>
                <a:lnTo>
                  <a:pt x="2169306" y="3302973"/>
                </a:lnTo>
                <a:lnTo>
                  <a:pt x="2170442" y="3301703"/>
                </a:lnTo>
                <a:lnTo>
                  <a:pt x="2200767" y="3301703"/>
                </a:lnTo>
                <a:lnTo>
                  <a:pt x="2200767" y="3302973"/>
                </a:lnTo>
                <a:close/>
              </a:path>
              <a:path w="2830195" h="3338829">
                <a:moveTo>
                  <a:pt x="1999862" y="3302973"/>
                </a:moveTo>
                <a:lnTo>
                  <a:pt x="1999942" y="3302253"/>
                </a:lnTo>
                <a:lnTo>
                  <a:pt x="2000005" y="3302517"/>
                </a:lnTo>
                <a:lnTo>
                  <a:pt x="1999862" y="3302973"/>
                </a:lnTo>
                <a:close/>
              </a:path>
              <a:path w="2830195" h="3338829">
                <a:moveTo>
                  <a:pt x="2086408" y="3310593"/>
                </a:moveTo>
                <a:lnTo>
                  <a:pt x="2073014" y="3310593"/>
                </a:lnTo>
                <a:lnTo>
                  <a:pt x="2074512" y="3309323"/>
                </a:lnTo>
                <a:lnTo>
                  <a:pt x="2072674" y="3308053"/>
                </a:lnTo>
                <a:lnTo>
                  <a:pt x="2072139" y="3305513"/>
                </a:lnTo>
                <a:lnTo>
                  <a:pt x="2073043" y="3302973"/>
                </a:lnTo>
                <a:lnTo>
                  <a:pt x="2091458" y="3302973"/>
                </a:lnTo>
                <a:lnTo>
                  <a:pt x="2090800" y="3305513"/>
                </a:lnTo>
                <a:lnTo>
                  <a:pt x="2089121" y="3305513"/>
                </a:lnTo>
                <a:lnTo>
                  <a:pt x="2086408" y="3310593"/>
                </a:lnTo>
                <a:close/>
              </a:path>
              <a:path w="2830195" h="3338829">
                <a:moveTo>
                  <a:pt x="2001135" y="3330913"/>
                </a:moveTo>
                <a:lnTo>
                  <a:pt x="1995962" y="3322023"/>
                </a:lnTo>
                <a:lnTo>
                  <a:pt x="1997040" y="3320753"/>
                </a:lnTo>
                <a:lnTo>
                  <a:pt x="1995571" y="3315673"/>
                </a:lnTo>
                <a:lnTo>
                  <a:pt x="1992091" y="3315673"/>
                </a:lnTo>
                <a:lnTo>
                  <a:pt x="1992120" y="3308053"/>
                </a:lnTo>
                <a:lnTo>
                  <a:pt x="1996895" y="3304243"/>
                </a:lnTo>
                <a:lnTo>
                  <a:pt x="2000704" y="3305465"/>
                </a:lnTo>
                <a:lnTo>
                  <a:pt x="2011396" y="3305513"/>
                </a:lnTo>
                <a:lnTo>
                  <a:pt x="2009852" y="3308053"/>
                </a:lnTo>
                <a:lnTo>
                  <a:pt x="2005036" y="3308053"/>
                </a:lnTo>
                <a:lnTo>
                  <a:pt x="2006143" y="3310593"/>
                </a:lnTo>
                <a:lnTo>
                  <a:pt x="2004898" y="3313133"/>
                </a:lnTo>
                <a:lnTo>
                  <a:pt x="2006815" y="3316943"/>
                </a:lnTo>
                <a:lnTo>
                  <a:pt x="2011511" y="3318213"/>
                </a:lnTo>
                <a:lnTo>
                  <a:pt x="2012416" y="3329643"/>
                </a:lnTo>
                <a:lnTo>
                  <a:pt x="2001135" y="3330913"/>
                </a:lnTo>
                <a:close/>
              </a:path>
              <a:path w="2830195" h="3338829">
                <a:moveTo>
                  <a:pt x="2000853" y="3305513"/>
                </a:moveTo>
                <a:lnTo>
                  <a:pt x="2000716" y="3305513"/>
                </a:lnTo>
                <a:lnTo>
                  <a:pt x="2000853" y="3305513"/>
                </a:lnTo>
                <a:close/>
              </a:path>
              <a:path w="2830195" h="3338829">
                <a:moveTo>
                  <a:pt x="1959887" y="3332183"/>
                </a:moveTo>
                <a:lnTo>
                  <a:pt x="1955348" y="3330913"/>
                </a:lnTo>
                <a:lnTo>
                  <a:pt x="1950348" y="3327103"/>
                </a:lnTo>
                <a:lnTo>
                  <a:pt x="1952830" y="3319483"/>
                </a:lnTo>
                <a:lnTo>
                  <a:pt x="1958908" y="3319483"/>
                </a:lnTo>
                <a:lnTo>
                  <a:pt x="1953988" y="3314403"/>
                </a:lnTo>
                <a:lnTo>
                  <a:pt x="1960609" y="3305513"/>
                </a:lnTo>
                <a:lnTo>
                  <a:pt x="1966650" y="3309323"/>
                </a:lnTo>
                <a:lnTo>
                  <a:pt x="1980219" y="3309323"/>
                </a:lnTo>
                <a:lnTo>
                  <a:pt x="1978636" y="3310593"/>
                </a:lnTo>
                <a:lnTo>
                  <a:pt x="1969111" y="3310593"/>
                </a:lnTo>
                <a:lnTo>
                  <a:pt x="1971663" y="3315627"/>
                </a:lnTo>
                <a:lnTo>
                  <a:pt x="1971574" y="3315939"/>
                </a:lnTo>
                <a:lnTo>
                  <a:pt x="1969537" y="3320753"/>
                </a:lnTo>
                <a:lnTo>
                  <a:pt x="1964277" y="3322023"/>
                </a:lnTo>
                <a:lnTo>
                  <a:pt x="1965702" y="3325833"/>
                </a:lnTo>
                <a:lnTo>
                  <a:pt x="1963788" y="3329643"/>
                </a:lnTo>
                <a:lnTo>
                  <a:pt x="1959887" y="3332183"/>
                </a:lnTo>
                <a:close/>
              </a:path>
              <a:path w="2830195" h="3338829">
                <a:moveTo>
                  <a:pt x="2090141" y="3308053"/>
                </a:moveTo>
                <a:lnTo>
                  <a:pt x="2089121" y="3305513"/>
                </a:lnTo>
                <a:lnTo>
                  <a:pt x="2090800" y="3305513"/>
                </a:lnTo>
                <a:lnTo>
                  <a:pt x="2090141" y="3308053"/>
                </a:lnTo>
                <a:close/>
              </a:path>
              <a:path w="2830195" h="3338829">
                <a:moveTo>
                  <a:pt x="2009080" y="3309323"/>
                </a:moveTo>
                <a:lnTo>
                  <a:pt x="2005036" y="3308053"/>
                </a:lnTo>
                <a:lnTo>
                  <a:pt x="2009852" y="3308053"/>
                </a:lnTo>
                <a:lnTo>
                  <a:pt x="2009080" y="3309323"/>
                </a:lnTo>
                <a:close/>
              </a:path>
              <a:path w="2830195" h="3338829">
                <a:moveTo>
                  <a:pt x="2053594" y="3311863"/>
                </a:moveTo>
                <a:lnTo>
                  <a:pt x="2049187" y="3310593"/>
                </a:lnTo>
                <a:lnTo>
                  <a:pt x="2045230" y="3309323"/>
                </a:lnTo>
                <a:lnTo>
                  <a:pt x="2055714" y="3309323"/>
                </a:lnTo>
                <a:lnTo>
                  <a:pt x="2056843" y="3308053"/>
                </a:lnTo>
                <a:lnTo>
                  <a:pt x="2053594" y="3311863"/>
                </a:lnTo>
                <a:close/>
              </a:path>
              <a:path w="2830195" h="3338829">
                <a:moveTo>
                  <a:pt x="2074128" y="3309590"/>
                </a:moveTo>
                <a:lnTo>
                  <a:pt x="2074425" y="3309323"/>
                </a:lnTo>
                <a:lnTo>
                  <a:pt x="2074128" y="3309590"/>
                </a:lnTo>
                <a:close/>
              </a:path>
              <a:path w="2830195" h="3338829">
                <a:moveTo>
                  <a:pt x="2073014" y="3310593"/>
                </a:moveTo>
                <a:lnTo>
                  <a:pt x="2074128" y="3309590"/>
                </a:lnTo>
                <a:lnTo>
                  <a:pt x="2074512" y="3309323"/>
                </a:lnTo>
                <a:lnTo>
                  <a:pt x="2073014" y="3310593"/>
                </a:lnTo>
                <a:close/>
              </a:path>
              <a:path w="2830195" h="3338829">
                <a:moveTo>
                  <a:pt x="2086894" y="3318213"/>
                </a:moveTo>
                <a:lnTo>
                  <a:pt x="2061879" y="3318213"/>
                </a:lnTo>
                <a:lnTo>
                  <a:pt x="2065401" y="3315627"/>
                </a:lnTo>
                <a:lnTo>
                  <a:pt x="2067501" y="3314403"/>
                </a:lnTo>
                <a:lnTo>
                  <a:pt x="2068716" y="3314403"/>
                </a:lnTo>
                <a:lnTo>
                  <a:pt x="2069650" y="3313133"/>
                </a:lnTo>
                <a:lnTo>
                  <a:pt x="2070185" y="3311863"/>
                </a:lnTo>
                <a:lnTo>
                  <a:pt x="2070865" y="3311863"/>
                </a:lnTo>
                <a:lnTo>
                  <a:pt x="2074128" y="3309590"/>
                </a:lnTo>
                <a:lnTo>
                  <a:pt x="2073014" y="3310593"/>
                </a:lnTo>
                <a:lnTo>
                  <a:pt x="2086408" y="3310593"/>
                </a:lnTo>
                <a:lnTo>
                  <a:pt x="2086921" y="3313133"/>
                </a:lnTo>
                <a:lnTo>
                  <a:pt x="2084179" y="3314403"/>
                </a:lnTo>
                <a:lnTo>
                  <a:pt x="2086894" y="3318213"/>
                </a:lnTo>
                <a:close/>
              </a:path>
              <a:path w="2830195" h="3338829">
                <a:moveTo>
                  <a:pt x="1975471" y="3313133"/>
                </a:moveTo>
                <a:lnTo>
                  <a:pt x="1969111" y="3310593"/>
                </a:lnTo>
                <a:lnTo>
                  <a:pt x="1978636" y="3310593"/>
                </a:lnTo>
                <a:lnTo>
                  <a:pt x="1975471" y="3313133"/>
                </a:lnTo>
                <a:close/>
              </a:path>
              <a:path w="2830195" h="3338829">
                <a:moveTo>
                  <a:pt x="2122448" y="3311863"/>
                </a:moveTo>
                <a:lnTo>
                  <a:pt x="2104186" y="3311863"/>
                </a:lnTo>
                <a:lnTo>
                  <a:pt x="2103766" y="3310593"/>
                </a:lnTo>
                <a:lnTo>
                  <a:pt x="2122371" y="3310593"/>
                </a:lnTo>
                <a:lnTo>
                  <a:pt x="2122448" y="3311863"/>
                </a:lnTo>
                <a:close/>
              </a:path>
              <a:path w="2830195" h="3338829">
                <a:moveTo>
                  <a:pt x="2063572" y="3332183"/>
                </a:moveTo>
                <a:lnTo>
                  <a:pt x="2060887" y="3332183"/>
                </a:lnTo>
                <a:lnTo>
                  <a:pt x="2058738" y="3330913"/>
                </a:lnTo>
                <a:lnTo>
                  <a:pt x="2056394" y="3329643"/>
                </a:lnTo>
                <a:lnTo>
                  <a:pt x="2056365" y="3328373"/>
                </a:lnTo>
                <a:lnTo>
                  <a:pt x="2054100" y="3325833"/>
                </a:lnTo>
                <a:lnTo>
                  <a:pt x="2052523" y="3325833"/>
                </a:lnTo>
                <a:lnTo>
                  <a:pt x="2050287" y="3323293"/>
                </a:lnTo>
                <a:lnTo>
                  <a:pt x="2048956" y="3323293"/>
                </a:lnTo>
                <a:lnTo>
                  <a:pt x="2048703" y="3319483"/>
                </a:lnTo>
                <a:lnTo>
                  <a:pt x="2048495" y="3316943"/>
                </a:lnTo>
                <a:lnTo>
                  <a:pt x="2048440" y="3315627"/>
                </a:lnTo>
                <a:lnTo>
                  <a:pt x="2052465" y="3311863"/>
                </a:lnTo>
                <a:lnTo>
                  <a:pt x="2058825" y="3314403"/>
                </a:lnTo>
                <a:lnTo>
                  <a:pt x="2059954" y="3316943"/>
                </a:lnTo>
                <a:lnTo>
                  <a:pt x="2061003" y="3318213"/>
                </a:lnTo>
                <a:lnTo>
                  <a:pt x="2086894" y="3318213"/>
                </a:lnTo>
                <a:lnTo>
                  <a:pt x="2085133" y="3323293"/>
                </a:lnTo>
                <a:lnTo>
                  <a:pt x="2082947" y="3324563"/>
                </a:lnTo>
                <a:lnTo>
                  <a:pt x="2075641" y="3324563"/>
                </a:lnTo>
                <a:lnTo>
                  <a:pt x="2074990" y="3325833"/>
                </a:lnTo>
                <a:lnTo>
                  <a:pt x="2073745" y="3327103"/>
                </a:lnTo>
                <a:lnTo>
                  <a:pt x="2068970" y="3327103"/>
                </a:lnTo>
                <a:lnTo>
                  <a:pt x="2066908" y="3328373"/>
                </a:lnTo>
                <a:lnTo>
                  <a:pt x="2066314" y="3329643"/>
                </a:lnTo>
                <a:lnTo>
                  <a:pt x="2063572" y="3332183"/>
                </a:lnTo>
                <a:close/>
              </a:path>
              <a:path w="2830195" h="3338829">
                <a:moveTo>
                  <a:pt x="2107042" y="3313781"/>
                </a:moveTo>
                <a:lnTo>
                  <a:pt x="2105119" y="3311863"/>
                </a:lnTo>
                <a:lnTo>
                  <a:pt x="2107102" y="3313133"/>
                </a:lnTo>
                <a:lnTo>
                  <a:pt x="2107042" y="3313781"/>
                </a:lnTo>
                <a:close/>
              </a:path>
              <a:path w="2830195" h="3338829">
                <a:moveTo>
                  <a:pt x="2107666" y="3314403"/>
                </a:moveTo>
                <a:lnTo>
                  <a:pt x="2107042" y="3313781"/>
                </a:lnTo>
                <a:lnTo>
                  <a:pt x="2107102" y="3313133"/>
                </a:lnTo>
                <a:lnTo>
                  <a:pt x="2105119" y="3311863"/>
                </a:lnTo>
                <a:lnTo>
                  <a:pt x="2110661" y="3311863"/>
                </a:lnTo>
                <a:lnTo>
                  <a:pt x="2107666" y="3314403"/>
                </a:lnTo>
                <a:close/>
              </a:path>
              <a:path w="2830195" h="3338829">
                <a:moveTo>
                  <a:pt x="1874005" y="3327103"/>
                </a:moveTo>
                <a:lnTo>
                  <a:pt x="1871994" y="3324563"/>
                </a:lnTo>
                <a:lnTo>
                  <a:pt x="1870894" y="3320753"/>
                </a:lnTo>
                <a:lnTo>
                  <a:pt x="1874765" y="3314403"/>
                </a:lnTo>
                <a:lnTo>
                  <a:pt x="1878585" y="3313133"/>
                </a:lnTo>
                <a:lnTo>
                  <a:pt x="1882087" y="3314403"/>
                </a:lnTo>
                <a:lnTo>
                  <a:pt x="1895640" y="3314403"/>
                </a:lnTo>
                <a:lnTo>
                  <a:pt x="1893469" y="3318213"/>
                </a:lnTo>
                <a:lnTo>
                  <a:pt x="1885930" y="3318213"/>
                </a:lnTo>
                <a:lnTo>
                  <a:pt x="1886863" y="3320753"/>
                </a:lnTo>
                <a:lnTo>
                  <a:pt x="1885054" y="3322023"/>
                </a:lnTo>
                <a:lnTo>
                  <a:pt x="1885872" y="3325833"/>
                </a:lnTo>
                <a:lnTo>
                  <a:pt x="1873607" y="3325833"/>
                </a:lnTo>
                <a:lnTo>
                  <a:pt x="1874005" y="3327103"/>
                </a:lnTo>
                <a:close/>
              </a:path>
              <a:path w="2830195" h="3338829">
                <a:moveTo>
                  <a:pt x="2045005" y="3325833"/>
                </a:moveTo>
                <a:lnTo>
                  <a:pt x="2037118" y="3322023"/>
                </a:lnTo>
                <a:lnTo>
                  <a:pt x="2034940" y="3319483"/>
                </a:lnTo>
                <a:lnTo>
                  <a:pt x="2032343" y="3318213"/>
                </a:lnTo>
                <a:lnTo>
                  <a:pt x="2033667" y="3314403"/>
                </a:lnTo>
                <a:lnTo>
                  <a:pt x="2032198" y="3313133"/>
                </a:lnTo>
                <a:lnTo>
                  <a:pt x="2046329" y="3313133"/>
                </a:lnTo>
                <a:lnTo>
                  <a:pt x="2048440" y="3315627"/>
                </a:lnTo>
                <a:lnTo>
                  <a:pt x="2048413" y="3315939"/>
                </a:lnTo>
                <a:lnTo>
                  <a:pt x="2047545" y="3319483"/>
                </a:lnTo>
                <a:lnTo>
                  <a:pt x="2045005" y="3325833"/>
                </a:lnTo>
                <a:close/>
              </a:path>
              <a:path w="2830195" h="3338829">
                <a:moveTo>
                  <a:pt x="1892746" y="3319483"/>
                </a:moveTo>
                <a:lnTo>
                  <a:pt x="1885930" y="3318213"/>
                </a:lnTo>
                <a:lnTo>
                  <a:pt x="1893469" y="3318213"/>
                </a:lnTo>
                <a:lnTo>
                  <a:pt x="1892746" y="3319483"/>
                </a:lnTo>
                <a:close/>
              </a:path>
              <a:path w="2830195" h="3338829">
                <a:moveTo>
                  <a:pt x="1923323" y="3337263"/>
                </a:moveTo>
                <a:lnTo>
                  <a:pt x="1919083" y="3334723"/>
                </a:lnTo>
                <a:lnTo>
                  <a:pt x="1918801" y="3334723"/>
                </a:lnTo>
                <a:lnTo>
                  <a:pt x="1917788" y="3333453"/>
                </a:lnTo>
                <a:lnTo>
                  <a:pt x="1914279" y="3328373"/>
                </a:lnTo>
                <a:lnTo>
                  <a:pt x="1914221" y="3320753"/>
                </a:lnTo>
                <a:lnTo>
                  <a:pt x="1923323" y="3319483"/>
                </a:lnTo>
                <a:lnTo>
                  <a:pt x="1926630" y="3320753"/>
                </a:lnTo>
                <a:lnTo>
                  <a:pt x="1928555" y="3320753"/>
                </a:lnTo>
                <a:lnTo>
                  <a:pt x="1931015" y="3322023"/>
                </a:lnTo>
                <a:lnTo>
                  <a:pt x="1933786" y="3322023"/>
                </a:lnTo>
                <a:lnTo>
                  <a:pt x="1936919" y="3324563"/>
                </a:lnTo>
                <a:lnTo>
                  <a:pt x="1937824" y="3325833"/>
                </a:lnTo>
                <a:lnTo>
                  <a:pt x="1938135" y="3327103"/>
                </a:lnTo>
                <a:lnTo>
                  <a:pt x="1940226" y="3329643"/>
                </a:lnTo>
                <a:lnTo>
                  <a:pt x="1942570" y="3332183"/>
                </a:lnTo>
                <a:lnTo>
                  <a:pt x="1941402" y="3335993"/>
                </a:lnTo>
                <a:lnTo>
                  <a:pt x="1924655" y="3335993"/>
                </a:lnTo>
                <a:lnTo>
                  <a:pt x="1923323" y="3337263"/>
                </a:lnTo>
                <a:close/>
              </a:path>
              <a:path w="2830195" h="3338829">
                <a:moveTo>
                  <a:pt x="2181773" y="3324563"/>
                </a:moveTo>
                <a:lnTo>
                  <a:pt x="2117752" y="3324563"/>
                </a:lnTo>
                <a:lnTo>
                  <a:pt x="2116537" y="3323293"/>
                </a:lnTo>
                <a:lnTo>
                  <a:pt x="2115864" y="3322023"/>
                </a:lnTo>
                <a:lnTo>
                  <a:pt x="2115661" y="3319483"/>
                </a:lnTo>
                <a:lnTo>
                  <a:pt x="2200767" y="3319483"/>
                </a:lnTo>
                <a:lnTo>
                  <a:pt x="2200767" y="3320753"/>
                </a:lnTo>
                <a:lnTo>
                  <a:pt x="2180782" y="3320753"/>
                </a:lnTo>
                <a:lnTo>
                  <a:pt x="2181491" y="3322023"/>
                </a:lnTo>
                <a:lnTo>
                  <a:pt x="2181860" y="3323293"/>
                </a:lnTo>
                <a:lnTo>
                  <a:pt x="2181773" y="3324563"/>
                </a:lnTo>
                <a:close/>
              </a:path>
              <a:path w="2830195" h="3338829">
                <a:moveTo>
                  <a:pt x="2200767" y="3325833"/>
                </a:moveTo>
                <a:lnTo>
                  <a:pt x="2115524" y="3325833"/>
                </a:lnTo>
                <a:lnTo>
                  <a:pt x="2116175" y="3324563"/>
                </a:lnTo>
                <a:lnTo>
                  <a:pt x="2183467" y="3324563"/>
                </a:lnTo>
                <a:lnTo>
                  <a:pt x="2180927" y="3320753"/>
                </a:lnTo>
                <a:lnTo>
                  <a:pt x="2200767" y="3320753"/>
                </a:lnTo>
                <a:lnTo>
                  <a:pt x="2200767" y="3325833"/>
                </a:lnTo>
                <a:close/>
              </a:path>
              <a:path w="2830195" h="3338829">
                <a:moveTo>
                  <a:pt x="2028111" y="3334723"/>
                </a:moveTo>
                <a:lnTo>
                  <a:pt x="2022473" y="3334723"/>
                </a:lnTo>
                <a:lnTo>
                  <a:pt x="2018647" y="3330913"/>
                </a:lnTo>
                <a:lnTo>
                  <a:pt x="2018900" y="3325833"/>
                </a:lnTo>
                <a:lnTo>
                  <a:pt x="2022269" y="3322023"/>
                </a:lnTo>
                <a:lnTo>
                  <a:pt x="2027792" y="3322023"/>
                </a:lnTo>
                <a:lnTo>
                  <a:pt x="2031995" y="3325833"/>
                </a:lnTo>
                <a:lnTo>
                  <a:pt x="2031693" y="3332183"/>
                </a:lnTo>
                <a:lnTo>
                  <a:pt x="2028111" y="3334723"/>
                </a:lnTo>
                <a:close/>
              </a:path>
              <a:path w="2830195" h="3338829">
                <a:moveTo>
                  <a:pt x="1910321" y="3337263"/>
                </a:moveTo>
                <a:lnTo>
                  <a:pt x="1897376" y="3337263"/>
                </a:lnTo>
                <a:lnTo>
                  <a:pt x="1894185" y="3335993"/>
                </a:lnTo>
                <a:lnTo>
                  <a:pt x="1899077" y="3323293"/>
                </a:lnTo>
                <a:lnTo>
                  <a:pt x="1907752" y="3327103"/>
                </a:lnTo>
                <a:lnTo>
                  <a:pt x="1909192" y="3333453"/>
                </a:lnTo>
                <a:lnTo>
                  <a:pt x="1909981" y="3334723"/>
                </a:lnTo>
                <a:lnTo>
                  <a:pt x="1910227" y="3335569"/>
                </a:lnTo>
                <a:lnTo>
                  <a:pt x="1910321" y="3337263"/>
                </a:lnTo>
                <a:close/>
              </a:path>
              <a:path w="2830195" h="3338829">
                <a:moveTo>
                  <a:pt x="2080761" y="3325833"/>
                </a:moveTo>
                <a:lnTo>
                  <a:pt x="2075641" y="3324563"/>
                </a:lnTo>
                <a:lnTo>
                  <a:pt x="2082947" y="3324563"/>
                </a:lnTo>
                <a:lnTo>
                  <a:pt x="2080761" y="3325833"/>
                </a:lnTo>
                <a:close/>
              </a:path>
              <a:path w="2830195" h="3338829">
                <a:moveTo>
                  <a:pt x="1884772" y="3338533"/>
                </a:moveTo>
                <a:lnTo>
                  <a:pt x="1878357" y="3336069"/>
                </a:lnTo>
                <a:lnTo>
                  <a:pt x="1876747" y="3333453"/>
                </a:lnTo>
                <a:lnTo>
                  <a:pt x="1877847" y="3330913"/>
                </a:lnTo>
                <a:lnTo>
                  <a:pt x="1877109" y="3329643"/>
                </a:lnTo>
                <a:lnTo>
                  <a:pt x="1877420" y="3329643"/>
                </a:lnTo>
                <a:lnTo>
                  <a:pt x="1873607" y="3325833"/>
                </a:lnTo>
                <a:lnTo>
                  <a:pt x="1886776" y="3325833"/>
                </a:lnTo>
                <a:lnTo>
                  <a:pt x="1888079" y="3327103"/>
                </a:lnTo>
                <a:lnTo>
                  <a:pt x="1889012" y="3328373"/>
                </a:lnTo>
                <a:lnTo>
                  <a:pt x="1890763" y="3329643"/>
                </a:lnTo>
                <a:lnTo>
                  <a:pt x="1893281" y="3337263"/>
                </a:lnTo>
                <a:lnTo>
                  <a:pt x="1884772" y="3338533"/>
                </a:lnTo>
                <a:close/>
              </a:path>
              <a:path w="2830195" h="3338829">
                <a:moveTo>
                  <a:pt x="1874910" y="3328373"/>
                </a:moveTo>
                <a:lnTo>
                  <a:pt x="1874570" y="3328373"/>
                </a:lnTo>
                <a:lnTo>
                  <a:pt x="1874316" y="3327103"/>
                </a:lnTo>
                <a:lnTo>
                  <a:pt x="1874910" y="3328373"/>
                </a:lnTo>
                <a:close/>
              </a:path>
              <a:path w="2830195" h="3338829">
                <a:moveTo>
                  <a:pt x="1965102" y="3338533"/>
                </a:moveTo>
                <a:lnTo>
                  <a:pt x="1963011" y="3337263"/>
                </a:lnTo>
                <a:lnTo>
                  <a:pt x="1958460" y="3333453"/>
                </a:lnTo>
                <a:lnTo>
                  <a:pt x="1967533" y="3327103"/>
                </a:lnTo>
                <a:lnTo>
                  <a:pt x="1972417" y="3329643"/>
                </a:lnTo>
                <a:lnTo>
                  <a:pt x="1974964" y="3330913"/>
                </a:lnTo>
                <a:lnTo>
                  <a:pt x="1975391" y="3334723"/>
                </a:lnTo>
                <a:lnTo>
                  <a:pt x="1976064" y="3337263"/>
                </a:lnTo>
                <a:lnTo>
                  <a:pt x="1973293" y="3337263"/>
                </a:lnTo>
                <a:lnTo>
                  <a:pt x="1965102" y="3338533"/>
                </a:lnTo>
                <a:close/>
              </a:path>
              <a:path w="2830195" h="3338829">
                <a:moveTo>
                  <a:pt x="2070359" y="3328373"/>
                </a:moveTo>
                <a:lnTo>
                  <a:pt x="2068970" y="3327103"/>
                </a:lnTo>
                <a:lnTo>
                  <a:pt x="2073745" y="3327103"/>
                </a:lnTo>
                <a:lnTo>
                  <a:pt x="2070359" y="3328373"/>
                </a:lnTo>
                <a:close/>
              </a:path>
              <a:path w="2830195" h="3338829">
                <a:moveTo>
                  <a:pt x="2135928" y="3337263"/>
                </a:moveTo>
                <a:lnTo>
                  <a:pt x="2109330" y="3337263"/>
                </a:lnTo>
                <a:lnTo>
                  <a:pt x="2110206" y="3334723"/>
                </a:lnTo>
                <a:lnTo>
                  <a:pt x="2112217" y="3334723"/>
                </a:lnTo>
                <a:lnTo>
                  <a:pt x="2114192" y="3333453"/>
                </a:lnTo>
                <a:lnTo>
                  <a:pt x="2113483" y="3332183"/>
                </a:lnTo>
                <a:lnTo>
                  <a:pt x="2113201" y="3330913"/>
                </a:lnTo>
                <a:lnTo>
                  <a:pt x="2113715" y="3328373"/>
                </a:lnTo>
                <a:lnTo>
                  <a:pt x="2137622" y="3328373"/>
                </a:lnTo>
                <a:lnTo>
                  <a:pt x="2138019" y="3330913"/>
                </a:lnTo>
                <a:lnTo>
                  <a:pt x="2136978" y="3332183"/>
                </a:lnTo>
                <a:lnTo>
                  <a:pt x="2136339" y="3334021"/>
                </a:lnTo>
                <a:lnTo>
                  <a:pt x="2135675" y="3334723"/>
                </a:lnTo>
                <a:lnTo>
                  <a:pt x="2135928" y="3337263"/>
                </a:lnTo>
                <a:close/>
              </a:path>
              <a:path w="2830195" h="3338829">
                <a:moveTo>
                  <a:pt x="2196049" y="3337263"/>
                </a:moveTo>
                <a:lnTo>
                  <a:pt x="2139604" y="3337263"/>
                </a:lnTo>
                <a:lnTo>
                  <a:pt x="2138193" y="3329643"/>
                </a:lnTo>
                <a:lnTo>
                  <a:pt x="2137622" y="3328373"/>
                </a:lnTo>
                <a:lnTo>
                  <a:pt x="2200767" y="3328373"/>
                </a:lnTo>
                <a:lnTo>
                  <a:pt x="2200767" y="3329643"/>
                </a:lnTo>
                <a:lnTo>
                  <a:pt x="2197771" y="3329643"/>
                </a:lnTo>
                <a:lnTo>
                  <a:pt x="2197858" y="3330913"/>
                </a:lnTo>
                <a:lnTo>
                  <a:pt x="2174285" y="3330913"/>
                </a:lnTo>
                <a:lnTo>
                  <a:pt x="2172845" y="3332183"/>
                </a:lnTo>
                <a:lnTo>
                  <a:pt x="2171318" y="3332183"/>
                </a:lnTo>
                <a:lnTo>
                  <a:pt x="2167440" y="3334723"/>
                </a:lnTo>
                <a:lnTo>
                  <a:pt x="2167387" y="3335569"/>
                </a:lnTo>
                <a:lnTo>
                  <a:pt x="2166738" y="3335993"/>
                </a:lnTo>
                <a:lnTo>
                  <a:pt x="2200767" y="3335993"/>
                </a:lnTo>
                <a:lnTo>
                  <a:pt x="2196049" y="3337263"/>
                </a:lnTo>
                <a:close/>
              </a:path>
              <a:path w="2830195" h="3338829">
                <a:moveTo>
                  <a:pt x="2085872" y="3337263"/>
                </a:moveTo>
                <a:lnTo>
                  <a:pt x="2061618" y="3337263"/>
                </a:lnTo>
                <a:lnTo>
                  <a:pt x="2062812" y="3335993"/>
                </a:lnTo>
                <a:lnTo>
                  <a:pt x="2064534" y="3335993"/>
                </a:lnTo>
                <a:lnTo>
                  <a:pt x="2067305" y="3333453"/>
                </a:lnTo>
                <a:lnTo>
                  <a:pt x="2066936" y="3332183"/>
                </a:lnTo>
                <a:lnTo>
                  <a:pt x="2069368" y="3330913"/>
                </a:lnTo>
                <a:lnTo>
                  <a:pt x="2074201" y="3329643"/>
                </a:lnTo>
                <a:lnTo>
                  <a:pt x="2075699" y="3333453"/>
                </a:lnTo>
                <a:lnTo>
                  <a:pt x="2079114" y="3334723"/>
                </a:lnTo>
                <a:lnTo>
                  <a:pt x="2081661" y="3334723"/>
                </a:lnTo>
                <a:lnTo>
                  <a:pt x="2084005" y="3335993"/>
                </a:lnTo>
                <a:lnTo>
                  <a:pt x="2085872" y="3337263"/>
                </a:lnTo>
                <a:close/>
              </a:path>
              <a:path w="2830195" h="3338829">
                <a:moveTo>
                  <a:pt x="2200767" y="3332183"/>
                </a:moveTo>
                <a:lnTo>
                  <a:pt x="2198365" y="3330913"/>
                </a:lnTo>
                <a:lnTo>
                  <a:pt x="2198676" y="3330913"/>
                </a:lnTo>
                <a:lnTo>
                  <a:pt x="2197771" y="3329643"/>
                </a:lnTo>
                <a:lnTo>
                  <a:pt x="2200767" y="3329643"/>
                </a:lnTo>
                <a:lnTo>
                  <a:pt x="2200767" y="3332183"/>
                </a:lnTo>
                <a:close/>
              </a:path>
              <a:path w="2830195" h="3338829">
                <a:moveTo>
                  <a:pt x="2108679" y="3332183"/>
                </a:moveTo>
                <a:lnTo>
                  <a:pt x="2105994" y="3330913"/>
                </a:lnTo>
                <a:lnTo>
                  <a:pt x="2111703" y="3330913"/>
                </a:lnTo>
                <a:lnTo>
                  <a:pt x="2108679" y="3332183"/>
                </a:lnTo>
                <a:close/>
              </a:path>
              <a:path w="2830195" h="3338829">
                <a:moveTo>
                  <a:pt x="2200767" y="3335993"/>
                </a:moveTo>
                <a:lnTo>
                  <a:pt x="2176122" y="3335993"/>
                </a:lnTo>
                <a:lnTo>
                  <a:pt x="2174986" y="3333453"/>
                </a:lnTo>
                <a:lnTo>
                  <a:pt x="2176405" y="3330913"/>
                </a:lnTo>
                <a:lnTo>
                  <a:pt x="2197858" y="3330913"/>
                </a:lnTo>
                <a:lnTo>
                  <a:pt x="2197800" y="3332183"/>
                </a:lnTo>
                <a:lnTo>
                  <a:pt x="2197547" y="3333453"/>
                </a:lnTo>
                <a:lnTo>
                  <a:pt x="2201331" y="3333453"/>
                </a:lnTo>
                <a:lnTo>
                  <a:pt x="2200767" y="3335993"/>
                </a:lnTo>
                <a:close/>
              </a:path>
              <a:path w="2830195" h="3338829">
                <a:moveTo>
                  <a:pt x="2136095" y="3334723"/>
                </a:moveTo>
                <a:lnTo>
                  <a:pt x="2136339" y="3334021"/>
                </a:lnTo>
                <a:lnTo>
                  <a:pt x="2138077" y="3332183"/>
                </a:lnTo>
                <a:lnTo>
                  <a:pt x="2136095" y="3334723"/>
                </a:lnTo>
                <a:close/>
              </a:path>
              <a:path w="2830195" h="3338829">
                <a:moveTo>
                  <a:pt x="2201331" y="3333453"/>
                </a:moveTo>
                <a:lnTo>
                  <a:pt x="2197547" y="3333453"/>
                </a:lnTo>
                <a:lnTo>
                  <a:pt x="2200116" y="3332183"/>
                </a:lnTo>
                <a:lnTo>
                  <a:pt x="2201614" y="3332183"/>
                </a:lnTo>
                <a:lnTo>
                  <a:pt x="2201331" y="3333453"/>
                </a:lnTo>
                <a:close/>
              </a:path>
              <a:path w="2830195" h="3338829">
                <a:moveTo>
                  <a:pt x="2054526" y="3337263"/>
                </a:moveTo>
                <a:lnTo>
                  <a:pt x="2044325" y="3337263"/>
                </a:lnTo>
                <a:lnTo>
                  <a:pt x="2045005" y="3334723"/>
                </a:lnTo>
                <a:lnTo>
                  <a:pt x="2047769" y="3333453"/>
                </a:lnTo>
                <a:lnTo>
                  <a:pt x="2054021" y="3333453"/>
                </a:lnTo>
                <a:lnTo>
                  <a:pt x="2054526" y="3337263"/>
                </a:lnTo>
                <a:close/>
              </a:path>
              <a:path w="2830195" h="3338829">
                <a:moveTo>
                  <a:pt x="1960862" y="3337263"/>
                </a:moveTo>
                <a:lnTo>
                  <a:pt x="1950262" y="3337263"/>
                </a:lnTo>
                <a:lnTo>
                  <a:pt x="1950971" y="3335993"/>
                </a:lnTo>
                <a:lnTo>
                  <a:pt x="1954046" y="3334723"/>
                </a:lnTo>
                <a:lnTo>
                  <a:pt x="1958004" y="3334723"/>
                </a:lnTo>
                <a:lnTo>
                  <a:pt x="1960862" y="3337263"/>
                </a:lnTo>
                <a:close/>
              </a:path>
              <a:path w="2830195" h="3338829">
                <a:moveTo>
                  <a:pt x="2176122" y="3335993"/>
                </a:moveTo>
                <a:lnTo>
                  <a:pt x="2167360" y="3335993"/>
                </a:lnTo>
                <a:lnTo>
                  <a:pt x="2167387" y="3335569"/>
                </a:lnTo>
                <a:lnTo>
                  <a:pt x="2168684" y="3334723"/>
                </a:lnTo>
                <a:lnTo>
                  <a:pt x="2174140" y="3334723"/>
                </a:lnTo>
                <a:lnTo>
                  <a:pt x="2176122" y="3335993"/>
                </a:lnTo>
                <a:close/>
              </a:path>
              <a:path w="2830195" h="3338829">
                <a:moveTo>
                  <a:pt x="2167360" y="3335993"/>
                </a:moveTo>
                <a:lnTo>
                  <a:pt x="2166738" y="3335993"/>
                </a:lnTo>
                <a:lnTo>
                  <a:pt x="2167387" y="3335569"/>
                </a:lnTo>
                <a:lnTo>
                  <a:pt x="2167360" y="3335993"/>
                </a:lnTo>
                <a:close/>
              </a:path>
              <a:path w="2830195" h="3338829">
                <a:moveTo>
                  <a:pt x="1879092" y="3337263"/>
                </a:moveTo>
                <a:lnTo>
                  <a:pt x="1878158" y="3335993"/>
                </a:lnTo>
                <a:lnTo>
                  <a:pt x="1878357" y="3336069"/>
                </a:lnTo>
                <a:lnTo>
                  <a:pt x="1879092" y="3337263"/>
                </a:lnTo>
                <a:close/>
              </a:path>
              <a:path w="2830195" h="3338829">
                <a:moveTo>
                  <a:pt x="1937114" y="3337263"/>
                </a:moveTo>
                <a:lnTo>
                  <a:pt x="1927057" y="3337263"/>
                </a:lnTo>
                <a:lnTo>
                  <a:pt x="1930000" y="3335993"/>
                </a:lnTo>
                <a:lnTo>
                  <a:pt x="1941402" y="3335993"/>
                </a:lnTo>
                <a:lnTo>
                  <a:pt x="1937114" y="3337263"/>
                </a:lnTo>
                <a:close/>
              </a:path>
              <a:path w="2830195" h="3338829">
                <a:moveTo>
                  <a:pt x="1940624" y="3338533"/>
                </a:moveTo>
                <a:lnTo>
                  <a:pt x="1941382" y="3336058"/>
                </a:lnTo>
                <a:lnTo>
                  <a:pt x="1941615" y="3335993"/>
                </a:lnTo>
                <a:lnTo>
                  <a:pt x="1940624" y="3338533"/>
                </a:lnTo>
                <a:close/>
              </a:path>
              <a:path w="2830195" h="3338829">
                <a:moveTo>
                  <a:pt x="2060294" y="3337263"/>
                </a:moveTo>
                <a:lnTo>
                  <a:pt x="2056575" y="3337263"/>
                </a:lnTo>
                <a:lnTo>
                  <a:pt x="2058456" y="3335993"/>
                </a:lnTo>
                <a:lnTo>
                  <a:pt x="2059390" y="3335993"/>
                </a:lnTo>
                <a:lnTo>
                  <a:pt x="2060294" y="3337263"/>
                </a:lnTo>
                <a:close/>
              </a:path>
              <a:path w="2830195" h="3338829">
                <a:moveTo>
                  <a:pt x="2109330" y="3337263"/>
                </a:moveTo>
                <a:close/>
              </a:path>
              <a:path w="2830195" h="3338829">
                <a:moveTo>
                  <a:pt x="2054694" y="3338533"/>
                </a:moveTo>
                <a:lnTo>
                  <a:pt x="2054526" y="3337263"/>
                </a:lnTo>
                <a:lnTo>
                  <a:pt x="2056575" y="3337263"/>
                </a:lnTo>
                <a:lnTo>
                  <a:pt x="2054694" y="3338533"/>
                </a:lnTo>
                <a:close/>
              </a:path>
              <a:path w="2830195" h="3338829">
                <a:moveTo>
                  <a:pt x="1816742" y="3274914"/>
                </a:moveTo>
                <a:lnTo>
                  <a:pt x="1812329" y="3268951"/>
                </a:lnTo>
                <a:lnTo>
                  <a:pt x="1811220" y="3263105"/>
                </a:lnTo>
                <a:lnTo>
                  <a:pt x="1815020" y="3259095"/>
                </a:lnTo>
                <a:lnTo>
                  <a:pt x="1820562" y="3258437"/>
                </a:lnTo>
                <a:lnTo>
                  <a:pt x="1824680" y="3262647"/>
                </a:lnTo>
                <a:lnTo>
                  <a:pt x="1826156" y="3269486"/>
                </a:lnTo>
                <a:lnTo>
                  <a:pt x="1816742" y="3274914"/>
                </a:lnTo>
                <a:close/>
              </a:path>
              <a:path w="2830195" h="3338829">
                <a:moveTo>
                  <a:pt x="1809135" y="3316198"/>
                </a:moveTo>
                <a:lnTo>
                  <a:pt x="1805799" y="3310451"/>
                </a:lnTo>
                <a:lnTo>
                  <a:pt x="1805462" y="3308612"/>
                </a:lnTo>
                <a:lnTo>
                  <a:pt x="1805860" y="3306948"/>
                </a:lnTo>
                <a:lnTo>
                  <a:pt x="1805968" y="3306267"/>
                </a:lnTo>
                <a:lnTo>
                  <a:pt x="1808913" y="3301295"/>
                </a:lnTo>
                <a:lnTo>
                  <a:pt x="1814420" y="3301997"/>
                </a:lnTo>
                <a:lnTo>
                  <a:pt x="1817307" y="3305392"/>
                </a:lnTo>
                <a:lnTo>
                  <a:pt x="1818988" y="3311833"/>
                </a:lnTo>
                <a:lnTo>
                  <a:pt x="1814925" y="3316093"/>
                </a:lnTo>
                <a:lnTo>
                  <a:pt x="1809135" y="3316198"/>
                </a:lnTo>
                <a:close/>
              </a:path>
              <a:path w="2830195" h="3338829">
                <a:moveTo>
                  <a:pt x="1805997" y="3311529"/>
                </a:moveTo>
                <a:lnTo>
                  <a:pt x="1805636" y="3310168"/>
                </a:lnTo>
                <a:lnTo>
                  <a:pt x="1805799" y="3310451"/>
                </a:lnTo>
                <a:lnTo>
                  <a:pt x="1805997" y="3311529"/>
                </a:lnTo>
                <a:close/>
              </a:path>
              <a:path w="2830195" h="3338829">
                <a:moveTo>
                  <a:pt x="1829716" y="3310082"/>
                </a:moveTo>
                <a:lnTo>
                  <a:pt x="1824513" y="3306723"/>
                </a:lnTo>
                <a:lnTo>
                  <a:pt x="1821619" y="3301529"/>
                </a:lnTo>
                <a:lnTo>
                  <a:pt x="1824521" y="3296769"/>
                </a:lnTo>
                <a:lnTo>
                  <a:pt x="1829870" y="3295126"/>
                </a:lnTo>
                <a:lnTo>
                  <a:pt x="1834318" y="3299283"/>
                </a:lnTo>
                <a:lnTo>
                  <a:pt x="1835591" y="3304936"/>
                </a:lnTo>
                <a:lnTo>
                  <a:pt x="1829716" y="3310082"/>
                </a:lnTo>
                <a:close/>
              </a:path>
              <a:path w="2830195" h="3338829">
                <a:moveTo>
                  <a:pt x="458558" y="2854318"/>
                </a:moveTo>
                <a:lnTo>
                  <a:pt x="452850" y="2852986"/>
                </a:lnTo>
                <a:lnTo>
                  <a:pt x="448016" y="2849396"/>
                </a:lnTo>
                <a:lnTo>
                  <a:pt x="449514" y="2843519"/>
                </a:lnTo>
                <a:lnTo>
                  <a:pt x="451408" y="2840233"/>
                </a:lnTo>
                <a:lnTo>
                  <a:pt x="456395" y="2836991"/>
                </a:lnTo>
                <a:lnTo>
                  <a:pt x="461247" y="2839690"/>
                </a:lnTo>
                <a:lnTo>
                  <a:pt x="463391" y="2845538"/>
                </a:lnTo>
                <a:lnTo>
                  <a:pt x="460368" y="2851517"/>
                </a:lnTo>
                <a:lnTo>
                  <a:pt x="457739" y="2851517"/>
                </a:lnTo>
                <a:lnTo>
                  <a:pt x="458558" y="2854318"/>
                </a:lnTo>
                <a:close/>
              </a:path>
              <a:path w="2830195" h="3338829">
                <a:moveTo>
                  <a:pt x="458361" y="2853188"/>
                </a:moveTo>
                <a:lnTo>
                  <a:pt x="457739" y="2851517"/>
                </a:lnTo>
                <a:lnTo>
                  <a:pt x="460368" y="2851517"/>
                </a:lnTo>
                <a:lnTo>
                  <a:pt x="460255" y="2851741"/>
                </a:lnTo>
                <a:lnTo>
                  <a:pt x="458898" y="2852277"/>
                </a:lnTo>
                <a:lnTo>
                  <a:pt x="458361" y="2853188"/>
                </a:lnTo>
                <a:close/>
              </a:path>
              <a:path w="2830195" h="3338829">
                <a:moveTo>
                  <a:pt x="136147" y="3282342"/>
                </a:moveTo>
                <a:lnTo>
                  <a:pt x="131428" y="3279011"/>
                </a:lnTo>
                <a:lnTo>
                  <a:pt x="130043" y="3276528"/>
                </a:lnTo>
                <a:lnTo>
                  <a:pt x="130383" y="3273416"/>
                </a:lnTo>
                <a:lnTo>
                  <a:pt x="133350" y="3269964"/>
                </a:lnTo>
                <a:lnTo>
                  <a:pt x="134566" y="3269146"/>
                </a:lnTo>
                <a:lnTo>
                  <a:pt x="137872" y="3268726"/>
                </a:lnTo>
                <a:lnTo>
                  <a:pt x="139003" y="3269059"/>
                </a:lnTo>
                <a:lnTo>
                  <a:pt x="140727" y="3269884"/>
                </a:lnTo>
                <a:lnTo>
                  <a:pt x="142069" y="3270789"/>
                </a:lnTo>
                <a:lnTo>
                  <a:pt x="141689" y="3270789"/>
                </a:lnTo>
                <a:lnTo>
                  <a:pt x="144060" y="3276378"/>
                </a:lnTo>
                <a:lnTo>
                  <a:pt x="141285" y="3280846"/>
                </a:lnTo>
                <a:lnTo>
                  <a:pt x="136147" y="3282342"/>
                </a:lnTo>
                <a:close/>
              </a:path>
              <a:path w="2830195" h="3338829">
                <a:moveTo>
                  <a:pt x="143497" y="3271751"/>
                </a:moveTo>
                <a:lnTo>
                  <a:pt x="141689" y="3270789"/>
                </a:lnTo>
                <a:lnTo>
                  <a:pt x="142069" y="3270789"/>
                </a:lnTo>
                <a:lnTo>
                  <a:pt x="143497" y="3271751"/>
                </a:lnTo>
                <a:close/>
              </a:path>
              <a:path w="2830195" h="3338829">
                <a:moveTo>
                  <a:pt x="461187" y="2874532"/>
                </a:moveTo>
                <a:lnTo>
                  <a:pt x="457013" y="2869556"/>
                </a:lnTo>
                <a:lnTo>
                  <a:pt x="456326" y="2868366"/>
                </a:lnTo>
                <a:lnTo>
                  <a:pt x="455902" y="2866332"/>
                </a:lnTo>
                <a:lnTo>
                  <a:pt x="456834" y="2863364"/>
                </a:lnTo>
                <a:lnTo>
                  <a:pt x="457598" y="2862228"/>
                </a:lnTo>
                <a:lnTo>
                  <a:pt x="458643" y="2861468"/>
                </a:lnTo>
                <a:lnTo>
                  <a:pt x="461866" y="2858979"/>
                </a:lnTo>
                <a:lnTo>
                  <a:pt x="465822" y="2860165"/>
                </a:lnTo>
                <a:lnTo>
                  <a:pt x="468649" y="2862626"/>
                </a:lnTo>
                <a:lnTo>
                  <a:pt x="470656" y="2865087"/>
                </a:lnTo>
                <a:lnTo>
                  <a:pt x="470515" y="2868561"/>
                </a:lnTo>
                <a:lnTo>
                  <a:pt x="467856" y="2872209"/>
                </a:lnTo>
                <a:lnTo>
                  <a:pt x="459463" y="2872209"/>
                </a:lnTo>
                <a:lnTo>
                  <a:pt x="461187" y="2874532"/>
                </a:lnTo>
                <a:close/>
              </a:path>
              <a:path w="2830195" h="3338829">
                <a:moveTo>
                  <a:pt x="457258" y="2869980"/>
                </a:moveTo>
                <a:lnTo>
                  <a:pt x="456920" y="2869444"/>
                </a:lnTo>
                <a:lnTo>
                  <a:pt x="457258" y="2869980"/>
                </a:lnTo>
                <a:close/>
              </a:path>
              <a:path w="2830195" h="3338829">
                <a:moveTo>
                  <a:pt x="466021" y="2874699"/>
                </a:moveTo>
                <a:lnTo>
                  <a:pt x="463137" y="2873627"/>
                </a:lnTo>
                <a:lnTo>
                  <a:pt x="459463" y="2872209"/>
                </a:lnTo>
                <a:lnTo>
                  <a:pt x="467856" y="2872209"/>
                </a:lnTo>
                <a:lnTo>
                  <a:pt x="466021" y="2874699"/>
                </a:lnTo>
                <a:close/>
              </a:path>
              <a:path w="2830195" h="3338829">
                <a:moveTo>
                  <a:pt x="486767" y="2864095"/>
                </a:moveTo>
                <a:lnTo>
                  <a:pt x="482385" y="2860223"/>
                </a:lnTo>
                <a:lnTo>
                  <a:pt x="480378" y="2856467"/>
                </a:lnTo>
                <a:lnTo>
                  <a:pt x="480689" y="2854571"/>
                </a:lnTo>
                <a:lnTo>
                  <a:pt x="479757" y="2852704"/>
                </a:lnTo>
                <a:lnTo>
                  <a:pt x="479135" y="2852617"/>
                </a:lnTo>
                <a:lnTo>
                  <a:pt x="477496" y="2849989"/>
                </a:lnTo>
                <a:lnTo>
                  <a:pt x="475602" y="2848998"/>
                </a:lnTo>
                <a:lnTo>
                  <a:pt x="475658" y="2845611"/>
                </a:lnTo>
                <a:lnTo>
                  <a:pt x="481594" y="2851068"/>
                </a:lnTo>
                <a:lnTo>
                  <a:pt x="487275" y="2856749"/>
                </a:lnTo>
                <a:lnTo>
                  <a:pt x="492702" y="2862684"/>
                </a:lnTo>
                <a:lnTo>
                  <a:pt x="491910" y="2863278"/>
                </a:lnTo>
                <a:lnTo>
                  <a:pt x="490978" y="2863734"/>
                </a:lnTo>
                <a:lnTo>
                  <a:pt x="486767" y="2864095"/>
                </a:lnTo>
                <a:close/>
              </a:path>
              <a:path w="2830195" h="3338829">
                <a:moveTo>
                  <a:pt x="453302" y="2920389"/>
                </a:moveTo>
                <a:lnTo>
                  <a:pt x="447366" y="2914534"/>
                </a:lnTo>
                <a:lnTo>
                  <a:pt x="447960" y="2907724"/>
                </a:lnTo>
                <a:lnTo>
                  <a:pt x="455025" y="2904134"/>
                </a:lnTo>
                <a:lnTo>
                  <a:pt x="456721" y="2905856"/>
                </a:lnTo>
                <a:lnTo>
                  <a:pt x="460848" y="2906869"/>
                </a:lnTo>
                <a:lnTo>
                  <a:pt x="463985" y="2906869"/>
                </a:lnTo>
                <a:lnTo>
                  <a:pt x="470373" y="2909446"/>
                </a:lnTo>
                <a:lnTo>
                  <a:pt x="468140" y="2918095"/>
                </a:lnTo>
                <a:lnTo>
                  <a:pt x="458446" y="2919651"/>
                </a:lnTo>
                <a:lnTo>
                  <a:pt x="453302" y="2920389"/>
                </a:lnTo>
                <a:close/>
              </a:path>
              <a:path w="2830195" h="3338829">
                <a:moveTo>
                  <a:pt x="463985" y="2906869"/>
                </a:moveTo>
                <a:lnTo>
                  <a:pt x="460848" y="2906869"/>
                </a:lnTo>
                <a:lnTo>
                  <a:pt x="462459" y="2906392"/>
                </a:lnTo>
                <a:lnTo>
                  <a:pt x="463985" y="290686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610734" y="2507494"/>
            <a:ext cx="4362450" cy="2809240"/>
          </a:xfrm>
          <a:custGeom>
            <a:avLst/>
            <a:gdLst/>
            <a:ahLst/>
            <a:cxnLst/>
            <a:rect l="l" t="t" r="r" b="b"/>
            <a:pathLst>
              <a:path w="4362450" h="2809240">
                <a:moveTo>
                  <a:pt x="4361867" y="2808864"/>
                </a:moveTo>
                <a:lnTo>
                  <a:pt x="0" y="2808864"/>
                </a:lnTo>
                <a:lnTo>
                  <a:pt x="561077" y="1937669"/>
                </a:lnTo>
                <a:lnTo>
                  <a:pt x="561077" y="0"/>
                </a:lnTo>
                <a:lnTo>
                  <a:pt x="3812463" y="0"/>
                </a:lnTo>
                <a:lnTo>
                  <a:pt x="3812463" y="1937669"/>
                </a:lnTo>
                <a:lnTo>
                  <a:pt x="4361867" y="2808864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623574" y="2506900"/>
            <a:ext cx="4266694" cy="2810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172482" y="2639050"/>
            <a:ext cx="3252470" cy="1819910"/>
          </a:xfrm>
          <a:custGeom>
            <a:avLst/>
            <a:gdLst/>
            <a:ahLst/>
            <a:cxnLst/>
            <a:rect l="l" t="t" r="r" b="b"/>
            <a:pathLst>
              <a:path w="3252469" h="1819910">
                <a:moveTo>
                  <a:pt x="2936118" y="1819435"/>
                </a:moveTo>
                <a:lnTo>
                  <a:pt x="13925" y="1795015"/>
                </a:lnTo>
                <a:lnTo>
                  <a:pt x="3405" y="1790536"/>
                </a:lnTo>
                <a:lnTo>
                  <a:pt x="70" y="1781164"/>
                </a:lnTo>
                <a:lnTo>
                  <a:pt x="0" y="1780398"/>
                </a:lnTo>
                <a:lnTo>
                  <a:pt x="3405" y="1770827"/>
                </a:lnTo>
                <a:lnTo>
                  <a:pt x="13925" y="1766347"/>
                </a:lnTo>
                <a:lnTo>
                  <a:pt x="2731180" y="1786179"/>
                </a:lnTo>
                <a:lnTo>
                  <a:pt x="3039273" y="1793824"/>
                </a:lnTo>
                <a:lnTo>
                  <a:pt x="3244281" y="1802593"/>
                </a:lnTo>
                <a:lnTo>
                  <a:pt x="3252472" y="1802593"/>
                </a:lnTo>
                <a:lnTo>
                  <a:pt x="3252472" y="1814286"/>
                </a:lnTo>
                <a:lnTo>
                  <a:pt x="3243715" y="1814883"/>
                </a:lnTo>
                <a:lnTo>
                  <a:pt x="3089998" y="1818378"/>
                </a:lnTo>
                <a:lnTo>
                  <a:pt x="2936118" y="1819435"/>
                </a:lnTo>
                <a:close/>
              </a:path>
              <a:path w="3252469" h="1819910">
                <a:moveTo>
                  <a:pt x="3153220" y="1696780"/>
                </a:moveTo>
                <a:lnTo>
                  <a:pt x="96231" y="1696780"/>
                </a:lnTo>
                <a:lnTo>
                  <a:pt x="96231" y="0"/>
                </a:lnTo>
                <a:lnTo>
                  <a:pt x="3152624" y="0"/>
                </a:lnTo>
                <a:lnTo>
                  <a:pt x="3153220" y="1696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610734" y="2639050"/>
            <a:ext cx="4362418" cy="2791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0526"/>
            <a:ext cx="18288000" cy="9836785"/>
          </a:xfrm>
          <a:custGeom>
            <a:avLst/>
            <a:gdLst/>
            <a:ahLst/>
            <a:cxnLst/>
            <a:rect l="l" t="t" r="r" b="b"/>
            <a:pathLst>
              <a:path w="18288000" h="9836785">
                <a:moveTo>
                  <a:pt x="0" y="9836474"/>
                </a:moveTo>
                <a:lnTo>
                  <a:pt x="18288000" y="9836474"/>
                </a:lnTo>
                <a:lnTo>
                  <a:pt x="18288000" y="0"/>
                </a:lnTo>
                <a:lnTo>
                  <a:pt x="0" y="0"/>
                </a:lnTo>
                <a:lnTo>
                  <a:pt x="0" y="983647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8778" y="1772254"/>
            <a:ext cx="291044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8355" y="2748439"/>
            <a:ext cx="16051289" cy="645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209096" y="9163684"/>
            <a:ext cx="527684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‹#›</a:t>
            </a:fld>
            <a:endParaRPr spc="-6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182" y="9836474"/>
            <a:ext cx="16857345" cy="450850"/>
          </a:xfrm>
          <a:custGeom>
            <a:avLst/>
            <a:gdLst/>
            <a:ahLst/>
            <a:cxnLst/>
            <a:rect l="l" t="t" r="r" b="b"/>
            <a:pathLst>
              <a:path w="16857345" h="450850">
                <a:moveTo>
                  <a:pt x="16857167" y="450525"/>
                </a:moveTo>
                <a:lnTo>
                  <a:pt x="0" y="450525"/>
                </a:lnTo>
                <a:lnTo>
                  <a:pt x="0" y="0"/>
                </a:lnTo>
                <a:lnTo>
                  <a:pt x="16857167" y="0"/>
                </a:lnTo>
                <a:lnTo>
                  <a:pt x="16857167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835" y="1454862"/>
            <a:ext cx="10033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b="1" dirty="0">
                <a:latin typeface="Arial"/>
                <a:cs typeface="Arial"/>
              </a:rPr>
              <a:t>LUXIAN </a:t>
            </a:r>
            <a:br>
              <a:rPr lang="en-US" sz="8000" b="1" dirty="0">
                <a:latin typeface="Arial"/>
                <a:cs typeface="Arial"/>
              </a:rPr>
            </a:br>
            <a:r>
              <a:rPr lang="en-US" sz="8000" b="1" dirty="0">
                <a:latin typeface="Arial"/>
                <a:cs typeface="Arial"/>
              </a:rPr>
              <a:t>ASSISTANT</a:t>
            </a:r>
            <a:endParaRPr sz="80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7962323"/>
            <a:ext cx="42640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45" dirty="0">
                <a:solidFill>
                  <a:srgbClr val="333333"/>
                </a:solidFill>
                <a:latin typeface="Arial"/>
                <a:cs typeface="Arial"/>
              </a:rPr>
              <a:t>박상민</a:t>
            </a:r>
            <a:r>
              <a:rPr lang="en-US" altLang="ko-KR" sz="2400" spc="-4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ko-KR" altLang="en-US" sz="2400" spc="-45" dirty="0">
                <a:solidFill>
                  <a:srgbClr val="333333"/>
                </a:solidFill>
                <a:latin typeface="Arial"/>
                <a:cs typeface="Arial"/>
              </a:rPr>
              <a:t>손유리</a:t>
            </a:r>
            <a:r>
              <a:rPr lang="en-US" altLang="ko-KR" sz="2400" spc="-4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ko-KR" altLang="en-US" sz="2400" spc="-45" dirty="0">
                <a:solidFill>
                  <a:srgbClr val="333333"/>
                </a:solidFill>
                <a:latin typeface="Arial"/>
                <a:cs typeface="Arial"/>
              </a:rPr>
              <a:t>한나연</a:t>
            </a:r>
            <a:endParaRPr lang="en-US" altLang="ko-KR" sz="2400" spc="-45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055" y="7128565"/>
            <a:ext cx="42703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latin typeface="Arial"/>
                <a:cs typeface="Arial"/>
              </a:rPr>
              <a:t>Saltlux</a:t>
            </a:r>
            <a:r>
              <a:rPr lang="en-US" altLang="ko-KR" sz="2400" dirty="0" smtClean="0">
                <a:latin typeface="Arial"/>
                <a:cs typeface="Arial"/>
              </a:rPr>
              <a:t>,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AI Labs, </a:t>
            </a:r>
            <a:r>
              <a:rPr lang="ko-KR" altLang="en-US" sz="2400" dirty="0">
                <a:latin typeface="Arial"/>
                <a:cs typeface="Arial"/>
              </a:rPr>
              <a:t>언어모델파트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182" y="43815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Text Classification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목적에 맞는 자연어 </a:t>
            </a:r>
            <a:r>
              <a:rPr lang="ko-KR" altLang="en-US" sz="2200" spc="80" dirty="0">
                <a:latin typeface="Arial"/>
                <a:cs typeface="Arial"/>
              </a:rPr>
              <a:t>텍스트 기반의 분류 데이터를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절차에 따라 필요한 정보를 입력합니다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latin typeface="Arial"/>
                <a:cs typeface="Arial"/>
              </a:rPr>
              <a:t>②</a:t>
            </a:r>
            <a:r>
              <a:rPr lang="ko-KR" altLang="en-US" sz="1600" spc="80" dirty="0">
                <a:latin typeface="Arial"/>
                <a:cs typeface="Arial"/>
              </a:rPr>
              <a:t>번의 생성하기 버튼을 통해 학습데이터 생성을 요청합니다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latin typeface="Arial"/>
                <a:cs typeface="Arial"/>
              </a:rPr>
              <a:t>③</a:t>
            </a:r>
            <a:r>
              <a:rPr lang="ko-KR" altLang="en-US" sz="1600" spc="80" dirty="0">
                <a:latin typeface="Arial"/>
                <a:cs typeface="Arial"/>
              </a:rPr>
              <a:t>번을 통해 데이터 생성 완료를 확인한 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후 다운로드 버튼을 통해 생성한 학습데이터를 다운로드 받습니다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5574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8192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67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96375" y="6688917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텍스트 분류 데이터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576918"/>
            <a:ext cx="5638800" cy="5074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6918"/>
            <a:ext cx="6324134" cy="495656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11396" y="5939567"/>
            <a:ext cx="4641804" cy="2785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33599" y="8869347"/>
            <a:ext cx="609601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73451" y="8812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03647" y="55702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434142" y="8762782"/>
            <a:ext cx="3757858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29788" y="83305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5" name="꺾인 연결선 34"/>
          <p:cNvCxnSpPr>
            <a:stCxn id="26" idx="3"/>
            <a:endCxn id="8" idx="1"/>
          </p:cNvCxnSpPr>
          <p:nvPr/>
        </p:nvCxnSpPr>
        <p:spPr>
          <a:xfrm flipH="1" flipV="1">
            <a:off x="11721261" y="5581946"/>
            <a:ext cx="470739" cy="3504795"/>
          </a:xfrm>
          <a:prstGeom prst="bentConnector5">
            <a:avLst>
              <a:gd name="adj1" fmla="val -48562"/>
              <a:gd name="adj2" fmla="val 40284"/>
              <a:gd name="adj3" fmla="val 1485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1261" y="4576918"/>
            <a:ext cx="63445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4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lang="en-US" altLang="ko-KR" sz="4000" spc="8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lang="en-US" altLang="ko-KR" sz="4000" dirty="0">
                <a:latin typeface="Arial"/>
                <a:cs typeface="Arial"/>
              </a:rPr>
              <a:t> </a:t>
            </a:r>
            <a:r>
              <a:rPr lang="ko-KR" altLang="en-US" sz="4000" spc="190" dirty="0">
                <a:solidFill>
                  <a:srgbClr val="333333"/>
                </a:solidFill>
                <a:latin typeface="Arial"/>
                <a:cs typeface="Arial"/>
              </a:rPr>
              <a:t>적용 예시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306800" cy="204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는 다양한 인공지능 기반 서비스 및 제품을 위해 활용될 수 있습니다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학습데이터 구축이 어려운 룩시안 또는 작업자들에게 유용한 가이드를 제시할 수 있습니다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어떤 데이터를 구축할지 모르시겠습니까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? 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그렇다면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, 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의 기능을 활용하여 다양한 데이터 예시를 알아볼 수 있습니다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57400" y="4449710"/>
            <a:ext cx="13792200" cy="5492518"/>
          </a:xfrm>
          <a:prstGeom prst="roundRect">
            <a:avLst/>
          </a:prstGeom>
          <a:solidFill>
            <a:srgbClr val="00C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/>
              <a:t>LUXIAN ASSISTANT</a:t>
            </a:r>
            <a:endParaRPr lang="ko-KR" altLang="en-US" sz="3200" b="1" dirty="0"/>
          </a:p>
        </p:txBody>
      </p:sp>
      <p:sp>
        <p:nvSpPr>
          <p:cNvPr id="37" name="직사각형 36"/>
          <p:cNvSpPr/>
          <p:nvPr/>
        </p:nvSpPr>
        <p:spPr>
          <a:xfrm>
            <a:off x="2438400" y="5685590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Intent Sentence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61829" y="5679411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Keyword Extraction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285258" y="5676129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Knowledge Prompt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56543" y="7704482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Knowledge QA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79972" y="7698303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Style Transfer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303401" y="7695021"/>
            <a:ext cx="4305300" cy="1591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 Classification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721" y="6146484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TalkBot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83249" y="6146484"/>
            <a:ext cx="25195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SentenceEmbedding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9722" y="6654268"/>
            <a:ext cx="25195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Language Studio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07386" y="665426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124086" y="6168772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Goover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124087" y="6676556"/>
            <a:ext cx="25195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Talkbot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33539" y="6175231"/>
            <a:ext cx="25195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Search Studio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756461" y="667655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465016" y="617653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LUXIA GPT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878545" y="6188258"/>
            <a:ext cx="25195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Prompt Tool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465016" y="6676717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LUXIA Bot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880086" y="6667500"/>
            <a:ext cx="1537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 Human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521037" y="6667500"/>
            <a:ext cx="8770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69720" y="8225145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TalkBot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67427" y="8225145"/>
            <a:ext cx="25195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Language Studio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69720" y="8715061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MRC-QA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83249" y="8715061"/>
            <a:ext cx="17422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Search Studio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43599" y="8704748"/>
            <a:ext cx="6417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2896" y="82042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LUXIA Bot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30743" y="8204941"/>
            <a:ext cx="14769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 Human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990162" y="8204200"/>
            <a:ext cx="982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손비서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71065" y="8736568"/>
            <a:ext cx="26825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/>
              <a:t>Ploonet</a:t>
            </a:r>
            <a:r>
              <a:rPr lang="en-US" altLang="ko-KR" dirty="0"/>
              <a:t> Studio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839694" y="8748149"/>
            <a:ext cx="11331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407958" y="8721954"/>
            <a:ext cx="2735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Goover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1409535" y="8203458"/>
            <a:ext cx="1620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Labeling Tool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179552" y="8721954"/>
            <a:ext cx="1334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066504" y="8203458"/>
            <a:ext cx="982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손비서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097000" y="8203168"/>
            <a:ext cx="14181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 Human</a:t>
            </a:r>
            <a:endParaRPr lang="ko-KR" altLang="en-US" dirty="0"/>
          </a:p>
        </p:txBody>
      </p:sp>
      <p:sp>
        <p:nvSpPr>
          <p:cNvPr id="79" name="object 19"/>
          <p:cNvSpPr txBox="1"/>
          <p:nvPr/>
        </p:nvSpPr>
        <p:spPr>
          <a:xfrm>
            <a:off x="17508345" y="9731406"/>
            <a:ext cx="5574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11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8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V.</a:t>
            </a:r>
            <a:r>
              <a:rPr lang="en-US" altLang="ko-KR" sz="4000" dirty="0">
                <a:latin typeface="Arial"/>
                <a:cs typeface="Arial"/>
              </a:rPr>
              <a:t> </a:t>
            </a:r>
            <a:r>
              <a:rPr lang="ko-KR" altLang="en-US" sz="4000" dirty="0">
                <a:latin typeface="Arial"/>
                <a:cs typeface="Arial"/>
              </a:rPr>
              <a:t>맺음말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7315200" cy="6616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200" spc="80" dirty="0"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latin typeface="Arial"/>
                <a:cs typeface="Arial"/>
              </a:rPr>
              <a:t>는</a:t>
            </a:r>
            <a:r>
              <a:rPr lang="en-US" altLang="ko-KR" sz="2200" spc="80" dirty="0">
                <a:latin typeface="Arial"/>
                <a:cs typeface="Arial"/>
              </a:rPr>
              <a:t> </a:t>
            </a:r>
            <a:r>
              <a:rPr lang="ko-KR" altLang="en-US" sz="2200" spc="80" dirty="0">
                <a:latin typeface="Arial"/>
                <a:cs typeface="Arial"/>
              </a:rPr>
              <a:t>인공지능 학습데이터 구축에 어려움을 느끼는 룩시안을 위해 개발되었습니다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구축에 사용되는 많은 비용과 시간을 절감을 위해 유용하게 사용될 수 있습니다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학습데이터를 처음 구축하는 룩시안에게 좋은 가이드로 생성된 데이터 예시를 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제공할 수 있습니다</a:t>
            </a: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향후에도 다양한 목적에 따른 자연어처리 학습데이터를 구축하는 기능이 추가될 예정입니다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b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많은 관심과 이용 부탁드립니다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"/>
          <p:cNvSpPr/>
          <p:nvPr/>
        </p:nvSpPr>
        <p:spPr>
          <a:xfrm>
            <a:off x="13507458" y="4922221"/>
            <a:ext cx="4038600" cy="4475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"/>
          <p:cNvSpPr/>
          <p:nvPr/>
        </p:nvSpPr>
        <p:spPr>
          <a:xfrm>
            <a:off x="9416865" y="3670356"/>
            <a:ext cx="3455180" cy="4037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3"/>
          <p:cNvGrpSpPr/>
          <p:nvPr/>
        </p:nvGrpSpPr>
        <p:grpSpPr>
          <a:xfrm>
            <a:off x="10692311" y="2324100"/>
            <a:ext cx="3124200" cy="2237723"/>
            <a:chOff x="10633037" y="2774240"/>
            <a:chExt cx="5344284" cy="3753245"/>
          </a:xfrm>
        </p:grpSpPr>
        <p:sp>
          <p:nvSpPr>
            <p:cNvPr id="44" name="object 4"/>
            <p:cNvSpPr/>
            <p:nvPr/>
          </p:nvSpPr>
          <p:spPr>
            <a:xfrm>
              <a:off x="10633037" y="2774240"/>
              <a:ext cx="2998470" cy="2049145"/>
            </a:xfrm>
            <a:custGeom>
              <a:avLst/>
              <a:gdLst/>
              <a:ahLst/>
              <a:cxnLst/>
              <a:rect l="l" t="t" r="r" b="b"/>
              <a:pathLst>
                <a:path w="2998469" h="2049145">
                  <a:moveTo>
                    <a:pt x="2902089" y="2049116"/>
                  </a:moveTo>
                  <a:lnTo>
                    <a:pt x="64125" y="2027760"/>
                  </a:lnTo>
                  <a:lnTo>
                    <a:pt x="57218" y="1989418"/>
                  </a:lnTo>
                  <a:lnTo>
                    <a:pt x="50833" y="1935215"/>
                  </a:lnTo>
                  <a:lnTo>
                    <a:pt x="44948" y="1866777"/>
                  </a:lnTo>
                  <a:lnTo>
                    <a:pt x="39540" y="1785730"/>
                  </a:lnTo>
                  <a:lnTo>
                    <a:pt x="34587" y="1693700"/>
                  </a:lnTo>
                  <a:lnTo>
                    <a:pt x="30069" y="1592312"/>
                  </a:lnTo>
                  <a:lnTo>
                    <a:pt x="24057" y="1426242"/>
                  </a:lnTo>
                  <a:lnTo>
                    <a:pt x="18897" y="1248263"/>
                  </a:lnTo>
                  <a:lnTo>
                    <a:pt x="11989" y="940074"/>
                  </a:lnTo>
                  <a:lnTo>
                    <a:pt x="3288" y="371813"/>
                  </a:lnTo>
                  <a:lnTo>
                    <a:pt x="0" y="10395"/>
                  </a:lnTo>
                  <a:lnTo>
                    <a:pt x="1154387" y="0"/>
                  </a:lnTo>
                  <a:lnTo>
                    <a:pt x="2108536" y="1155"/>
                  </a:lnTo>
                  <a:lnTo>
                    <a:pt x="2757781" y="6930"/>
                  </a:lnTo>
                  <a:lnTo>
                    <a:pt x="2997456" y="10395"/>
                  </a:lnTo>
                  <a:lnTo>
                    <a:pt x="2998098" y="52878"/>
                  </a:lnTo>
                  <a:lnTo>
                    <a:pt x="2997360" y="148698"/>
                  </a:lnTo>
                  <a:lnTo>
                    <a:pt x="2994167" y="371813"/>
                  </a:lnTo>
                  <a:lnTo>
                    <a:pt x="2983402" y="865835"/>
                  </a:lnTo>
                  <a:lnTo>
                    <a:pt x="2970942" y="1395280"/>
                  </a:lnTo>
                  <a:lnTo>
                    <a:pt x="2956349" y="1989975"/>
                  </a:lnTo>
                  <a:lnTo>
                    <a:pt x="2902089" y="204911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/>
            <p:cNvSpPr/>
            <p:nvPr/>
          </p:nvSpPr>
          <p:spPr>
            <a:xfrm>
              <a:off x="10633037" y="2774241"/>
              <a:ext cx="2998470" cy="372110"/>
            </a:xfrm>
            <a:custGeom>
              <a:avLst/>
              <a:gdLst/>
              <a:ahLst/>
              <a:cxnLst/>
              <a:rect l="l" t="t" r="r" b="b"/>
              <a:pathLst>
                <a:path w="2998469" h="372110">
                  <a:moveTo>
                    <a:pt x="2994167" y="371812"/>
                  </a:moveTo>
                  <a:lnTo>
                    <a:pt x="3288" y="371812"/>
                  </a:lnTo>
                  <a:lnTo>
                    <a:pt x="0" y="10395"/>
                  </a:lnTo>
                  <a:lnTo>
                    <a:pt x="1154387" y="0"/>
                  </a:lnTo>
                  <a:lnTo>
                    <a:pt x="2108536" y="1155"/>
                  </a:lnTo>
                  <a:lnTo>
                    <a:pt x="2757781" y="6930"/>
                  </a:lnTo>
                  <a:lnTo>
                    <a:pt x="2997456" y="10395"/>
                  </a:lnTo>
                  <a:lnTo>
                    <a:pt x="2997964" y="24381"/>
                  </a:lnTo>
                  <a:lnTo>
                    <a:pt x="2998098" y="52878"/>
                  </a:lnTo>
                  <a:lnTo>
                    <a:pt x="2997360" y="148698"/>
                  </a:lnTo>
                  <a:lnTo>
                    <a:pt x="2994167" y="371812"/>
                  </a:lnTo>
                  <a:close/>
                </a:path>
              </a:pathLst>
            </a:custGeom>
            <a:solidFill>
              <a:srgbClr val="7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/>
            <p:cNvSpPr/>
            <p:nvPr/>
          </p:nvSpPr>
          <p:spPr>
            <a:xfrm>
              <a:off x="13755456" y="4458655"/>
              <a:ext cx="2221865" cy="2068830"/>
            </a:xfrm>
            <a:custGeom>
              <a:avLst/>
              <a:gdLst/>
              <a:ahLst/>
              <a:cxnLst/>
              <a:rect l="l" t="t" r="r" b="b"/>
              <a:pathLst>
                <a:path w="2221865" h="2068829">
                  <a:moveTo>
                    <a:pt x="1986246" y="2068291"/>
                  </a:moveTo>
                  <a:lnTo>
                    <a:pt x="0" y="1166391"/>
                  </a:lnTo>
                  <a:lnTo>
                    <a:pt x="101943" y="0"/>
                  </a:lnTo>
                  <a:lnTo>
                    <a:pt x="2221373" y="742547"/>
                  </a:lnTo>
                  <a:lnTo>
                    <a:pt x="1986246" y="2068291"/>
                  </a:lnTo>
                  <a:close/>
                </a:path>
              </a:pathLst>
            </a:custGeom>
            <a:solidFill>
              <a:srgbClr val="7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9"/>
            <p:cNvSpPr/>
            <p:nvPr/>
          </p:nvSpPr>
          <p:spPr>
            <a:xfrm>
              <a:off x="14825858" y="3499257"/>
              <a:ext cx="1037590" cy="1025525"/>
            </a:xfrm>
            <a:custGeom>
              <a:avLst/>
              <a:gdLst/>
              <a:ahLst/>
              <a:cxnLst/>
              <a:rect l="l" t="t" r="r" b="b"/>
              <a:pathLst>
                <a:path w="1037590" h="1025525">
                  <a:moveTo>
                    <a:pt x="69058" y="1025110"/>
                  </a:moveTo>
                  <a:lnTo>
                    <a:pt x="39461" y="998825"/>
                  </a:lnTo>
                  <a:lnTo>
                    <a:pt x="0" y="75569"/>
                  </a:lnTo>
                  <a:lnTo>
                    <a:pt x="2029" y="65891"/>
                  </a:lnTo>
                  <a:lnTo>
                    <a:pt x="7604" y="57292"/>
                  </a:lnTo>
                  <a:lnTo>
                    <a:pt x="15954" y="50849"/>
                  </a:lnTo>
                  <a:lnTo>
                    <a:pt x="26307" y="47641"/>
                  </a:lnTo>
                  <a:lnTo>
                    <a:pt x="978324" y="0"/>
                  </a:lnTo>
                  <a:lnTo>
                    <a:pt x="988961" y="2027"/>
                  </a:lnTo>
                  <a:lnTo>
                    <a:pt x="998055" y="7597"/>
                  </a:lnTo>
                  <a:lnTo>
                    <a:pt x="1004684" y="15940"/>
                  </a:lnTo>
                  <a:lnTo>
                    <a:pt x="1007921" y="26284"/>
                  </a:lnTo>
                  <a:lnTo>
                    <a:pt x="1037517" y="949541"/>
                  </a:lnTo>
                  <a:lnTo>
                    <a:pt x="1035488" y="960142"/>
                  </a:lnTo>
                  <a:lnTo>
                    <a:pt x="1029913" y="969049"/>
                  </a:lnTo>
                  <a:lnTo>
                    <a:pt x="1021563" y="975184"/>
                  </a:lnTo>
                  <a:lnTo>
                    <a:pt x="1011209" y="977468"/>
                  </a:lnTo>
                  <a:lnTo>
                    <a:pt x="69058" y="1025110"/>
                  </a:lnTo>
                  <a:close/>
                </a:path>
              </a:pathLst>
            </a:custGeom>
            <a:solidFill>
              <a:srgbClr val="7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/>
            <p:cNvSpPr/>
            <p:nvPr/>
          </p:nvSpPr>
          <p:spPr>
            <a:xfrm>
              <a:off x="14388489" y="2847063"/>
              <a:ext cx="1047750" cy="1007110"/>
            </a:xfrm>
            <a:custGeom>
              <a:avLst/>
              <a:gdLst/>
              <a:ahLst/>
              <a:cxnLst/>
              <a:rect l="l" t="t" r="r" b="b"/>
              <a:pathLst>
                <a:path w="1047750" h="1007110">
                  <a:moveTo>
                    <a:pt x="64125" y="1007039"/>
                  </a:moveTo>
                  <a:lnTo>
                    <a:pt x="0" y="62426"/>
                  </a:lnTo>
                  <a:lnTo>
                    <a:pt x="796" y="53262"/>
                  </a:lnTo>
                  <a:lnTo>
                    <a:pt x="5138" y="45793"/>
                  </a:lnTo>
                  <a:lnTo>
                    <a:pt x="12254" y="40479"/>
                  </a:lnTo>
                  <a:lnTo>
                    <a:pt x="21375" y="37784"/>
                  </a:lnTo>
                  <a:lnTo>
                    <a:pt x="983257" y="0"/>
                  </a:lnTo>
                  <a:lnTo>
                    <a:pt x="992429" y="1719"/>
                  </a:lnTo>
                  <a:lnTo>
                    <a:pt x="999905" y="6365"/>
                  </a:lnTo>
                  <a:lnTo>
                    <a:pt x="1005223" y="13168"/>
                  </a:lnTo>
                  <a:lnTo>
                    <a:pt x="1007921" y="21356"/>
                  </a:lnTo>
                  <a:lnTo>
                    <a:pt x="1047383" y="928184"/>
                  </a:lnTo>
                  <a:lnTo>
                    <a:pt x="1045661" y="937348"/>
                  </a:lnTo>
                  <a:lnTo>
                    <a:pt x="1041011" y="944818"/>
                  </a:lnTo>
                  <a:lnTo>
                    <a:pt x="1034203" y="950131"/>
                  </a:lnTo>
                  <a:lnTo>
                    <a:pt x="1026008" y="952826"/>
                  </a:lnTo>
                  <a:lnTo>
                    <a:pt x="64125" y="100703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/>
            <p:cNvSpPr/>
            <p:nvPr/>
          </p:nvSpPr>
          <p:spPr>
            <a:xfrm>
              <a:off x="14860387" y="2929203"/>
              <a:ext cx="65769" cy="657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2"/>
            <p:cNvSpPr/>
            <p:nvPr/>
          </p:nvSpPr>
          <p:spPr>
            <a:xfrm>
              <a:off x="14829969" y="3528006"/>
              <a:ext cx="615950" cy="320040"/>
            </a:xfrm>
            <a:custGeom>
              <a:avLst/>
              <a:gdLst/>
              <a:ahLst/>
              <a:cxnLst/>
              <a:rect l="l" t="t" r="r" b="b"/>
              <a:pathLst>
                <a:path w="615950" h="320039">
                  <a:moveTo>
                    <a:pt x="7399" y="319525"/>
                  </a:moveTo>
                  <a:lnTo>
                    <a:pt x="1849" y="317882"/>
                  </a:lnTo>
                  <a:lnTo>
                    <a:pt x="0" y="312543"/>
                  </a:lnTo>
                  <a:lnTo>
                    <a:pt x="1849" y="306588"/>
                  </a:lnTo>
                  <a:lnTo>
                    <a:pt x="7399" y="303097"/>
                  </a:lnTo>
                  <a:lnTo>
                    <a:pt x="267491" y="281936"/>
                  </a:lnTo>
                  <a:lnTo>
                    <a:pt x="423392" y="270241"/>
                  </a:lnTo>
                  <a:lnTo>
                    <a:pt x="526980" y="263670"/>
                  </a:lnTo>
                  <a:lnTo>
                    <a:pt x="550821" y="264080"/>
                  </a:lnTo>
                  <a:lnTo>
                    <a:pt x="563050" y="263670"/>
                  </a:lnTo>
                  <a:lnTo>
                    <a:pt x="574663" y="262027"/>
                  </a:lnTo>
                  <a:lnTo>
                    <a:pt x="582421" y="263285"/>
                  </a:lnTo>
                  <a:lnTo>
                    <a:pt x="588639" y="262232"/>
                  </a:lnTo>
                  <a:lnTo>
                    <a:pt x="593623" y="259024"/>
                  </a:lnTo>
                  <a:lnTo>
                    <a:pt x="597682" y="253813"/>
                  </a:lnTo>
                  <a:lnTo>
                    <a:pt x="596038" y="220957"/>
                  </a:lnTo>
                  <a:lnTo>
                    <a:pt x="595473" y="167027"/>
                  </a:lnTo>
                  <a:lnTo>
                    <a:pt x="593983" y="113558"/>
                  </a:lnTo>
                  <a:lnTo>
                    <a:pt x="589461" y="7392"/>
                  </a:lnTo>
                  <a:lnTo>
                    <a:pt x="592030" y="1848"/>
                  </a:lnTo>
                  <a:lnTo>
                    <a:pt x="597682" y="0"/>
                  </a:lnTo>
                  <a:lnTo>
                    <a:pt x="603334" y="1848"/>
                  </a:lnTo>
                  <a:lnTo>
                    <a:pt x="605903" y="7392"/>
                  </a:lnTo>
                  <a:lnTo>
                    <a:pt x="615769" y="270241"/>
                  </a:lnTo>
                  <a:lnTo>
                    <a:pt x="615769" y="275169"/>
                  </a:lnTo>
                  <a:lnTo>
                    <a:pt x="612480" y="278455"/>
                  </a:lnTo>
                  <a:lnTo>
                    <a:pt x="557399" y="279985"/>
                  </a:lnTo>
                  <a:lnTo>
                    <a:pt x="507256" y="282068"/>
                  </a:lnTo>
                  <a:lnTo>
                    <a:pt x="457125" y="284641"/>
                  </a:lnTo>
                  <a:lnTo>
                    <a:pt x="407011" y="287642"/>
                  </a:lnTo>
                  <a:lnTo>
                    <a:pt x="306856" y="294678"/>
                  </a:lnTo>
                  <a:lnTo>
                    <a:pt x="7399" y="3195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19"/>
          <p:cNvSpPr txBox="1"/>
          <p:nvPr/>
        </p:nvSpPr>
        <p:spPr>
          <a:xfrm>
            <a:off x="17508345" y="9731406"/>
            <a:ext cx="5574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12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2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182" y="9836474"/>
            <a:ext cx="16857345" cy="450850"/>
          </a:xfrm>
          <a:custGeom>
            <a:avLst/>
            <a:gdLst/>
            <a:ahLst/>
            <a:cxnLst/>
            <a:rect l="l" t="t" r="r" b="b"/>
            <a:pathLst>
              <a:path w="16857345" h="450850">
                <a:moveTo>
                  <a:pt x="16857167" y="450525"/>
                </a:moveTo>
                <a:lnTo>
                  <a:pt x="0" y="450525"/>
                </a:lnTo>
                <a:lnTo>
                  <a:pt x="0" y="0"/>
                </a:lnTo>
                <a:lnTo>
                  <a:pt x="16857167" y="0"/>
                </a:lnTo>
                <a:lnTo>
                  <a:pt x="16857167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343" y="3899570"/>
            <a:ext cx="734440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5" dirty="0">
                <a:solidFill>
                  <a:srgbClr val="333333"/>
                </a:solidFill>
                <a:latin typeface="Arial Black"/>
                <a:cs typeface="Arial Black"/>
              </a:rPr>
              <a:t>Thank</a:t>
            </a:r>
            <a:r>
              <a:rPr sz="8000" spc="204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8000" spc="290" dirty="0">
                <a:solidFill>
                  <a:srgbClr val="333333"/>
                </a:solidFill>
                <a:latin typeface="Arial Black"/>
                <a:cs typeface="Arial Black"/>
              </a:rPr>
              <a:t>you</a:t>
            </a:r>
            <a:r>
              <a:rPr sz="8000" spc="245" dirty="0">
                <a:solidFill>
                  <a:srgbClr val="333333"/>
                </a:solidFill>
                <a:latin typeface="Arial Black"/>
                <a:cs typeface="Arial Black"/>
              </a:rPr>
              <a:t>!</a:t>
            </a:r>
            <a:endParaRPr sz="8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14707235" cy="10287000"/>
          </a:xfrm>
          <a:custGeom>
            <a:avLst/>
            <a:gdLst/>
            <a:ahLst/>
            <a:cxnLst/>
            <a:rect l="l" t="t" r="r" b="b"/>
            <a:pathLst>
              <a:path w="14707235" h="10287000">
                <a:moveTo>
                  <a:pt x="0" y="10287000"/>
                </a:moveTo>
                <a:lnTo>
                  <a:pt x="14707026" y="10287000"/>
                </a:lnTo>
                <a:lnTo>
                  <a:pt x="14707026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91200" y="2977302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100" dirty="0">
                <a:solidFill>
                  <a:srgbClr val="333333"/>
                </a:solidFill>
                <a:latin typeface="Arial"/>
                <a:cs typeface="Arial"/>
              </a:rPr>
              <a:t>개요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199" y="4261805"/>
            <a:ext cx="62781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114" dirty="0">
                <a:solidFill>
                  <a:srgbClr val="333333"/>
                </a:solidFill>
                <a:latin typeface="Arial"/>
                <a:cs typeface="Arial"/>
              </a:rPr>
              <a:t>제품 소개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9" y="5546294"/>
            <a:ext cx="32091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16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6830812"/>
            <a:ext cx="41729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100" dirty="0">
                <a:solidFill>
                  <a:srgbClr val="333333"/>
                </a:solidFill>
                <a:latin typeface="Arial"/>
                <a:cs typeface="Arial"/>
              </a:rPr>
              <a:t>적용 예시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8115300"/>
            <a:ext cx="6200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>
                <a:latin typeface="Arial"/>
                <a:cs typeface="Arial"/>
              </a:rPr>
              <a:t>맺음말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847" y="2977302"/>
            <a:ext cx="1660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848" y="4261805"/>
            <a:ext cx="2978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333333"/>
                </a:solidFill>
                <a:latin typeface="Arial"/>
                <a:cs typeface="Arial"/>
              </a:rPr>
              <a:t>II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848" y="5546294"/>
            <a:ext cx="4305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333333"/>
                </a:solidFill>
                <a:latin typeface="Arial"/>
                <a:cs typeface="Arial"/>
              </a:rPr>
              <a:t>III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8848" y="6830812"/>
            <a:ext cx="5131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3600" spc="8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848" y="8115300"/>
            <a:ext cx="3813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3581400" cy="10287000"/>
          </a:xfrm>
          <a:custGeom>
            <a:avLst/>
            <a:gdLst/>
            <a:ahLst/>
            <a:cxnLst/>
            <a:rect l="l" t="t" r="r" b="b"/>
            <a:pathLst>
              <a:path w="3581400" h="10287000">
                <a:moveTo>
                  <a:pt x="0" y="0"/>
                </a:moveTo>
                <a:lnTo>
                  <a:pt x="3580973" y="0"/>
                </a:lnTo>
                <a:lnTo>
                  <a:pt x="3580973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38600" y="1430525"/>
            <a:ext cx="2696290" cy="400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ko-KR" altLang="en-US" sz="6000" spc="195" dirty="0">
                <a:solidFill>
                  <a:srgbClr val="333333"/>
                </a:solidFill>
                <a:latin typeface="Arial"/>
                <a:cs typeface="Arial"/>
              </a:rPr>
              <a:t>목차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3810000" y="2005694"/>
            <a:ext cx="13945235" cy="166006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I.</a:t>
            </a:r>
            <a:r>
              <a:rPr lang="en-US" altLang="ko-KR" sz="4000" dirty="0">
                <a:latin typeface="Arial"/>
                <a:cs typeface="Arial"/>
              </a:rPr>
              <a:t> </a:t>
            </a:r>
            <a:r>
              <a:rPr lang="ko-KR" altLang="en-US" sz="4000" spc="190" dirty="0">
                <a:solidFill>
                  <a:srgbClr val="333333"/>
                </a:solidFill>
                <a:latin typeface="Arial"/>
                <a:cs typeface="Arial"/>
              </a:rPr>
              <a:t>개요</a:t>
            </a:r>
            <a:r>
              <a:rPr lang="en-US" altLang="ko-KR" sz="4000" spc="190" dirty="0">
                <a:solidFill>
                  <a:srgbClr val="333333"/>
                </a:solidFill>
                <a:latin typeface="Arial"/>
                <a:cs typeface="Arial"/>
              </a:rPr>
              <a:t>: LUXIAN ASSISTANT?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7537960" cy="7751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는 다양한 목적에 맞는 자연어처리 학습데이터를 구축하는데 도움을 줄 수 있습니다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5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spc="80" dirty="0">
                <a:solidFill>
                  <a:srgbClr val="333333"/>
                </a:solidFill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는 자연어처리 학습데이터를 처음 만드시는 룩시안에게 유용한 가이드를 제공할 수 있습니다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5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지식 문서를 학습데이터로 변환하여 유용하게 사용할 수 있는 기능을 제공합니다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5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spc="80" dirty="0">
                <a:solidFill>
                  <a:srgbClr val="333333"/>
                </a:solidFill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는 학습데이터 구축 뿐만 아니라 다양한 서비스 및 제품과도 연계가 가능합니다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Arial"/>
                <a:cs typeface="Arial"/>
              </a:rPr>
              <a:t>인공지능 학습데이터가 필요하신가요</a:t>
            </a:r>
            <a:r>
              <a:rPr lang="en-US" altLang="ko-KR" sz="2200" dirty="0">
                <a:latin typeface="Arial"/>
                <a:cs typeface="Arial"/>
              </a:rPr>
              <a:t>? </a:t>
            </a:r>
            <a:br>
              <a:rPr lang="en-US" altLang="ko-KR" sz="2200" dirty="0">
                <a:latin typeface="Arial"/>
                <a:cs typeface="Arial"/>
              </a:rPr>
            </a:br>
            <a:r>
              <a:rPr lang="en-US" altLang="ko-KR" sz="2200" dirty="0">
                <a:latin typeface="Arial"/>
                <a:cs typeface="Arial"/>
              </a:rPr>
              <a:t>LUXIAN ASSISTANT</a:t>
            </a:r>
            <a:r>
              <a:rPr lang="ko-KR" altLang="en-US" sz="2200" dirty="0">
                <a:latin typeface="Arial"/>
                <a:cs typeface="Arial"/>
              </a:rPr>
              <a:t>를 통해 다양한 자연어처리 학습데이터를 구축하고 활용해보세요</a:t>
            </a:r>
            <a:r>
              <a:rPr lang="en-US" altLang="ko-KR" sz="2200" dirty="0">
                <a:latin typeface="Arial"/>
                <a:cs typeface="Arial"/>
              </a:rPr>
              <a:t>!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3"/>
          <p:cNvGrpSpPr/>
          <p:nvPr/>
        </p:nvGrpSpPr>
        <p:grpSpPr>
          <a:xfrm>
            <a:off x="9677400" y="2171700"/>
            <a:ext cx="1981200" cy="2704503"/>
            <a:chOff x="1393076" y="3370794"/>
            <a:chExt cx="5066665" cy="6916420"/>
          </a:xfrm>
        </p:grpSpPr>
        <p:sp>
          <p:nvSpPr>
            <p:cNvPr id="22" name="object 4"/>
            <p:cNvSpPr/>
            <p:nvPr/>
          </p:nvSpPr>
          <p:spPr>
            <a:xfrm>
              <a:off x="4358386" y="7139383"/>
              <a:ext cx="1983105" cy="1141730"/>
            </a:xfrm>
            <a:custGeom>
              <a:avLst/>
              <a:gdLst/>
              <a:ahLst/>
              <a:cxnLst/>
              <a:rect l="l" t="t" r="r" b="b"/>
              <a:pathLst>
                <a:path w="1983104" h="1141729">
                  <a:moveTo>
                    <a:pt x="1365165" y="1141502"/>
                  </a:moveTo>
                  <a:lnTo>
                    <a:pt x="688474" y="1141502"/>
                  </a:lnTo>
                  <a:lnTo>
                    <a:pt x="0" y="641324"/>
                  </a:lnTo>
                  <a:lnTo>
                    <a:pt x="253039" y="152944"/>
                  </a:lnTo>
                  <a:lnTo>
                    <a:pt x="1647649" y="0"/>
                  </a:lnTo>
                  <a:lnTo>
                    <a:pt x="1811661" y="46788"/>
                  </a:lnTo>
                  <a:lnTo>
                    <a:pt x="1900655" y="109577"/>
                  </a:lnTo>
                  <a:lnTo>
                    <a:pt x="1945521" y="230838"/>
                  </a:lnTo>
                  <a:lnTo>
                    <a:pt x="1977149" y="453045"/>
                  </a:lnTo>
                  <a:lnTo>
                    <a:pt x="1981568" y="502477"/>
                  </a:lnTo>
                  <a:lnTo>
                    <a:pt x="1982598" y="550929"/>
                  </a:lnTo>
                  <a:lnTo>
                    <a:pt x="1980319" y="598288"/>
                  </a:lnTo>
                  <a:lnTo>
                    <a:pt x="1974815" y="644440"/>
                  </a:lnTo>
                  <a:lnTo>
                    <a:pt x="1966164" y="689272"/>
                  </a:lnTo>
                  <a:lnTo>
                    <a:pt x="1954450" y="732671"/>
                  </a:lnTo>
                  <a:lnTo>
                    <a:pt x="1939752" y="774524"/>
                  </a:lnTo>
                  <a:lnTo>
                    <a:pt x="1922153" y="814718"/>
                  </a:lnTo>
                  <a:lnTo>
                    <a:pt x="1901733" y="853138"/>
                  </a:lnTo>
                  <a:lnTo>
                    <a:pt x="1878573" y="889673"/>
                  </a:lnTo>
                  <a:lnTo>
                    <a:pt x="1852756" y="924209"/>
                  </a:lnTo>
                  <a:lnTo>
                    <a:pt x="1824361" y="956632"/>
                  </a:lnTo>
                  <a:lnTo>
                    <a:pt x="1793471" y="986830"/>
                  </a:lnTo>
                  <a:lnTo>
                    <a:pt x="1760166" y="1014690"/>
                  </a:lnTo>
                  <a:lnTo>
                    <a:pt x="1724528" y="1040097"/>
                  </a:lnTo>
                  <a:lnTo>
                    <a:pt x="1686637" y="1062939"/>
                  </a:lnTo>
                  <a:lnTo>
                    <a:pt x="1646576" y="1083103"/>
                  </a:lnTo>
                  <a:lnTo>
                    <a:pt x="1604425" y="1100475"/>
                  </a:lnTo>
                  <a:lnTo>
                    <a:pt x="1560265" y="1114943"/>
                  </a:lnTo>
                  <a:lnTo>
                    <a:pt x="1514178" y="1126392"/>
                  </a:lnTo>
                  <a:lnTo>
                    <a:pt x="1466245" y="1134711"/>
                  </a:lnTo>
                  <a:lnTo>
                    <a:pt x="1416547" y="1139785"/>
                  </a:lnTo>
                  <a:lnTo>
                    <a:pt x="1365165" y="114150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3628727" y="4679775"/>
              <a:ext cx="2831465" cy="2912745"/>
            </a:xfrm>
            <a:custGeom>
              <a:avLst/>
              <a:gdLst/>
              <a:ahLst/>
              <a:cxnLst/>
              <a:rect l="l" t="t" r="r" b="b"/>
              <a:pathLst>
                <a:path w="2831465" h="2912745">
                  <a:moveTo>
                    <a:pt x="2706808" y="2912653"/>
                  </a:moveTo>
                  <a:lnTo>
                    <a:pt x="2455732" y="2752764"/>
                  </a:lnTo>
                  <a:lnTo>
                    <a:pt x="2286842" y="2670659"/>
                  </a:lnTo>
                  <a:lnTo>
                    <a:pt x="2123459" y="2640410"/>
                  </a:lnTo>
                  <a:lnTo>
                    <a:pt x="1888905" y="2636089"/>
                  </a:lnTo>
                  <a:lnTo>
                    <a:pt x="865023" y="2636089"/>
                  </a:lnTo>
                  <a:lnTo>
                    <a:pt x="635507" y="1512217"/>
                  </a:lnTo>
                  <a:lnTo>
                    <a:pt x="576647" y="1682851"/>
                  </a:lnTo>
                  <a:lnTo>
                    <a:pt x="0" y="1506325"/>
                  </a:lnTo>
                  <a:lnTo>
                    <a:pt x="96708" y="1226379"/>
                  </a:lnTo>
                  <a:lnTo>
                    <a:pt x="155912" y="1053995"/>
                  </a:lnTo>
                  <a:lnTo>
                    <a:pt x="201881" y="918008"/>
                  </a:lnTo>
                  <a:lnTo>
                    <a:pt x="258886" y="747258"/>
                  </a:lnTo>
                  <a:lnTo>
                    <a:pt x="278283" y="696396"/>
                  </a:lnTo>
                  <a:lnTo>
                    <a:pt x="300981" y="649524"/>
                  </a:lnTo>
                  <a:lnTo>
                    <a:pt x="326696" y="606357"/>
                  </a:lnTo>
                  <a:lnTo>
                    <a:pt x="355144" y="566612"/>
                  </a:lnTo>
                  <a:lnTo>
                    <a:pt x="386041" y="530003"/>
                  </a:lnTo>
                  <a:lnTo>
                    <a:pt x="419102" y="496248"/>
                  </a:lnTo>
                  <a:lnTo>
                    <a:pt x="454043" y="465060"/>
                  </a:lnTo>
                  <a:lnTo>
                    <a:pt x="490579" y="436157"/>
                  </a:lnTo>
                  <a:lnTo>
                    <a:pt x="528425" y="409253"/>
                  </a:lnTo>
                  <a:lnTo>
                    <a:pt x="567298" y="384065"/>
                  </a:lnTo>
                  <a:lnTo>
                    <a:pt x="606913" y="360307"/>
                  </a:lnTo>
                  <a:lnTo>
                    <a:pt x="646986" y="337696"/>
                  </a:lnTo>
                  <a:lnTo>
                    <a:pt x="687232" y="315947"/>
                  </a:lnTo>
                  <a:lnTo>
                    <a:pt x="767105" y="273899"/>
                  </a:lnTo>
                  <a:lnTo>
                    <a:pt x="806163" y="253031"/>
                  </a:lnTo>
                  <a:lnTo>
                    <a:pt x="1271029" y="0"/>
                  </a:lnTo>
                  <a:lnTo>
                    <a:pt x="1594681" y="29432"/>
                  </a:lnTo>
                  <a:lnTo>
                    <a:pt x="1960329" y="150221"/>
                  </a:lnTo>
                  <a:lnTo>
                    <a:pt x="2180896" y="223583"/>
                  </a:lnTo>
                  <a:lnTo>
                    <a:pt x="2345200" y="279305"/>
                  </a:lnTo>
                  <a:lnTo>
                    <a:pt x="2542058" y="347178"/>
                  </a:lnTo>
                  <a:lnTo>
                    <a:pt x="2579545" y="362557"/>
                  </a:lnTo>
                  <a:lnTo>
                    <a:pt x="2614341" y="381708"/>
                  </a:lnTo>
                  <a:lnTo>
                    <a:pt x="2646466" y="404390"/>
                  </a:lnTo>
                  <a:lnTo>
                    <a:pt x="2675940" y="430365"/>
                  </a:lnTo>
                  <a:lnTo>
                    <a:pt x="2702783" y="459393"/>
                  </a:lnTo>
                  <a:lnTo>
                    <a:pt x="2727016" y="491234"/>
                  </a:lnTo>
                  <a:lnTo>
                    <a:pt x="2748659" y="525650"/>
                  </a:lnTo>
                  <a:lnTo>
                    <a:pt x="2767733" y="562399"/>
                  </a:lnTo>
                  <a:lnTo>
                    <a:pt x="2784258" y="601243"/>
                  </a:lnTo>
                  <a:lnTo>
                    <a:pt x="2798254" y="641942"/>
                  </a:lnTo>
                  <a:lnTo>
                    <a:pt x="2809742" y="684257"/>
                  </a:lnTo>
                  <a:lnTo>
                    <a:pt x="2818742" y="727947"/>
                  </a:lnTo>
                  <a:lnTo>
                    <a:pt x="2825274" y="772774"/>
                  </a:lnTo>
                  <a:lnTo>
                    <a:pt x="2829360" y="818498"/>
                  </a:lnTo>
                  <a:lnTo>
                    <a:pt x="2831018" y="864879"/>
                  </a:lnTo>
                  <a:lnTo>
                    <a:pt x="2830270" y="911678"/>
                  </a:lnTo>
                  <a:lnTo>
                    <a:pt x="2827136" y="958656"/>
                  </a:lnTo>
                  <a:lnTo>
                    <a:pt x="2821636" y="1005571"/>
                  </a:lnTo>
                  <a:lnTo>
                    <a:pt x="2813790" y="1052186"/>
                  </a:lnTo>
                  <a:lnTo>
                    <a:pt x="2803620" y="1098260"/>
                  </a:lnTo>
                  <a:lnTo>
                    <a:pt x="2791145" y="1143555"/>
                  </a:lnTo>
                  <a:lnTo>
                    <a:pt x="2776386" y="1187829"/>
                  </a:lnTo>
                  <a:lnTo>
                    <a:pt x="2759363" y="1230845"/>
                  </a:lnTo>
                  <a:lnTo>
                    <a:pt x="2740096" y="1272362"/>
                  </a:lnTo>
                  <a:lnTo>
                    <a:pt x="2718606" y="1312140"/>
                  </a:lnTo>
                  <a:lnTo>
                    <a:pt x="2530318" y="1635792"/>
                  </a:lnTo>
                  <a:lnTo>
                    <a:pt x="2706808" y="2912653"/>
                  </a:lnTo>
                  <a:close/>
                </a:path>
              </a:pathLst>
            </a:custGeom>
            <a:solidFill>
              <a:srgbClr val="7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1404410" y="3653601"/>
              <a:ext cx="4884420" cy="6633845"/>
            </a:xfrm>
            <a:custGeom>
              <a:avLst/>
              <a:gdLst/>
              <a:ahLst/>
              <a:cxnLst/>
              <a:rect l="l" t="t" r="r" b="b"/>
              <a:pathLst>
                <a:path w="4884420" h="6633845">
                  <a:moveTo>
                    <a:pt x="2146642" y="3409739"/>
                  </a:moveTo>
                  <a:lnTo>
                    <a:pt x="2152312" y="2758985"/>
                  </a:lnTo>
                  <a:lnTo>
                    <a:pt x="2262644" y="2541159"/>
                  </a:lnTo>
                  <a:lnTo>
                    <a:pt x="2780432" y="2702438"/>
                  </a:lnTo>
                  <a:lnTo>
                    <a:pt x="2681476" y="2972329"/>
                  </a:lnTo>
                  <a:lnTo>
                    <a:pt x="2413912" y="3291340"/>
                  </a:lnTo>
                  <a:lnTo>
                    <a:pt x="2146642" y="3409739"/>
                  </a:lnTo>
                  <a:close/>
                </a:path>
                <a:path w="4884420" h="6633845">
                  <a:moveTo>
                    <a:pt x="4593301" y="2962067"/>
                  </a:moveTo>
                  <a:lnTo>
                    <a:pt x="3919042" y="2962067"/>
                  </a:lnTo>
                  <a:lnTo>
                    <a:pt x="4036717" y="2697286"/>
                  </a:lnTo>
                  <a:lnTo>
                    <a:pt x="4601625" y="2944437"/>
                  </a:lnTo>
                  <a:lnTo>
                    <a:pt x="4593301" y="2962067"/>
                  </a:lnTo>
                  <a:close/>
                </a:path>
                <a:path w="4884420" h="6633845">
                  <a:moveTo>
                    <a:pt x="1316659" y="3045911"/>
                  </a:moveTo>
                  <a:lnTo>
                    <a:pt x="1267815" y="3038036"/>
                  </a:lnTo>
                  <a:lnTo>
                    <a:pt x="1225398" y="3016108"/>
                  </a:lnTo>
                  <a:lnTo>
                    <a:pt x="1191953" y="2982672"/>
                  </a:lnTo>
                  <a:lnTo>
                    <a:pt x="1170021" y="2940274"/>
                  </a:lnTo>
                  <a:lnTo>
                    <a:pt x="1162146" y="2891457"/>
                  </a:lnTo>
                  <a:lnTo>
                    <a:pt x="1170021" y="2842648"/>
                  </a:lnTo>
                  <a:lnTo>
                    <a:pt x="1191953" y="2800253"/>
                  </a:lnTo>
                  <a:lnTo>
                    <a:pt x="1225398" y="2766820"/>
                  </a:lnTo>
                  <a:lnTo>
                    <a:pt x="1267815" y="2744892"/>
                  </a:lnTo>
                  <a:lnTo>
                    <a:pt x="1316659" y="2737018"/>
                  </a:lnTo>
                  <a:lnTo>
                    <a:pt x="1365476" y="2744892"/>
                  </a:lnTo>
                  <a:lnTo>
                    <a:pt x="1407877" y="2766820"/>
                  </a:lnTo>
                  <a:lnTo>
                    <a:pt x="1441315" y="2800253"/>
                  </a:lnTo>
                  <a:lnTo>
                    <a:pt x="1463245" y="2842648"/>
                  </a:lnTo>
                  <a:lnTo>
                    <a:pt x="1471121" y="2891457"/>
                  </a:lnTo>
                  <a:lnTo>
                    <a:pt x="1463245" y="2940274"/>
                  </a:lnTo>
                  <a:lnTo>
                    <a:pt x="1441315" y="2982672"/>
                  </a:lnTo>
                  <a:lnTo>
                    <a:pt x="1407877" y="3016108"/>
                  </a:lnTo>
                  <a:lnTo>
                    <a:pt x="1365476" y="3038036"/>
                  </a:lnTo>
                  <a:lnTo>
                    <a:pt x="1316659" y="3045911"/>
                  </a:lnTo>
                  <a:close/>
                </a:path>
                <a:path w="4884420" h="6633845">
                  <a:moveTo>
                    <a:pt x="2406758" y="3468092"/>
                  </a:moveTo>
                  <a:lnTo>
                    <a:pt x="2389052" y="3320980"/>
                  </a:lnTo>
                  <a:lnTo>
                    <a:pt x="2413912" y="3291340"/>
                  </a:lnTo>
                  <a:lnTo>
                    <a:pt x="2593713" y="3211690"/>
                  </a:lnTo>
                  <a:lnTo>
                    <a:pt x="2681476" y="2972329"/>
                  </a:lnTo>
                  <a:lnTo>
                    <a:pt x="2749315" y="2891457"/>
                  </a:lnTo>
                  <a:lnTo>
                    <a:pt x="2782505" y="2858328"/>
                  </a:lnTo>
                  <a:lnTo>
                    <a:pt x="2820463" y="2831854"/>
                  </a:lnTo>
                  <a:lnTo>
                    <a:pt x="2862132" y="2812457"/>
                  </a:lnTo>
                  <a:lnTo>
                    <a:pt x="2906513" y="2800504"/>
                  </a:lnTo>
                  <a:lnTo>
                    <a:pt x="2952610" y="2796360"/>
                  </a:lnTo>
                  <a:lnTo>
                    <a:pt x="2999423" y="2800389"/>
                  </a:lnTo>
                  <a:lnTo>
                    <a:pt x="3919042" y="2962067"/>
                  </a:lnTo>
                  <a:lnTo>
                    <a:pt x="4593301" y="2962067"/>
                  </a:lnTo>
                  <a:lnTo>
                    <a:pt x="4501619" y="3156238"/>
                  </a:lnTo>
                  <a:lnTo>
                    <a:pt x="2936330" y="3156238"/>
                  </a:lnTo>
                  <a:lnTo>
                    <a:pt x="2913801" y="3183362"/>
                  </a:lnTo>
                  <a:lnTo>
                    <a:pt x="2853205" y="3245241"/>
                  </a:lnTo>
                  <a:lnTo>
                    <a:pt x="2765027" y="3312638"/>
                  </a:lnTo>
                  <a:lnTo>
                    <a:pt x="2659753" y="3356315"/>
                  </a:lnTo>
                  <a:lnTo>
                    <a:pt x="2573045" y="3374615"/>
                  </a:lnTo>
                  <a:lnTo>
                    <a:pt x="2517789" y="3392358"/>
                  </a:lnTo>
                  <a:lnTo>
                    <a:pt x="2470266" y="3420024"/>
                  </a:lnTo>
                  <a:lnTo>
                    <a:pt x="2406758" y="3468092"/>
                  </a:lnTo>
                  <a:close/>
                </a:path>
                <a:path w="4884420" h="6633845">
                  <a:moveTo>
                    <a:pt x="2413912" y="3291340"/>
                  </a:moveTo>
                  <a:lnTo>
                    <a:pt x="2681476" y="2972329"/>
                  </a:lnTo>
                  <a:lnTo>
                    <a:pt x="2593713" y="3211690"/>
                  </a:lnTo>
                  <a:lnTo>
                    <a:pt x="2413912" y="3291340"/>
                  </a:lnTo>
                  <a:close/>
                </a:path>
                <a:path w="4884420" h="6633845">
                  <a:moveTo>
                    <a:pt x="3982942" y="3535969"/>
                  </a:moveTo>
                  <a:lnTo>
                    <a:pt x="3936812" y="3533133"/>
                  </a:lnTo>
                  <a:lnTo>
                    <a:pt x="3890646" y="3526106"/>
                  </a:lnTo>
                  <a:lnTo>
                    <a:pt x="3844698" y="3514787"/>
                  </a:lnTo>
                  <a:lnTo>
                    <a:pt x="3799221" y="3499075"/>
                  </a:lnTo>
                  <a:lnTo>
                    <a:pt x="2936330" y="3156238"/>
                  </a:lnTo>
                  <a:lnTo>
                    <a:pt x="4501619" y="3156238"/>
                  </a:lnTo>
                  <a:lnTo>
                    <a:pt x="4463477" y="3237018"/>
                  </a:lnTo>
                  <a:lnTo>
                    <a:pt x="4440985" y="3279549"/>
                  </a:lnTo>
                  <a:lnTo>
                    <a:pt x="4415148" y="3319191"/>
                  </a:lnTo>
                  <a:lnTo>
                    <a:pt x="4386220" y="3355846"/>
                  </a:lnTo>
                  <a:lnTo>
                    <a:pt x="4354456" y="3389411"/>
                  </a:lnTo>
                  <a:lnTo>
                    <a:pt x="4320110" y="3419788"/>
                  </a:lnTo>
                  <a:lnTo>
                    <a:pt x="4283437" y="3446876"/>
                  </a:lnTo>
                  <a:lnTo>
                    <a:pt x="4244692" y="3470574"/>
                  </a:lnTo>
                  <a:lnTo>
                    <a:pt x="4204128" y="3490783"/>
                  </a:lnTo>
                  <a:lnTo>
                    <a:pt x="4162000" y="3507401"/>
                  </a:lnTo>
                  <a:lnTo>
                    <a:pt x="4118563" y="3520329"/>
                  </a:lnTo>
                  <a:lnTo>
                    <a:pt x="4074072" y="3529467"/>
                  </a:lnTo>
                  <a:lnTo>
                    <a:pt x="4028780" y="3534714"/>
                  </a:lnTo>
                  <a:lnTo>
                    <a:pt x="3982942" y="3535969"/>
                  </a:lnTo>
                  <a:close/>
                </a:path>
                <a:path w="4884420" h="6633845">
                  <a:moveTo>
                    <a:pt x="3416176" y="3544594"/>
                  </a:moveTo>
                  <a:lnTo>
                    <a:pt x="1685138" y="3544594"/>
                  </a:lnTo>
                  <a:lnTo>
                    <a:pt x="1685138" y="3465132"/>
                  </a:lnTo>
                  <a:lnTo>
                    <a:pt x="2406401" y="3465132"/>
                  </a:lnTo>
                  <a:lnTo>
                    <a:pt x="2406758" y="3468092"/>
                  </a:lnTo>
                  <a:lnTo>
                    <a:pt x="3468107" y="3468092"/>
                  </a:lnTo>
                  <a:lnTo>
                    <a:pt x="3468107" y="3492665"/>
                  </a:lnTo>
                  <a:lnTo>
                    <a:pt x="3464028" y="3512876"/>
                  </a:lnTo>
                  <a:lnTo>
                    <a:pt x="3452900" y="3529382"/>
                  </a:lnTo>
                  <a:lnTo>
                    <a:pt x="3436394" y="3540512"/>
                  </a:lnTo>
                  <a:lnTo>
                    <a:pt x="3416176" y="3544594"/>
                  </a:lnTo>
                  <a:close/>
                </a:path>
                <a:path w="4884420" h="6633845">
                  <a:moveTo>
                    <a:pt x="3468107" y="3468092"/>
                  </a:moveTo>
                  <a:lnTo>
                    <a:pt x="2406758" y="3468092"/>
                  </a:lnTo>
                  <a:lnTo>
                    <a:pt x="2410669" y="3465132"/>
                  </a:lnTo>
                  <a:lnTo>
                    <a:pt x="3468107" y="3465132"/>
                  </a:lnTo>
                  <a:lnTo>
                    <a:pt x="3468107" y="3468092"/>
                  </a:lnTo>
                  <a:close/>
                </a:path>
                <a:path w="4884420" h="6633845">
                  <a:moveTo>
                    <a:pt x="3695433" y="6633398"/>
                  </a:moveTo>
                  <a:lnTo>
                    <a:pt x="0" y="6633398"/>
                  </a:lnTo>
                  <a:lnTo>
                    <a:pt x="0" y="3544594"/>
                  </a:lnTo>
                  <a:lnTo>
                    <a:pt x="3836645" y="3544594"/>
                  </a:lnTo>
                  <a:lnTo>
                    <a:pt x="3836645" y="4615486"/>
                  </a:lnTo>
                  <a:lnTo>
                    <a:pt x="3545486" y="4615486"/>
                  </a:lnTo>
                  <a:lnTo>
                    <a:pt x="3528299" y="4618984"/>
                  </a:lnTo>
                  <a:lnTo>
                    <a:pt x="3514230" y="4628507"/>
                  </a:lnTo>
                  <a:lnTo>
                    <a:pt x="3504727" y="4642596"/>
                  </a:lnTo>
                  <a:lnTo>
                    <a:pt x="3501238" y="4659791"/>
                  </a:lnTo>
                  <a:lnTo>
                    <a:pt x="3501238" y="4706628"/>
                  </a:lnTo>
                  <a:lnTo>
                    <a:pt x="3504727" y="4723806"/>
                  </a:lnTo>
                  <a:lnTo>
                    <a:pt x="3514230" y="4737870"/>
                  </a:lnTo>
                  <a:lnTo>
                    <a:pt x="3528299" y="4747370"/>
                  </a:lnTo>
                  <a:lnTo>
                    <a:pt x="3545486" y="4750859"/>
                  </a:lnTo>
                  <a:lnTo>
                    <a:pt x="3695433" y="4750859"/>
                  </a:lnTo>
                  <a:lnTo>
                    <a:pt x="3695433" y="6633398"/>
                  </a:lnTo>
                  <a:close/>
                </a:path>
                <a:path w="4884420" h="6633845">
                  <a:moveTo>
                    <a:pt x="3695433" y="4750859"/>
                  </a:moveTo>
                  <a:lnTo>
                    <a:pt x="3545486" y="4750859"/>
                  </a:lnTo>
                  <a:lnTo>
                    <a:pt x="3528299" y="4747370"/>
                  </a:lnTo>
                  <a:lnTo>
                    <a:pt x="3514230" y="4737870"/>
                  </a:lnTo>
                  <a:lnTo>
                    <a:pt x="3504727" y="4723806"/>
                  </a:lnTo>
                  <a:lnTo>
                    <a:pt x="3501238" y="4706628"/>
                  </a:lnTo>
                  <a:lnTo>
                    <a:pt x="3501238" y="4659791"/>
                  </a:lnTo>
                  <a:lnTo>
                    <a:pt x="3504727" y="4642596"/>
                  </a:lnTo>
                  <a:lnTo>
                    <a:pt x="3514230" y="4628507"/>
                  </a:lnTo>
                  <a:lnTo>
                    <a:pt x="3528299" y="4618984"/>
                  </a:lnTo>
                  <a:lnTo>
                    <a:pt x="3545486" y="4615486"/>
                  </a:lnTo>
                  <a:lnTo>
                    <a:pt x="3836645" y="4615486"/>
                  </a:lnTo>
                  <a:lnTo>
                    <a:pt x="3836645" y="4744953"/>
                  </a:lnTo>
                  <a:lnTo>
                    <a:pt x="3695433" y="4744953"/>
                  </a:lnTo>
                  <a:lnTo>
                    <a:pt x="3695433" y="4750859"/>
                  </a:lnTo>
                  <a:close/>
                </a:path>
                <a:path w="4884420" h="6633845">
                  <a:moveTo>
                    <a:pt x="4839816" y="4750859"/>
                  </a:moveTo>
                  <a:lnTo>
                    <a:pt x="3989656" y="4750859"/>
                  </a:lnTo>
                  <a:lnTo>
                    <a:pt x="3836645" y="4747788"/>
                  </a:lnTo>
                  <a:lnTo>
                    <a:pt x="3836645" y="4615486"/>
                  </a:lnTo>
                  <a:lnTo>
                    <a:pt x="4839816" y="4615486"/>
                  </a:lnTo>
                  <a:lnTo>
                    <a:pt x="4857001" y="4618984"/>
                  </a:lnTo>
                  <a:lnTo>
                    <a:pt x="4871065" y="4628507"/>
                  </a:lnTo>
                  <a:lnTo>
                    <a:pt x="4880563" y="4642596"/>
                  </a:lnTo>
                  <a:lnTo>
                    <a:pt x="4884050" y="4659791"/>
                  </a:lnTo>
                  <a:lnTo>
                    <a:pt x="4884050" y="4706628"/>
                  </a:lnTo>
                  <a:lnTo>
                    <a:pt x="4880563" y="4723806"/>
                  </a:lnTo>
                  <a:lnTo>
                    <a:pt x="4871065" y="4737870"/>
                  </a:lnTo>
                  <a:lnTo>
                    <a:pt x="4857001" y="4747370"/>
                  </a:lnTo>
                  <a:lnTo>
                    <a:pt x="4839816" y="4750859"/>
                  </a:lnTo>
                  <a:close/>
                </a:path>
                <a:path w="4884420" h="6633845">
                  <a:moveTo>
                    <a:pt x="3836645" y="6633398"/>
                  </a:moveTo>
                  <a:lnTo>
                    <a:pt x="3695433" y="6633398"/>
                  </a:lnTo>
                  <a:lnTo>
                    <a:pt x="3695433" y="4744953"/>
                  </a:lnTo>
                  <a:lnTo>
                    <a:pt x="3836645" y="4747788"/>
                  </a:lnTo>
                  <a:lnTo>
                    <a:pt x="3836645" y="6633398"/>
                  </a:lnTo>
                  <a:close/>
                </a:path>
                <a:path w="4884420" h="6633845">
                  <a:moveTo>
                    <a:pt x="3836645" y="4747788"/>
                  </a:moveTo>
                  <a:lnTo>
                    <a:pt x="3695433" y="4744953"/>
                  </a:lnTo>
                  <a:lnTo>
                    <a:pt x="3836645" y="4744953"/>
                  </a:lnTo>
                  <a:lnTo>
                    <a:pt x="3836645" y="4747788"/>
                  </a:lnTo>
                  <a:close/>
                </a:path>
                <a:path w="4884420" h="6633845">
                  <a:moveTo>
                    <a:pt x="4359502" y="6633398"/>
                  </a:moveTo>
                  <a:lnTo>
                    <a:pt x="3836645" y="6633398"/>
                  </a:lnTo>
                  <a:lnTo>
                    <a:pt x="3836645" y="4747788"/>
                  </a:lnTo>
                  <a:lnTo>
                    <a:pt x="3989656" y="4750859"/>
                  </a:lnTo>
                  <a:lnTo>
                    <a:pt x="3989656" y="6135337"/>
                  </a:lnTo>
                  <a:lnTo>
                    <a:pt x="3991984" y="6184091"/>
                  </a:lnTo>
                  <a:lnTo>
                    <a:pt x="3998856" y="6231846"/>
                  </a:lnTo>
                  <a:lnTo>
                    <a:pt x="4010102" y="6278334"/>
                  </a:lnTo>
                  <a:lnTo>
                    <a:pt x="4025553" y="6323289"/>
                  </a:lnTo>
                  <a:lnTo>
                    <a:pt x="4045041" y="6366444"/>
                  </a:lnTo>
                  <a:lnTo>
                    <a:pt x="4068397" y="6407531"/>
                  </a:lnTo>
                  <a:lnTo>
                    <a:pt x="4095451" y="6446283"/>
                  </a:lnTo>
                  <a:lnTo>
                    <a:pt x="4126034" y="6482434"/>
                  </a:lnTo>
                  <a:lnTo>
                    <a:pt x="4159978" y="6515716"/>
                  </a:lnTo>
                  <a:lnTo>
                    <a:pt x="4197113" y="6545863"/>
                  </a:lnTo>
                  <a:lnTo>
                    <a:pt x="4237271" y="6572607"/>
                  </a:lnTo>
                  <a:lnTo>
                    <a:pt x="4280282" y="6595680"/>
                  </a:lnTo>
                  <a:lnTo>
                    <a:pt x="4359502" y="6633398"/>
                  </a:lnTo>
                  <a:close/>
                </a:path>
                <a:path w="4884420" h="6633845">
                  <a:moveTo>
                    <a:pt x="3066770" y="1018795"/>
                  </a:moveTo>
                  <a:lnTo>
                    <a:pt x="3028679" y="1017173"/>
                  </a:lnTo>
                  <a:lnTo>
                    <a:pt x="2962214" y="992732"/>
                  </a:lnTo>
                  <a:lnTo>
                    <a:pt x="2912416" y="937197"/>
                  </a:lnTo>
                  <a:lnTo>
                    <a:pt x="2895161" y="896705"/>
                  </a:lnTo>
                  <a:lnTo>
                    <a:pt x="2850741" y="733431"/>
                  </a:lnTo>
                  <a:lnTo>
                    <a:pt x="2804662" y="534849"/>
                  </a:lnTo>
                  <a:lnTo>
                    <a:pt x="2768514" y="367156"/>
                  </a:lnTo>
                  <a:lnTo>
                    <a:pt x="2753889" y="296548"/>
                  </a:lnTo>
                  <a:lnTo>
                    <a:pt x="2757628" y="261239"/>
                  </a:lnTo>
                  <a:lnTo>
                    <a:pt x="2787779" y="197483"/>
                  </a:lnTo>
                  <a:lnTo>
                    <a:pt x="2843566" y="142800"/>
                  </a:lnTo>
                  <a:lnTo>
                    <a:pt x="2879350" y="118831"/>
                  </a:lnTo>
                  <a:lnTo>
                    <a:pt x="2919475" y="97096"/>
                  </a:lnTo>
                  <a:lnTo>
                    <a:pt x="2963252" y="77583"/>
                  </a:lnTo>
                  <a:lnTo>
                    <a:pt x="3009991" y="60279"/>
                  </a:lnTo>
                  <a:lnTo>
                    <a:pt x="3059005" y="45173"/>
                  </a:lnTo>
                  <a:lnTo>
                    <a:pt x="3109602" y="32254"/>
                  </a:lnTo>
                  <a:lnTo>
                    <a:pt x="3161095" y="21510"/>
                  </a:lnTo>
                  <a:lnTo>
                    <a:pt x="3212794" y="12928"/>
                  </a:lnTo>
                  <a:lnTo>
                    <a:pt x="3264010" y="6498"/>
                  </a:lnTo>
                  <a:lnTo>
                    <a:pt x="3314053" y="2208"/>
                  </a:lnTo>
                  <a:lnTo>
                    <a:pt x="3362234" y="46"/>
                  </a:lnTo>
                  <a:lnTo>
                    <a:pt x="3407865" y="0"/>
                  </a:lnTo>
                  <a:lnTo>
                    <a:pt x="3450255" y="2058"/>
                  </a:lnTo>
                  <a:lnTo>
                    <a:pt x="3488716" y="6209"/>
                  </a:lnTo>
                  <a:lnTo>
                    <a:pt x="3551094" y="20744"/>
                  </a:lnTo>
                  <a:lnTo>
                    <a:pt x="3589483" y="43511"/>
                  </a:lnTo>
                  <a:lnTo>
                    <a:pt x="3644351" y="163043"/>
                  </a:lnTo>
                  <a:lnTo>
                    <a:pt x="3644627" y="294257"/>
                  </a:lnTo>
                  <a:lnTo>
                    <a:pt x="3621742" y="400134"/>
                  </a:lnTo>
                  <a:lnTo>
                    <a:pt x="3607129" y="443653"/>
                  </a:lnTo>
                  <a:lnTo>
                    <a:pt x="3740788" y="761397"/>
                  </a:lnTo>
                  <a:lnTo>
                    <a:pt x="3518884" y="761397"/>
                  </a:lnTo>
                  <a:lnTo>
                    <a:pt x="3283520" y="937933"/>
                  </a:lnTo>
                  <a:lnTo>
                    <a:pt x="3238521" y="964552"/>
                  </a:lnTo>
                  <a:lnTo>
                    <a:pt x="3193789" y="986372"/>
                  </a:lnTo>
                  <a:lnTo>
                    <a:pt x="3149881" y="1002969"/>
                  </a:lnTo>
                  <a:lnTo>
                    <a:pt x="3107356" y="1013919"/>
                  </a:lnTo>
                  <a:lnTo>
                    <a:pt x="3066770" y="1018795"/>
                  </a:lnTo>
                  <a:close/>
                </a:path>
                <a:path w="4884420" h="6633845">
                  <a:moveTo>
                    <a:pt x="3283520" y="937933"/>
                  </a:moveTo>
                  <a:lnTo>
                    <a:pt x="3518884" y="761397"/>
                  </a:lnTo>
                  <a:lnTo>
                    <a:pt x="3475486" y="803870"/>
                  </a:lnTo>
                  <a:lnTo>
                    <a:pt x="3436503" y="836416"/>
                  </a:lnTo>
                  <a:lnTo>
                    <a:pt x="3379870" y="875588"/>
                  </a:lnTo>
                  <a:lnTo>
                    <a:pt x="3283520" y="937933"/>
                  </a:lnTo>
                  <a:close/>
                </a:path>
                <a:path w="4884420" h="6633845">
                  <a:moveTo>
                    <a:pt x="3419814" y="1316822"/>
                  </a:moveTo>
                  <a:lnTo>
                    <a:pt x="3346290" y="1313183"/>
                  </a:lnTo>
                  <a:lnTo>
                    <a:pt x="3318798" y="1308649"/>
                  </a:lnTo>
                  <a:lnTo>
                    <a:pt x="3283520" y="937933"/>
                  </a:lnTo>
                  <a:lnTo>
                    <a:pt x="3379870" y="875588"/>
                  </a:lnTo>
                  <a:lnTo>
                    <a:pt x="3436503" y="836416"/>
                  </a:lnTo>
                  <a:lnTo>
                    <a:pt x="3475486" y="803870"/>
                  </a:lnTo>
                  <a:lnTo>
                    <a:pt x="3518884" y="761397"/>
                  </a:lnTo>
                  <a:lnTo>
                    <a:pt x="3740788" y="761397"/>
                  </a:lnTo>
                  <a:lnTo>
                    <a:pt x="3871967" y="1073243"/>
                  </a:lnTo>
                  <a:lnTo>
                    <a:pt x="3836881" y="1117170"/>
                  </a:lnTo>
                  <a:lnTo>
                    <a:pt x="3800698" y="1155624"/>
                  </a:lnTo>
                  <a:lnTo>
                    <a:pt x="3763731" y="1188951"/>
                  </a:lnTo>
                  <a:lnTo>
                    <a:pt x="3726292" y="1217497"/>
                  </a:lnTo>
                  <a:lnTo>
                    <a:pt x="3688692" y="1241610"/>
                  </a:lnTo>
                  <a:lnTo>
                    <a:pt x="3651244" y="1261634"/>
                  </a:lnTo>
                  <a:lnTo>
                    <a:pt x="3525942" y="1304621"/>
                  </a:lnTo>
                  <a:lnTo>
                    <a:pt x="3419814" y="1316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1393075" y="3370795"/>
              <a:ext cx="4907280" cy="6910070"/>
            </a:xfrm>
            <a:custGeom>
              <a:avLst/>
              <a:gdLst/>
              <a:ahLst/>
              <a:cxnLst/>
              <a:rect l="l" t="t" r="r" b="b"/>
              <a:pathLst>
                <a:path w="4907280" h="6910070">
                  <a:moveTo>
                    <a:pt x="2883408" y="2820657"/>
                  </a:moveTo>
                  <a:lnTo>
                    <a:pt x="2767825" y="2198357"/>
                  </a:lnTo>
                  <a:lnTo>
                    <a:pt x="2749600" y="2198357"/>
                  </a:lnTo>
                  <a:lnTo>
                    <a:pt x="2745562" y="2211057"/>
                  </a:lnTo>
                  <a:lnTo>
                    <a:pt x="2859989" y="2820657"/>
                  </a:lnTo>
                  <a:lnTo>
                    <a:pt x="2883408" y="2820657"/>
                  </a:lnTo>
                  <a:close/>
                </a:path>
                <a:path w="4907280" h="6910070">
                  <a:moveTo>
                    <a:pt x="2899905" y="849223"/>
                  </a:moveTo>
                  <a:lnTo>
                    <a:pt x="2892031" y="841362"/>
                  </a:lnTo>
                  <a:lnTo>
                    <a:pt x="2872600" y="841362"/>
                  </a:lnTo>
                  <a:lnTo>
                    <a:pt x="2864739" y="849223"/>
                  </a:lnTo>
                  <a:lnTo>
                    <a:pt x="2864739" y="868654"/>
                  </a:lnTo>
                  <a:lnTo>
                    <a:pt x="2872600" y="876579"/>
                  </a:lnTo>
                  <a:lnTo>
                    <a:pt x="2892031" y="876579"/>
                  </a:lnTo>
                  <a:lnTo>
                    <a:pt x="2899905" y="868654"/>
                  </a:lnTo>
                  <a:lnTo>
                    <a:pt x="2899905" y="849223"/>
                  </a:lnTo>
                  <a:close/>
                </a:path>
                <a:path w="4907280" h="6910070">
                  <a:moveTo>
                    <a:pt x="3039961" y="982573"/>
                  </a:moveTo>
                  <a:lnTo>
                    <a:pt x="3037573" y="982573"/>
                  </a:lnTo>
                  <a:lnTo>
                    <a:pt x="3035211" y="969873"/>
                  </a:lnTo>
                  <a:lnTo>
                    <a:pt x="3022777" y="969873"/>
                  </a:lnTo>
                  <a:lnTo>
                    <a:pt x="2952635" y="1007973"/>
                  </a:lnTo>
                  <a:lnTo>
                    <a:pt x="2948241" y="1007973"/>
                  </a:lnTo>
                  <a:lnTo>
                    <a:pt x="2944596" y="995273"/>
                  </a:lnTo>
                  <a:lnTo>
                    <a:pt x="2939046" y="995273"/>
                  </a:lnTo>
                  <a:lnTo>
                    <a:pt x="2941307" y="868273"/>
                  </a:lnTo>
                  <a:lnTo>
                    <a:pt x="2936443" y="855573"/>
                  </a:lnTo>
                  <a:lnTo>
                    <a:pt x="2924022" y="855573"/>
                  </a:lnTo>
                  <a:lnTo>
                    <a:pt x="2918803" y="868273"/>
                  </a:lnTo>
                  <a:lnTo>
                    <a:pt x="2916440" y="995273"/>
                  </a:lnTo>
                  <a:lnTo>
                    <a:pt x="2917355" y="995273"/>
                  </a:lnTo>
                  <a:lnTo>
                    <a:pt x="2920365" y="1007973"/>
                  </a:lnTo>
                  <a:lnTo>
                    <a:pt x="2925254" y="1007973"/>
                  </a:lnTo>
                  <a:lnTo>
                    <a:pt x="2931884" y="1020673"/>
                  </a:lnTo>
                  <a:lnTo>
                    <a:pt x="2960967" y="1020673"/>
                  </a:lnTo>
                  <a:lnTo>
                    <a:pt x="3037179" y="995273"/>
                  </a:lnTo>
                  <a:lnTo>
                    <a:pt x="3039961" y="982573"/>
                  </a:lnTo>
                  <a:close/>
                </a:path>
                <a:path w="4907280" h="6910070">
                  <a:moveTo>
                    <a:pt x="3124085" y="796201"/>
                  </a:moveTo>
                  <a:lnTo>
                    <a:pt x="3116173" y="788339"/>
                  </a:lnTo>
                  <a:lnTo>
                    <a:pt x="3096730" y="788339"/>
                  </a:lnTo>
                  <a:lnTo>
                    <a:pt x="3088868" y="796201"/>
                  </a:lnTo>
                  <a:lnTo>
                    <a:pt x="3088868" y="815682"/>
                  </a:lnTo>
                  <a:lnTo>
                    <a:pt x="3096730" y="823556"/>
                  </a:lnTo>
                  <a:lnTo>
                    <a:pt x="3116173" y="823556"/>
                  </a:lnTo>
                  <a:lnTo>
                    <a:pt x="3124085" y="815682"/>
                  </a:lnTo>
                  <a:lnTo>
                    <a:pt x="3124085" y="796201"/>
                  </a:lnTo>
                  <a:close/>
                </a:path>
                <a:path w="4907280" h="6910070">
                  <a:moveTo>
                    <a:pt x="3174682" y="957173"/>
                  </a:moveTo>
                  <a:lnTo>
                    <a:pt x="3152419" y="957173"/>
                  </a:lnTo>
                  <a:lnTo>
                    <a:pt x="3151327" y="969873"/>
                  </a:lnTo>
                  <a:lnTo>
                    <a:pt x="3132480" y="1020673"/>
                  </a:lnTo>
                  <a:lnTo>
                    <a:pt x="3106420" y="1046073"/>
                  </a:lnTo>
                  <a:lnTo>
                    <a:pt x="3082848" y="1071473"/>
                  </a:lnTo>
                  <a:lnTo>
                    <a:pt x="3065335" y="1071473"/>
                  </a:lnTo>
                  <a:lnTo>
                    <a:pt x="3061690" y="1084173"/>
                  </a:lnTo>
                  <a:lnTo>
                    <a:pt x="3064472" y="1084173"/>
                  </a:lnTo>
                  <a:lnTo>
                    <a:pt x="3069094" y="1096873"/>
                  </a:lnTo>
                  <a:lnTo>
                    <a:pt x="3076905" y="1096873"/>
                  </a:lnTo>
                  <a:lnTo>
                    <a:pt x="3090722" y="1084173"/>
                  </a:lnTo>
                  <a:lnTo>
                    <a:pt x="3119412" y="1071473"/>
                  </a:lnTo>
                  <a:lnTo>
                    <a:pt x="3151022" y="1033373"/>
                  </a:lnTo>
                  <a:lnTo>
                    <a:pt x="3173590" y="969873"/>
                  </a:lnTo>
                  <a:lnTo>
                    <a:pt x="3174682" y="957173"/>
                  </a:lnTo>
                  <a:close/>
                </a:path>
                <a:path w="4907280" h="6910070">
                  <a:moveTo>
                    <a:pt x="3174746" y="665073"/>
                  </a:moveTo>
                  <a:lnTo>
                    <a:pt x="3173196" y="665073"/>
                  </a:lnTo>
                  <a:lnTo>
                    <a:pt x="3167164" y="652373"/>
                  </a:lnTo>
                  <a:lnTo>
                    <a:pt x="3070961" y="652373"/>
                  </a:lnTo>
                  <a:lnTo>
                    <a:pt x="3042005" y="665073"/>
                  </a:lnTo>
                  <a:lnTo>
                    <a:pt x="3024924" y="665073"/>
                  </a:lnTo>
                  <a:lnTo>
                    <a:pt x="3023006" y="677773"/>
                  </a:lnTo>
                  <a:lnTo>
                    <a:pt x="3026016" y="677773"/>
                  </a:lnTo>
                  <a:lnTo>
                    <a:pt x="3028099" y="690473"/>
                  </a:lnTo>
                  <a:lnTo>
                    <a:pt x="3041396" y="690473"/>
                  </a:lnTo>
                  <a:lnTo>
                    <a:pt x="3050819" y="677773"/>
                  </a:lnTo>
                  <a:lnTo>
                    <a:pt x="3076079" y="677773"/>
                  </a:lnTo>
                  <a:lnTo>
                    <a:pt x="3113811" y="665073"/>
                  </a:lnTo>
                  <a:lnTo>
                    <a:pt x="3160636" y="677773"/>
                  </a:lnTo>
                  <a:lnTo>
                    <a:pt x="3172891" y="677773"/>
                  </a:lnTo>
                  <a:lnTo>
                    <a:pt x="3174746" y="665073"/>
                  </a:lnTo>
                  <a:close/>
                </a:path>
                <a:path w="4907280" h="6910070">
                  <a:moveTo>
                    <a:pt x="3895267" y="1350873"/>
                  </a:moveTo>
                  <a:lnTo>
                    <a:pt x="3870337" y="1291043"/>
                  </a:lnTo>
                  <a:lnTo>
                    <a:pt x="3870337" y="1350873"/>
                  </a:lnTo>
                  <a:lnTo>
                    <a:pt x="3839476" y="1388973"/>
                  </a:lnTo>
                  <a:lnTo>
                    <a:pt x="3806710" y="1427073"/>
                  </a:lnTo>
                  <a:lnTo>
                    <a:pt x="3772090" y="1452473"/>
                  </a:lnTo>
                  <a:lnTo>
                    <a:pt x="3735667" y="1477873"/>
                  </a:lnTo>
                  <a:lnTo>
                    <a:pt x="3697516" y="1503273"/>
                  </a:lnTo>
                  <a:lnTo>
                    <a:pt x="3657663" y="1528673"/>
                  </a:lnTo>
                  <a:lnTo>
                    <a:pt x="3595751" y="1554073"/>
                  </a:lnTo>
                  <a:lnTo>
                    <a:pt x="3536645" y="1566773"/>
                  </a:lnTo>
                  <a:lnTo>
                    <a:pt x="3481984" y="1579473"/>
                  </a:lnTo>
                  <a:lnTo>
                    <a:pt x="3340595" y="1579473"/>
                  </a:lnTo>
                  <a:lnTo>
                    <a:pt x="3307969" y="1236573"/>
                  </a:lnTo>
                  <a:lnTo>
                    <a:pt x="3306762" y="1223873"/>
                  </a:lnTo>
                  <a:lnTo>
                    <a:pt x="3379165" y="1173073"/>
                  </a:lnTo>
                  <a:lnTo>
                    <a:pt x="3437115" y="1134973"/>
                  </a:lnTo>
                  <a:lnTo>
                    <a:pt x="3481311" y="1096873"/>
                  </a:lnTo>
                  <a:lnTo>
                    <a:pt x="3512426" y="1071473"/>
                  </a:lnTo>
                  <a:lnTo>
                    <a:pt x="3531158" y="1058773"/>
                  </a:lnTo>
                  <a:lnTo>
                    <a:pt x="3538194" y="1046073"/>
                  </a:lnTo>
                  <a:lnTo>
                    <a:pt x="3542652" y="1046073"/>
                  </a:lnTo>
                  <a:lnTo>
                    <a:pt x="3542652" y="1033373"/>
                  </a:lnTo>
                  <a:lnTo>
                    <a:pt x="3533800" y="1020673"/>
                  </a:lnTo>
                  <a:lnTo>
                    <a:pt x="3526625" y="1020673"/>
                  </a:lnTo>
                  <a:lnTo>
                    <a:pt x="3522230" y="1033373"/>
                  </a:lnTo>
                  <a:lnTo>
                    <a:pt x="3515918" y="1033373"/>
                  </a:lnTo>
                  <a:lnTo>
                    <a:pt x="3497313" y="1058773"/>
                  </a:lnTo>
                  <a:lnTo>
                    <a:pt x="3465842" y="1084173"/>
                  </a:lnTo>
                  <a:lnTo>
                    <a:pt x="3420999" y="1109573"/>
                  </a:lnTo>
                  <a:lnTo>
                    <a:pt x="3362198" y="1160373"/>
                  </a:lnTo>
                  <a:lnTo>
                    <a:pt x="3288893" y="1198473"/>
                  </a:lnTo>
                  <a:lnTo>
                    <a:pt x="3288665" y="1211173"/>
                  </a:lnTo>
                  <a:lnTo>
                    <a:pt x="3235287" y="1236573"/>
                  </a:lnTo>
                  <a:lnTo>
                    <a:pt x="3183750" y="1261973"/>
                  </a:lnTo>
                  <a:lnTo>
                    <a:pt x="3134690" y="1274673"/>
                  </a:lnTo>
                  <a:lnTo>
                    <a:pt x="3088805" y="1287373"/>
                  </a:lnTo>
                  <a:lnTo>
                    <a:pt x="3046857" y="1287373"/>
                  </a:lnTo>
                  <a:lnTo>
                    <a:pt x="3009531" y="1274673"/>
                  </a:lnTo>
                  <a:lnTo>
                    <a:pt x="2953435" y="1236573"/>
                  </a:lnTo>
                  <a:lnTo>
                    <a:pt x="2917253" y="1173073"/>
                  </a:lnTo>
                  <a:lnTo>
                    <a:pt x="2905391" y="1134973"/>
                  </a:lnTo>
                  <a:lnTo>
                    <a:pt x="2892691" y="1084173"/>
                  </a:lnTo>
                  <a:lnTo>
                    <a:pt x="2879420" y="1033373"/>
                  </a:lnTo>
                  <a:lnTo>
                    <a:pt x="2865856" y="982573"/>
                  </a:lnTo>
                  <a:lnTo>
                    <a:pt x="2852305" y="919073"/>
                  </a:lnTo>
                  <a:lnTo>
                    <a:pt x="2839021" y="868273"/>
                  </a:lnTo>
                  <a:lnTo>
                    <a:pt x="2826308" y="804773"/>
                  </a:lnTo>
                  <a:lnTo>
                    <a:pt x="2814421" y="753973"/>
                  </a:lnTo>
                  <a:lnTo>
                    <a:pt x="2824886" y="753973"/>
                  </a:lnTo>
                  <a:lnTo>
                    <a:pt x="2851340" y="741273"/>
                  </a:lnTo>
                  <a:lnTo>
                    <a:pt x="2879788" y="728573"/>
                  </a:lnTo>
                  <a:lnTo>
                    <a:pt x="2912224" y="728573"/>
                  </a:lnTo>
                  <a:lnTo>
                    <a:pt x="2918168" y="741273"/>
                  </a:lnTo>
                  <a:lnTo>
                    <a:pt x="2924302" y="728573"/>
                  </a:lnTo>
                  <a:lnTo>
                    <a:pt x="2925635" y="728573"/>
                  </a:lnTo>
                  <a:lnTo>
                    <a:pt x="2926905" y="715873"/>
                  </a:lnTo>
                  <a:lnTo>
                    <a:pt x="2904604" y="715873"/>
                  </a:lnTo>
                  <a:lnTo>
                    <a:pt x="2877223" y="703173"/>
                  </a:lnTo>
                  <a:lnTo>
                    <a:pt x="2843009" y="715873"/>
                  </a:lnTo>
                  <a:lnTo>
                    <a:pt x="2810205" y="728573"/>
                  </a:lnTo>
                  <a:lnTo>
                    <a:pt x="2796692" y="665073"/>
                  </a:lnTo>
                  <a:lnTo>
                    <a:pt x="2786088" y="614273"/>
                  </a:lnTo>
                  <a:lnTo>
                    <a:pt x="2779458" y="587781"/>
                  </a:lnTo>
                  <a:lnTo>
                    <a:pt x="2841726" y="579361"/>
                  </a:lnTo>
                  <a:lnTo>
                    <a:pt x="3028289" y="534670"/>
                  </a:lnTo>
                  <a:lnTo>
                    <a:pt x="3169056" y="482257"/>
                  </a:lnTo>
                  <a:lnTo>
                    <a:pt x="3257969" y="438670"/>
                  </a:lnTo>
                  <a:lnTo>
                    <a:pt x="3288957" y="420458"/>
                  </a:lnTo>
                  <a:lnTo>
                    <a:pt x="3298317" y="549554"/>
                  </a:lnTo>
                  <a:lnTo>
                    <a:pt x="3319830" y="614641"/>
                  </a:lnTo>
                  <a:lnTo>
                    <a:pt x="3370046" y="635622"/>
                  </a:lnTo>
                  <a:lnTo>
                    <a:pt x="3465499" y="632333"/>
                  </a:lnTo>
                  <a:lnTo>
                    <a:pt x="3470160" y="546455"/>
                  </a:lnTo>
                  <a:lnTo>
                    <a:pt x="3480905" y="496989"/>
                  </a:lnTo>
                  <a:lnTo>
                    <a:pt x="3506012" y="465175"/>
                  </a:lnTo>
                  <a:lnTo>
                    <a:pt x="3553752" y="432257"/>
                  </a:lnTo>
                  <a:lnTo>
                    <a:pt x="3592474" y="420458"/>
                  </a:lnTo>
                  <a:lnTo>
                    <a:pt x="3605987" y="416344"/>
                  </a:lnTo>
                  <a:lnTo>
                    <a:pt x="3640569" y="432981"/>
                  </a:lnTo>
                  <a:lnTo>
                    <a:pt x="3643287" y="436778"/>
                  </a:lnTo>
                  <a:lnTo>
                    <a:pt x="3648862" y="487273"/>
                  </a:lnTo>
                  <a:lnTo>
                    <a:pt x="3647554" y="538073"/>
                  </a:lnTo>
                  <a:lnTo>
                    <a:pt x="3640569" y="588873"/>
                  </a:lnTo>
                  <a:lnTo>
                    <a:pt x="3630498" y="639673"/>
                  </a:lnTo>
                  <a:lnTo>
                    <a:pt x="3619970" y="677773"/>
                  </a:lnTo>
                  <a:lnTo>
                    <a:pt x="3611588" y="703173"/>
                  </a:lnTo>
                  <a:lnTo>
                    <a:pt x="3607993" y="715873"/>
                  </a:lnTo>
                  <a:lnTo>
                    <a:pt x="3606876" y="715873"/>
                  </a:lnTo>
                  <a:lnTo>
                    <a:pt x="3870337" y="1350873"/>
                  </a:lnTo>
                  <a:lnTo>
                    <a:pt x="3870337" y="1291043"/>
                  </a:lnTo>
                  <a:lnTo>
                    <a:pt x="3630714" y="715873"/>
                  </a:lnTo>
                  <a:lnTo>
                    <a:pt x="3637546" y="703173"/>
                  </a:lnTo>
                  <a:lnTo>
                    <a:pt x="3647338" y="665073"/>
                  </a:lnTo>
                  <a:lnTo>
                    <a:pt x="3657841" y="626973"/>
                  </a:lnTo>
                  <a:lnTo>
                    <a:pt x="3666782" y="576173"/>
                  </a:lnTo>
                  <a:lnTo>
                    <a:pt x="3671913" y="525373"/>
                  </a:lnTo>
                  <a:lnTo>
                    <a:pt x="3670973" y="461873"/>
                  </a:lnTo>
                  <a:lnTo>
                    <a:pt x="3669246" y="452437"/>
                  </a:lnTo>
                  <a:lnTo>
                    <a:pt x="3675570" y="416344"/>
                  </a:lnTo>
                  <a:lnTo>
                    <a:pt x="3696474" y="296887"/>
                  </a:lnTo>
                  <a:lnTo>
                    <a:pt x="3702723" y="261226"/>
                  </a:lnTo>
                  <a:lnTo>
                    <a:pt x="3697935" y="143916"/>
                  </a:lnTo>
                  <a:lnTo>
                    <a:pt x="3635768" y="79552"/>
                  </a:lnTo>
                  <a:lnTo>
                    <a:pt x="3500767" y="26212"/>
                  </a:lnTo>
                  <a:lnTo>
                    <a:pt x="3447173" y="10858"/>
                  </a:lnTo>
                  <a:lnTo>
                    <a:pt x="3395002" y="2349"/>
                  </a:lnTo>
                  <a:lnTo>
                    <a:pt x="3344189" y="0"/>
                  </a:lnTo>
                  <a:lnTo>
                    <a:pt x="3294697" y="3162"/>
                  </a:lnTo>
                  <a:lnTo>
                    <a:pt x="3246475" y="11125"/>
                  </a:lnTo>
                  <a:lnTo>
                    <a:pt x="3199473" y="23241"/>
                  </a:lnTo>
                  <a:lnTo>
                    <a:pt x="3153651" y="38836"/>
                  </a:lnTo>
                  <a:lnTo>
                    <a:pt x="3108947" y="57213"/>
                  </a:lnTo>
                  <a:lnTo>
                    <a:pt x="3065310" y="77724"/>
                  </a:lnTo>
                  <a:lnTo>
                    <a:pt x="3022714" y="99682"/>
                  </a:lnTo>
                  <a:lnTo>
                    <a:pt x="2981096" y="122402"/>
                  </a:lnTo>
                  <a:lnTo>
                    <a:pt x="2900603" y="167474"/>
                  </a:lnTo>
                  <a:lnTo>
                    <a:pt x="2798254" y="227418"/>
                  </a:lnTo>
                  <a:lnTo>
                    <a:pt x="2739504" y="267487"/>
                  </a:lnTo>
                  <a:lnTo>
                    <a:pt x="2706408" y="296887"/>
                  </a:lnTo>
                  <a:lnTo>
                    <a:pt x="2606979" y="203949"/>
                  </a:lnTo>
                  <a:lnTo>
                    <a:pt x="2551163" y="171132"/>
                  </a:lnTo>
                  <a:lnTo>
                    <a:pt x="2518537" y="196786"/>
                  </a:lnTo>
                  <a:lnTo>
                    <a:pt x="2488679" y="279247"/>
                  </a:lnTo>
                  <a:lnTo>
                    <a:pt x="2537206" y="479234"/>
                  </a:lnTo>
                  <a:lnTo>
                    <a:pt x="2590152" y="577151"/>
                  </a:lnTo>
                  <a:lnTo>
                    <a:pt x="2680627" y="601141"/>
                  </a:lnTo>
                  <a:lnTo>
                    <a:pt x="2756865" y="590842"/>
                  </a:lnTo>
                  <a:lnTo>
                    <a:pt x="2761272" y="614273"/>
                  </a:lnTo>
                  <a:lnTo>
                    <a:pt x="2769235" y="652373"/>
                  </a:lnTo>
                  <a:lnTo>
                    <a:pt x="2779560" y="690473"/>
                  </a:lnTo>
                  <a:lnTo>
                    <a:pt x="2791803" y="753973"/>
                  </a:lnTo>
                  <a:lnTo>
                    <a:pt x="2805544" y="817473"/>
                  </a:lnTo>
                  <a:lnTo>
                    <a:pt x="2820378" y="880973"/>
                  </a:lnTo>
                  <a:lnTo>
                    <a:pt x="2835846" y="944473"/>
                  </a:lnTo>
                  <a:lnTo>
                    <a:pt x="2851531" y="1007973"/>
                  </a:lnTo>
                  <a:lnTo>
                    <a:pt x="2867025" y="1071473"/>
                  </a:lnTo>
                  <a:lnTo>
                    <a:pt x="2881871" y="1134973"/>
                  </a:lnTo>
                  <a:lnTo>
                    <a:pt x="2895663" y="1173073"/>
                  </a:lnTo>
                  <a:lnTo>
                    <a:pt x="2913392" y="1223873"/>
                  </a:lnTo>
                  <a:lnTo>
                    <a:pt x="2937052" y="1249273"/>
                  </a:lnTo>
                  <a:lnTo>
                    <a:pt x="2966593" y="1274673"/>
                  </a:lnTo>
                  <a:lnTo>
                    <a:pt x="3001899" y="1300073"/>
                  </a:lnTo>
                  <a:lnTo>
                    <a:pt x="3130232" y="1300073"/>
                  </a:lnTo>
                  <a:lnTo>
                    <a:pt x="3179584" y="1287373"/>
                  </a:lnTo>
                  <a:lnTo>
                    <a:pt x="3231438" y="1261973"/>
                  </a:lnTo>
                  <a:lnTo>
                    <a:pt x="3285312" y="1236573"/>
                  </a:lnTo>
                  <a:lnTo>
                    <a:pt x="3319322" y="1592173"/>
                  </a:lnTo>
                  <a:lnTo>
                    <a:pt x="3335693" y="1592173"/>
                  </a:lnTo>
                  <a:lnTo>
                    <a:pt x="3354794" y="1604873"/>
                  </a:lnTo>
                  <a:lnTo>
                    <a:pt x="3461753" y="1604873"/>
                  </a:lnTo>
                  <a:lnTo>
                    <a:pt x="3507892" y="1592173"/>
                  </a:lnTo>
                  <a:lnTo>
                    <a:pt x="3558222" y="1592173"/>
                  </a:lnTo>
                  <a:lnTo>
                    <a:pt x="3584994" y="1579473"/>
                  </a:lnTo>
                  <a:lnTo>
                    <a:pt x="3611778" y="1566773"/>
                  </a:lnTo>
                  <a:lnTo>
                    <a:pt x="3667544" y="1554073"/>
                  </a:lnTo>
                  <a:lnTo>
                    <a:pt x="3709835" y="1528673"/>
                  </a:lnTo>
                  <a:lnTo>
                    <a:pt x="3750284" y="1503273"/>
                  </a:lnTo>
                  <a:lnTo>
                    <a:pt x="3788829" y="1465173"/>
                  </a:lnTo>
                  <a:lnTo>
                    <a:pt x="3825405" y="1439773"/>
                  </a:lnTo>
                  <a:lnTo>
                    <a:pt x="3859936" y="1401673"/>
                  </a:lnTo>
                  <a:lnTo>
                    <a:pt x="3892385" y="1350873"/>
                  </a:lnTo>
                  <a:lnTo>
                    <a:pt x="3895267" y="1350873"/>
                  </a:lnTo>
                  <a:close/>
                </a:path>
                <a:path w="4907280" h="6910070">
                  <a:moveTo>
                    <a:pt x="4906721" y="4954257"/>
                  </a:moveTo>
                  <a:lnTo>
                    <a:pt x="4900498" y="4928857"/>
                  </a:lnTo>
                  <a:lnTo>
                    <a:pt x="4884115" y="4904295"/>
                  </a:lnTo>
                  <a:lnTo>
                    <a:pt x="4884115" y="4954257"/>
                  </a:lnTo>
                  <a:lnTo>
                    <a:pt x="4879670" y="4979657"/>
                  </a:lnTo>
                  <a:lnTo>
                    <a:pt x="4867567" y="5005057"/>
                  </a:lnTo>
                  <a:lnTo>
                    <a:pt x="4849634" y="5017757"/>
                  </a:lnTo>
                  <a:lnTo>
                    <a:pt x="4000868" y="5017757"/>
                  </a:lnTo>
                  <a:lnTo>
                    <a:pt x="3859301" y="5005057"/>
                  </a:lnTo>
                  <a:lnTo>
                    <a:pt x="3859301" y="4903457"/>
                  </a:lnTo>
                  <a:lnTo>
                    <a:pt x="4849634" y="4903457"/>
                  </a:lnTo>
                  <a:lnTo>
                    <a:pt x="4867567" y="4916157"/>
                  </a:lnTo>
                  <a:lnTo>
                    <a:pt x="4879670" y="4941557"/>
                  </a:lnTo>
                  <a:lnTo>
                    <a:pt x="4884115" y="4954257"/>
                  </a:lnTo>
                  <a:lnTo>
                    <a:pt x="4884115" y="4904295"/>
                  </a:lnTo>
                  <a:lnTo>
                    <a:pt x="4883556" y="4903457"/>
                  </a:lnTo>
                  <a:lnTo>
                    <a:pt x="4858436" y="4890757"/>
                  </a:lnTo>
                  <a:lnTo>
                    <a:pt x="4827727" y="4878057"/>
                  </a:lnTo>
                  <a:lnTo>
                    <a:pt x="3859301" y="4878057"/>
                  </a:lnTo>
                  <a:lnTo>
                    <a:pt x="3859301" y="3938257"/>
                  </a:lnTo>
                  <a:lnTo>
                    <a:pt x="3859301" y="3912857"/>
                  </a:lnTo>
                  <a:lnTo>
                    <a:pt x="3859301" y="3836657"/>
                  </a:lnTo>
                  <a:lnTo>
                    <a:pt x="3859301" y="3811257"/>
                  </a:lnTo>
                  <a:lnTo>
                    <a:pt x="3836632" y="3811257"/>
                  </a:lnTo>
                  <a:lnTo>
                    <a:pt x="3836632" y="3836657"/>
                  </a:lnTo>
                  <a:lnTo>
                    <a:pt x="3836632" y="3912857"/>
                  </a:lnTo>
                  <a:lnTo>
                    <a:pt x="22656" y="3912857"/>
                  </a:lnTo>
                  <a:lnTo>
                    <a:pt x="22656" y="3836657"/>
                  </a:lnTo>
                  <a:lnTo>
                    <a:pt x="3836632" y="3836657"/>
                  </a:lnTo>
                  <a:lnTo>
                    <a:pt x="3836632" y="3811257"/>
                  </a:lnTo>
                  <a:lnTo>
                    <a:pt x="3459378" y="3811257"/>
                  </a:lnTo>
                  <a:lnTo>
                    <a:pt x="3472332" y="3798557"/>
                  </a:lnTo>
                  <a:lnTo>
                    <a:pt x="3482238" y="3785857"/>
                  </a:lnTo>
                  <a:lnTo>
                    <a:pt x="3488550" y="3760457"/>
                  </a:lnTo>
                  <a:lnTo>
                    <a:pt x="3490772" y="3747757"/>
                  </a:lnTo>
                  <a:lnTo>
                    <a:pt x="3490772" y="3735057"/>
                  </a:lnTo>
                  <a:lnTo>
                    <a:pt x="3467176" y="3735057"/>
                  </a:lnTo>
                  <a:lnTo>
                    <a:pt x="3467176" y="3747757"/>
                  </a:lnTo>
                  <a:lnTo>
                    <a:pt x="3459149" y="3773157"/>
                  </a:lnTo>
                  <a:lnTo>
                    <a:pt x="3444214" y="3798557"/>
                  </a:lnTo>
                  <a:lnTo>
                    <a:pt x="3423970" y="3811257"/>
                  </a:lnTo>
                  <a:lnTo>
                    <a:pt x="2529903" y="3811257"/>
                  </a:lnTo>
                  <a:lnTo>
                    <a:pt x="2504833" y="3747757"/>
                  </a:lnTo>
                  <a:lnTo>
                    <a:pt x="3467176" y="3747757"/>
                  </a:lnTo>
                  <a:lnTo>
                    <a:pt x="3467176" y="3735057"/>
                  </a:lnTo>
                  <a:lnTo>
                    <a:pt x="2499817" y="3735057"/>
                  </a:lnTo>
                  <a:lnTo>
                    <a:pt x="2489670" y="3709352"/>
                  </a:lnTo>
                  <a:lnTo>
                    <a:pt x="2525750" y="3696957"/>
                  </a:lnTo>
                  <a:lnTo>
                    <a:pt x="2569413" y="3671557"/>
                  </a:lnTo>
                  <a:lnTo>
                    <a:pt x="2618905" y="3658857"/>
                  </a:lnTo>
                  <a:lnTo>
                    <a:pt x="2673337" y="3646157"/>
                  </a:lnTo>
                  <a:lnTo>
                    <a:pt x="2729661" y="3620757"/>
                  </a:lnTo>
                  <a:lnTo>
                    <a:pt x="2782608" y="3595357"/>
                  </a:lnTo>
                  <a:lnTo>
                    <a:pt x="2830880" y="3569957"/>
                  </a:lnTo>
                  <a:lnTo>
                    <a:pt x="2873171" y="3531857"/>
                  </a:lnTo>
                  <a:lnTo>
                    <a:pt x="2908223" y="3493757"/>
                  </a:lnTo>
                  <a:lnTo>
                    <a:pt x="2934703" y="3468357"/>
                  </a:lnTo>
                  <a:lnTo>
                    <a:pt x="2951353" y="3442957"/>
                  </a:lnTo>
                  <a:lnTo>
                    <a:pt x="3806393" y="3785857"/>
                  </a:lnTo>
                  <a:lnTo>
                    <a:pt x="3953065" y="3823957"/>
                  </a:lnTo>
                  <a:lnTo>
                    <a:pt x="4048366" y="3823957"/>
                  </a:lnTo>
                  <a:lnTo>
                    <a:pt x="4093908" y="3811257"/>
                  </a:lnTo>
                  <a:lnTo>
                    <a:pt x="4138638" y="3811257"/>
                  </a:lnTo>
                  <a:lnTo>
                    <a:pt x="4182287" y="3798557"/>
                  </a:lnTo>
                  <a:lnTo>
                    <a:pt x="4224604" y="3773157"/>
                  </a:lnTo>
                  <a:lnTo>
                    <a:pt x="4265346" y="3760457"/>
                  </a:lnTo>
                  <a:lnTo>
                    <a:pt x="4304246" y="3735057"/>
                  </a:lnTo>
                  <a:lnTo>
                    <a:pt x="4341076" y="3696957"/>
                  </a:lnTo>
                  <a:lnTo>
                    <a:pt x="4375556" y="3671557"/>
                  </a:lnTo>
                  <a:lnTo>
                    <a:pt x="4407446" y="3633457"/>
                  </a:lnTo>
                  <a:lnTo>
                    <a:pt x="4436491" y="3595357"/>
                  </a:lnTo>
                  <a:lnTo>
                    <a:pt x="4462450" y="3557257"/>
                  </a:lnTo>
                  <a:lnTo>
                    <a:pt x="4485056" y="3519157"/>
                  </a:lnTo>
                  <a:lnTo>
                    <a:pt x="4623079" y="3227057"/>
                  </a:lnTo>
                  <a:lnTo>
                    <a:pt x="4636630" y="3201657"/>
                  </a:lnTo>
                  <a:lnTo>
                    <a:pt x="4778857" y="2934957"/>
                  </a:lnTo>
                  <a:lnTo>
                    <a:pt x="4776851" y="2934957"/>
                  </a:lnTo>
                  <a:lnTo>
                    <a:pt x="4771352" y="2922257"/>
                  </a:lnTo>
                  <a:lnTo>
                    <a:pt x="4758982" y="2922257"/>
                  </a:lnTo>
                  <a:lnTo>
                    <a:pt x="4607941" y="3201657"/>
                  </a:lnTo>
                  <a:lnTo>
                    <a:pt x="4597755" y="3197390"/>
                  </a:lnTo>
                  <a:lnTo>
                    <a:pt x="4597755" y="3227057"/>
                  </a:lnTo>
                  <a:lnTo>
                    <a:pt x="4464570" y="3506457"/>
                  </a:lnTo>
                  <a:lnTo>
                    <a:pt x="4442612" y="3544557"/>
                  </a:lnTo>
                  <a:lnTo>
                    <a:pt x="4417352" y="3582657"/>
                  </a:lnTo>
                  <a:lnTo>
                    <a:pt x="4389056" y="3620757"/>
                  </a:lnTo>
                  <a:lnTo>
                    <a:pt x="4357967" y="3658857"/>
                  </a:lnTo>
                  <a:lnTo>
                    <a:pt x="4324337" y="3684257"/>
                  </a:lnTo>
                  <a:lnTo>
                    <a:pt x="4288421" y="3709657"/>
                  </a:lnTo>
                  <a:lnTo>
                    <a:pt x="4250487" y="3735057"/>
                  </a:lnTo>
                  <a:lnTo>
                    <a:pt x="4210761" y="3760457"/>
                  </a:lnTo>
                  <a:lnTo>
                    <a:pt x="4126992" y="3785857"/>
                  </a:lnTo>
                  <a:lnTo>
                    <a:pt x="4083443" y="3798557"/>
                  </a:lnTo>
                  <a:lnTo>
                    <a:pt x="3949166" y="3798557"/>
                  </a:lnTo>
                  <a:lnTo>
                    <a:pt x="3904043" y="3785857"/>
                  </a:lnTo>
                  <a:lnTo>
                    <a:pt x="3859161" y="3785857"/>
                  </a:lnTo>
                  <a:lnTo>
                    <a:pt x="3814775" y="3760457"/>
                  </a:lnTo>
                  <a:lnTo>
                    <a:pt x="3014522" y="3442957"/>
                  </a:lnTo>
                  <a:lnTo>
                    <a:pt x="2950502" y="3417557"/>
                  </a:lnTo>
                  <a:lnTo>
                    <a:pt x="2940837" y="3417557"/>
                  </a:lnTo>
                  <a:lnTo>
                    <a:pt x="2938640" y="3430257"/>
                  </a:lnTo>
                  <a:lnTo>
                    <a:pt x="2930715" y="3430257"/>
                  </a:lnTo>
                  <a:lnTo>
                    <a:pt x="2876410" y="3493757"/>
                  </a:lnTo>
                  <a:lnTo>
                    <a:pt x="2833967" y="3531857"/>
                  </a:lnTo>
                  <a:lnTo>
                    <a:pt x="2783916" y="3569957"/>
                  </a:lnTo>
                  <a:lnTo>
                    <a:pt x="2728239" y="3608057"/>
                  </a:lnTo>
                  <a:lnTo>
                    <a:pt x="2668879" y="3620757"/>
                  </a:lnTo>
                  <a:lnTo>
                    <a:pt x="2602306" y="3633457"/>
                  </a:lnTo>
                  <a:lnTo>
                    <a:pt x="2543467" y="3658857"/>
                  </a:lnTo>
                  <a:lnTo>
                    <a:pt x="2493721" y="3684257"/>
                  </a:lnTo>
                  <a:lnTo>
                    <a:pt x="2482608" y="3691445"/>
                  </a:lnTo>
                  <a:lnTo>
                    <a:pt x="2434386" y="3569309"/>
                  </a:lnTo>
                  <a:lnTo>
                    <a:pt x="2693047" y="3265157"/>
                  </a:lnTo>
                  <a:lnTo>
                    <a:pt x="2698140" y="3265157"/>
                  </a:lnTo>
                  <a:lnTo>
                    <a:pt x="2700451" y="3252457"/>
                  </a:lnTo>
                  <a:lnTo>
                    <a:pt x="2757792" y="3188957"/>
                  </a:lnTo>
                  <a:lnTo>
                    <a:pt x="2769260" y="3176257"/>
                  </a:lnTo>
                  <a:lnTo>
                    <a:pt x="2807995" y="3138157"/>
                  </a:lnTo>
                  <a:lnTo>
                    <a:pt x="2853042" y="3112757"/>
                  </a:lnTo>
                  <a:lnTo>
                    <a:pt x="2902674" y="3087357"/>
                  </a:lnTo>
                  <a:lnTo>
                    <a:pt x="3008846" y="3087357"/>
                  </a:lnTo>
                  <a:lnTo>
                    <a:pt x="3933558" y="3252457"/>
                  </a:lnTo>
                  <a:lnTo>
                    <a:pt x="3938587" y="3252457"/>
                  </a:lnTo>
                  <a:lnTo>
                    <a:pt x="3949560" y="3227057"/>
                  </a:lnTo>
                  <a:lnTo>
                    <a:pt x="4053840" y="2985757"/>
                  </a:lnTo>
                  <a:lnTo>
                    <a:pt x="4597755" y="3227057"/>
                  </a:lnTo>
                  <a:lnTo>
                    <a:pt x="4597755" y="3197390"/>
                  </a:lnTo>
                  <a:lnTo>
                    <a:pt x="4092638" y="2985757"/>
                  </a:lnTo>
                  <a:lnTo>
                    <a:pt x="4062336" y="2973057"/>
                  </a:lnTo>
                  <a:lnTo>
                    <a:pt x="4383443" y="2084057"/>
                  </a:lnTo>
                  <a:lnTo>
                    <a:pt x="4362170" y="2084057"/>
                  </a:lnTo>
                  <a:lnTo>
                    <a:pt x="4037520" y="2973057"/>
                  </a:lnTo>
                  <a:lnTo>
                    <a:pt x="3923601" y="3227057"/>
                  </a:lnTo>
                  <a:lnTo>
                    <a:pt x="3152851" y="3087357"/>
                  </a:lnTo>
                  <a:lnTo>
                    <a:pt x="3012719" y="3061957"/>
                  </a:lnTo>
                  <a:lnTo>
                    <a:pt x="2915996" y="3061957"/>
                  </a:lnTo>
                  <a:lnTo>
                    <a:pt x="2869679" y="3074657"/>
                  </a:lnTo>
                  <a:lnTo>
                    <a:pt x="2826169" y="3100057"/>
                  </a:lnTo>
                  <a:lnTo>
                    <a:pt x="2786557" y="3125457"/>
                  </a:lnTo>
                  <a:lnTo>
                    <a:pt x="2751925" y="3163557"/>
                  </a:lnTo>
                  <a:lnTo>
                    <a:pt x="2726296" y="3188957"/>
                  </a:lnTo>
                  <a:lnTo>
                    <a:pt x="2805176" y="2985757"/>
                  </a:lnTo>
                  <a:lnTo>
                    <a:pt x="2807487" y="2985757"/>
                  </a:lnTo>
                  <a:lnTo>
                    <a:pt x="2804591" y="2973057"/>
                  </a:lnTo>
                  <a:lnTo>
                    <a:pt x="2786392" y="2973057"/>
                  </a:lnTo>
                  <a:lnTo>
                    <a:pt x="2784119" y="2985757"/>
                  </a:lnTo>
                  <a:lnTo>
                    <a:pt x="2680678" y="3239757"/>
                  </a:lnTo>
                  <a:lnTo>
                    <a:pt x="2427351" y="3551491"/>
                  </a:lnTo>
                  <a:lnTo>
                    <a:pt x="2209038" y="2998457"/>
                  </a:lnTo>
                  <a:lnTo>
                    <a:pt x="2214930" y="2998457"/>
                  </a:lnTo>
                  <a:lnTo>
                    <a:pt x="2216670" y="2985757"/>
                  </a:lnTo>
                  <a:lnTo>
                    <a:pt x="2281428" y="2833357"/>
                  </a:lnTo>
                  <a:lnTo>
                    <a:pt x="2283803" y="2820657"/>
                  </a:lnTo>
                  <a:lnTo>
                    <a:pt x="2275192" y="2820657"/>
                  </a:lnTo>
                  <a:lnTo>
                    <a:pt x="2269477" y="2807957"/>
                  </a:lnTo>
                  <a:lnTo>
                    <a:pt x="2262809" y="2820657"/>
                  </a:lnTo>
                  <a:lnTo>
                    <a:pt x="2199932" y="2975419"/>
                  </a:lnTo>
                  <a:lnTo>
                    <a:pt x="2003171" y="2476970"/>
                  </a:lnTo>
                  <a:lnTo>
                    <a:pt x="220192" y="2476970"/>
                  </a:lnTo>
                  <a:lnTo>
                    <a:pt x="729335" y="3811257"/>
                  </a:lnTo>
                  <a:lnTo>
                    <a:pt x="0" y="3811257"/>
                  </a:lnTo>
                  <a:lnTo>
                    <a:pt x="0" y="6910057"/>
                  </a:lnTo>
                  <a:lnTo>
                    <a:pt x="22656" y="6910057"/>
                  </a:lnTo>
                  <a:lnTo>
                    <a:pt x="22656" y="3938257"/>
                  </a:lnTo>
                  <a:lnTo>
                    <a:pt x="3836632" y="3938257"/>
                  </a:lnTo>
                  <a:lnTo>
                    <a:pt x="3836632" y="4878057"/>
                  </a:lnTo>
                  <a:lnTo>
                    <a:pt x="3834447" y="4890757"/>
                  </a:lnTo>
                  <a:lnTo>
                    <a:pt x="3833050" y="4890757"/>
                  </a:lnTo>
                  <a:lnTo>
                    <a:pt x="3834447" y="4903457"/>
                  </a:lnTo>
                  <a:lnTo>
                    <a:pt x="3836632" y="4903457"/>
                  </a:lnTo>
                  <a:lnTo>
                    <a:pt x="3836632" y="5017757"/>
                  </a:lnTo>
                  <a:lnTo>
                    <a:pt x="3833050" y="5017757"/>
                  </a:lnTo>
                  <a:lnTo>
                    <a:pt x="3833050" y="5030457"/>
                  </a:lnTo>
                  <a:lnTo>
                    <a:pt x="3836632" y="5030457"/>
                  </a:lnTo>
                  <a:lnTo>
                    <a:pt x="3836632" y="6910057"/>
                  </a:lnTo>
                  <a:lnTo>
                    <a:pt x="3859301" y="6910057"/>
                  </a:lnTo>
                  <a:lnTo>
                    <a:pt x="3859301" y="5043157"/>
                  </a:lnTo>
                  <a:lnTo>
                    <a:pt x="3989641" y="5043157"/>
                  </a:lnTo>
                  <a:lnTo>
                    <a:pt x="3989641" y="6414757"/>
                  </a:lnTo>
                  <a:lnTo>
                    <a:pt x="3992041" y="6465557"/>
                  </a:lnTo>
                  <a:lnTo>
                    <a:pt x="3999115" y="6516357"/>
                  </a:lnTo>
                  <a:lnTo>
                    <a:pt x="4010685" y="6554457"/>
                  </a:lnTo>
                  <a:lnTo>
                    <a:pt x="4026573" y="6605257"/>
                  </a:lnTo>
                  <a:lnTo>
                    <a:pt x="4046575" y="6643357"/>
                  </a:lnTo>
                  <a:lnTo>
                    <a:pt x="4070527" y="6694157"/>
                  </a:lnTo>
                  <a:lnTo>
                    <a:pt x="4098226" y="6732257"/>
                  </a:lnTo>
                  <a:lnTo>
                    <a:pt x="4129519" y="6770357"/>
                  </a:lnTo>
                  <a:lnTo>
                    <a:pt x="4164190" y="6795757"/>
                  </a:lnTo>
                  <a:lnTo>
                    <a:pt x="4202087" y="6833857"/>
                  </a:lnTo>
                  <a:lnTo>
                    <a:pt x="4242994" y="6859257"/>
                  </a:lnTo>
                  <a:lnTo>
                    <a:pt x="4286758" y="6884657"/>
                  </a:lnTo>
                  <a:lnTo>
                    <a:pt x="4344594" y="6910057"/>
                  </a:lnTo>
                  <a:lnTo>
                    <a:pt x="4397210" y="6910057"/>
                  </a:lnTo>
                  <a:lnTo>
                    <a:pt x="4296461" y="6859257"/>
                  </a:lnTo>
                  <a:lnTo>
                    <a:pt x="4254614" y="6833857"/>
                  </a:lnTo>
                  <a:lnTo>
                    <a:pt x="4215473" y="6808457"/>
                  </a:lnTo>
                  <a:lnTo>
                    <a:pt x="4179239" y="6783057"/>
                  </a:lnTo>
                  <a:lnTo>
                    <a:pt x="4146067" y="6744957"/>
                  </a:lnTo>
                  <a:lnTo>
                    <a:pt x="4116133" y="6719557"/>
                  </a:lnTo>
                  <a:lnTo>
                    <a:pt x="4089628" y="6681457"/>
                  </a:lnTo>
                  <a:lnTo>
                    <a:pt x="4066717" y="6643357"/>
                  </a:lnTo>
                  <a:lnTo>
                    <a:pt x="4047579" y="6592557"/>
                  </a:lnTo>
                  <a:lnTo>
                    <a:pt x="4032389" y="6554457"/>
                  </a:lnTo>
                  <a:lnTo>
                    <a:pt x="4021315" y="6503657"/>
                  </a:lnTo>
                  <a:lnTo>
                    <a:pt x="4014546" y="6465557"/>
                  </a:lnTo>
                  <a:lnTo>
                    <a:pt x="4012247" y="6414757"/>
                  </a:lnTo>
                  <a:lnTo>
                    <a:pt x="4012247" y="5043157"/>
                  </a:lnTo>
                  <a:lnTo>
                    <a:pt x="4827727" y="5043157"/>
                  </a:lnTo>
                  <a:lnTo>
                    <a:pt x="4858436" y="5030457"/>
                  </a:lnTo>
                  <a:lnTo>
                    <a:pt x="4883556" y="5017757"/>
                  </a:lnTo>
                  <a:lnTo>
                    <a:pt x="4900498" y="4992357"/>
                  </a:lnTo>
                  <a:lnTo>
                    <a:pt x="4906721" y="495425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/>
          <p:cNvSpPr/>
          <p:nvPr/>
        </p:nvSpPr>
        <p:spPr>
          <a:xfrm>
            <a:off x="15773400" y="2879265"/>
            <a:ext cx="1987040" cy="1999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/>
          <p:cNvSpPr/>
          <p:nvPr/>
        </p:nvSpPr>
        <p:spPr>
          <a:xfrm>
            <a:off x="16002000" y="2541180"/>
            <a:ext cx="533400" cy="768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/>
          <p:cNvSpPr/>
          <p:nvPr/>
        </p:nvSpPr>
        <p:spPr>
          <a:xfrm>
            <a:off x="12571785" y="2171700"/>
            <a:ext cx="2503110" cy="2636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677400" y="5219700"/>
            <a:ext cx="8083040" cy="4260054"/>
          </a:xfrm>
          <a:prstGeom prst="roundRect">
            <a:avLst/>
          </a:prstGeom>
          <a:solidFill>
            <a:srgbClr val="00C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/>
              <a:t>LUXIAN ASSISTANT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0210800" y="5860254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Intent Sentence Generation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31208" y="6428896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Keyword Extraction Dataset Generation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31210" y="6997538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Knowledge Prompt Generation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31209" y="7566180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Knowledge QA Generation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31208" y="8131508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Utterance Style Transfer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31208" y="8717047"/>
            <a:ext cx="7126605" cy="509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Classification Dataset Generation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제품 소개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LUXIAN ASSISTANT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8077200" cy="6115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LUXIAN ASSISTANT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는 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종의 자연어처리 학습데이터 구축 기능을 제공합니다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비개발자도 손쉽게 학습데이터를 구축할 수 있도록 인터페이스를 제공합니다</a:t>
            </a:r>
            <a:r>
              <a:rPr lang="en-US" altLang="ko-KR" sz="2200" spc="80" dirty="0"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요약</a:t>
            </a:r>
            <a:r>
              <a:rPr lang="en-US" altLang="ko-KR" sz="2200" spc="80" dirty="0">
                <a:latin typeface="Arial"/>
                <a:cs typeface="Arial"/>
              </a:rPr>
              <a:t>, </a:t>
            </a:r>
            <a:r>
              <a:rPr lang="ko-KR" altLang="en-US" sz="2200" spc="80" dirty="0">
                <a:latin typeface="Arial"/>
                <a:cs typeface="Arial"/>
              </a:rPr>
              <a:t>제목 생성</a:t>
            </a:r>
            <a:r>
              <a:rPr lang="en-US" altLang="ko-KR" sz="2200" spc="80" dirty="0">
                <a:latin typeface="Arial"/>
                <a:cs typeface="Arial"/>
              </a:rPr>
              <a:t>, </a:t>
            </a:r>
            <a:r>
              <a:rPr lang="ko-KR" altLang="en-US" sz="2200" spc="80" dirty="0" smtClean="0">
                <a:latin typeface="Arial"/>
                <a:cs typeface="Arial"/>
              </a:rPr>
              <a:t>텍스트 번역</a:t>
            </a:r>
            <a:r>
              <a:rPr lang="en-US" altLang="ko-KR" sz="2200" spc="80" dirty="0">
                <a:latin typeface="Arial"/>
                <a:cs typeface="Arial"/>
              </a:rPr>
              <a:t>, </a:t>
            </a:r>
            <a:r>
              <a:rPr lang="ko-KR" altLang="en-US" sz="2200" spc="80" dirty="0" smtClean="0">
                <a:latin typeface="Arial"/>
                <a:cs typeface="Arial"/>
              </a:rPr>
              <a:t>문장</a:t>
            </a:r>
            <a:r>
              <a:rPr lang="en-US" altLang="ko-KR" sz="2200" spc="80" dirty="0" smtClean="0">
                <a:latin typeface="Arial"/>
                <a:cs typeface="Arial"/>
              </a:rPr>
              <a:t>/</a:t>
            </a:r>
            <a:r>
              <a:rPr lang="ko-KR" altLang="en-US" sz="2200" spc="80" dirty="0" smtClean="0">
                <a:latin typeface="Arial"/>
                <a:cs typeface="Arial"/>
              </a:rPr>
              <a:t>패시지 </a:t>
            </a:r>
            <a:r>
              <a:rPr lang="ko-KR" altLang="en-US" sz="2200" spc="80" dirty="0" err="1">
                <a:latin typeface="Arial"/>
                <a:cs typeface="Arial"/>
              </a:rPr>
              <a:t>임베딩</a:t>
            </a:r>
            <a:r>
              <a:rPr lang="ko-KR" altLang="en-US" sz="2200" spc="80" dirty="0">
                <a:latin typeface="Arial"/>
                <a:cs typeface="Arial"/>
              </a:rPr>
              <a:t> 학습데이터 등 추후에 다양한 기능이 확장 및 추가될 예정입니다</a:t>
            </a:r>
            <a:r>
              <a:rPr lang="en-US" altLang="ko-KR" sz="2200" spc="80" dirty="0">
                <a:latin typeface="Arial"/>
                <a:cs typeface="Arial"/>
              </a:rPr>
              <a:t>!</a:t>
            </a: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ChatGPT</a:t>
            </a:r>
            <a:r>
              <a:rPr lang="ko-KR" altLang="en-US" sz="2200" dirty="0">
                <a:latin typeface="Arial"/>
                <a:cs typeface="Arial"/>
              </a:rPr>
              <a:t>를 활용하여 저비용으로 많은 양의 학습데이터를 구축할 수 있습니다</a:t>
            </a:r>
            <a:r>
              <a:rPr lang="en-US" altLang="ko-KR" sz="2200" dirty="0">
                <a:latin typeface="Arial"/>
                <a:cs typeface="Arial"/>
              </a:rPr>
              <a:t>!</a:t>
            </a: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endParaRPr lang="en-US" sz="2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10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그룹 5"/>
          <p:cNvGrpSpPr/>
          <p:nvPr/>
        </p:nvGrpSpPr>
        <p:grpSpPr>
          <a:xfrm>
            <a:off x="9208215" y="1850523"/>
            <a:ext cx="8552225" cy="8201484"/>
            <a:chOff x="9208214" y="1556657"/>
            <a:chExt cx="8552225" cy="8201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8214" y="1556657"/>
              <a:ext cx="8552225" cy="64824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8214" y="8039101"/>
              <a:ext cx="8552225" cy="1719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26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Intent Sentence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주제와 목적에 맞는 인텐트 문장</a:t>
            </a:r>
            <a:r>
              <a:rPr lang="en-US" altLang="ko-KR" sz="2200" spc="80" dirty="0">
                <a:solidFill>
                  <a:srgbClr val="333333"/>
                </a:solidFill>
                <a:latin typeface="Arial"/>
                <a:cs typeface="Arial"/>
              </a:rPr>
              <a:t>(Intent Sentence)</a:t>
            </a:r>
            <a:r>
              <a:rPr lang="ko-KR" altLang="en-US" sz="2200" spc="80" dirty="0">
                <a:latin typeface="Arial"/>
                <a:cs typeface="Arial"/>
              </a:rPr>
              <a:t>을 </a:t>
            </a:r>
            <a:r>
              <a:rPr lang="en-US" altLang="ko-KR" sz="2200" spc="80" dirty="0">
                <a:latin typeface="Arial"/>
                <a:cs typeface="Arial"/>
              </a:rPr>
              <a:t>few-shot </a:t>
            </a:r>
            <a:r>
              <a:rPr lang="ko-KR" altLang="en-US" sz="2200" spc="80" dirty="0">
                <a:latin typeface="Arial"/>
                <a:cs typeface="Arial"/>
              </a:rPr>
              <a:t>기반으로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절차에 따라 필요한 정보를 입력합니다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②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번의 생성하기 버튼을 통해 학습데이터 생성을 요청합니다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③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번을 통해 데이터 생성 완료를 확인한 후 다운로드 버튼을 통해 생성한 학습데이터를 다운로드 받습니다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10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914900"/>
            <a:ext cx="5886175" cy="46110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26956" y="6157246"/>
            <a:ext cx="4267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1537" y="5787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79355" y="8824246"/>
            <a:ext cx="609601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19207" y="87676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92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914900"/>
            <a:ext cx="5128389" cy="46110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30999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49659" y="696461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인텐트 학습 데이터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r="16181"/>
          <a:stretch/>
        </p:blipFill>
        <p:spPr>
          <a:xfrm>
            <a:off x="12420601" y="4914900"/>
            <a:ext cx="5715000" cy="189882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8030999" y="8648700"/>
            <a:ext cx="3757858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26645" y="8216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29" name="꺾인 연결선 28"/>
          <p:cNvCxnSpPr>
            <a:stCxn id="26" idx="3"/>
            <a:endCxn id="25" idx="1"/>
          </p:cNvCxnSpPr>
          <p:nvPr/>
        </p:nvCxnSpPr>
        <p:spPr>
          <a:xfrm flipV="1">
            <a:off x="11788857" y="5864313"/>
            <a:ext cx="631744" cy="31083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Keyword Extraction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문장의 핵심 키워드를 추출해줄 수 있는 </a:t>
            </a:r>
            <a:r>
              <a:rPr lang="ko-KR" altLang="en-US" sz="2200" spc="80" dirty="0">
                <a:latin typeface="Arial"/>
                <a:cs typeface="Arial"/>
              </a:rPr>
              <a:t>학습데이터를 </a:t>
            </a:r>
            <a:r>
              <a:rPr lang="en-US" altLang="ko-KR" sz="2200" spc="80" dirty="0">
                <a:latin typeface="Arial"/>
                <a:cs typeface="Arial"/>
              </a:rPr>
              <a:t>few-shot </a:t>
            </a:r>
            <a:r>
              <a:rPr lang="ko-KR" altLang="en-US" sz="2200" spc="80" dirty="0">
                <a:latin typeface="Arial"/>
                <a:cs typeface="Arial"/>
              </a:rPr>
              <a:t>기반으로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절차에 따라 필요한 정보를 입력합니다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②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번의 생성하기 버튼을 통해 학습데이터 생성을 요청합니다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③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번을 통해 데이터 생성 완료를 확인한 후 다운로드 버튼을 통해 생성한 학습데이터를 다운로드 받습니다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pc="110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8192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67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061362"/>
            <a:ext cx="5562600" cy="4518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614"/>
          <a:stretch/>
        </p:blipFill>
        <p:spPr>
          <a:xfrm>
            <a:off x="11407638" y="5061362"/>
            <a:ext cx="6750324" cy="1987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061362"/>
            <a:ext cx="6335340" cy="44756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19651" y="722865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키워드 데이터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1981200" y="6362699"/>
            <a:ext cx="4495800" cy="2291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54401" y="60116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33599" y="8730761"/>
            <a:ext cx="609601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773451" y="867418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349197" y="8699934"/>
            <a:ext cx="3757858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44843" y="82676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6" name="꺾인 연결선 35"/>
          <p:cNvCxnSpPr>
            <a:stCxn id="34" idx="3"/>
            <a:endCxn id="5" idx="1"/>
          </p:cNvCxnSpPr>
          <p:nvPr/>
        </p:nvCxnSpPr>
        <p:spPr>
          <a:xfrm flipH="1" flipV="1">
            <a:off x="11407638" y="6054931"/>
            <a:ext cx="699417" cy="2968962"/>
          </a:xfrm>
          <a:prstGeom prst="bentConnector5">
            <a:avLst>
              <a:gd name="adj1" fmla="val -32684"/>
              <a:gd name="adj2" fmla="val 38723"/>
              <a:gd name="adj3" fmla="val 1326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Knowledge Prompt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특성 지식 문서에서 구축할 수 </a:t>
            </a:r>
            <a:r>
              <a:rPr lang="ko-KR" altLang="en-US" sz="2200" spc="80" dirty="0">
                <a:latin typeface="Arial"/>
                <a:cs typeface="Arial"/>
              </a:rPr>
              <a:t>있는 다양한 형태의 프롬프트 데이터를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절차에 따라 필요한 정보를 입력합니다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②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번의 생성하기 버튼을 통해 학습데이터 생성을 요청합니다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③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번을 통해 데이터 생성 완료를 확인한 후 다운로드 버튼을 통해 생성한 학습데이터를 다운로드 받습니다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8192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962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636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지식기반 프롬프트 데이터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695" y="4443625"/>
            <a:ext cx="6041659" cy="5076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13" y="4443625"/>
            <a:ext cx="5133367" cy="50769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13" y="4417741"/>
            <a:ext cx="6017985" cy="523848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84149" y="5893833"/>
            <a:ext cx="4272063" cy="308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36548" y="9052099"/>
            <a:ext cx="609601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76400" y="8995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76400" y="5524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077200" y="8762782"/>
            <a:ext cx="3757858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072846" y="833050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40" name="꺾인 연결선 39"/>
          <p:cNvCxnSpPr>
            <a:stCxn id="38" idx="3"/>
            <a:endCxn id="11" idx="1"/>
          </p:cNvCxnSpPr>
          <p:nvPr/>
        </p:nvCxnSpPr>
        <p:spPr>
          <a:xfrm flipV="1">
            <a:off x="11835058" y="6982103"/>
            <a:ext cx="304637" cy="21046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Knowledge QA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특성 지식 문서에서 </a:t>
            </a:r>
            <a:r>
              <a:rPr lang="ko-KR" altLang="en-US" sz="2200" spc="80" dirty="0">
                <a:latin typeface="Arial"/>
                <a:cs typeface="Arial"/>
              </a:rPr>
              <a:t>구축할 수 있는 질의응답 데이터를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절차에 따라 필요한 정보를 입력합니다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②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번의 생성하기 버튼을 통해 학습데이터 생성을 요청합니다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③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번을 통해 데이터 생성 완료를 확인한 후 다운로드 버튼을 통해 생성한 학습데이터를 다운로드 받습니다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8192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67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494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지식기반 </a:t>
            </a:r>
            <a:r>
              <a:rPr lang="en-US" altLang="ko-KR" sz="1600" dirty="0"/>
              <a:t>QA</a:t>
            </a:r>
            <a:r>
              <a:rPr lang="ko-KR" altLang="en-US" sz="1600" dirty="0"/>
              <a:t> 데이터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60888"/>
            <a:ext cx="6068640" cy="5290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0783"/>
          <a:stretch/>
        </p:blipFill>
        <p:spPr>
          <a:xfrm>
            <a:off x="12187840" y="4360888"/>
            <a:ext cx="5929537" cy="495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59" y="4360888"/>
            <a:ext cx="5373528" cy="52909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036549" y="5817633"/>
            <a:ext cx="4272063" cy="308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88948" y="8975899"/>
            <a:ext cx="609601" cy="29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8800" y="891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28800" y="54483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77200" y="8762782"/>
            <a:ext cx="3757858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72846" y="83305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9" name="꺾인 연결선 8"/>
          <p:cNvCxnSpPr>
            <a:stCxn id="32" idx="3"/>
            <a:endCxn id="5" idx="1"/>
          </p:cNvCxnSpPr>
          <p:nvPr/>
        </p:nvCxnSpPr>
        <p:spPr>
          <a:xfrm flipV="1">
            <a:off x="11835058" y="6836678"/>
            <a:ext cx="352782" cy="22500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4190" cy="450850"/>
          </a:xfrm>
          <a:custGeom>
            <a:avLst/>
            <a:gdLst/>
            <a:ahLst/>
            <a:cxnLst/>
            <a:rect l="l" t="t" r="r" b="b"/>
            <a:pathLst>
              <a:path w="18284190" h="450850">
                <a:moveTo>
                  <a:pt x="18283831" y="450525"/>
                </a:moveTo>
                <a:lnTo>
                  <a:pt x="0" y="450525"/>
                </a:lnTo>
                <a:lnTo>
                  <a:pt x="0" y="0"/>
                </a:lnTo>
                <a:lnTo>
                  <a:pt x="18283831" y="0"/>
                </a:lnTo>
                <a:lnTo>
                  <a:pt x="18283831" y="450525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360000" tIns="0" r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LUXIAN ASSISTANT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44" y="747514"/>
            <a:ext cx="8351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III. </a:t>
            </a:r>
            <a:r>
              <a:rPr lang="ko-KR" altLang="en-US" sz="4000" spc="-35" dirty="0">
                <a:solidFill>
                  <a:srgbClr val="333333"/>
                </a:solidFill>
                <a:latin typeface="Arial"/>
                <a:cs typeface="Arial"/>
              </a:rPr>
              <a:t>활용 가이드</a:t>
            </a:r>
            <a:r>
              <a:rPr lang="en-US" altLang="ko-KR" sz="4000" spc="-35" dirty="0">
                <a:solidFill>
                  <a:srgbClr val="333333"/>
                </a:solidFill>
                <a:latin typeface="Arial"/>
                <a:cs typeface="Arial"/>
              </a:rPr>
              <a:t>: Style Transfer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101850"/>
            <a:ext cx="16154400" cy="370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특성 지식 문서에서 구축할 수 있는 </a:t>
            </a:r>
            <a:r>
              <a:rPr lang="ko-KR" altLang="en-US" sz="2200" spc="80" dirty="0">
                <a:latin typeface="Arial"/>
                <a:cs typeface="Arial"/>
              </a:rPr>
              <a:t>질의응답 데이터를 생성합니다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200" spc="80" dirty="0">
                <a:latin typeface="Arial"/>
                <a:cs typeface="Arial"/>
              </a:rPr>
              <a:t>학습데이터 생성 절차는 다음과 같습니다</a:t>
            </a:r>
            <a:endParaRPr lang="en-US" altLang="ko-KR" sz="22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spc="80" dirty="0">
                <a:latin typeface="Arial"/>
                <a:cs typeface="Arial"/>
              </a:rPr>
              <a:t>①</a:t>
            </a:r>
            <a:r>
              <a:rPr lang="ko-KR" altLang="en-US" sz="1600" spc="80" dirty="0">
                <a:latin typeface="Arial"/>
                <a:cs typeface="Arial"/>
              </a:rPr>
              <a:t>번 페르소나 생성 기능에 따라 원하는 캐릭터의 페르소나를 설정합니다</a:t>
            </a:r>
            <a:endParaRPr lang="en-US" altLang="ko-KR" sz="1600" spc="8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latin typeface="Arial"/>
                <a:cs typeface="Arial"/>
              </a:rPr>
              <a:t>②</a:t>
            </a:r>
            <a:r>
              <a:rPr lang="ko-KR" altLang="en-US" sz="1600" spc="80" dirty="0">
                <a:latin typeface="Arial"/>
                <a:cs typeface="Arial"/>
              </a:rPr>
              <a:t>번 페르소나 삭제 기능에 따라 생성된 캐릭터의 페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르소나를 삭제할 수 있습니다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ko-KR" sz="1600" spc="80" dirty="0">
                <a:solidFill>
                  <a:srgbClr val="333333"/>
                </a:solidFill>
                <a:latin typeface="Arial"/>
                <a:cs typeface="Arial"/>
              </a:rPr>
              <a:t>③</a:t>
            </a:r>
            <a:r>
              <a:rPr lang="ko-KR" altLang="en-US" sz="1600" spc="80" dirty="0">
                <a:solidFill>
                  <a:srgbClr val="333333"/>
                </a:solidFill>
                <a:latin typeface="Arial"/>
                <a:cs typeface="Arial"/>
              </a:rPr>
              <a:t>번 발화 스타일 변환을 통해 발화를 페르소나에 맞게 변경할 수 있습니다</a:t>
            </a:r>
            <a:endParaRPr lang="en-US" altLang="ko-KR" sz="16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lang="ko-KR" altLang="en-US" sz="22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en-US" altLang="ko-KR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4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2200" spc="8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08345" y="9731406"/>
            <a:ext cx="252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latin typeface="Arial"/>
                <a:cs typeface="Arial"/>
              </a:rPr>
              <a:t>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640045" y="1562100"/>
            <a:ext cx="16840835" cy="0"/>
          </a:xfrm>
          <a:custGeom>
            <a:avLst/>
            <a:gdLst/>
            <a:ahLst/>
            <a:cxnLst/>
            <a:rect l="l" t="t" r="r" b="b"/>
            <a:pathLst>
              <a:path w="16840835">
                <a:moveTo>
                  <a:pt x="0" y="0"/>
                </a:moveTo>
                <a:lnTo>
                  <a:pt x="16840297" y="0"/>
                </a:lnTo>
              </a:path>
            </a:pathLst>
          </a:custGeom>
          <a:ln w="38100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362007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입력 및 생성 요청 하기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295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데이터 생성 완료 및 다운로드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3182600" y="965183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페르소나 기반 발화 생성 예시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0" y="4533900"/>
            <a:ext cx="6441109" cy="5135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33900"/>
            <a:ext cx="5334000" cy="50205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572" y="4523608"/>
            <a:ext cx="5040028" cy="306159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200" y="56850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667693" y="55592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346451" y="59286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883020" y="8621816"/>
            <a:ext cx="4490580" cy="6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807949" y="6095163"/>
            <a:ext cx="3983251" cy="2865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0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835</Words>
  <Application>Microsoft Office PowerPoint</Application>
  <PresentationFormat>사용자 지정</PresentationFormat>
  <Paragraphs>202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Nayeon Han</dc:creator>
  <cp:keywords>DAFiEgrOxcU,BAEsgX3r6I0</cp:keywords>
  <cp:lastModifiedBy>박상민</cp:lastModifiedBy>
  <cp:revision>25</cp:revision>
  <dcterms:created xsi:type="dcterms:W3CDTF">2023-05-05T18:42:10Z</dcterms:created>
  <dcterms:modified xsi:type="dcterms:W3CDTF">2023-05-06T17:34:10Z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2023-05-05T00:00:00Z</vt:filetime>
  </property>
</Properties>
</file>