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378" autoAdjust="0"/>
  </p:normalViewPr>
  <p:slideViewPr>
    <p:cSldViewPr snapToGrid="0">
      <p:cViewPr varScale="1">
        <p:scale>
          <a:sx n="54" d="100"/>
          <a:sy n="54" d="100"/>
        </p:scale>
        <p:origin x="97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56242-ED86-46C6-B309-40EFE5F76934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5EA39-F424-4A29-9E8E-04873C45C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569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Frameworks: TensorFlow</a:t>
            </a:r>
            <a:r>
              <a:rPr lang="ko-KR" altLang="en-US" dirty="0"/>
              <a:t>와 </a:t>
            </a:r>
            <a:r>
              <a:rPr lang="en-US" altLang="ko-KR" dirty="0" err="1"/>
              <a:t>PyTorch</a:t>
            </a:r>
            <a:r>
              <a:rPr lang="ko-KR" altLang="en-US" dirty="0"/>
              <a:t>를 지원</a:t>
            </a:r>
            <a:br>
              <a:rPr lang="en-US" altLang="ko-KR" dirty="0"/>
            </a:br>
            <a:r>
              <a:rPr lang="en-US" altLang="ko-KR" dirty="0"/>
              <a:t>Vitis AI Models: Model zoo</a:t>
            </a:r>
            <a:r>
              <a:rPr lang="ko-KR" altLang="en-US" dirty="0"/>
              <a:t>에서 미리 학습된 모델을 가져올 수 있고</a:t>
            </a:r>
            <a:r>
              <a:rPr lang="en-US" altLang="ko-KR" dirty="0"/>
              <a:t>, </a:t>
            </a:r>
            <a:r>
              <a:rPr lang="ko-KR" altLang="en-US" dirty="0"/>
              <a:t>새로 모델을 만들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Dev Kit: </a:t>
            </a:r>
            <a:r>
              <a:rPr lang="ko-KR" altLang="en-US" dirty="0"/>
              <a:t>여러 툴을 통한 개발환경 제공</a:t>
            </a:r>
            <a:endParaRPr lang="en-US" altLang="ko-KR" dirty="0"/>
          </a:p>
          <a:p>
            <a:r>
              <a:rPr lang="en-US" altLang="ko-KR" dirty="0"/>
              <a:t>Runtime: </a:t>
            </a:r>
            <a:r>
              <a:rPr lang="ko-KR" altLang="en-US" dirty="0"/>
              <a:t>여기서 </a:t>
            </a:r>
            <a:r>
              <a:rPr lang="en-US" altLang="ko-KR" dirty="0"/>
              <a:t>cloud to edge </a:t>
            </a:r>
            <a:r>
              <a:rPr lang="ko-KR" altLang="en-US" dirty="0"/>
              <a:t>개발의 효율성을 높이는 </a:t>
            </a:r>
            <a:r>
              <a:rPr lang="en-US" altLang="ko-KR" dirty="0"/>
              <a:t>API </a:t>
            </a:r>
            <a:r>
              <a:rPr lang="ko-KR" altLang="en-US" dirty="0"/>
              <a:t>제공</a:t>
            </a:r>
            <a:endParaRPr lang="en-US" altLang="ko-KR" dirty="0"/>
          </a:p>
          <a:p>
            <a:r>
              <a:rPr lang="en-US" altLang="ko-KR" dirty="0"/>
              <a:t>DPU: </a:t>
            </a:r>
            <a:r>
              <a:rPr lang="ko-KR" altLang="en-US" dirty="0"/>
              <a:t>여기서 여러 </a:t>
            </a:r>
            <a:r>
              <a:rPr lang="en-US" altLang="ko-KR" dirty="0"/>
              <a:t>IP </a:t>
            </a:r>
            <a:r>
              <a:rPr lang="ko-KR" altLang="en-US" dirty="0"/>
              <a:t>코어를 제공하고</a:t>
            </a:r>
            <a:r>
              <a:rPr lang="en-US" altLang="ko-KR" dirty="0"/>
              <a:t>, </a:t>
            </a:r>
            <a:r>
              <a:rPr lang="ko-KR" altLang="en-US" dirty="0"/>
              <a:t>커스터마이즈 가능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5EA39-F424-4A29-9E8E-04873C45C1C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649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분야의 개발자들이 사용 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우리는 당연히 임베디드 개발자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우리가 사용하는 보드는 </a:t>
            </a:r>
            <a:r>
              <a:rPr lang="en-US" altLang="ko-KR" dirty="0"/>
              <a:t>Zynq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5EA39-F424-4A29-9E8E-04873C45C1C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26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Overlay Bins</a:t>
            </a:r>
            <a:r>
              <a:rPr lang="ko-KR" altLang="en-US" dirty="0"/>
              <a:t>가 뭐냐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 </a:t>
            </a:r>
            <a:r>
              <a:rPr lang="en-US" altLang="ko-KR" dirty="0"/>
              <a:t>AI </a:t>
            </a:r>
            <a:r>
              <a:rPr lang="ko-KR" altLang="en-US" dirty="0"/>
              <a:t>가속 작업을 위해 미리 설계된 </a:t>
            </a:r>
            <a:r>
              <a:rPr lang="en-US" altLang="ko-KR" dirty="0"/>
              <a:t>bitstream </a:t>
            </a:r>
            <a:r>
              <a:rPr lang="ko-KR" altLang="en-US" dirty="0"/>
              <a:t>파일</a:t>
            </a:r>
            <a:r>
              <a:rPr lang="en-US" altLang="ko-KR" dirty="0"/>
              <a:t>. </a:t>
            </a:r>
            <a:r>
              <a:rPr lang="ko-KR" altLang="en-US" dirty="0"/>
              <a:t>이를 통해서 </a:t>
            </a:r>
            <a:r>
              <a:rPr lang="en-US" altLang="ko-KR" dirty="0" err="1"/>
              <a:t>Vivado</a:t>
            </a:r>
            <a:r>
              <a:rPr lang="en-US" altLang="ko-KR" dirty="0"/>
              <a:t> FPGA</a:t>
            </a:r>
            <a:r>
              <a:rPr lang="ko-KR" altLang="en-US" dirty="0"/>
              <a:t> 설계과정을 생략 가능</a:t>
            </a:r>
            <a:r>
              <a:rPr lang="en-US" altLang="ko-KR" dirty="0"/>
              <a:t>. </a:t>
            </a:r>
            <a:r>
              <a:rPr lang="ko-KR" altLang="en-US" dirty="0"/>
              <a:t>우리는 여기를 </a:t>
            </a:r>
            <a:r>
              <a:rPr lang="ko-KR" altLang="en-US" dirty="0" err="1"/>
              <a:t>만드는게</a:t>
            </a:r>
            <a:r>
              <a:rPr lang="ko-KR" altLang="en-US" dirty="0"/>
              <a:t> 주 목적이다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일단 </a:t>
            </a:r>
            <a:r>
              <a:rPr lang="en-US" altLang="ko-KR" dirty="0"/>
              <a:t>Overlay Bin</a:t>
            </a:r>
            <a:r>
              <a:rPr lang="ko-KR" altLang="en-US" dirty="0"/>
              <a:t>을 통해 </a:t>
            </a:r>
            <a:r>
              <a:rPr lang="en-US" altLang="ko-KR" dirty="0"/>
              <a:t>Yolo</a:t>
            </a:r>
            <a:r>
              <a:rPr lang="ko-KR" altLang="en-US" dirty="0"/>
              <a:t>를 </a:t>
            </a:r>
            <a:r>
              <a:rPr lang="en-US" altLang="ko-KR" dirty="0"/>
              <a:t>implementation 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우리의 </a:t>
            </a:r>
            <a:r>
              <a:rPr lang="en-US" altLang="ko-KR" dirty="0"/>
              <a:t>bitstream</a:t>
            </a:r>
            <a:r>
              <a:rPr lang="ko-KR" altLang="en-US" dirty="0"/>
              <a:t>으로 교체하기만 하면 </a:t>
            </a:r>
            <a:r>
              <a:rPr lang="ko-KR" altLang="en-US" dirty="0" err="1"/>
              <a:t>될것같다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5EA39-F424-4A29-9E8E-04873C45C1C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13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5EA39-F424-4A29-9E8E-04873C45C1C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787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우리는 </a:t>
            </a:r>
            <a:r>
              <a:rPr lang="en-US" altLang="ko-KR" dirty="0"/>
              <a:t>DPU 3.0 IP </a:t>
            </a:r>
            <a:r>
              <a:rPr lang="ko-KR" altLang="en-US" dirty="0"/>
              <a:t>코어를 사용했지만</a:t>
            </a:r>
            <a:r>
              <a:rPr lang="en-US" altLang="ko-KR" dirty="0"/>
              <a:t>, </a:t>
            </a:r>
            <a:r>
              <a:rPr lang="ko-KR" altLang="en-US" dirty="0"/>
              <a:t>그것보다는 버전이 </a:t>
            </a:r>
            <a:r>
              <a:rPr lang="ko-KR" altLang="en-US" dirty="0" err="1"/>
              <a:t>높을것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 기능을 지원한다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5EA39-F424-4A29-9E8E-04873C45C1C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130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But </a:t>
            </a:r>
            <a:r>
              <a:rPr lang="ko-KR" altLang="en-US" dirty="0"/>
              <a:t>다른 보드에서 어플리케이션 실행은 </a:t>
            </a:r>
            <a:r>
              <a:rPr lang="ko-KR" altLang="en-US" dirty="0" err="1"/>
              <a:t>필요없음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5EA39-F424-4A29-9E8E-04873C45C1C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414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TF</a:t>
            </a:r>
            <a:r>
              <a:rPr lang="ko-KR" altLang="en-US" dirty="0"/>
              <a:t>나 </a:t>
            </a:r>
            <a:r>
              <a:rPr lang="en-US" altLang="ko-KR" dirty="0"/>
              <a:t>PT </a:t>
            </a:r>
            <a:r>
              <a:rPr lang="ko-KR" altLang="en-US" dirty="0"/>
              <a:t>사용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옵티마이저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퀀타이저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컴파일러 순서</a:t>
            </a:r>
            <a:r>
              <a:rPr lang="en-US" altLang="ko-KR" dirty="0"/>
              <a:t>!!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 err="1"/>
              <a:t>옵티마이저</a:t>
            </a:r>
            <a:br>
              <a:rPr lang="en-US" altLang="ko-KR" dirty="0"/>
            </a:br>
            <a:r>
              <a:rPr lang="ko-KR" altLang="en-US" dirty="0" err="1"/>
              <a:t>옵셔널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안해도됨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라이선스 필요</a:t>
            </a:r>
            <a:r>
              <a:rPr lang="en-US" altLang="ko-KR" dirty="0"/>
              <a:t>. </a:t>
            </a:r>
            <a:r>
              <a:rPr lang="ko-KR" altLang="en-US" dirty="0"/>
              <a:t>딥러닝 모델 최적화를 담당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 err="1"/>
              <a:t>퀀타이저</a:t>
            </a:r>
            <a:br>
              <a:rPr lang="en-US" altLang="ko-KR" dirty="0"/>
            </a:br>
            <a:r>
              <a:rPr lang="ko-KR" altLang="en-US" dirty="0" err="1"/>
              <a:t>플로팅</a:t>
            </a:r>
            <a:r>
              <a:rPr lang="ko-KR" altLang="en-US" dirty="0"/>
              <a:t> 포인트 </a:t>
            </a:r>
            <a:r>
              <a:rPr lang="en-US" altLang="ko-KR" dirty="0"/>
              <a:t>-&gt; </a:t>
            </a:r>
            <a:r>
              <a:rPr lang="ko-KR" altLang="en-US" dirty="0" err="1"/>
              <a:t>픽스드</a:t>
            </a:r>
            <a:r>
              <a:rPr lang="ko-KR" altLang="en-US" dirty="0"/>
              <a:t> 포인트 변경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컴파일러</a:t>
            </a:r>
            <a:br>
              <a:rPr lang="en-US" altLang="ko-KR" dirty="0"/>
            </a:br>
            <a:r>
              <a:rPr lang="ko-KR" altLang="en-US" dirty="0"/>
              <a:t>모델을 </a:t>
            </a:r>
            <a:r>
              <a:rPr lang="en-US" altLang="ko-KR" dirty="0"/>
              <a:t>HW</a:t>
            </a:r>
            <a:r>
              <a:rPr lang="ko-KR" altLang="en-US" dirty="0"/>
              <a:t>에 맞춰 변환</a:t>
            </a:r>
            <a:br>
              <a:rPr lang="en-US" altLang="ko-KR" dirty="0"/>
            </a:br>
            <a:r>
              <a:rPr lang="en-US" altLang="ko-KR" dirty="0"/>
              <a:t>FPGA</a:t>
            </a:r>
            <a:r>
              <a:rPr lang="ko-KR" altLang="en-US" dirty="0"/>
              <a:t>랑 최적화 매핑해서 가속 극대화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5EA39-F424-4A29-9E8E-04873C45C1C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579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5EA39-F424-4A29-9E8E-04873C45C1C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58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1ACF7-35CB-E75D-8A0D-FA8BC98D9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10A66A-3BF7-6244-32D0-4EE3EC7B2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DDAF8-0545-D09A-BCA9-33474B1AE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BBB1-26AC-43FC-952C-3D4DDADB3191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E21F2-E4AC-78C3-36AC-341EB9AF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45C65-7965-AC2F-5AEC-299402BF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8E99-6023-4BDB-A06E-CFF8C5B05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26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81650-897E-BE5F-AE0A-9ACB1E94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7215B1-0F92-864E-EAC6-9DE57D890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59488-E1F5-F6CB-949E-2F89CD98F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BBB1-26AC-43FC-952C-3D4DDADB3191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6A8A5D-0CD3-A70A-2880-B7E0BD67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C4E1AB-ACB7-CECB-DDF2-E3781616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8E99-6023-4BDB-A06E-CFF8C5B05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96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1E6B5F-3F8C-A557-8E5A-6684FA8DE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F178F3-FDA7-8B02-0635-6ED88F5B2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40CD3-C52B-CC01-4EF1-C765D148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BBB1-26AC-43FC-952C-3D4DDADB3191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86AE7-A150-095A-C34C-004EF6D2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74F82-80E1-2AF2-FEF8-4A8FE5D8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8E99-6023-4BDB-A06E-CFF8C5B05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5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105DB-7601-93DA-245F-7238558D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A6032-BFE8-6CA5-0CE1-39FCAF37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7FD13-5DDF-4E6F-E021-9133284C9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BBB1-26AC-43FC-952C-3D4DDADB3191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203AC-33A7-742F-BCEC-075198F7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B707A3-8BA6-B596-7711-C64C3BCD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8E99-6023-4BDB-A06E-CFF8C5B05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59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7509E-0470-9B9E-B1EA-718D7FAA9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593633-68EE-A230-C151-F56A96688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431CC-51B6-0C7B-D318-4266D05E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BBB1-26AC-43FC-952C-3D4DDADB3191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1D3A7-2D4B-30BA-5210-96BA91C4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4FD934-6A79-3487-7065-1ADC44CD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8E99-6023-4BDB-A06E-CFF8C5B05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88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4AA2E-11B3-9CA4-2C76-8ED27CE3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61418-9BDB-8331-B069-C9025024A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0BC271-9110-670A-2A25-92656FB1C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0D9FA-FCD1-392A-7CB7-7FBF0C97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BBB1-26AC-43FC-952C-3D4DDADB3191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8003C3-7532-C1AD-B9D2-3BA3827B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7CC709-88D0-5AD6-E991-29BE4459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8E99-6023-4BDB-A06E-CFF8C5B05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06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35442-C4CE-6F14-C4EB-0E9E27074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3D6DB9-065F-1705-7FBD-399804449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7C2ED-BD43-7635-161A-6D81BE831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224FE4-0D86-3F70-EF84-602462D01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70A79F-B68C-D8C5-E51F-EE6EE2C89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8070DC-726C-A5FF-4E44-10E7A18F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BBB1-26AC-43FC-952C-3D4DDADB3191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7EC2BE-1B3F-F1D0-8F42-4ECCDB0C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AEE057-EEEC-39DC-7303-2D779823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8E99-6023-4BDB-A06E-CFF8C5B05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64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97AF4-1A1E-B1A2-643C-CA152DCB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A514BC-5F93-FB3D-0499-F7EE6CC7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BBB1-26AC-43FC-952C-3D4DDADB3191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8CAC5D-1B1F-7A73-B367-60C48156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738F4C-FABF-BAE6-F2F5-1C83C6FC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8E99-6023-4BDB-A06E-CFF8C5B05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29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17543D-D135-811F-0A11-F5D63CD2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BBB1-26AC-43FC-952C-3D4DDADB3191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B818E7-FBAC-D2BB-013A-726CD344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D7071A-7D1D-2C88-B785-21C5BF48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8E99-6023-4BDB-A06E-CFF8C5B05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7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DBE5C-E53D-754B-D4CF-387F82CF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10AE1-392C-D569-BF04-70BF5D9BC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B852B5-253C-2936-E895-4C190C290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5922C3-5FF5-13C7-6526-5728FEEE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BBB1-26AC-43FC-952C-3D4DDADB3191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25FC4A-BAEA-FF2D-C35C-66107FFEC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AC0DF0-3684-948B-2B56-9D4B3CB6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8E99-6023-4BDB-A06E-CFF8C5B05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12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07646-A269-0F20-A681-0DC2BD52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4656E2-71B7-2A9F-F0CC-6EF365271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0A9C5E-C6A8-92E3-03A4-514026741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D1BA9-D1FB-68BC-3149-496AEF65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BBB1-26AC-43FC-952C-3D4DDADB3191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B476AC-132F-BC9E-94F1-35F8CE21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E8F577-C4D0-2DBD-750B-7910D20C4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8E99-6023-4BDB-A06E-CFF8C5B05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2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1CF914-9107-FFD0-B961-1AC63526A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BFD3B7-7617-11CA-00FC-F9B82C7E5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AEF1F3-3B95-9DF1-C7B2-FF6167D79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DBBB1-26AC-43FC-952C-3D4DDADB3191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274CA-2C08-7999-EC36-C0EC1A4B6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40218-43DC-4AD7-4771-3C1AF8487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A48E99-6023-4BDB-A06E-CFF8C5B05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87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9C687-86CF-DDB1-8354-37B5963B2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Xilinx Vitis AI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A136C8-7C33-CA8E-B0B7-716BCACE9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Introduction to the Vitis AI Development Environment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633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6AB9E-13AB-A30C-8455-4B317BB3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 and Deploy AI to ALL Platforms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D65595-72DF-CE12-38EB-28F0BA989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11" y="1608420"/>
            <a:ext cx="8873103" cy="471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40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92ECA-D8C3-C29E-5CD1-6DF1E776C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ko-KR" dirty="0"/>
              <a:t>From Model to Implementation in Minutes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626169-2588-4E01-E2DD-AC93BA60E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1147370" cy="460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6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92ECA-D8C3-C29E-5CD1-6DF1E776C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ko-KR" dirty="0"/>
              <a:t>From Model to Implementation in Minutes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3454EB-9951-D087-0514-156EEF89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259" y="1545195"/>
            <a:ext cx="9203482" cy="471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55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5AFB5-65AF-5139-B61E-BCC121CA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Vitis AI Development Kit – Tool Flow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CF8DA6-FD23-FE36-295F-470DA5595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652" y="1329604"/>
            <a:ext cx="7668695" cy="51632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E66C35-94A9-75E2-6F6D-D13252E1A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936" y="1384503"/>
            <a:ext cx="9108126" cy="50534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A66F432-B115-86AD-252F-7ECB33B1D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1935" y="1418283"/>
            <a:ext cx="9108125" cy="52664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DB00DB4-B7BF-7BAD-B989-A4EC96A11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1935" y="1274032"/>
            <a:ext cx="9578266" cy="54106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5C0E812-19D0-4CA2-8364-119D0A0411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1933" y="1384502"/>
            <a:ext cx="9579404" cy="530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3D147-B0BC-3DAF-5AF2-7DE635B5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Vitis AI Development Environment Flow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2D3B02-7BE5-D04B-3075-BAF515F6E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355" y="1690688"/>
            <a:ext cx="9741289" cy="466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02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EE458-5B7E-E97B-6D65-FF8E3868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Vitis AI Development Environment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20F787-5F4B-B71D-5881-AF2157D74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069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Build the Model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8F5F77-4181-2444-CEFC-EEBDB6496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6316"/>
            <a:ext cx="2594830" cy="44279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E88AED-8EF2-F5DF-3C57-FD7E4542C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259" y="2936689"/>
            <a:ext cx="5670184" cy="18266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63FC39-508E-33B8-E385-D6B319858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259" y="2936689"/>
            <a:ext cx="4600755" cy="32114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5C37CB-95A3-B4AA-A338-4C2618FBC6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2259" y="2936689"/>
            <a:ext cx="5144218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5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EE458-5B7E-E97B-6D65-FF8E3868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Vitis AI Development Environment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20F787-5F4B-B71D-5881-AF2157D74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069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 Build the Hardware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21DEFD-34BD-E3D7-DAFB-F118BAAC7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337" y="2406316"/>
            <a:ext cx="4025565" cy="408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09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EE458-5B7E-E97B-6D65-FF8E3868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Vitis AI Development Environment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20F787-5F4B-B71D-5881-AF2157D74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069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3. Build the Software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0FE268-3B4F-8557-4912-6721D11ED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097" y="1825625"/>
            <a:ext cx="3002419" cy="46313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5D5234-082A-B807-36BC-EAFFC43A4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12714"/>
            <a:ext cx="5009351" cy="209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12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B4392-4BC3-6D8A-FAC9-813C81B4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Started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CB69-F5EA-5751-14FE-BD51BCF84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991852"/>
            <a:ext cx="8763000" cy="3501023"/>
          </a:xfrm>
        </p:spPr>
        <p:txBody>
          <a:bodyPr>
            <a:normAutofit/>
          </a:bodyPr>
          <a:lstStyle/>
          <a:p>
            <a:r>
              <a:rPr lang="ko-KR" altLang="en-US" dirty="0"/>
              <a:t>가상환경을 제대로 만든다고 생각할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어떠한 프로젝트에 대해 독립적인 실행 환경을 생성하거나 </a:t>
            </a:r>
            <a:r>
              <a:rPr lang="en-US" altLang="ko-KR" dirty="0"/>
              <a:t>(</a:t>
            </a:r>
            <a:r>
              <a:rPr lang="ko-KR" altLang="en-US" dirty="0"/>
              <a:t>컨테이너 생성</a:t>
            </a:r>
            <a:r>
              <a:rPr lang="en-US" altLang="ko-KR" dirty="0"/>
              <a:t>) </a:t>
            </a:r>
            <a:r>
              <a:rPr lang="ko-KR" altLang="en-US" dirty="0"/>
              <a:t>다른 사람들이 만든 실행환경을 불러올 수 있다</a:t>
            </a:r>
            <a:r>
              <a:rPr lang="en-US" altLang="ko-KR" dirty="0"/>
              <a:t>. (</a:t>
            </a:r>
            <a:r>
              <a:rPr lang="ko-KR" altLang="en-US" dirty="0"/>
              <a:t>이미지 빌드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가상 </a:t>
            </a:r>
            <a:r>
              <a:rPr lang="ko-KR" altLang="en-US" dirty="0" err="1"/>
              <a:t>머신보다</a:t>
            </a:r>
            <a:r>
              <a:rPr lang="ko-KR" altLang="en-US" dirty="0"/>
              <a:t> 더 가볍고 장점 많음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리눅스 기반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77006D1-4367-F5FD-C1DC-29323DB7787B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101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시작하기에 앞서</a:t>
            </a:r>
            <a:r>
              <a:rPr lang="en-US" altLang="ko-KR"/>
              <a:t>…</a:t>
            </a:r>
          </a:p>
          <a:p>
            <a:pPr lvl="1"/>
            <a:r>
              <a:rPr lang="en-US" altLang="ko-KR"/>
              <a:t>Docker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3FFF53-8B7F-8FEF-7B03-875E6BAD7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950" y="365124"/>
            <a:ext cx="5553850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63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302B8-28CF-A275-B68A-C6A15181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Started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6155D1A-BDC9-2CDF-9DF1-27832D870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740146" cy="4351338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85847E2-BA79-B91B-3FFE-F0169DCEB06A}"/>
              </a:ext>
            </a:extLst>
          </p:cNvPr>
          <p:cNvSpPr/>
          <p:nvPr/>
        </p:nvSpPr>
        <p:spPr>
          <a:xfrm>
            <a:off x="5590378" y="2861544"/>
            <a:ext cx="633647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현재 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Pynq-Z2</a:t>
            </a:r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맞게</a:t>
            </a:r>
            <a:b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어떻게 하면 좋을지 찾아보는 중</a:t>
            </a:r>
            <a:b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찾아서 </a:t>
            </a:r>
            <a:r>
              <a:rPr lang="ko-KR" alt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노션에</a:t>
            </a:r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업로드 예정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560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18071-2ADA-4BA1-93F3-14F38754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4BA7D-AE5A-31AD-0FA4-114A04CB8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3901"/>
          </a:xfrm>
        </p:spPr>
        <p:txBody>
          <a:bodyPr/>
          <a:lstStyle/>
          <a:p>
            <a:r>
              <a:rPr lang="en-US" altLang="ko-KR" dirty="0"/>
              <a:t>OBJECTIVE 01</a:t>
            </a:r>
          </a:p>
          <a:p>
            <a:pPr lvl="1"/>
            <a:r>
              <a:rPr lang="en-US" altLang="ko-KR" dirty="0"/>
              <a:t>Vitis AI </a:t>
            </a:r>
            <a:r>
              <a:rPr lang="ko-KR" altLang="en-US" dirty="0"/>
              <a:t>개발 환경을 알 수 있다</a:t>
            </a:r>
            <a:r>
              <a:rPr lang="en-US" altLang="ko-KR" dirty="0"/>
              <a:t>.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88E6187-E42E-426D-90C9-4FFBCD3DCF6D}"/>
              </a:ext>
            </a:extLst>
          </p:cNvPr>
          <p:cNvSpPr txBox="1">
            <a:spLocks/>
          </p:cNvSpPr>
          <p:nvPr/>
        </p:nvSpPr>
        <p:spPr>
          <a:xfrm>
            <a:off x="838200" y="2984463"/>
            <a:ext cx="10515600" cy="1023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OBJECTIVE 02</a:t>
            </a:r>
          </a:p>
          <a:p>
            <a:pPr lvl="1"/>
            <a:r>
              <a:rPr lang="en-US" altLang="ko-KR" dirty="0"/>
              <a:t>Vitis AI </a:t>
            </a:r>
            <a:r>
              <a:rPr lang="ko-KR" altLang="en-US" dirty="0"/>
              <a:t>개발 환경 특징 및 </a:t>
            </a:r>
            <a:r>
              <a:rPr lang="en-US" altLang="ko-KR" dirty="0"/>
              <a:t>Tool</a:t>
            </a:r>
            <a:r>
              <a:rPr lang="ko-KR" altLang="en-US" dirty="0"/>
              <a:t>의 흐름을 알 수 있다</a:t>
            </a:r>
            <a:r>
              <a:rPr lang="en-US" altLang="ko-KR" dirty="0"/>
              <a:t>.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CB59298-102C-10FE-23A3-1C5DC4E4EBF8}"/>
              </a:ext>
            </a:extLst>
          </p:cNvPr>
          <p:cNvSpPr txBox="1">
            <a:spLocks/>
          </p:cNvSpPr>
          <p:nvPr/>
        </p:nvSpPr>
        <p:spPr>
          <a:xfrm>
            <a:off x="838200" y="4143301"/>
            <a:ext cx="10515600" cy="1023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OBJECTIVE 03</a:t>
            </a:r>
          </a:p>
          <a:p>
            <a:pPr lvl="1"/>
            <a:r>
              <a:rPr lang="en-US" altLang="ko-KR" dirty="0" err="1"/>
              <a:t>Alveo</a:t>
            </a:r>
            <a:r>
              <a:rPr lang="en-US" altLang="ko-KR" dirty="0"/>
              <a:t> card </a:t>
            </a:r>
            <a:r>
              <a:rPr lang="ko-KR" altLang="en-US" dirty="0"/>
              <a:t>및 </a:t>
            </a:r>
            <a:r>
              <a:rPr lang="en-US" altLang="ko-KR" dirty="0"/>
              <a:t>Zynq</a:t>
            </a:r>
            <a:r>
              <a:rPr lang="ko-KR" altLang="en-US" dirty="0"/>
              <a:t>를 이해할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0676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59BBA-911F-97CA-3DEB-B2259B0CC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194" y="2766218"/>
            <a:ext cx="2899611" cy="13255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65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0F690-E3AE-4B69-6BEA-620D609F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Trends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9A325-DAD8-4762-A6A1-325F641CB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217225"/>
            <a:ext cx="11229753" cy="2035260"/>
          </a:xfrm>
        </p:spPr>
        <p:txBody>
          <a:bodyPr>
            <a:normAutofit/>
          </a:bodyPr>
          <a:lstStyle/>
          <a:p>
            <a:r>
              <a:rPr lang="en-US" altLang="ko-KR" dirty="0"/>
              <a:t>Cloud to Edge</a:t>
            </a:r>
          </a:p>
          <a:p>
            <a:pPr lvl="1"/>
            <a:r>
              <a:rPr lang="en-US" altLang="ko-KR" dirty="0"/>
              <a:t>Cloud : </a:t>
            </a:r>
            <a:r>
              <a:rPr lang="ko-KR" altLang="en-US" dirty="0"/>
              <a:t>데이터를 저장하거나 애플리케이션을 실행할 수 있는 공간</a:t>
            </a:r>
            <a:endParaRPr lang="en-US" altLang="ko-KR" dirty="0"/>
          </a:p>
          <a:p>
            <a:pPr lvl="1"/>
            <a:r>
              <a:rPr lang="en-US" altLang="ko-KR" dirty="0"/>
              <a:t>Edge : </a:t>
            </a:r>
            <a:r>
              <a:rPr lang="ko-KR" altLang="en-US" dirty="0"/>
              <a:t>데이터가 수집되는 공간</a:t>
            </a:r>
            <a:r>
              <a:rPr lang="en-US" altLang="ko-KR" dirty="0"/>
              <a:t>, </a:t>
            </a:r>
            <a:r>
              <a:rPr lang="ko-KR" altLang="en-US" dirty="0"/>
              <a:t>데이터센터 외부의 하드웨어로 이루어진  물리적 환경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현재 트렌드는 </a:t>
            </a:r>
            <a:r>
              <a:rPr lang="en-US" altLang="ko-KR" dirty="0"/>
              <a:t>Cloud</a:t>
            </a:r>
            <a:r>
              <a:rPr lang="ko-KR" altLang="en-US" dirty="0"/>
              <a:t>와 </a:t>
            </a:r>
            <a:r>
              <a:rPr lang="en-US" altLang="ko-KR" dirty="0"/>
              <a:t>Edge</a:t>
            </a:r>
            <a:r>
              <a:rPr lang="ko-KR" altLang="en-US" dirty="0"/>
              <a:t>가 모두 중요하고</a:t>
            </a:r>
            <a:r>
              <a:rPr lang="en-US" altLang="ko-KR" dirty="0"/>
              <a:t>, </a:t>
            </a:r>
            <a:r>
              <a:rPr lang="ko-KR" altLang="en-US" dirty="0"/>
              <a:t>둘 사이의 연결도 중요하다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F744181-004B-C6C6-678E-FBED9E245E42}"/>
              </a:ext>
            </a:extLst>
          </p:cNvPr>
          <p:cNvSpPr txBox="1">
            <a:spLocks/>
          </p:cNvSpPr>
          <p:nvPr/>
        </p:nvSpPr>
        <p:spPr>
          <a:xfrm>
            <a:off x="838200" y="1423230"/>
            <a:ext cx="10515600" cy="1704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Adaptive Computing</a:t>
            </a:r>
          </a:p>
          <a:p>
            <a:pPr lvl="1"/>
            <a:r>
              <a:rPr lang="ko-KR" altLang="en-US" dirty="0"/>
              <a:t>한 상품에 대해 적용 가능한 범위가 늘어났다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데이터 센터</a:t>
            </a:r>
            <a:r>
              <a:rPr lang="en-US" altLang="ko-KR" dirty="0"/>
              <a:t>, 5G, </a:t>
            </a:r>
            <a:r>
              <a:rPr lang="ko-KR" altLang="en-US" dirty="0"/>
              <a:t>자율 주행</a:t>
            </a:r>
            <a:r>
              <a:rPr lang="en-US" altLang="ko-KR" dirty="0"/>
              <a:t>, </a:t>
            </a:r>
            <a:r>
              <a:rPr lang="ko-KR" altLang="en-US" dirty="0"/>
              <a:t>정보 보안 등 </a:t>
            </a:r>
            <a:endParaRPr lang="en-US" altLang="ko-KR" dirty="0"/>
          </a:p>
          <a:p>
            <a:pPr lvl="1"/>
            <a:r>
              <a:rPr lang="en-US" altLang="ko-KR" dirty="0"/>
              <a:t>ICT</a:t>
            </a:r>
            <a:r>
              <a:rPr lang="ko-KR" altLang="en-US" dirty="0"/>
              <a:t>의 적용 범위가 점차 확대 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3443DDC-B140-4E94-47A2-B2843E427CE6}"/>
              </a:ext>
            </a:extLst>
          </p:cNvPr>
          <p:cNvSpPr txBox="1">
            <a:spLocks/>
          </p:cNvSpPr>
          <p:nvPr/>
        </p:nvSpPr>
        <p:spPr>
          <a:xfrm>
            <a:off x="838200" y="5357280"/>
            <a:ext cx="10515600" cy="1704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AI Proliferation</a:t>
            </a:r>
          </a:p>
          <a:p>
            <a:pPr lvl="1"/>
            <a:r>
              <a:rPr lang="ko-KR" altLang="en-US" dirty="0" err="1"/>
              <a:t>딥러닝이</a:t>
            </a:r>
            <a:r>
              <a:rPr lang="ko-KR" altLang="en-US" dirty="0"/>
              <a:t> 말도 안됨</a:t>
            </a:r>
            <a:r>
              <a:rPr lang="en-US" altLang="ko-KR" dirty="0"/>
              <a:t>. </a:t>
            </a:r>
            <a:r>
              <a:rPr lang="ko-KR" altLang="en-US" dirty="0"/>
              <a:t>전통적인 알고리즘을 싹 다 뜯어고치는 중</a:t>
            </a:r>
            <a:endParaRPr lang="en-US" altLang="ko-KR" dirty="0"/>
          </a:p>
          <a:p>
            <a:pPr lvl="1"/>
            <a:r>
              <a:rPr lang="ko-KR" altLang="en-US" dirty="0"/>
              <a:t>요즘 </a:t>
            </a:r>
            <a:r>
              <a:rPr lang="en-US" altLang="ko-KR" dirty="0"/>
              <a:t>SW </a:t>
            </a:r>
            <a:r>
              <a:rPr lang="ko-KR" altLang="en-US" dirty="0"/>
              <a:t>개발 플랫폼의 트렌드는 </a:t>
            </a:r>
            <a:r>
              <a:rPr lang="en-US" altLang="ko-KR" dirty="0"/>
              <a:t>DNN</a:t>
            </a:r>
            <a:r>
              <a:rPr lang="ko-KR" altLang="en-US" dirty="0"/>
              <a:t>을 이용한 </a:t>
            </a:r>
            <a:r>
              <a:rPr lang="en-US" altLang="ko-KR" dirty="0"/>
              <a:t>API</a:t>
            </a:r>
            <a:r>
              <a:rPr lang="ko-KR" altLang="en-US" dirty="0"/>
              <a:t>를 제공하는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804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4F120-E2A4-AB90-5283-511A38C8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85205" cy="1325563"/>
          </a:xfrm>
        </p:spPr>
        <p:txBody>
          <a:bodyPr/>
          <a:lstStyle/>
          <a:p>
            <a:r>
              <a:rPr lang="en-US" altLang="ko-KR" dirty="0"/>
              <a:t>AI Evolves Rapidly – Adapt to Workloads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0501B9-8399-9753-A97A-40D52618B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5204" cy="1715017"/>
          </a:xfrm>
        </p:spPr>
        <p:txBody>
          <a:bodyPr>
            <a:normAutofit/>
          </a:bodyPr>
          <a:lstStyle/>
          <a:p>
            <a:r>
              <a:rPr lang="en-US" altLang="ko-KR" dirty="0"/>
              <a:t>ASIC cycle (= Silicon Cycle)</a:t>
            </a:r>
            <a:r>
              <a:rPr lang="ko-KR" altLang="en-US" dirty="0"/>
              <a:t>은 트렌드를 따라갈 수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ASIC</a:t>
            </a:r>
            <a:r>
              <a:rPr lang="ko-KR" altLang="en-US" dirty="0"/>
              <a:t>은 설계를 하고 공정을 거쳐 칩이 나오고 검증을 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빠르게 변화하는 현 상황에 매우 부적합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452F6C-C98F-E49A-886A-BA0517A9D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690688"/>
            <a:ext cx="10515601" cy="469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2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4F120-E2A4-AB90-5283-511A38C8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85205" cy="1325563"/>
          </a:xfrm>
        </p:spPr>
        <p:txBody>
          <a:bodyPr/>
          <a:lstStyle/>
          <a:p>
            <a:r>
              <a:rPr lang="en-US" altLang="ko-KR" dirty="0"/>
              <a:t>AI Evolves Rapidly – Adapt to Workloads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0501B9-8399-9753-A97A-40D52618B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82118"/>
          </a:xfrm>
        </p:spPr>
        <p:txBody>
          <a:bodyPr/>
          <a:lstStyle/>
          <a:p>
            <a:r>
              <a:rPr lang="en-US" altLang="ko-KR" dirty="0"/>
              <a:t>Adaptable HW</a:t>
            </a:r>
            <a:r>
              <a:rPr lang="ko-KR" altLang="en-US" dirty="0"/>
              <a:t>는 필요할 때마다 알고리즘을 변경할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결론 </a:t>
            </a:r>
            <a:r>
              <a:rPr lang="en-US" altLang="ko-KR" dirty="0"/>
              <a:t>: FPGA!!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AC9364-FAEE-137B-2415-92C17CABC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429000"/>
            <a:ext cx="6649378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9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A2441-FEEF-0DD6-19E5-773CDCD7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Vitis AI Development Environment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ED8351-8A39-E50B-71EC-622749BE9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181514"/>
            <a:ext cx="10515600" cy="527630"/>
          </a:xfrm>
        </p:spPr>
        <p:txBody>
          <a:bodyPr>
            <a:normAutofit/>
          </a:bodyPr>
          <a:lstStyle/>
          <a:p>
            <a:r>
              <a:rPr lang="en-US" altLang="ko-KR" dirty="0"/>
              <a:t>Cloud</a:t>
            </a:r>
            <a:r>
              <a:rPr lang="ko-KR" altLang="en-US" dirty="0"/>
              <a:t>의 </a:t>
            </a:r>
            <a:r>
              <a:rPr lang="en-US" altLang="ko-KR" dirty="0"/>
              <a:t>Host</a:t>
            </a:r>
            <a:r>
              <a:rPr lang="ko-KR" altLang="en-US" dirty="0"/>
              <a:t>와 </a:t>
            </a:r>
            <a:r>
              <a:rPr lang="en-US" altLang="ko-KR" dirty="0"/>
              <a:t>Kernel</a:t>
            </a:r>
            <a:r>
              <a:rPr lang="ko-KR" altLang="en-US" dirty="0"/>
              <a:t>은 </a:t>
            </a:r>
            <a:r>
              <a:rPr lang="en-US" altLang="ko-KR" dirty="0"/>
              <a:t>PCIe </a:t>
            </a:r>
            <a:r>
              <a:rPr lang="ko-KR" altLang="en-US" dirty="0"/>
              <a:t>로 통신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C79191-7A59-53FA-8A2E-B8230C13E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9" y="1825625"/>
            <a:ext cx="9002381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3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A2441-FEEF-0DD6-19E5-773CDCD7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Vitis AI Development Environment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DC1666-E89A-DB46-8D37-280A392BF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38" y="1505779"/>
            <a:ext cx="10368516" cy="442789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A422CB9-5013-E988-62E0-1D716C13CE8E}"/>
              </a:ext>
            </a:extLst>
          </p:cNvPr>
          <p:cNvSpPr/>
          <p:nvPr/>
        </p:nvSpPr>
        <p:spPr>
          <a:xfrm>
            <a:off x="763438" y="1690688"/>
            <a:ext cx="306564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800" b="0" cap="none" spc="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구성 환경</a:t>
            </a:r>
            <a:endParaRPr lang="en-US" altLang="ko-KR" sz="4800" b="0" cap="none" spc="0" dirty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555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ED81B-6926-4221-9504-231E156F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95" y="18255"/>
            <a:ext cx="11442405" cy="1325563"/>
          </a:xfrm>
        </p:spPr>
        <p:txBody>
          <a:bodyPr/>
          <a:lstStyle/>
          <a:p>
            <a:r>
              <a:rPr lang="en-US" altLang="ko-KR" dirty="0"/>
              <a:t>Vitis AI Development Environment Features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8D5014-C715-40DF-4CAF-F12FE5EEF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33" y="1343818"/>
            <a:ext cx="10550972" cy="534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6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6AB9E-13AB-A30C-8455-4B317BB3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 and Deploy AI to ALL Platforms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98075C-492A-F936-5BA5-34BACE5DE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642" y="1690688"/>
            <a:ext cx="8564170" cy="501084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0993042-64F1-11FB-051C-9EEF5A84DF8F}"/>
              </a:ext>
            </a:extLst>
          </p:cNvPr>
          <p:cNvSpPr/>
          <p:nvPr/>
        </p:nvSpPr>
        <p:spPr>
          <a:xfrm>
            <a:off x="3000652" y="5557421"/>
            <a:ext cx="1189608" cy="10653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83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560</Words>
  <Application>Microsoft Office PowerPoint</Application>
  <PresentationFormat>와이드스크린</PresentationFormat>
  <Paragraphs>78</Paragraphs>
  <Slides>20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Xilinx Vitis AI</vt:lpstr>
      <vt:lpstr>Objectives</vt:lpstr>
      <vt:lpstr>Trends</vt:lpstr>
      <vt:lpstr>AI Evolves Rapidly – Adapt to Workloads</vt:lpstr>
      <vt:lpstr>AI Evolves Rapidly – Adapt to Workloads</vt:lpstr>
      <vt:lpstr>Vitis AI Development Environment</vt:lpstr>
      <vt:lpstr>Vitis AI Development Environment</vt:lpstr>
      <vt:lpstr>Vitis AI Development Environment Features</vt:lpstr>
      <vt:lpstr>Build and Deploy AI to ALL Platforms</vt:lpstr>
      <vt:lpstr>Build and Deploy AI to ALL Platforms</vt:lpstr>
      <vt:lpstr>From Model to Implementation in Minutes</vt:lpstr>
      <vt:lpstr>From Model to Implementation in Minutes</vt:lpstr>
      <vt:lpstr>Vitis AI Development Kit – Tool Flow</vt:lpstr>
      <vt:lpstr>Vitis AI Development Environment Flow</vt:lpstr>
      <vt:lpstr>Vitis AI Development Environment Flow</vt:lpstr>
      <vt:lpstr>Vitis AI Development Environment Flow</vt:lpstr>
      <vt:lpstr>Vitis AI Development Environment Flow</vt:lpstr>
      <vt:lpstr>Getting Started</vt:lpstr>
      <vt:lpstr>Getting Started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한율 민</dc:creator>
  <cp:lastModifiedBy>한율 민</cp:lastModifiedBy>
  <cp:revision>1</cp:revision>
  <dcterms:created xsi:type="dcterms:W3CDTF">2024-06-20T02:19:56Z</dcterms:created>
  <dcterms:modified xsi:type="dcterms:W3CDTF">2024-06-20T06:17:48Z</dcterms:modified>
</cp:coreProperties>
</file>