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6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685800" y="12192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Flowchart: Connector 4"/>
          <p:cNvSpPr/>
          <p:nvPr/>
        </p:nvSpPr>
        <p:spPr>
          <a:xfrm>
            <a:off x="325800" y="42186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2514600" y="4953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Flowchart: Connector 6"/>
          <p:cNvSpPr/>
          <p:nvPr/>
        </p:nvSpPr>
        <p:spPr>
          <a:xfrm>
            <a:off x="5943600" y="40386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7010400" y="1344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3938100" y="2097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6"/>
            <a:endCxn id="9" idx="2"/>
          </p:cNvCxnSpPr>
          <p:nvPr/>
        </p:nvCxnSpPr>
        <p:spPr>
          <a:xfrm>
            <a:off x="1045800" y="1399200"/>
            <a:ext cx="2892300" cy="87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1394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9" idx="7"/>
            <a:endCxn id="8" idx="2"/>
          </p:cNvCxnSpPr>
          <p:nvPr/>
        </p:nvCxnSpPr>
        <p:spPr>
          <a:xfrm flipV="1">
            <a:off x="4245379" y="1524000"/>
            <a:ext cx="2765021" cy="62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9333" y="1333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9" name="Straight Connector 18"/>
          <p:cNvCxnSpPr>
            <a:stCxn id="9" idx="2"/>
            <a:endCxn id="5" idx="7"/>
          </p:cNvCxnSpPr>
          <p:nvPr/>
        </p:nvCxnSpPr>
        <p:spPr>
          <a:xfrm flipH="1">
            <a:off x="633079" y="2277291"/>
            <a:ext cx="3305021" cy="19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9310" y="276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4" name="Straight Connector 23"/>
          <p:cNvCxnSpPr>
            <a:stCxn id="8" idx="4"/>
            <a:endCxn id="7" idx="0"/>
          </p:cNvCxnSpPr>
          <p:nvPr/>
        </p:nvCxnSpPr>
        <p:spPr>
          <a:xfrm flipH="1">
            <a:off x="6123600" y="1704000"/>
            <a:ext cx="1066800" cy="23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51836" y="2631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7191912">
            <a:off x="2324532" y="16394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4747108">
            <a:off x="5293639" y="16886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4210516">
            <a:off x="2125310" y="30387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1893485">
            <a:off x="6450052" y="26866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cxnSp>
        <p:nvCxnSpPr>
          <p:cNvPr id="31" name="Straight Connector 30"/>
          <p:cNvCxnSpPr>
            <a:stCxn id="5" idx="0"/>
            <a:endCxn id="4" idx="4"/>
          </p:cNvCxnSpPr>
          <p:nvPr/>
        </p:nvCxnSpPr>
        <p:spPr>
          <a:xfrm flipV="1">
            <a:off x="505800" y="1579200"/>
            <a:ext cx="360000" cy="263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82983">
            <a:off x="534092" y="25149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4957" y="250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5" name="Straight Connector 34"/>
          <p:cNvCxnSpPr>
            <a:stCxn id="8" idx="4"/>
            <a:endCxn id="5" idx="6"/>
          </p:cNvCxnSpPr>
          <p:nvPr/>
        </p:nvCxnSpPr>
        <p:spPr>
          <a:xfrm flipH="1">
            <a:off x="685800" y="1704000"/>
            <a:ext cx="6504600" cy="2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4850991">
            <a:off x="4205811" y="2661460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67331" y="305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685800" y="4398600"/>
            <a:ext cx="1828800" cy="73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6901854">
            <a:off x="1393251" y="4581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04240" y="439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 rot="12007706">
            <a:off x="401506" y="4437868"/>
            <a:ext cx="2391325" cy="899643"/>
          </a:xfrm>
          <a:prstGeom prst="arc">
            <a:avLst>
              <a:gd name="adj1" fmla="val 10699860"/>
              <a:gd name="adj2" fmla="val 21563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7507029">
            <a:off x="1202605" y="51283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21304" y="5517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1" name="Straight Connector 50"/>
          <p:cNvCxnSpPr>
            <a:stCxn id="7" idx="2"/>
            <a:endCxn id="4" idx="5"/>
          </p:cNvCxnSpPr>
          <p:nvPr/>
        </p:nvCxnSpPr>
        <p:spPr>
          <a:xfrm flipH="1" flipV="1">
            <a:off x="993079" y="1526479"/>
            <a:ext cx="4950521" cy="269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569006">
            <a:off x="3261391" y="26858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79261" y="2503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5" name="Straight Connector 54"/>
          <p:cNvCxnSpPr>
            <a:stCxn id="7" idx="2"/>
            <a:endCxn id="6" idx="6"/>
          </p:cNvCxnSpPr>
          <p:nvPr/>
        </p:nvCxnSpPr>
        <p:spPr>
          <a:xfrm flipH="1">
            <a:off x="2874600" y="4218600"/>
            <a:ext cx="3069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49658" y="414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5194913">
            <a:off x="4082806" y="4501946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94223" y="685800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</a:t>
            </a:r>
            <a:r>
              <a:rPr lang="en-US" dirty="0" smtClean="0">
                <a:sym typeface="Wingdings" pitchFamily="2" charset="2"/>
              </a:rPr>
              <a:t>4: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685800" y="1219200"/>
            <a:ext cx="360000" cy="36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Flowchart: Connector 4"/>
          <p:cNvSpPr/>
          <p:nvPr/>
        </p:nvSpPr>
        <p:spPr>
          <a:xfrm>
            <a:off x="325800" y="4218600"/>
            <a:ext cx="360000" cy="36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2514600" y="4953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Flowchart: Connector 6"/>
          <p:cNvSpPr/>
          <p:nvPr/>
        </p:nvSpPr>
        <p:spPr>
          <a:xfrm>
            <a:off x="5943600" y="40386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7010400" y="1344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3938100" y="2097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6"/>
            <a:endCxn id="9" idx="2"/>
          </p:cNvCxnSpPr>
          <p:nvPr/>
        </p:nvCxnSpPr>
        <p:spPr>
          <a:xfrm>
            <a:off x="1045800" y="1399200"/>
            <a:ext cx="2892300" cy="87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1394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>
            <a:stCxn id="9" idx="7"/>
            <a:endCxn id="8" idx="2"/>
          </p:cNvCxnSpPr>
          <p:nvPr/>
        </p:nvCxnSpPr>
        <p:spPr>
          <a:xfrm flipV="1">
            <a:off x="4245379" y="1524000"/>
            <a:ext cx="2765021" cy="62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9333" y="1333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9" name="Straight Connector 18"/>
          <p:cNvCxnSpPr>
            <a:stCxn id="9" idx="2"/>
            <a:endCxn id="5" idx="7"/>
          </p:cNvCxnSpPr>
          <p:nvPr/>
        </p:nvCxnSpPr>
        <p:spPr>
          <a:xfrm flipH="1">
            <a:off x="633079" y="2277291"/>
            <a:ext cx="3305021" cy="19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9310" y="276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4" name="Straight Connector 23"/>
          <p:cNvCxnSpPr>
            <a:stCxn id="8" idx="4"/>
            <a:endCxn id="7" idx="0"/>
          </p:cNvCxnSpPr>
          <p:nvPr/>
        </p:nvCxnSpPr>
        <p:spPr>
          <a:xfrm flipH="1">
            <a:off x="6123600" y="1704000"/>
            <a:ext cx="1066800" cy="23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51836" y="2631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7191912">
            <a:off x="2324532" y="16394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4747108">
            <a:off x="5293639" y="16886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4210516">
            <a:off x="2125310" y="30387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1893485">
            <a:off x="6450052" y="26866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cxnSp>
        <p:nvCxnSpPr>
          <p:cNvPr id="31" name="Straight Connector 30"/>
          <p:cNvCxnSpPr>
            <a:stCxn id="5" idx="0"/>
            <a:endCxn id="4" idx="4"/>
          </p:cNvCxnSpPr>
          <p:nvPr/>
        </p:nvCxnSpPr>
        <p:spPr>
          <a:xfrm flipV="1">
            <a:off x="505800" y="1579200"/>
            <a:ext cx="360000" cy="263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82983">
            <a:off x="534092" y="25149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4957" y="250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5" name="Straight Connector 34"/>
          <p:cNvCxnSpPr>
            <a:stCxn id="8" idx="4"/>
            <a:endCxn id="5" idx="6"/>
          </p:cNvCxnSpPr>
          <p:nvPr/>
        </p:nvCxnSpPr>
        <p:spPr>
          <a:xfrm flipH="1">
            <a:off x="685800" y="1704000"/>
            <a:ext cx="6504600" cy="2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4850991">
            <a:off x="4205811" y="2661460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67331" y="305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685800" y="4398600"/>
            <a:ext cx="1828800" cy="73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6901854">
            <a:off x="1393251" y="4581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04240" y="439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 rot="12007706">
            <a:off x="401506" y="4437868"/>
            <a:ext cx="2391325" cy="899643"/>
          </a:xfrm>
          <a:prstGeom prst="arc">
            <a:avLst>
              <a:gd name="adj1" fmla="val 10699860"/>
              <a:gd name="adj2" fmla="val 21563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7507029">
            <a:off x="1202605" y="51283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21304" y="5517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1" name="Straight Connector 50"/>
          <p:cNvCxnSpPr>
            <a:stCxn id="7" idx="2"/>
            <a:endCxn id="4" idx="5"/>
          </p:cNvCxnSpPr>
          <p:nvPr/>
        </p:nvCxnSpPr>
        <p:spPr>
          <a:xfrm flipH="1" flipV="1">
            <a:off x="993079" y="1526479"/>
            <a:ext cx="4950521" cy="269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569006">
            <a:off x="3261391" y="26858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79261" y="2503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5" name="Straight Connector 54"/>
          <p:cNvCxnSpPr>
            <a:stCxn id="7" idx="2"/>
            <a:endCxn id="6" idx="6"/>
          </p:cNvCxnSpPr>
          <p:nvPr/>
        </p:nvCxnSpPr>
        <p:spPr>
          <a:xfrm flipH="1">
            <a:off x="2874600" y="4218600"/>
            <a:ext cx="3069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49658" y="414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5194913">
            <a:off x="4082806" y="4501946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94223" y="685800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</a:t>
            </a:r>
            <a:r>
              <a:rPr lang="en-US" dirty="0" smtClean="0">
                <a:sym typeface="Wingdings" pitchFamily="2" charset="2"/>
              </a:rPr>
              <a:t>4: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9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685800" y="1219200"/>
            <a:ext cx="360000" cy="36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Flowchart: Connector 4"/>
          <p:cNvSpPr/>
          <p:nvPr/>
        </p:nvSpPr>
        <p:spPr>
          <a:xfrm>
            <a:off x="325800" y="4218600"/>
            <a:ext cx="360000" cy="36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2514600" y="4953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Flowchart: Connector 6"/>
          <p:cNvSpPr/>
          <p:nvPr/>
        </p:nvSpPr>
        <p:spPr>
          <a:xfrm>
            <a:off x="5943600" y="40386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7010400" y="1344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3938100" y="2097291"/>
            <a:ext cx="360000" cy="3600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6"/>
            <a:endCxn id="9" idx="2"/>
          </p:cNvCxnSpPr>
          <p:nvPr/>
        </p:nvCxnSpPr>
        <p:spPr>
          <a:xfrm>
            <a:off x="1045800" y="1399200"/>
            <a:ext cx="2892300" cy="87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1394534"/>
            <a:ext cx="3016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1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6" name="Straight Connector 15"/>
          <p:cNvCxnSpPr>
            <a:stCxn id="9" idx="7"/>
            <a:endCxn id="8" idx="2"/>
          </p:cNvCxnSpPr>
          <p:nvPr/>
        </p:nvCxnSpPr>
        <p:spPr>
          <a:xfrm flipV="1">
            <a:off x="4245379" y="1524000"/>
            <a:ext cx="2765021" cy="62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9333" y="1333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9" name="Straight Connector 18"/>
          <p:cNvCxnSpPr>
            <a:stCxn id="9" idx="2"/>
            <a:endCxn id="5" idx="7"/>
          </p:cNvCxnSpPr>
          <p:nvPr/>
        </p:nvCxnSpPr>
        <p:spPr>
          <a:xfrm flipH="1">
            <a:off x="633079" y="2277291"/>
            <a:ext cx="3305021" cy="19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9310" y="276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4" name="Straight Connector 23"/>
          <p:cNvCxnSpPr>
            <a:stCxn id="8" idx="4"/>
            <a:endCxn id="7" idx="0"/>
          </p:cNvCxnSpPr>
          <p:nvPr/>
        </p:nvCxnSpPr>
        <p:spPr>
          <a:xfrm flipH="1">
            <a:off x="6123600" y="1704000"/>
            <a:ext cx="1066800" cy="23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51836" y="2631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7191912">
            <a:off x="2324532" y="16394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4747108">
            <a:off x="5293639" y="16886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4210516">
            <a:off x="2125310" y="30387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1893485">
            <a:off x="6450052" y="26866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cxnSp>
        <p:nvCxnSpPr>
          <p:cNvPr id="31" name="Straight Connector 30"/>
          <p:cNvCxnSpPr>
            <a:stCxn id="5" idx="0"/>
            <a:endCxn id="4" idx="4"/>
          </p:cNvCxnSpPr>
          <p:nvPr/>
        </p:nvCxnSpPr>
        <p:spPr>
          <a:xfrm flipV="1">
            <a:off x="505800" y="1579200"/>
            <a:ext cx="360000" cy="263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82983">
            <a:off x="534092" y="25149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4957" y="250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5" name="Straight Connector 34"/>
          <p:cNvCxnSpPr>
            <a:stCxn id="8" idx="4"/>
            <a:endCxn id="5" idx="6"/>
          </p:cNvCxnSpPr>
          <p:nvPr/>
        </p:nvCxnSpPr>
        <p:spPr>
          <a:xfrm flipH="1">
            <a:off x="685800" y="1704000"/>
            <a:ext cx="6504600" cy="2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4850991">
            <a:off x="4205811" y="2661460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67331" y="305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685800" y="4398600"/>
            <a:ext cx="1828800" cy="73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6901854">
            <a:off x="1393251" y="4581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04240" y="439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 rot="12007706">
            <a:off x="401506" y="4437868"/>
            <a:ext cx="2391325" cy="899643"/>
          </a:xfrm>
          <a:prstGeom prst="arc">
            <a:avLst>
              <a:gd name="adj1" fmla="val 10699860"/>
              <a:gd name="adj2" fmla="val 21563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7507029">
            <a:off x="1202605" y="51283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21304" y="5517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1" name="Straight Connector 50"/>
          <p:cNvCxnSpPr>
            <a:stCxn id="7" idx="2"/>
            <a:endCxn id="4" idx="5"/>
          </p:cNvCxnSpPr>
          <p:nvPr/>
        </p:nvCxnSpPr>
        <p:spPr>
          <a:xfrm flipH="1" flipV="1">
            <a:off x="993079" y="1526479"/>
            <a:ext cx="4950521" cy="269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569006">
            <a:off x="3261391" y="26858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79261" y="2503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5" name="Straight Connector 54"/>
          <p:cNvCxnSpPr>
            <a:stCxn id="7" idx="2"/>
            <a:endCxn id="6" idx="6"/>
          </p:cNvCxnSpPr>
          <p:nvPr/>
        </p:nvCxnSpPr>
        <p:spPr>
          <a:xfrm flipH="1">
            <a:off x="2874600" y="4218600"/>
            <a:ext cx="3069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49658" y="414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5194913">
            <a:off x="4082806" y="4501946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94223" y="685800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</a:t>
            </a:r>
            <a:r>
              <a:rPr lang="en-US" dirty="0" smtClean="0">
                <a:sym typeface="Wingdings" pitchFamily="2" charset="2"/>
              </a:rPr>
              <a:t>4: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4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685800" y="1219200"/>
            <a:ext cx="360000" cy="36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Flowchart: Connector 4"/>
          <p:cNvSpPr/>
          <p:nvPr/>
        </p:nvSpPr>
        <p:spPr>
          <a:xfrm>
            <a:off x="325800" y="4218600"/>
            <a:ext cx="360000" cy="360000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2514600" y="4953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Flowchart: Connector 6"/>
          <p:cNvSpPr/>
          <p:nvPr/>
        </p:nvSpPr>
        <p:spPr>
          <a:xfrm>
            <a:off x="5943600" y="40386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7010400" y="134400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3938100" y="2097291"/>
            <a:ext cx="360000" cy="3600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6"/>
            <a:endCxn id="9" idx="2"/>
          </p:cNvCxnSpPr>
          <p:nvPr/>
        </p:nvCxnSpPr>
        <p:spPr>
          <a:xfrm>
            <a:off x="1045800" y="1399200"/>
            <a:ext cx="2892300" cy="87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1394534"/>
            <a:ext cx="30168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1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6" name="Straight Connector 15"/>
          <p:cNvCxnSpPr>
            <a:stCxn id="9" idx="7"/>
            <a:endCxn id="8" idx="2"/>
          </p:cNvCxnSpPr>
          <p:nvPr/>
        </p:nvCxnSpPr>
        <p:spPr>
          <a:xfrm flipV="1">
            <a:off x="4245379" y="1524000"/>
            <a:ext cx="2765021" cy="62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9333" y="1333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9" name="Straight Connector 18"/>
          <p:cNvCxnSpPr>
            <a:stCxn id="9" idx="2"/>
            <a:endCxn id="5" idx="7"/>
          </p:cNvCxnSpPr>
          <p:nvPr/>
        </p:nvCxnSpPr>
        <p:spPr>
          <a:xfrm flipH="1">
            <a:off x="633079" y="2277291"/>
            <a:ext cx="3305021" cy="199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9310" y="2764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2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24" name="Straight Connector 23"/>
          <p:cNvCxnSpPr>
            <a:stCxn id="8" idx="4"/>
            <a:endCxn id="7" idx="0"/>
          </p:cNvCxnSpPr>
          <p:nvPr/>
        </p:nvCxnSpPr>
        <p:spPr>
          <a:xfrm flipH="1">
            <a:off x="6123600" y="1704000"/>
            <a:ext cx="1066800" cy="23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51836" y="2631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7191912">
            <a:off x="2324532" y="16394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4747108">
            <a:off x="5293639" y="16886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4210516">
            <a:off x="2125310" y="30387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1893485">
            <a:off x="6450052" y="26866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cxnSp>
        <p:nvCxnSpPr>
          <p:cNvPr id="31" name="Straight Connector 30"/>
          <p:cNvCxnSpPr>
            <a:stCxn id="5" idx="0"/>
            <a:endCxn id="4" idx="4"/>
          </p:cNvCxnSpPr>
          <p:nvPr/>
        </p:nvCxnSpPr>
        <p:spPr>
          <a:xfrm flipV="1">
            <a:off x="505800" y="1579200"/>
            <a:ext cx="360000" cy="263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82983">
            <a:off x="534092" y="25149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4957" y="250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5" name="Straight Connector 34"/>
          <p:cNvCxnSpPr>
            <a:stCxn id="8" idx="4"/>
            <a:endCxn id="5" idx="6"/>
          </p:cNvCxnSpPr>
          <p:nvPr/>
        </p:nvCxnSpPr>
        <p:spPr>
          <a:xfrm flipH="1">
            <a:off x="685800" y="1704000"/>
            <a:ext cx="6504600" cy="2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4850991">
            <a:off x="4205811" y="2661460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67331" y="305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>
            <a:stCxn id="5" idx="6"/>
            <a:endCxn id="6" idx="2"/>
          </p:cNvCxnSpPr>
          <p:nvPr/>
        </p:nvCxnSpPr>
        <p:spPr>
          <a:xfrm>
            <a:off x="685800" y="4398600"/>
            <a:ext cx="1828800" cy="73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6901854">
            <a:off x="1393251" y="4581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04240" y="439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 rot="12007706">
            <a:off x="401506" y="4437868"/>
            <a:ext cx="2391325" cy="899643"/>
          </a:xfrm>
          <a:prstGeom prst="arc">
            <a:avLst>
              <a:gd name="adj1" fmla="val 10699860"/>
              <a:gd name="adj2" fmla="val 21563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7507029">
            <a:off x="1202605" y="512833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21304" y="5517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1" name="Straight Connector 50"/>
          <p:cNvCxnSpPr>
            <a:stCxn id="7" idx="2"/>
            <a:endCxn id="4" idx="5"/>
          </p:cNvCxnSpPr>
          <p:nvPr/>
        </p:nvCxnSpPr>
        <p:spPr>
          <a:xfrm flipH="1" flipV="1">
            <a:off x="993079" y="1526479"/>
            <a:ext cx="4950521" cy="269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569006">
            <a:off x="3261391" y="26858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79261" y="2503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5" name="Straight Connector 54"/>
          <p:cNvCxnSpPr>
            <a:stCxn id="7" idx="2"/>
            <a:endCxn id="6" idx="6"/>
          </p:cNvCxnSpPr>
          <p:nvPr/>
        </p:nvCxnSpPr>
        <p:spPr>
          <a:xfrm flipH="1">
            <a:off x="2874600" y="4218600"/>
            <a:ext cx="3069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49658" y="414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5194913">
            <a:off x="4082806" y="4501946"/>
            <a:ext cx="4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▲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94223" y="685800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</a:t>
            </a:r>
            <a:r>
              <a:rPr lang="en-US" dirty="0" smtClean="0">
                <a:sym typeface="Wingdings" pitchFamily="2" charset="2"/>
              </a:rPr>
              <a:t>4: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</Words>
  <Application>Microsoft Office PowerPoint</Application>
  <PresentationFormat>On-screen Show (4:3)</PresentationFormat>
  <Paragraphs>108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Nguyen</dc:creator>
  <cp:lastModifiedBy>PH Laptop</cp:lastModifiedBy>
  <cp:revision>2</cp:revision>
  <dcterms:created xsi:type="dcterms:W3CDTF">2006-08-16T00:00:00Z</dcterms:created>
  <dcterms:modified xsi:type="dcterms:W3CDTF">2022-01-12T07:50:32Z</dcterms:modified>
</cp:coreProperties>
</file>