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2FD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1452" y="828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4.png"/><Relationship Id="rId5" Type="http://schemas.microsoft.com/office/2017/06/relationships/model3d" Target="../media/model3d1.glb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2739390"/>
            <a:ext cx="9799320" cy="1378585"/>
          </a:xfrm>
        </p:spPr>
        <p:txBody>
          <a:bodyPr anchor="ctr" anchorCtr="0">
            <a:normAutofit/>
          </a:bodyPr>
          <a:lstStyle/>
          <a:p>
            <a:r>
              <a:rPr lang="zh-CN" altLang="zh-CN" b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物联网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852170" y="2706370"/>
            <a:ext cx="1048766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程序开发</a:t>
            </a:r>
            <a:r>
              <a:rPr lang="en-US" alt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基于</a:t>
            </a:r>
            <a:r>
              <a:rPr lang="en-US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Platform IO </a:t>
            </a:r>
            <a:r>
              <a:rPr 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框架下的</a:t>
            </a:r>
            <a:r>
              <a:rPr lang="en-US" alt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en-US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Arduino </a:t>
            </a:r>
            <a:r>
              <a:rPr 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架构</a:t>
            </a:r>
          </a:p>
          <a:p>
            <a:pPr indent="0" algn="ctr"/>
            <a:endParaRPr lang="zh-CN" sz="4400" b="0">
              <a:solidFill>
                <a:schemeClr val="tx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ctr"/>
            <a:r>
              <a:rPr lang="zh-CN" sz="4400" b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使用C++ 和 C 语言进行编写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 descr="Snipaste_2022-06-10_11-43-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13945" cy="6858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0235" y="1148715"/>
            <a:ext cx="10971530" cy="898525"/>
          </a:xfrm>
        </p:spPr>
        <p:txBody>
          <a:bodyPr/>
          <a:lstStyle/>
          <a:p>
            <a:r>
              <a:rPr lang="zh-CN" altLang="en-US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GUI库用到了 </a:t>
            </a:r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LVGL</a:t>
            </a:r>
            <a:r>
              <a:rPr lang="en-US" altLang="zh-CN" sz="40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轻量级和通用图形库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 descr="G:\ECube\Instructions\图片1.png图片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38570" y="2843213"/>
            <a:ext cx="5142230" cy="3686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09980" y="2483485"/>
            <a:ext cx="522795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chemeClr val="accent6">
                    <a:lumMod val="75000"/>
                  </a:schemeClr>
                </a:solidFill>
              </a:rPr>
              <a:t>Light and Versatile</a:t>
            </a:r>
            <a:endParaRPr lang="zh-CN" altLang="en-US" sz="4400"/>
          </a:p>
          <a:p>
            <a:r>
              <a:rPr lang="zh-CN" altLang="en-US" sz="4400"/>
              <a:t>Graphics Library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19129" r="6256" b="9208"/>
          <a:stretch>
            <a:fillRect/>
          </a:stretch>
        </p:blipFill>
        <p:spPr>
          <a:xfrm>
            <a:off x="6417310" y="1141095"/>
            <a:ext cx="5114290" cy="254444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9" t="10309" r="20738" b="6940"/>
          <a:stretch>
            <a:fillRect/>
          </a:stretch>
        </p:blipFill>
        <p:spPr>
          <a:xfrm>
            <a:off x="3956685" y="3652520"/>
            <a:ext cx="3620135" cy="3058160"/>
          </a:xfrm>
          <a:prstGeom prst="rect">
            <a:avLst/>
          </a:prstGeom>
          <a:ln>
            <a:noFill/>
          </a:ln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0" t="12989" r="16104" b="8497"/>
          <a:stretch>
            <a:fillRect/>
          </a:stretch>
        </p:blipFill>
        <p:spPr>
          <a:xfrm>
            <a:off x="1243965" y="1141095"/>
            <a:ext cx="2861945" cy="2082800"/>
          </a:xfrm>
          <a:prstGeom prst="rect">
            <a:avLst/>
          </a:prstGeom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/>
          <p:cNvSpPr txBox="1"/>
          <p:nvPr/>
        </p:nvSpPr>
        <p:spPr>
          <a:xfrm>
            <a:off x="5519420" y="1124585"/>
            <a:ext cx="61722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固件程序、控制器第一层</a:t>
            </a:r>
            <a:r>
              <a:rPr lang="en-US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</a:t>
            </a:r>
            <a:r>
              <a:rPr lang="zh-CN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板、外壳均为自行设计</a:t>
            </a:r>
            <a:endParaRPr lang="zh-CN" altLang="en-US" sz="3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" y="4049395"/>
            <a:ext cx="5816600" cy="2618105"/>
          </a:xfrm>
          <a:prstGeom prst="rect">
            <a:avLst/>
          </a:prstGeom>
        </p:spPr>
      </p:pic>
      <p:pic>
        <p:nvPicPr>
          <p:cNvPr id="6" name="图片 5" descr="3D_BOTT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70" y="3638550"/>
            <a:ext cx="5598160" cy="3063875"/>
          </a:xfrm>
          <a:prstGeom prst="rect">
            <a:avLst/>
          </a:prstGeom>
        </p:spPr>
      </p:pic>
      <p:pic>
        <p:nvPicPr>
          <p:cNvPr id="7" name="图片 6" descr="3D_TO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124585"/>
            <a:ext cx="4216400" cy="2594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E-Cube（物联网时钟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515"/>
            <a:ext cx="12192000" cy="4458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60425" y="2143760"/>
            <a:ext cx="10470515" cy="257048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lang="zh-CN" altLang="zh-CN" b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物联网 顾名思义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60425" y="2143760"/>
            <a:ext cx="10470515" cy="257048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lang="zh-CN" altLang="zh-CN" b="0" dirty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万物互联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confont-11265-5328302">
            <a:extLst>
              <a:ext uri="{FF2B5EF4-FFF2-40B4-BE49-F238E27FC236}">
                <a16:creationId xmlns:a16="http://schemas.microsoft.com/office/drawing/2014/main" id="{19051BB7-C214-4547-84F4-82A599324F56}"/>
              </a:ext>
            </a:extLst>
          </p:cNvPr>
          <p:cNvSpPr/>
          <p:nvPr/>
        </p:nvSpPr>
        <p:spPr>
          <a:xfrm>
            <a:off x="5791154" y="1669376"/>
            <a:ext cx="609685" cy="359143"/>
          </a:xfrm>
          <a:custGeom>
            <a:avLst/>
            <a:gdLst>
              <a:gd name="T0" fmla="*/ 4669 w 9332"/>
              <a:gd name="T1" fmla="*/ 5492 h 5497"/>
              <a:gd name="T2" fmla="*/ 4432 w 9332"/>
              <a:gd name="T3" fmla="*/ 5383 h 5497"/>
              <a:gd name="T4" fmla="*/ 131 w 9332"/>
              <a:gd name="T5" fmla="*/ 590 h 5497"/>
              <a:gd name="T6" fmla="*/ 141 w 9332"/>
              <a:gd name="T7" fmla="*/ 124 h 5497"/>
              <a:gd name="T8" fmla="*/ 605 w 9332"/>
              <a:gd name="T9" fmla="*/ 161 h 5497"/>
              <a:gd name="T10" fmla="*/ 4669 w 9332"/>
              <a:gd name="T11" fmla="*/ 4692 h 5497"/>
              <a:gd name="T12" fmla="*/ 8752 w 9332"/>
              <a:gd name="T13" fmla="*/ 154 h 5497"/>
              <a:gd name="T14" fmla="*/ 9191 w 9332"/>
              <a:gd name="T15" fmla="*/ 146 h 5497"/>
              <a:gd name="T16" fmla="*/ 9226 w 9332"/>
              <a:gd name="T17" fmla="*/ 583 h 5497"/>
              <a:gd name="T18" fmla="*/ 4925 w 9332"/>
              <a:gd name="T19" fmla="*/ 5390 h 5497"/>
              <a:gd name="T20" fmla="*/ 4669 w 9332"/>
              <a:gd name="T21" fmla="*/ 5492 h 5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32" h="5497">
                <a:moveTo>
                  <a:pt x="4669" y="5492"/>
                </a:moveTo>
                <a:cubicBezTo>
                  <a:pt x="4578" y="5490"/>
                  <a:pt x="4493" y="5451"/>
                  <a:pt x="4432" y="5383"/>
                </a:cubicBezTo>
                <a:lnTo>
                  <a:pt x="131" y="590"/>
                </a:lnTo>
                <a:cubicBezTo>
                  <a:pt x="0" y="461"/>
                  <a:pt x="4" y="248"/>
                  <a:pt x="141" y="124"/>
                </a:cubicBezTo>
                <a:cubicBezTo>
                  <a:pt x="277" y="0"/>
                  <a:pt x="490" y="17"/>
                  <a:pt x="605" y="161"/>
                </a:cubicBezTo>
                <a:lnTo>
                  <a:pt x="4669" y="4692"/>
                </a:lnTo>
                <a:lnTo>
                  <a:pt x="8752" y="154"/>
                </a:lnTo>
                <a:cubicBezTo>
                  <a:pt x="8873" y="36"/>
                  <a:pt x="9066" y="32"/>
                  <a:pt x="9191" y="146"/>
                </a:cubicBezTo>
                <a:cubicBezTo>
                  <a:pt x="9317" y="259"/>
                  <a:pt x="9332" y="451"/>
                  <a:pt x="9226" y="583"/>
                </a:cubicBezTo>
                <a:lnTo>
                  <a:pt x="4925" y="5390"/>
                </a:lnTo>
                <a:cubicBezTo>
                  <a:pt x="4859" y="5460"/>
                  <a:pt x="4765" y="5497"/>
                  <a:pt x="4669" y="5492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5710" y="2335092"/>
            <a:ext cx="9680575" cy="2390140"/>
          </a:xfrm>
        </p:spPr>
        <p:txBody>
          <a:bodyPr anchor="ctr" anchorCtr="0">
            <a:normAutofit/>
          </a:bodyPr>
          <a:lstStyle/>
          <a:p>
            <a:r>
              <a:rPr lang="zh-CN" altLang="en-US" sz="4400" b="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可获取当前的 </a:t>
            </a:r>
            <a:r>
              <a:rPr lang="zh-CN" altLang="en-US" sz="440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疫情数据</a:t>
            </a:r>
            <a:r>
              <a:rPr lang="zh-CN" altLang="en-US" sz="4400" b="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</a:t>
            </a:r>
            <a:r>
              <a:rPr lang="zh-CN" altLang="en-US" sz="440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时间</a:t>
            </a:r>
            <a:br>
              <a:rPr lang="zh-CN" altLang="en-US" sz="440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</a:br>
            <a:r>
              <a:rPr lang="zh-CN" altLang="en-US" sz="4400" b="0" dirty="0">
                <a:solidFill>
                  <a:schemeClr val="bg1">
                    <a:alpha val="0"/>
                  </a:schemeClr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等外界信息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A4BB3-181E-495A-A1FD-054734C55A69}"/>
              </a:ext>
            </a:extLst>
          </p:cNvPr>
          <p:cNvSpPr txBox="1"/>
          <p:nvPr/>
        </p:nvSpPr>
        <p:spPr>
          <a:xfrm>
            <a:off x="2462783" y="1253878"/>
            <a:ext cx="7266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charset="-122"/>
              </a:rPr>
              <a:t>通过连接 物联网</a:t>
            </a:r>
            <a:endParaRPr lang="zh-CN" altLang="en-US" sz="48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927A84A-2C25-4C1A-909C-19776449302E}"/>
              </a:ext>
            </a:extLst>
          </p:cNvPr>
          <p:cNvSpPr/>
          <p:nvPr/>
        </p:nvSpPr>
        <p:spPr>
          <a:xfrm>
            <a:off x="876294" y="3734873"/>
            <a:ext cx="10439404" cy="1869249"/>
          </a:xfrm>
          <a:prstGeom prst="roundRect">
            <a:avLst/>
          </a:prstGeom>
          <a:ln w="25400">
            <a:solidFill>
              <a:schemeClr val="bg1">
                <a:alpha val="56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455215"/>
                      <a:gd name="connsiteY0" fmla="*/ 311548 h 1869249"/>
                      <a:gd name="connsiteX1" fmla="*/ 311548 w 9455215"/>
                      <a:gd name="connsiteY1" fmla="*/ 0 h 1869249"/>
                      <a:gd name="connsiteX2" fmla="*/ 814299 w 9455215"/>
                      <a:gd name="connsiteY2" fmla="*/ 0 h 1869249"/>
                      <a:gd name="connsiteX3" fmla="*/ 1405372 w 9455215"/>
                      <a:gd name="connsiteY3" fmla="*/ 0 h 1869249"/>
                      <a:gd name="connsiteX4" fmla="*/ 2084766 w 9455215"/>
                      <a:gd name="connsiteY4" fmla="*/ 0 h 1869249"/>
                      <a:gd name="connsiteX5" fmla="*/ 2587517 w 9455215"/>
                      <a:gd name="connsiteY5" fmla="*/ 0 h 1869249"/>
                      <a:gd name="connsiteX6" fmla="*/ 3443553 w 9455215"/>
                      <a:gd name="connsiteY6" fmla="*/ 0 h 1869249"/>
                      <a:gd name="connsiteX7" fmla="*/ 4122947 w 9455215"/>
                      <a:gd name="connsiteY7" fmla="*/ 0 h 1869249"/>
                      <a:gd name="connsiteX8" fmla="*/ 4978983 w 9455215"/>
                      <a:gd name="connsiteY8" fmla="*/ 0 h 1869249"/>
                      <a:gd name="connsiteX9" fmla="*/ 5746698 w 9455215"/>
                      <a:gd name="connsiteY9" fmla="*/ 0 h 1869249"/>
                      <a:gd name="connsiteX10" fmla="*/ 6337771 w 9455215"/>
                      <a:gd name="connsiteY10" fmla="*/ 0 h 1869249"/>
                      <a:gd name="connsiteX11" fmla="*/ 7105486 w 9455215"/>
                      <a:gd name="connsiteY11" fmla="*/ 0 h 1869249"/>
                      <a:gd name="connsiteX12" fmla="*/ 7608237 w 9455215"/>
                      <a:gd name="connsiteY12" fmla="*/ 0 h 1869249"/>
                      <a:gd name="connsiteX13" fmla="*/ 8287631 w 9455215"/>
                      <a:gd name="connsiteY13" fmla="*/ 0 h 1869249"/>
                      <a:gd name="connsiteX14" fmla="*/ 9143667 w 9455215"/>
                      <a:gd name="connsiteY14" fmla="*/ 0 h 1869249"/>
                      <a:gd name="connsiteX15" fmla="*/ 9455215 w 9455215"/>
                      <a:gd name="connsiteY15" fmla="*/ 311548 h 1869249"/>
                      <a:gd name="connsiteX16" fmla="*/ 9455215 w 9455215"/>
                      <a:gd name="connsiteY16" fmla="*/ 947086 h 1869249"/>
                      <a:gd name="connsiteX17" fmla="*/ 9455215 w 9455215"/>
                      <a:gd name="connsiteY17" fmla="*/ 1557701 h 1869249"/>
                      <a:gd name="connsiteX18" fmla="*/ 9143667 w 9455215"/>
                      <a:gd name="connsiteY18" fmla="*/ 1869249 h 1869249"/>
                      <a:gd name="connsiteX19" fmla="*/ 8464273 w 9455215"/>
                      <a:gd name="connsiteY19" fmla="*/ 1869249 h 1869249"/>
                      <a:gd name="connsiteX20" fmla="*/ 7608237 w 9455215"/>
                      <a:gd name="connsiteY20" fmla="*/ 1869249 h 1869249"/>
                      <a:gd name="connsiteX21" fmla="*/ 6840522 w 9455215"/>
                      <a:gd name="connsiteY21" fmla="*/ 1869249 h 1869249"/>
                      <a:gd name="connsiteX22" fmla="*/ 5984486 w 9455215"/>
                      <a:gd name="connsiteY22" fmla="*/ 1869249 h 1869249"/>
                      <a:gd name="connsiteX23" fmla="*/ 5216771 w 9455215"/>
                      <a:gd name="connsiteY23" fmla="*/ 1869249 h 1869249"/>
                      <a:gd name="connsiteX24" fmla="*/ 4714020 w 9455215"/>
                      <a:gd name="connsiteY24" fmla="*/ 1869249 h 1869249"/>
                      <a:gd name="connsiteX25" fmla="*/ 3946305 w 9455215"/>
                      <a:gd name="connsiteY25" fmla="*/ 1869249 h 1869249"/>
                      <a:gd name="connsiteX26" fmla="*/ 3355232 w 9455215"/>
                      <a:gd name="connsiteY26" fmla="*/ 1869249 h 1869249"/>
                      <a:gd name="connsiteX27" fmla="*/ 2852481 w 9455215"/>
                      <a:gd name="connsiteY27" fmla="*/ 1869249 h 1869249"/>
                      <a:gd name="connsiteX28" fmla="*/ 2438050 w 9455215"/>
                      <a:gd name="connsiteY28" fmla="*/ 1869249 h 1869249"/>
                      <a:gd name="connsiteX29" fmla="*/ 1935299 w 9455215"/>
                      <a:gd name="connsiteY29" fmla="*/ 1869249 h 1869249"/>
                      <a:gd name="connsiteX30" fmla="*/ 1432548 w 9455215"/>
                      <a:gd name="connsiteY30" fmla="*/ 1869249 h 1869249"/>
                      <a:gd name="connsiteX31" fmla="*/ 311548 w 9455215"/>
                      <a:gd name="connsiteY31" fmla="*/ 1869249 h 1869249"/>
                      <a:gd name="connsiteX32" fmla="*/ 0 w 9455215"/>
                      <a:gd name="connsiteY32" fmla="*/ 1557701 h 1869249"/>
                      <a:gd name="connsiteX33" fmla="*/ 0 w 9455215"/>
                      <a:gd name="connsiteY33" fmla="*/ 972009 h 1869249"/>
                      <a:gd name="connsiteX34" fmla="*/ 0 w 9455215"/>
                      <a:gd name="connsiteY34" fmla="*/ 311548 h 1869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455215" h="1869249" fill="none" extrusionOk="0">
                        <a:moveTo>
                          <a:pt x="0" y="311548"/>
                        </a:moveTo>
                        <a:cubicBezTo>
                          <a:pt x="36849" y="129732"/>
                          <a:pt x="138544" y="6518"/>
                          <a:pt x="311548" y="0"/>
                        </a:cubicBezTo>
                        <a:cubicBezTo>
                          <a:pt x="475925" y="21574"/>
                          <a:pt x="614374" y="-15217"/>
                          <a:pt x="814299" y="0"/>
                        </a:cubicBezTo>
                        <a:cubicBezTo>
                          <a:pt x="1014224" y="15217"/>
                          <a:pt x="1227064" y="1449"/>
                          <a:pt x="1405372" y="0"/>
                        </a:cubicBezTo>
                        <a:cubicBezTo>
                          <a:pt x="1583680" y="-1449"/>
                          <a:pt x="1901203" y="-22304"/>
                          <a:pt x="2084766" y="0"/>
                        </a:cubicBezTo>
                        <a:cubicBezTo>
                          <a:pt x="2268329" y="22304"/>
                          <a:pt x="2399625" y="21587"/>
                          <a:pt x="2587517" y="0"/>
                        </a:cubicBezTo>
                        <a:cubicBezTo>
                          <a:pt x="2775409" y="-21587"/>
                          <a:pt x="3142630" y="19600"/>
                          <a:pt x="3443553" y="0"/>
                        </a:cubicBezTo>
                        <a:cubicBezTo>
                          <a:pt x="3744476" y="-19600"/>
                          <a:pt x="3914761" y="230"/>
                          <a:pt x="4122947" y="0"/>
                        </a:cubicBezTo>
                        <a:cubicBezTo>
                          <a:pt x="4331133" y="-230"/>
                          <a:pt x="4740628" y="6426"/>
                          <a:pt x="4978983" y="0"/>
                        </a:cubicBezTo>
                        <a:cubicBezTo>
                          <a:pt x="5217338" y="-6426"/>
                          <a:pt x="5387964" y="-9407"/>
                          <a:pt x="5746698" y="0"/>
                        </a:cubicBezTo>
                        <a:cubicBezTo>
                          <a:pt x="6105432" y="9407"/>
                          <a:pt x="6150314" y="22329"/>
                          <a:pt x="6337771" y="0"/>
                        </a:cubicBezTo>
                        <a:cubicBezTo>
                          <a:pt x="6525228" y="-22329"/>
                          <a:pt x="6768575" y="-15570"/>
                          <a:pt x="7105486" y="0"/>
                        </a:cubicBezTo>
                        <a:cubicBezTo>
                          <a:pt x="7442398" y="15570"/>
                          <a:pt x="7386232" y="15122"/>
                          <a:pt x="7608237" y="0"/>
                        </a:cubicBezTo>
                        <a:cubicBezTo>
                          <a:pt x="7830242" y="-15122"/>
                          <a:pt x="8029160" y="28179"/>
                          <a:pt x="8287631" y="0"/>
                        </a:cubicBezTo>
                        <a:cubicBezTo>
                          <a:pt x="8546102" y="-28179"/>
                          <a:pt x="8827992" y="-18396"/>
                          <a:pt x="9143667" y="0"/>
                        </a:cubicBezTo>
                        <a:cubicBezTo>
                          <a:pt x="9338185" y="-34960"/>
                          <a:pt x="9480708" y="119424"/>
                          <a:pt x="9455215" y="311548"/>
                        </a:cubicBezTo>
                        <a:cubicBezTo>
                          <a:pt x="9440300" y="589230"/>
                          <a:pt x="9476157" y="781152"/>
                          <a:pt x="9455215" y="947086"/>
                        </a:cubicBezTo>
                        <a:cubicBezTo>
                          <a:pt x="9434273" y="1113020"/>
                          <a:pt x="9462364" y="1391076"/>
                          <a:pt x="9455215" y="1557701"/>
                        </a:cubicBezTo>
                        <a:cubicBezTo>
                          <a:pt x="9438199" y="1711531"/>
                          <a:pt x="9331242" y="1881740"/>
                          <a:pt x="9143667" y="1869249"/>
                        </a:cubicBezTo>
                        <a:cubicBezTo>
                          <a:pt x="8848202" y="1851462"/>
                          <a:pt x="8684180" y="1859898"/>
                          <a:pt x="8464273" y="1869249"/>
                        </a:cubicBezTo>
                        <a:cubicBezTo>
                          <a:pt x="8244366" y="1878600"/>
                          <a:pt x="7967968" y="1860094"/>
                          <a:pt x="7608237" y="1869249"/>
                        </a:cubicBezTo>
                        <a:cubicBezTo>
                          <a:pt x="7248506" y="1878404"/>
                          <a:pt x="7161457" y="1891138"/>
                          <a:pt x="6840522" y="1869249"/>
                        </a:cubicBezTo>
                        <a:cubicBezTo>
                          <a:pt x="6519587" y="1847360"/>
                          <a:pt x="6320083" y="1827089"/>
                          <a:pt x="5984486" y="1869249"/>
                        </a:cubicBezTo>
                        <a:cubicBezTo>
                          <a:pt x="5648889" y="1911409"/>
                          <a:pt x="5437508" y="1860896"/>
                          <a:pt x="5216771" y="1869249"/>
                        </a:cubicBezTo>
                        <a:cubicBezTo>
                          <a:pt x="4996035" y="1877602"/>
                          <a:pt x="4907986" y="1865565"/>
                          <a:pt x="4714020" y="1869249"/>
                        </a:cubicBezTo>
                        <a:cubicBezTo>
                          <a:pt x="4520054" y="1872933"/>
                          <a:pt x="4199517" y="1907151"/>
                          <a:pt x="3946305" y="1869249"/>
                        </a:cubicBezTo>
                        <a:cubicBezTo>
                          <a:pt x="3693094" y="1831347"/>
                          <a:pt x="3616056" y="1867617"/>
                          <a:pt x="3355232" y="1869249"/>
                        </a:cubicBezTo>
                        <a:cubicBezTo>
                          <a:pt x="3094408" y="1870881"/>
                          <a:pt x="2955810" y="1877752"/>
                          <a:pt x="2852481" y="1869249"/>
                        </a:cubicBezTo>
                        <a:cubicBezTo>
                          <a:pt x="2749152" y="1860746"/>
                          <a:pt x="2596110" y="1867364"/>
                          <a:pt x="2438050" y="1869249"/>
                        </a:cubicBezTo>
                        <a:cubicBezTo>
                          <a:pt x="2279990" y="1871134"/>
                          <a:pt x="2132174" y="1868115"/>
                          <a:pt x="1935299" y="1869249"/>
                        </a:cubicBezTo>
                        <a:cubicBezTo>
                          <a:pt x="1738424" y="1870383"/>
                          <a:pt x="1633854" y="1847863"/>
                          <a:pt x="1432548" y="1869249"/>
                        </a:cubicBezTo>
                        <a:cubicBezTo>
                          <a:pt x="1231242" y="1890635"/>
                          <a:pt x="565768" y="1914364"/>
                          <a:pt x="311548" y="1869249"/>
                        </a:cubicBezTo>
                        <a:cubicBezTo>
                          <a:pt x="130846" y="1855354"/>
                          <a:pt x="-5264" y="1729413"/>
                          <a:pt x="0" y="1557701"/>
                        </a:cubicBezTo>
                        <a:cubicBezTo>
                          <a:pt x="-9412" y="1338421"/>
                          <a:pt x="-17800" y="1117956"/>
                          <a:pt x="0" y="972009"/>
                        </a:cubicBezTo>
                        <a:cubicBezTo>
                          <a:pt x="17800" y="826062"/>
                          <a:pt x="-16810" y="516009"/>
                          <a:pt x="0" y="311548"/>
                        </a:cubicBezTo>
                        <a:close/>
                      </a:path>
                      <a:path w="9455215" h="1869249" stroke="0" extrusionOk="0">
                        <a:moveTo>
                          <a:pt x="0" y="311548"/>
                        </a:moveTo>
                        <a:cubicBezTo>
                          <a:pt x="-23700" y="124866"/>
                          <a:pt x="134858" y="1737"/>
                          <a:pt x="311548" y="0"/>
                        </a:cubicBezTo>
                        <a:cubicBezTo>
                          <a:pt x="502988" y="16534"/>
                          <a:pt x="979098" y="40937"/>
                          <a:pt x="1167584" y="0"/>
                        </a:cubicBezTo>
                        <a:cubicBezTo>
                          <a:pt x="1356070" y="-40937"/>
                          <a:pt x="1576621" y="5543"/>
                          <a:pt x="1758657" y="0"/>
                        </a:cubicBezTo>
                        <a:cubicBezTo>
                          <a:pt x="1940693" y="-5543"/>
                          <a:pt x="2142005" y="11351"/>
                          <a:pt x="2261408" y="0"/>
                        </a:cubicBezTo>
                        <a:cubicBezTo>
                          <a:pt x="2380811" y="-11351"/>
                          <a:pt x="2852116" y="-22025"/>
                          <a:pt x="3029123" y="0"/>
                        </a:cubicBezTo>
                        <a:cubicBezTo>
                          <a:pt x="3206131" y="22025"/>
                          <a:pt x="3456094" y="26967"/>
                          <a:pt x="3620196" y="0"/>
                        </a:cubicBezTo>
                        <a:cubicBezTo>
                          <a:pt x="3784298" y="-26967"/>
                          <a:pt x="4275595" y="27659"/>
                          <a:pt x="4476232" y="0"/>
                        </a:cubicBezTo>
                        <a:cubicBezTo>
                          <a:pt x="4676869" y="-27659"/>
                          <a:pt x="4751742" y="22171"/>
                          <a:pt x="4978983" y="0"/>
                        </a:cubicBezTo>
                        <a:cubicBezTo>
                          <a:pt x="5206224" y="-22171"/>
                          <a:pt x="5643395" y="-24002"/>
                          <a:pt x="5835019" y="0"/>
                        </a:cubicBezTo>
                        <a:cubicBezTo>
                          <a:pt x="6026643" y="24002"/>
                          <a:pt x="6146422" y="-610"/>
                          <a:pt x="6249450" y="0"/>
                        </a:cubicBezTo>
                        <a:cubicBezTo>
                          <a:pt x="6352478" y="610"/>
                          <a:pt x="6700388" y="-12343"/>
                          <a:pt x="6928843" y="0"/>
                        </a:cubicBezTo>
                        <a:cubicBezTo>
                          <a:pt x="7157298" y="12343"/>
                          <a:pt x="7389406" y="32368"/>
                          <a:pt x="7608237" y="0"/>
                        </a:cubicBezTo>
                        <a:cubicBezTo>
                          <a:pt x="7827068" y="-32368"/>
                          <a:pt x="7924594" y="-11358"/>
                          <a:pt x="8199310" y="0"/>
                        </a:cubicBezTo>
                        <a:cubicBezTo>
                          <a:pt x="8474026" y="11358"/>
                          <a:pt x="8853041" y="-8855"/>
                          <a:pt x="9143667" y="0"/>
                        </a:cubicBezTo>
                        <a:cubicBezTo>
                          <a:pt x="9336987" y="-26389"/>
                          <a:pt x="9447934" y="136670"/>
                          <a:pt x="9455215" y="311548"/>
                        </a:cubicBezTo>
                        <a:cubicBezTo>
                          <a:pt x="9485536" y="616009"/>
                          <a:pt x="9472816" y="787585"/>
                          <a:pt x="9455215" y="934625"/>
                        </a:cubicBezTo>
                        <a:cubicBezTo>
                          <a:pt x="9437614" y="1081665"/>
                          <a:pt x="9449505" y="1393203"/>
                          <a:pt x="9455215" y="1557701"/>
                        </a:cubicBezTo>
                        <a:cubicBezTo>
                          <a:pt x="9445395" y="1700222"/>
                          <a:pt x="9351910" y="1861899"/>
                          <a:pt x="9143667" y="1869249"/>
                        </a:cubicBezTo>
                        <a:cubicBezTo>
                          <a:pt x="9024258" y="1889602"/>
                          <a:pt x="8861233" y="1854899"/>
                          <a:pt x="8729237" y="1869249"/>
                        </a:cubicBezTo>
                        <a:cubicBezTo>
                          <a:pt x="8597241" y="1883600"/>
                          <a:pt x="8146386" y="1894773"/>
                          <a:pt x="7873201" y="1869249"/>
                        </a:cubicBezTo>
                        <a:cubicBezTo>
                          <a:pt x="7600016" y="1843725"/>
                          <a:pt x="7365808" y="1891171"/>
                          <a:pt x="7193807" y="1869249"/>
                        </a:cubicBezTo>
                        <a:cubicBezTo>
                          <a:pt x="7021806" y="1847327"/>
                          <a:pt x="6895210" y="1857360"/>
                          <a:pt x="6691055" y="1869249"/>
                        </a:cubicBezTo>
                        <a:cubicBezTo>
                          <a:pt x="6486900" y="1881138"/>
                          <a:pt x="6313413" y="1847200"/>
                          <a:pt x="6011662" y="1869249"/>
                        </a:cubicBezTo>
                        <a:cubicBezTo>
                          <a:pt x="5709911" y="1891298"/>
                          <a:pt x="5733450" y="1860062"/>
                          <a:pt x="5597232" y="1869249"/>
                        </a:cubicBezTo>
                        <a:cubicBezTo>
                          <a:pt x="5461014" y="1878437"/>
                          <a:pt x="5279502" y="1852977"/>
                          <a:pt x="5182801" y="1869249"/>
                        </a:cubicBezTo>
                        <a:cubicBezTo>
                          <a:pt x="5086100" y="1885521"/>
                          <a:pt x="4780820" y="1849227"/>
                          <a:pt x="4503408" y="1869249"/>
                        </a:cubicBezTo>
                        <a:cubicBezTo>
                          <a:pt x="4225996" y="1889271"/>
                          <a:pt x="4191264" y="1888854"/>
                          <a:pt x="4000656" y="1869249"/>
                        </a:cubicBezTo>
                        <a:cubicBezTo>
                          <a:pt x="3810048" y="1849644"/>
                          <a:pt x="3593854" y="1902387"/>
                          <a:pt x="3232941" y="1869249"/>
                        </a:cubicBezTo>
                        <a:cubicBezTo>
                          <a:pt x="2872029" y="1836111"/>
                          <a:pt x="2933411" y="1853786"/>
                          <a:pt x="2730190" y="1869249"/>
                        </a:cubicBezTo>
                        <a:cubicBezTo>
                          <a:pt x="2526969" y="1884712"/>
                          <a:pt x="2202509" y="1869857"/>
                          <a:pt x="1962475" y="1869249"/>
                        </a:cubicBezTo>
                        <a:cubicBezTo>
                          <a:pt x="1722441" y="1868641"/>
                          <a:pt x="1753279" y="1854163"/>
                          <a:pt x="1548045" y="1869249"/>
                        </a:cubicBezTo>
                        <a:cubicBezTo>
                          <a:pt x="1342811" y="1884336"/>
                          <a:pt x="690667" y="1928769"/>
                          <a:pt x="311548" y="1869249"/>
                        </a:cubicBezTo>
                        <a:cubicBezTo>
                          <a:pt x="150962" y="1879891"/>
                          <a:pt x="12664" y="1722192"/>
                          <a:pt x="0" y="1557701"/>
                        </a:cubicBezTo>
                        <a:cubicBezTo>
                          <a:pt x="12390" y="1316016"/>
                          <a:pt x="5196" y="1185897"/>
                          <a:pt x="0" y="934625"/>
                        </a:cubicBezTo>
                        <a:cubicBezTo>
                          <a:pt x="-5196" y="683353"/>
                          <a:pt x="29434" y="559829"/>
                          <a:pt x="0" y="3115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1265-5328302">
            <a:extLst>
              <a:ext uri="{FF2B5EF4-FFF2-40B4-BE49-F238E27FC236}">
                <a16:creationId xmlns:a16="http://schemas.microsoft.com/office/drawing/2014/main" id="{19051BB7-C214-4547-84F4-82A599324F56}"/>
              </a:ext>
            </a:extLst>
          </p:cNvPr>
          <p:cNvSpPr/>
          <p:nvPr/>
        </p:nvSpPr>
        <p:spPr>
          <a:xfrm>
            <a:off x="5791154" y="2688340"/>
            <a:ext cx="609685" cy="359143"/>
          </a:xfrm>
          <a:custGeom>
            <a:avLst/>
            <a:gdLst>
              <a:gd name="T0" fmla="*/ 4669 w 9332"/>
              <a:gd name="T1" fmla="*/ 5492 h 5497"/>
              <a:gd name="T2" fmla="*/ 4432 w 9332"/>
              <a:gd name="T3" fmla="*/ 5383 h 5497"/>
              <a:gd name="T4" fmla="*/ 131 w 9332"/>
              <a:gd name="T5" fmla="*/ 590 h 5497"/>
              <a:gd name="T6" fmla="*/ 141 w 9332"/>
              <a:gd name="T7" fmla="*/ 124 h 5497"/>
              <a:gd name="T8" fmla="*/ 605 w 9332"/>
              <a:gd name="T9" fmla="*/ 161 h 5497"/>
              <a:gd name="T10" fmla="*/ 4669 w 9332"/>
              <a:gd name="T11" fmla="*/ 4692 h 5497"/>
              <a:gd name="T12" fmla="*/ 8752 w 9332"/>
              <a:gd name="T13" fmla="*/ 154 h 5497"/>
              <a:gd name="T14" fmla="*/ 9191 w 9332"/>
              <a:gd name="T15" fmla="*/ 146 h 5497"/>
              <a:gd name="T16" fmla="*/ 9226 w 9332"/>
              <a:gd name="T17" fmla="*/ 583 h 5497"/>
              <a:gd name="T18" fmla="*/ 4925 w 9332"/>
              <a:gd name="T19" fmla="*/ 5390 h 5497"/>
              <a:gd name="T20" fmla="*/ 4669 w 9332"/>
              <a:gd name="T21" fmla="*/ 5492 h 5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32" h="5497">
                <a:moveTo>
                  <a:pt x="4669" y="5492"/>
                </a:moveTo>
                <a:cubicBezTo>
                  <a:pt x="4578" y="5490"/>
                  <a:pt x="4493" y="5451"/>
                  <a:pt x="4432" y="5383"/>
                </a:cubicBezTo>
                <a:lnTo>
                  <a:pt x="131" y="590"/>
                </a:lnTo>
                <a:cubicBezTo>
                  <a:pt x="0" y="461"/>
                  <a:pt x="4" y="248"/>
                  <a:pt x="141" y="124"/>
                </a:cubicBezTo>
                <a:cubicBezTo>
                  <a:pt x="277" y="0"/>
                  <a:pt x="490" y="17"/>
                  <a:pt x="605" y="161"/>
                </a:cubicBezTo>
                <a:lnTo>
                  <a:pt x="4669" y="4692"/>
                </a:lnTo>
                <a:lnTo>
                  <a:pt x="8752" y="154"/>
                </a:lnTo>
                <a:cubicBezTo>
                  <a:pt x="8873" y="36"/>
                  <a:pt x="9066" y="32"/>
                  <a:pt x="9191" y="146"/>
                </a:cubicBezTo>
                <a:cubicBezTo>
                  <a:pt x="9317" y="259"/>
                  <a:pt x="9332" y="451"/>
                  <a:pt x="9226" y="583"/>
                </a:cubicBezTo>
                <a:lnTo>
                  <a:pt x="4925" y="5390"/>
                </a:lnTo>
                <a:cubicBezTo>
                  <a:pt x="4859" y="5460"/>
                  <a:pt x="4765" y="5497"/>
                  <a:pt x="4669" y="549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1996" y="3429000"/>
            <a:ext cx="10668000" cy="2390140"/>
          </a:xfrm>
        </p:spPr>
        <p:txBody>
          <a:bodyPr anchor="ctr" anchorCtr="0">
            <a:normAutofit/>
          </a:bodyPr>
          <a:lstStyle/>
          <a:p>
            <a:r>
              <a:rPr lang="zh-CN" altLang="en-US" sz="4400" b="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我们可以获取当前的 疫情数据、时间</a:t>
            </a:r>
            <a:br>
              <a:rPr lang="zh-CN" altLang="en-US" sz="44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</a:br>
            <a:r>
              <a:rPr lang="zh-CN" altLang="en-US" sz="4400" b="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等外界信息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A4BB3-181E-495A-A1FD-054734C55A69}"/>
              </a:ext>
            </a:extLst>
          </p:cNvPr>
          <p:cNvSpPr txBox="1"/>
          <p:nvPr/>
        </p:nvSpPr>
        <p:spPr>
          <a:xfrm>
            <a:off x="2462783" y="1253878"/>
            <a:ext cx="7266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charset="-122"/>
              </a:rPr>
              <a:t>通过连接 物联网</a:t>
            </a:r>
            <a:endParaRPr lang="zh-CN" altLang="en-US" sz="48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46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9825" y="2875598"/>
            <a:ext cx="991235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66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将这些信息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9821" y="5660986"/>
            <a:ext cx="991235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摆在桌面上！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01BECCF5-00FB-4490-878C-538972BF32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301484"/>
                  </p:ext>
                </p:extLst>
              </p:nvPr>
            </p:nvGraphicFramePr>
            <p:xfrm>
              <a:off x="3053644" y="2087765"/>
              <a:ext cx="6084701" cy="31220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084701" cy="3122086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555208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" d="1000000"/>
                    <am3d:preTrans dx="4756991" dy="-4271847" dz="-1352376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2" az="1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66750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01BECCF5-00FB-4490-878C-538972BF32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644" y="2087765"/>
                <a:ext cx="6084701" cy="3122086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914829-118A-459A-9E3A-F054D8236978}"/>
              </a:ext>
            </a:extLst>
          </p:cNvPr>
          <p:cNvSpPr txBox="1"/>
          <p:nvPr/>
        </p:nvSpPr>
        <p:spPr>
          <a:xfrm>
            <a:off x="704629" y="-1076057"/>
            <a:ext cx="7978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E-Cube	—— </a:t>
            </a:r>
            <a:r>
              <a:rPr lang="zh-CN" altLang="en-US" sz="40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物联网时钟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638683-E8C5-4890-94ED-F17B2754511E}"/>
              </a:ext>
            </a:extLst>
          </p:cNvPr>
          <p:cNvCxnSpPr/>
          <p:nvPr/>
        </p:nvCxnSpPr>
        <p:spPr>
          <a:xfrm>
            <a:off x="504573" y="-240201"/>
            <a:ext cx="111574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0"/>
                                          </p:val>
                                        </p:tav>
                                        <p:tav tm="3330">
                                          <p:val>
                                            <p:fltVal val="-39.8698"/>
                                          </p:val>
                                        </p:tav>
                                        <p:tav tm="6660">
                                          <p:val>
                                            <p:fltVal val="-39.4913"/>
                                          </p:val>
                                        </p:tav>
                                        <p:tav tm="9990">
                                          <p:val>
                                            <p:fltVal val="-38.8821"/>
                                          </p:val>
                                        </p:tav>
                                        <p:tav tm="13320">
                                          <p:val>
                                            <p:fltVal val="-38.0599"/>
                                          </p:val>
                                        </p:tav>
                                        <p:tav tm="16650">
                                          <p:val>
                                            <p:fltVal val="-37.0425"/>
                                          </p:val>
                                        </p:tav>
                                        <p:tav tm="19970">
                                          <p:val>
                                            <p:fltVal val="-35.8515"/>
                                          </p:val>
                                        </p:tav>
                                        <p:tav tm="23290">
                                          <p:val>
                                            <p:fltVal val="-34.5015"/>
                                          </p:val>
                                        </p:tav>
                                        <p:tav tm="26620">
                                          <p:val>
                                            <p:fltVal val="-33.0055"/>
                                          </p:val>
                                        </p:tav>
                                        <p:tav tm="29950">
                                          <p:val>
                                            <p:fltVal val="-31.3851"/>
                                          </p:val>
                                        </p:tav>
                                        <p:tav tm="33280">
                                          <p:val>
                                            <p:fltVal val="-29.658"/>
                                          </p:val>
                                        </p:tav>
                                        <p:tav tm="36610">
                                          <p:val>
                                            <p:fltVal val="-27.8419"/>
                                          </p:val>
                                        </p:tav>
                                        <p:tav tm="39940">
                                          <p:val>
                                            <p:fltVal val="-25.9545"/>
                                          </p:val>
                                        </p:tav>
                                        <p:tav tm="43270">
                                          <p:val>
                                            <p:fltVal val="-24.0136"/>
                                          </p:val>
                                        </p:tav>
                                        <p:tav tm="46600">
                                          <p:val>
                                            <p:fltVal val="-22.0368"/>
                                          </p:val>
                                        </p:tav>
                                        <p:tav tm="49930">
                                          <p:val>
                                            <p:fltVal val="-20.0419"/>
                                          </p:val>
                                        </p:tav>
                                        <p:tav tm="53250">
                                          <p:val>
                                            <p:fltVal val="-18.0527"/>
                                          </p:val>
                                        </p:tav>
                                        <p:tav tm="56580">
                                          <p:val>
                                            <p:fltVal val="-16.0747"/>
                                          </p:val>
                                        </p:tav>
                                        <p:tav tm="59900">
                                          <p:val>
                                            <p:fltVal val="-14.1376"/>
                                          </p:val>
                                        </p:tav>
                                        <p:tav tm="63220">
                                          <p:val>
                                            <p:fltVal val="-12.2528"/>
                                          </p:val>
                                        </p:tav>
                                        <p:tav tm="66540">
                                          <p:val>
                                            <p:fltVal val="-10.4379"/>
                                          </p:val>
                                        </p:tav>
                                        <p:tav tm="69870">
                                          <p:val>
                                            <p:fltVal val="-8.7056"/>
                                          </p:val>
                                        </p:tav>
                                        <p:tav tm="73190">
                                          <p:val>
                                            <p:fltVal val="-7.0836"/>
                                          </p:val>
                                        </p:tav>
                                        <p:tav tm="76510">
                                          <p:val>
                                            <p:fltVal val="-5.5844"/>
                                          </p:val>
                                        </p:tav>
                                        <p:tav tm="79830">
                                          <p:val>
                                            <p:fltVal val="-4.2254"/>
                                          </p:val>
                                        </p:tav>
                                        <p:tav tm="83160">
                                          <p:val>
                                            <p:fltVal val="-3.0209"/>
                                          </p:val>
                                        </p:tav>
                                        <p:tav tm="86480">
                                          <p:val>
                                            <p:fltVal val="-1.9957"/>
                                          </p:val>
                                        </p:tav>
                                        <p:tav tm="89800">
                                          <p:val>
                                            <p:fltVal val="-1.1635"/>
                                          </p:val>
                                        </p:tav>
                                        <p:tav tm="93120">
                                          <p:val>
                                            <p:fltVal val="-0.5419"/>
                                          </p:val>
                                        </p:tav>
                                        <p:tav tm="96450">
                                          <p:val>
                                            <p:fltVal val="-0.1476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481 L 1.66667E-6 0.184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017 0.17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21" y="1352349"/>
            <a:ext cx="3117352" cy="1623695"/>
          </a:xfrm>
          <a:prstGeom prst="rect">
            <a:avLst/>
          </a:prstGeom>
          <a:ln>
            <a:noFill/>
          </a:ln>
          <a:effectLst>
            <a:glow>
              <a:srgbClr val="BEBEBE">
                <a:alpha val="49000"/>
              </a:srgbClr>
            </a:glow>
            <a:outerShdw blurRad="203200" dist="38100" dir="2700000" sx="101000" sy="101000" algn="tl" rotWithShape="0">
              <a:prstClr val="black">
                <a:alpha val="40000"/>
              </a:prstClr>
            </a:outerShdw>
            <a:reflection blurRad="152400" stA="28000" endA="300" endPos="0" dist="1397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 contourW="6350"/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21" y="3709593"/>
            <a:ext cx="3117352" cy="1666760"/>
          </a:xfrm>
          <a:prstGeom prst="rect">
            <a:avLst/>
          </a:prstGeom>
          <a:ln>
            <a:noFill/>
          </a:ln>
          <a:effectLst>
            <a:glow>
              <a:srgbClr val="BEBEBE">
                <a:alpha val="49000"/>
              </a:srgbClr>
            </a:glow>
            <a:outerShdw blurRad="203200" dist="38100" dir="2700000" sx="101000" sy="101000" algn="tl" rotWithShape="0">
              <a:prstClr val="black">
                <a:alpha val="40000"/>
              </a:prstClr>
            </a:outerShdw>
            <a:reflection blurRad="152400" stA="28000" endA="300" endPos="0" dist="1397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 contourW="6350"/>
        </p:spPr>
      </p:pic>
      <p:sp>
        <p:nvSpPr>
          <p:cNvPr id="8" name="文本框 7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模型 11">
                <a:extLst>
                  <a:ext uri="{FF2B5EF4-FFF2-40B4-BE49-F238E27FC236}">
                    <a16:creationId xmlns:a16="http://schemas.microsoft.com/office/drawing/2014/main" id="{9AA290DE-083F-4D5A-BCE2-5A9B9C7D16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7445863"/>
                  </p:ext>
                </p:extLst>
              </p:nvPr>
            </p:nvGraphicFramePr>
            <p:xfrm>
              <a:off x="424704" y="1738791"/>
              <a:ext cx="5856167" cy="338040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856167" cy="3380406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555208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" d="1000000"/>
                    <am3d:preTrans dx="4756991" dy="-4271847" dz="-1352376"/>
                    <am3d:scale>
                      <am3d:sx n="1000000" d="1000000"/>
                      <am3d:sy n="1000000" d="1000000"/>
                      <am3d:sz n="1000000" d="1000000"/>
                    </am3d:scale>
                    <am3d:rot ax="4235870" ay="9439" az="2672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667507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模型 11">
                <a:extLst>
                  <a:ext uri="{FF2B5EF4-FFF2-40B4-BE49-F238E27FC236}">
                    <a16:creationId xmlns:a16="http://schemas.microsoft.com/office/drawing/2014/main" id="{9AA290DE-083F-4D5A-BCE2-5A9B9C7D16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704" y="1738791"/>
                <a:ext cx="5856167" cy="3380406"/>
              </a:xfrm>
              <a:prstGeom prst="rect">
                <a:avLst/>
              </a:prstGeom>
              <a:effectLst/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946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7539990" y="1363980"/>
            <a:ext cx="4535805" cy="4535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205355" y="6185535"/>
            <a:ext cx="77844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0">
                <a:latin typeface="+mj-ea"/>
                <a:ea typeface="+mj-ea"/>
                <a:cs typeface="+mj-ea"/>
              </a:rPr>
              <a:t>该项目使用</a:t>
            </a:r>
            <a:r>
              <a:rPr lang="en-US" altLang="zh-CN" sz="3200" b="0">
                <a:latin typeface="+mj-ea"/>
                <a:ea typeface="+mj-ea"/>
                <a:cs typeface="+mj-ea"/>
              </a:rPr>
              <a:t> </a:t>
            </a:r>
            <a:r>
              <a:rPr lang="en-US" sz="3200" b="0">
                <a:latin typeface="+mj-ea"/>
                <a:ea typeface="+mj-ea"/>
                <a:cs typeface="+mj-ea"/>
              </a:rPr>
              <a:t>ESP32-S MCU </a:t>
            </a:r>
            <a:r>
              <a:rPr lang="zh-CN" sz="3200" b="0">
                <a:latin typeface="+mj-ea"/>
                <a:ea typeface="+mj-ea"/>
                <a:cs typeface="+mj-ea"/>
              </a:rPr>
              <a:t>作为主控制器</a:t>
            </a:r>
            <a:endParaRPr lang="zh-CN" altLang="en-US" sz="3200" b="0"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306070" y="963295"/>
            <a:ext cx="7247890" cy="4942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35" y="161290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物联网时钟（ E-Cube 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6070" y="71247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175115" y="5383530"/>
            <a:ext cx="1624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ESP32-S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RjYTVmZDA4ZTY0ZTVkNzg1NTI3MTE5NzA5ZGY5O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ISLIDE.ICON" val="#177907;#394239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ISLIDE.ICON" val="#177907;#394239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173</Words>
  <Application>Microsoft Office PowerPoint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 Light</vt:lpstr>
      <vt:lpstr>微软雅黑</vt:lpstr>
      <vt:lpstr>Arial</vt:lpstr>
      <vt:lpstr>Wingdings</vt:lpstr>
      <vt:lpstr>Office 主题​​</vt:lpstr>
      <vt:lpstr>物联网</vt:lpstr>
      <vt:lpstr>物联网 顾名思义</vt:lpstr>
      <vt:lpstr>万物互联</vt:lpstr>
      <vt:lpstr>可获取当前的 疫情数据、时间 等外界信息</vt:lpstr>
      <vt:lpstr>我们可以获取当前的 疫情数据、时间 等外界信息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GUI库用到了 LVGL 轻量级和通用图形库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</dc:title>
  <dc:creator/>
  <cp:lastModifiedBy>田 梓涵</cp:lastModifiedBy>
  <cp:revision>184</cp:revision>
  <dcterms:created xsi:type="dcterms:W3CDTF">2019-06-19T02:08:00Z</dcterms:created>
  <dcterms:modified xsi:type="dcterms:W3CDTF">2022-07-27T06:28:05Z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A7477AA27A9040E99888B3BC5B16F600</vt:lpwstr>
  </property>
</Properties>
</file>