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24"/>
  </p:notesMasterIdLst>
  <p:sldIdLst>
    <p:sldId id="256" r:id="rId5"/>
    <p:sldId id="259" r:id="rId6"/>
    <p:sldId id="261" r:id="rId7"/>
    <p:sldId id="262" r:id="rId8"/>
    <p:sldId id="266" r:id="rId9"/>
    <p:sldId id="270" r:id="rId10"/>
    <p:sldId id="267" r:id="rId11"/>
    <p:sldId id="271" r:id="rId12"/>
    <p:sldId id="264" r:id="rId13"/>
    <p:sldId id="265" r:id="rId14"/>
    <p:sldId id="272" r:id="rId15"/>
    <p:sldId id="273" r:id="rId16"/>
    <p:sldId id="284" r:id="rId17"/>
    <p:sldId id="275" r:id="rId18"/>
    <p:sldId id="279" r:id="rId19"/>
    <p:sldId id="278" r:id="rId20"/>
    <p:sldId id="280" r:id="rId21"/>
    <p:sldId id="281"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RUNBING#" initials="#R" lastIdx="1" clrIdx="0">
    <p:extLst>
      <p:ext uri="{19B8F6BF-5375-455C-9EA6-DF929625EA0E}">
        <p15:presenceInfo xmlns:p15="http://schemas.microsoft.com/office/powerpoint/2012/main" userId="S::HANR0003@e.ntu.edu.sg::69216e44-a6af-49ad-96e6-2b1f8285c2d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9492"/>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F1D11-2EA4-4D46-B894-05EC276A4767}" v="320" dt="2021-02-15T09:39:17.216"/>
    <p1510:client id="{A1E8AFEA-235D-42E9-861C-850B7A2946B1}" v="7" dt="2021-02-15T11:16:53.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2287" autoAdjust="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RUNBING#" userId="69216e44-a6af-49ad-96e6-2b1f8285c2d3" providerId="ADAL" clId="{A1E8AFEA-235D-42E9-861C-850B7A2946B1}"/>
    <pc:docChg chg="custSel addSld delSld modSld">
      <pc:chgData name="#HAN RUNBING#" userId="69216e44-a6af-49ad-96e6-2b1f8285c2d3" providerId="ADAL" clId="{A1E8AFEA-235D-42E9-861C-850B7A2946B1}" dt="2021-02-15T11:17:12.997" v="30" actId="47"/>
      <pc:docMkLst>
        <pc:docMk/>
      </pc:docMkLst>
      <pc:sldChg chg="modSp mod">
        <pc:chgData name="#HAN RUNBING#" userId="69216e44-a6af-49ad-96e6-2b1f8285c2d3" providerId="ADAL" clId="{A1E8AFEA-235D-42E9-861C-850B7A2946B1}" dt="2021-02-15T10:34:49.149" v="2" actId="20577"/>
        <pc:sldMkLst>
          <pc:docMk/>
          <pc:sldMk cId="2772144920" sldId="264"/>
        </pc:sldMkLst>
        <pc:spChg chg="mod">
          <ac:chgData name="#HAN RUNBING#" userId="69216e44-a6af-49ad-96e6-2b1f8285c2d3" providerId="ADAL" clId="{A1E8AFEA-235D-42E9-861C-850B7A2946B1}" dt="2021-02-15T10:34:49.149" v="2" actId="20577"/>
          <ac:spMkLst>
            <pc:docMk/>
            <pc:sldMk cId="2772144920" sldId="264"/>
            <ac:spMk id="11" creationId="{0740AC08-8D87-4BB5-8448-297223A0A867}"/>
          </ac:spMkLst>
        </pc:spChg>
      </pc:sldChg>
      <pc:sldChg chg="modSp mod">
        <pc:chgData name="#HAN RUNBING#" userId="69216e44-a6af-49ad-96e6-2b1f8285c2d3" providerId="ADAL" clId="{A1E8AFEA-235D-42E9-861C-850B7A2946B1}" dt="2021-02-15T10:34:52.409" v="5" actId="20577"/>
        <pc:sldMkLst>
          <pc:docMk/>
          <pc:sldMk cId="1943992494" sldId="265"/>
        </pc:sldMkLst>
        <pc:spChg chg="mod">
          <ac:chgData name="#HAN RUNBING#" userId="69216e44-a6af-49ad-96e6-2b1f8285c2d3" providerId="ADAL" clId="{A1E8AFEA-235D-42E9-861C-850B7A2946B1}" dt="2021-02-15T10:34:52.409" v="5" actId="20577"/>
          <ac:spMkLst>
            <pc:docMk/>
            <pc:sldMk cId="1943992494" sldId="265"/>
            <ac:spMk id="2" creationId="{08233A71-5A5D-4D21-9AF8-78E0059B4DC1}"/>
          </ac:spMkLst>
        </pc:spChg>
      </pc:sldChg>
      <pc:sldChg chg="modSp mod">
        <pc:chgData name="#HAN RUNBING#" userId="69216e44-a6af-49ad-96e6-2b1f8285c2d3" providerId="ADAL" clId="{A1E8AFEA-235D-42E9-861C-850B7A2946B1}" dt="2021-02-15T10:35:15.980" v="8" actId="20577"/>
        <pc:sldMkLst>
          <pc:docMk/>
          <pc:sldMk cId="1760672579" sldId="267"/>
        </pc:sldMkLst>
        <pc:spChg chg="mod">
          <ac:chgData name="#HAN RUNBING#" userId="69216e44-a6af-49ad-96e6-2b1f8285c2d3" providerId="ADAL" clId="{A1E8AFEA-235D-42E9-861C-850B7A2946B1}" dt="2021-02-15T10:35:15.980" v="8" actId="20577"/>
          <ac:spMkLst>
            <pc:docMk/>
            <pc:sldMk cId="1760672579" sldId="267"/>
            <ac:spMk id="2" creationId="{97A8144E-8533-4863-AABF-1DD3A620EFE4}"/>
          </ac:spMkLst>
        </pc:spChg>
      </pc:sldChg>
      <pc:sldChg chg="modSp mod">
        <pc:chgData name="#HAN RUNBING#" userId="69216e44-a6af-49ad-96e6-2b1f8285c2d3" providerId="ADAL" clId="{A1E8AFEA-235D-42E9-861C-850B7A2946B1}" dt="2021-02-15T10:53:55.818" v="11" actId="20577"/>
        <pc:sldMkLst>
          <pc:docMk/>
          <pc:sldMk cId="1957775141" sldId="278"/>
        </pc:sldMkLst>
        <pc:spChg chg="mod">
          <ac:chgData name="#HAN RUNBING#" userId="69216e44-a6af-49ad-96e6-2b1f8285c2d3" providerId="ADAL" clId="{A1E8AFEA-235D-42E9-861C-850B7A2946B1}" dt="2021-02-15T10:49:33.731" v="9"/>
          <ac:spMkLst>
            <pc:docMk/>
            <pc:sldMk cId="1957775141" sldId="278"/>
            <ac:spMk id="2" creationId="{DE13BC6B-E114-4B44-9B86-6C92497DFF4B}"/>
          </ac:spMkLst>
        </pc:spChg>
        <pc:spChg chg="mod">
          <ac:chgData name="#HAN RUNBING#" userId="69216e44-a6af-49ad-96e6-2b1f8285c2d3" providerId="ADAL" clId="{A1E8AFEA-235D-42E9-861C-850B7A2946B1}" dt="2021-02-15T10:53:55.818" v="11" actId="20577"/>
          <ac:spMkLst>
            <pc:docMk/>
            <pc:sldMk cId="1957775141" sldId="278"/>
            <ac:spMk id="10" creationId="{D54DA459-ED45-402B-A265-35FC795639F3}"/>
          </ac:spMkLst>
        </pc:spChg>
      </pc:sldChg>
      <pc:sldChg chg="addSp delSp modSp add del mod">
        <pc:chgData name="#HAN RUNBING#" userId="69216e44-a6af-49ad-96e6-2b1f8285c2d3" providerId="ADAL" clId="{A1E8AFEA-235D-42E9-861C-850B7A2946B1}" dt="2021-02-15T11:17:12.997" v="30" actId="47"/>
        <pc:sldMkLst>
          <pc:docMk/>
          <pc:sldMk cId="2376499872" sldId="286"/>
        </pc:sldMkLst>
        <pc:spChg chg="del mod">
          <ac:chgData name="#HAN RUNBING#" userId="69216e44-a6af-49ad-96e6-2b1f8285c2d3" providerId="ADAL" clId="{A1E8AFEA-235D-42E9-861C-850B7A2946B1}" dt="2021-02-15T11:17:07.309" v="29" actId="478"/>
          <ac:spMkLst>
            <pc:docMk/>
            <pc:sldMk cId="2376499872" sldId="286"/>
            <ac:spMk id="3" creationId="{494E668E-EAFD-4484-AD17-91A89297F799}"/>
          </ac:spMkLst>
        </pc:spChg>
        <pc:spChg chg="del">
          <ac:chgData name="#HAN RUNBING#" userId="69216e44-a6af-49ad-96e6-2b1f8285c2d3" providerId="ADAL" clId="{A1E8AFEA-235D-42E9-861C-850B7A2946B1}" dt="2021-02-15T11:16:29.390" v="13" actId="478"/>
          <ac:spMkLst>
            <pc:docMk/>
            <pc:sldMk cId="2376499872" sldId="286"/>
            <ac:spMk id="10" creationId="{D54DA459-ED45-402B-A265-35FC795639F3}"/>
          </ac:spMkLst>
        </pc:spChg>
        <pc:spChg chg="del">
          <ac:chgData name="#HAN RUNBING#" userId="69216e44-a6af-49ad-96e6-2b1f8285c2d3" providerId="ADAL" clId="{A1E8AFEA-235D-42E9-861C-850B7A2946B1}" dt="2021-02-15T11:16:34.431" v="17" actId="478"/>
          <ac:spMkLst>
            <pc:docMk/>
            <pc:sldMk cId="2376499872" sldId="286"/>
            <ac:spMk id="11" creationId="{F56BEB73-3912-4918-A083-77F1B67CAE2F}"/>
          </ac:spMkLst>
        </pc:spChg>
        <pc:spChg chg="del">
          <ac:chgData name="#HAN RUNBING#" userId="69216e44-a6af-49ad-96e6-2b1f8285c2d3" providerId="ADAL" clId="{A1E8AFEA-235D-42E9-861C-850B7A2946B1}" dt="2021-02-15T11:16:33.326" v="16" actId="478"/>
          <ac:spMkLst>
            <pc:docMk/>
            <pc:sldMk cId="2376499872" sldId="286"/>
            <ac:spMk id="12" creationId="{AADD55F5-B755-433D-97B6-33D9190FC915}"/>
          </ac:spMkLst>
        </pc:spChg>
        <pc:spChg chg="del">
          <ac:chgData name="#HAN RUNBING#" userId="69216e44-a6af-49ad-96e6-2b1f8285c2d3" providerId="ADAL" clId="{A1E8AFEA-235D-42E9-861C-850B7A2946B1}" dt="2021-02-15T11:16:32.510" v="15" actId="478"/>
          <ac:spMkLst>
            <pc:docMk/>
            <pc:sldMk cId="2376499872" sldId="286"/>
            <ac:spMk id="13" creationId="{4BA2791F-8807-4DA0-9CC0-0506E1926443}"/>
          </ac:spMkLst>
        </pc:spChg>
        <pc:spChg chg="add mod">
          <ac:chgData name="#HAN RUNBING#" userId="69216e44-a6af-49ad-96e6-2b1f8285c2d3" providerId="ADAL" clId="{A1E8AFEA-235D-42E9-861C-850B7A2946B1}" dt="2021-02-15T11:17:07.309" v="29" actId="478"/>
          <ac:spMkLst>
            <pc:docMk/>
            <pc:sldMk cId="2376499872" sldId="286"/>
            <ac:spMk id="14" creationId="{E9BA4881-71A1-4B01-A199-8C2691D5E096}"/>
          </ac:spMkLst>
        </pc:spChg>
        <pc:grpChg chg="del">
          <ac:chgData name="#HAN RUNBING#" userId="69216e44-a6af-49ad-96e6-2b1f8285c2d3" providerId="ADAL" clId="{A1E8AFEA-235D-42E9-861C-850B7A2946B1}" dt="2021-02-15T11:16:30.839" v="14" actId="478"/>
          <ac:grpSpMkLst>
            <pc:docMk/>
            <pc:sldMk cId="2376499872" sldId="286"/>
            <ac:grpSpMk id="5" creationId="{3CBFAB71-F8DD-49D6-86F9-D7F3E63315E4}"/>
          </ac:grpSpMkLst>
        </pc:grpChg>
        <pc:picChg chg="mod">
          <ac:chgData name="#HAN RUNBING#" userId="69216e44-a6af-49ad-96e6-2b1f8285c2d3" providerId="ADAL" clId="{A1E8AFEA-235D-42E9-861C-850B7A2946B1}" dt="2021-02-15T11:16:53.744" v="26" actId="1076"/>
          <ac:picMkLst>
            <pc:docMk/>
            <pc:sldMk cId="2376499872" sldId="286"/>
            <ac:picMk id="4100" creationId="{1CA5BAD6-A289-4C00-9EF1-229B9DA98E51}"/>
          </ac:picMkLst>
        </pc:picChg>
      </pc:sldChg>
    </pc:docChg>
  </pc:docChgLst>
  <pc:docChgLst>
    <pc:chgData name="#HAN RUNBING#" userId="69216e44-a6af-49ad-96e6-2b1f8285c2d3" providerId="ADAL" clId="{5E1F1D11-2EA4-4D46-B894-05EC276A4767}"/>
    <pc:docChg chg="undo custSel addSld delSld modSld sldOrd modMainMaster">
      <pc:chgData name="#HAN RUNBING#" userId="69216e44-a6af-49ad-96e6-2b1f8285c2d3" providerId="ADAL" clId="{5E1F1D11-2EA4-4D46-B894-05EC276A4767}" dt="2021-02-15T09:40:07.329" v="3789" actId="1076"/>
      <pc:docMkLst>
        <pc:docMk/>
      </pc:docMkLst>
      <pc:sldChg chg="modSp mod">
        <pc:chgData name="#HAN RUNBING#" userId="69216e44-a6af-49ad-96e6-2b1f8285c2d3" providerId="ADAL" clId="{5E1F1D11-2EA4-4D46-B894-05EC276A4767}" dt="2021-02-15T09:15:09.110" v="3665" actId="20577"/>
        <pc:sldMkLst>
          <pc:docMk/>
          <pc:sldMk cId="3954453982" sldId="256"/>
        </pc:sldMkLst>
        <pc:spChg chg="mod">
          <ac:chgData name="#HAN RUNBING#" userId="69216e44-a6af-49ad-96e6-2b1f8285c2d3" providerId="ADAL" clId="{5E1F1D11-2EA4-4D46-B894-05EC276A4767}" dt="2021-02-15T09:15:09.110" v="3665" actId="20577"/>
          <ac:spMkLst>
            <pc:docMk/>
            <pc:sldMk cId="3954453982" sldId="256"/>
            <ac:spMk id="3" creationId="{BAEA6C6B-D15D-4423-A74D-3016A89817D3}"/>
          </ac:spMkLst>
        </pc:spChg>
      </pc:sldChg>
      <pc:sldChg chg="modSp mod">
        <pc:chgData name="#HAN RUNBING#" userId="69216e44-a6af-49ad-96e6-2b1f8285c2d3" providerId="ADAL" clId="{5E1F1D11-2EA4-4D46-B894-05EC276A4767}" dt="2021-02-15T09:18:27.312" v="3745" actId="255"/>
        <pc:sldMkLst>
          <pc:docMk/>
          <pc:sldMk cId="2914742621" sldId="259"/>
        </pc:sldMkLst>
        <pc:spChg chg="mod">
          <ac:chgData name="#HAN RUNBING#" userId="69216e44-a6af-49ad-96e6-2b1f8285c2d3" providerId="ADAL" clId="{5E1F1D11-2EA4-4D46-B894-05EC276A4767}" dt="2021-02-15T09:18:27.312" v="3745" actId="255"/>
          <ac:spMkLst>
            <pc:docMk/>
            <pc:sldMk cId="2914742621" sldId="259"/>
            <ac:spMk id="3" creationId="{8C3031F0-C6C4-4FAE-93C5-B2A3CDF3B851}"/>
          </ac:spMkLst>
        </pc:spChg>
      </pc:sldChg>
      <pc:sldChg chg="addSp delSp modSp del mod ord">
        <pc:chgData name="#HAN RUNBING#" userId="69216e44-a6af-49ad-96e6-2b1f8285c2d3" providerId="ADAL" clId="{5E1F1D11-2EA4-4D46-B894-05EC276A4767}" dt="2021-02-15T08:25:09.533" v="2258" actId="47"/>
        <pc:sldMkLst>
          <pc:docMk/>
          <pc:sldMk cId="2413349953" sldId="260"/>
        </pc:sldMkLst>
        <pc:spChg chg="add del mod">
          <ac:chgData name="#HAN RUNBING#" userId="69216e44-a6af-49ad-96e6-2b1f8285c2d3" providerId="ADAL" clId="{5E1F1D11-2EA4-4D46-B894-05EC276A4767}" dt="2021-02-15T07:43:07.677" v="1078" actId="478"/>
          <ac:spMkLst>
            <pc:docMk/>
            <pc:sldMk cId="2413349953" sldId="260"/>
            <ac:spMk id="3" creationId="{3F3FEEB4-F07C-45CD-B2C2-DC9AACEB0E99}"/>
          </ac:spMkLst>
        </pc:spChg>
        <pc:grpChg chg="add mod">
          <ac:chgData name="#HAN RUNBING#" userId="69216e44-a6af-49ad-96e6-2b1f8285c2d3" providerId="ADAL" clId="{5E1F1D11-2EA4-4D46-B894-05EC276A4767}" dt="2021-02-15T07:55:57.966" v="1344" actId="1076"/>
          <ac:grpSpMkLst>
            <pc:docMk/>
            <pc:sldMk cId="2413349953" sldId="260"/>
            <ac:grpSpMk id="4" creationId="{FAEAA8FA-8EBF-457A-B155-12EAC0327D3C}"/>
          </ac:grpSpMkLst>
        </pc:grpChg>
        <pc:picChg chg="add del mod">
          <ac:chgData name="#HAN RUNBING#" userId="69216e44-a6af-49ad-96e6-2b1f8285c2d3" providerId="ADAL" clId="{5E1F1D11-2EA4-4D46-B894-05EC276A4767}" dt="2021-02-15T07:43:06.318" v="1077" actId="478"/>
          <ac:picMkLst>
            <pc:docMk/>
            <pc:sldMk cId="2413349953" sldId="260"/>
            <ac:picMk id="2" creationId="{5233CDA9-C1BE-45DB-A81B-9835B330A8AB}"/>
          </ac:picMkLst>
        </pc:picChg>
        <pc:picChg chg="add mod">
          <ac:chgData name="#HAN RUNBING#" userId="69216e44-a6af-49ad-96e6-2b1f8285c2d3" providerId="ADAL" clId="{5E1F1D11-2EA4-4D46-B894-05EC276A4767}" dt="2021-02-15T07:55:25.437" v="1340"/>
          <ac:picMkLst>
            <pc:docMk/>
            <pc:sldMk cId="2413349953" sldId="260"/>
            <ac:picMk id="5" creationId="{E46DC1FE-B095-40E7-A40C-516581C90538}"/>
          </ac:picMkLst>
        </pc:picChg>
        <pc:picChg chg="add mod">
          <ac:chgData name="#HAN RUNBING#" userId="69216e44-a6af-49ad-96e6-2b1f8285c2d3" providerId="ADAL" clId="{5E1F1D11-2EA4-4D46-B894-05EC276A4767}" dt="2021-02-15T07:55:25.437" v="1340"/>
          <ac:picMkLst>
            <pc:docMk/>
            <pc:sldMk cId="2413349953" sldId="260"/>
            <ac:picMk id="6" creationId="{B7E843D6-4D58-452C-941C-6C691D243787}"/>
          </ac:picMkLst>
        </pc:picChg>
        <pc:picChg chg="add mod">
          <ac:chgData name="#HAN RUNBING#" userId="69216e44-a6af-49ad-96e6-2b1f8285c2d3" providerId="ADAL" clId="{5E1F1D11-2EA4-4D46-B894-05EC276A4767}" dt="2021-02-15T07:56:00.054" v="1346" actId="1076"/>
          <ac:picMkLst>
            <pc:docMk/>
            <pc:sldMk cId="2413349953" sldId="260"/>
            <ac:picMk id="7" creationId="{793F50AA-7583-436D-9913-8810999473A3}"/>
          </ac:picMkLst>
        </pc:picChg>
      </pc:sldChg>
      <pc:sldChg chg="modSp mod modNotesTx">
        <pc:chgData name="#HAN RUNBING#" userId="69216e44-a6af-49ad-96e6-2b1f8285c2d3" providerId="ADAL" clId="{5E1F1D11-2EA4-4D46-B894-05EC276A4767}" dt="2021-02-15T09:22:25.726" v="3747" actId="20577"/>
        <pc:sldMkLst>
          <pc:docMk/>
          <pc:sldMk cId="851647250" sldId="261"/>
        </pc:sldMkLst>
        <pc:spChg chg="mod">
          <ac:chgData name="#HAN RUNBING#" userId="69216e44-a6af-49ad-96e6-2b1f8285c2d3" providerId="ADAL" clId="{5E1F1D11-2EA4-4D46-B894-05EC276A4767}" dt="2021-02-15T08:53:56.589" v="3294" actId="207"/>
          <ac:spMkLst>
            <pc:docMk/>
            <pc:sldMk cId="851647250" sldId="261"/>
            <ac:spMk id="7" creationId="{DDD3CF07-A0B0-4579-A9BA-13ED8F06D423}"/>
          </ac:spMkLst>
        </pc:spChg>
        <pc:spChg chg="mod">
          <ac:chgData name="#HAN RUNBING#" userId="69216e44-a6af-49ad-96e6-2b1f8285c2d3" providerId="ADAL" clId="{5E1F1D11-2EA4-4D46-B894-05EC276A4767}" dt="2021-02-15T09:19:41.930" v="3746" actId="207"/>
          <ac:spMkLst>
            <pc:docMk/>
            <pc:sldMk cId="851647250" sldId="261"/>
            <ac:spMk id="9" creationId="{E1F84416-A10B-4301-9386-AB5FA4B5446D}"/>
          </ac:spMkLst>
        </pc:spChg>
        <pc:spChg chg="mod">
          <ac:chgData name="#HAN RUNBING#" userId="69216e44-a6af-49ad-96e6-2b1f8285c2d3" providerId="ADAL" clId="{5E1F1D11-2EA4-4D46-B894-05EC276A4767}" dt="2021-02-15T08:53:59.677" v="3295" actId="207"/>
          <ac:spMkLst>
            <pc:docMk/>
            <pc:sldMk cId="851647250" sldId="261"/>
            <ac:spMk id="10" creationId="{A0E91675-4E01-409A-B773-79DB780941AF}"/>
          </ac:spMkLst>
        </pc:spChg>
        <pc:graphicFrameChg chg="mod modGraphic">
          <ac:chgData name="#HAN RUNBING#" userId="69216e44-a6af-49ad-96e6-2b1f8285c2d3" providerId="ADAL" clId="{5E1F1D11-2EA4-4D46-B894-05EC276A4767}" dt="2021-02-15T08:54:09.410" v="3298" actId="207"/>
          <ac:graphicFrameMkLst>
            <pc:docMk/>
            <pc:sldMk cId="851647250" sldId="261"/>
            <ac:graphicFrameMk id="8" creationId="{6FB936D5-5751-4647-9C45-0E5D744EF016}"/>
          </ac:graphicFrameMkLst>
        </pc:graphicFrameChg>
      </pc:sldChg>
      <pc:sldChg chg="addSp delSp modSp mod">
        <pc:chgData name="#HAN RUNBING#" userId="69216e44-a6af-49ad-96e6-2b1f8285c2d3" providerId="ADAL" clId="{5E1F1D11-2EA4-4D46-B894-05EC276A4767}" dt="2021-02-15T08:54:33.041" v="3301" actId="207"/>
        <pc:sldMkLst>
          <pc:docMk/>
          <pc:sldMk cId="2020399569" sldId="262"/>
        </pc:sldMkLst>
        <pc:spChg chg="del mod">
          <ac:chgData name="#HAN RUNBING#" userId="69216e44-a6af-49ad-96e6-2b1f8285c2d3" providerId="ADAL" clId="{5E1F1D11-2EA4-4D46-B894-05EC276A4767}" dt="2021-02-15T08:31:29.014" v="2399" actId="478"/>
          <ac:spMkLst>
            <pc:docMk/>
            <pc:sldMk cId="2020399569" sldId="262"/>
            <ac:spMk id="3" creationId="{4A55EB34-2967-49AA-B11B-6B345BBE6E31}"/>
          </ac:spMkLst>
        </pc:spChg>
        <pc:spChg chg="add mod">
          <ac:chgData name="#HAN RUNBING#" userId="69216e44-a6af-49ad-96e6-2b1f8285c2d3" providerId="ADAL" clId="{5E1F1D11-2EA4-4D46-B894-05EC276A4767}" dt="2021-02-15T08:54:33.041" v="3301" actId="207"/>
          <ac:spMkLst>
            <pc:docMk/>
            <pc:sldMk cId="2020399569" sldId="262"/>
            <ac:spMk id="7" creationId="{7FDF780C-1EF5-48AC-9271-7D4AABBBBF36}"/>
          </ac:spMkLst>
        </pc:spChg>
        <pc:spChg chg="mod">
          <ac:chgData name="#HAN RUNBING#" userId="69216e44-a6af-49ad-96e6-2b1f8285c2d3" providerId="ADAL" clId="{5E1F1D11-2EA4-4D46-B894-05EC276A4767}" dt="2021-02-15T08:54:14.565" v="3299" actId="207"/>
          <ac:spMkLst>
            <pc:docMk/>
            <pc:sldMk cId="2020399569" sldId="262"/>
            <ac:spMk id="14" creationId="{12598D21-9F3C-43BC-87D9-D2192502FDCC}"/>
          </ac:spMkLst>
        </pc:spChg>
        <pc:picChg chg="mod">
          <ac:chgData name="#HAN RUNBING#" userId="69216e44-a6af-49ad-96e6-2b1f8285c2d3" providerId="ADAL" clId="{5E1F1D11-2EA4-4D46-B894-05EC276A4767}" dt="2021-02-15T06:28:28.220" v="1" actId="1076"/>
          <ac:picMkLst>
            <pc:docMk/>
            <pc:sldMk cId="2020399569" sldId="262"/>
            <ac:picMk id="2050" creationId="{BF51A6CE-4BB9-44AA-8A97-41A54659BF33}"/>
          </ac:picMkLst>
        </pc:picChg>
      </pc:sldChg>
      <pc:sldChg chg="del">
        <pc:chgData name="#HAN RUNBING#" userId="69216e44-a6af-49ad-96e6-2b1f8285c2d3" providerId="ADAL" clId="{5E1F1D11-2EA4-4D46-B894-05EC276A4767}" dt="2021-02-15T07:38:49.893" v="1061" actId="47"/>
        <pc:sldMkLst>
          <pc:docMk/>
          <pc:sldMk cId="2652085321" sldId="263"/>
        </pc:sldMkLst>
      </pc:sldChg>
      <pc:sldChg chg="addSp delSp modSp mod ord setBg">
        <pc:chgData name="#HAN RUNBING#" userId="69216e44-a6af-49ad-96e6-2b1f8285c2d3" providerId="ADAL" clId="{5E1F1D11-2EA4-4D46-B894-05EC276A4767}" dt="2021-02-15T08:32:22.453" v="2410" actId="478"/>
        <pc:sldMkLst>
          <pc:docMk/>
          <pc:sldMk cId="2772144920" sldId="264"/>
        </pc:sldMkLst>
        <pc:spChg chg="del mod">
          <ac:chgData name="#HAN RUNBING#" userId="69216e44-a6af-49ad-96e6-2b1f8285c2d3" providerId="ADAL" clId="{5E1F1D11-2EA4-4D46-B894-05EC276A4767}" dt="2021-02-15T08:32:11.974" v="2405" actId="478"/>
          <ac:spMkLst>
            <pc:docMk/>
            <pc:sldMk cId="2772144920" sldId="264"/>
            <ac:spMk id="2" creationId="{FAB44731-5F16-4A15-A58C-3B67C6F507FA}"/>
          </ac:spMkLst>
        </pc:spChg>
        <pc:spChg chg="del">
          <ac:chgData name="#HAN RUNBING#" userId="69216e44-a6af-49ad-96e6-2b1f8285c2d3" providerId="ADAL" clId="{5E1F1D11-2EA4-4D46-B894-05EC276A4767}" dt="2021-02-15T07:03:14.709" v="355" actId="478"/>
          <ac:spMkLst>
            <pc:docMk/>
            <pc:sldMk cId="2772144920" sldId="264"/>
            <ac:spMk id="3" creationId="{7558C9F2-D9FD-40B5-9E23-95E212E637C3}"/>
          </ac:spMkLst>
        </pc:spChg>
        <pc:spChg chg="add mod">
          <ac:chgData name="#HAN RUNBING#" userId="69216e44-a6af-49ad-96e6-2b1f8285c2d3" providerId="ADAL" clId="{5E1F1D11-2EA4-4D46-B894-05EC276A4767}" dt="2021-02-15T07:10:41.236" v="470" actId="1076"/>
          <ac:spMkLst>
            <pc:docMk/>
            <pc:sldMk cId="2772144920" sldId="264"/>
            <ac:spMk id="4" creationId="{8DB24D6F-FA08-4B19-AF59-4ACB029B6900}"/>
          </ac:spMkLst>
        </pc:spChg>
        <pc:spChg chg="add del mod">
          <ac:chgData name="#HAN RUNBING#" userId="69216e44-a6af-49ad-96e6-2b1f8285c2d3" providerId="ADAL" clId="{5E1F1D11-2EA4-4D46-B894-05EC276A4767}" dt="2021-02-15T08:32:22.453" v="2410" actId="478"/>
          <ac:spMkLst>
            <pc:docMk/>
            <pc:sldMk cId="2772144920" sldId="264"/>
            <ac:spMk id="7" creationId="{805EEBB2-AA81-4F61-8FA0-4078C3C6BE7D}"/>
          </ac:spMkLst>
        </pc:spChg>
        <pc:spChg chg="add mod">
          <ac:chgData name="#HAN RUNBING#" userId="69216e44-a6af-49ad-96e6-2b1f8285c2d3" providerId="ADAL" clId="{5E1F1D11-2EA4-4D46-B894-05EC276A4767}" dt="2021-02-15T08:32:12.399" v="2407" actId="27636"/>
          <ac:spMkLst>
            <pc:docMk/>
            <pc:sldMk cId="2772144920" sldId="264"/>
            <ac:spMk id="11" creationId="{0740AC08-8D87-4BB5-8448-297223A0A867}"/>
          </ac:spMkLst>
        </pc:spChg>
        <pc:spChg chg="add del">
          <ac:chgData name="#HAN RUNBING#" userId="69216e44-a6af-49ad-96e6-2b1f8285c2d3" providerId="ADAL" clId="{5E1F1D11-2EA4-4D46-B894-05EC276A4767}" dt="2021-02-15T07:04:28.347" v="385" actId="26606"/>
          <ac:spMkLst>
            <pc:docMk/>
            <pc:sldMk cId="2772144920" sldId="264"/>
            <ac:spMk id="73" creationId="{4E3759DD-698F-4D3A-AF4C-5E44527D3070}"/>
          </ac:spMkLst>
        </pc:spChg>
        <pc:picChg chg="add mod">
          <ac:chgData name="#HAN RUNBING#" userId="69216e44-a6af-49ad-96e6-2b1f8285c2d3" providerId="ADAL" clId="{5E1F1D11-2EA4-4D46-B894-05EC276A4767}" dt="2021-02-15T07:04:38.620" v="391" actId="1076"/>
          <ac:picMkLst>
            <pc:docMk/>
            <pc:sldMk cId="2772144920" sldId="264"/>
            <ac:picMk id="6" creationId="{F3C56E60-26EA-4CBF-9E90-3C3DF4082EB5}"/>
          </ac:picMkLst>
        </pc:picChg>
        <pc:picChg chg="add del mod ord">
          <ac:chgData name="#HAN RUNBING#" userId="69216e44-a6af-49ad-96e6-2b1f8285c2d3" providerId="ADAL" clId="{5E1F1D11-2EA4-4D46-B894-05EC276A4767}" dt="2021-02-15T08:32:17.430" v="2409" actId="478"/>
          <ac:picMkLst>
            <pc:docMk/>
            <pc:sldMk cId="2772144920" sldId="264"/>
            <ac:picMk id="5122" creationId="{810AC264-28B4-4318-8C8C-BCE5EF969A35}"/>
          </ac:picMkLst>
        </pc:picChg>
        <pc:picChg chg="add del mod ord">
          <ac:chgData name="#HAN RUNBING#" userId="69216e44-a6af-49ad-96e6-2b1f8285c2d3" providerId="ADAL" clId="{5E1F1D11-2EA4-4D46-B894-05EC276A4767}" dt="2021-02-15T07:06:15.052" v="403" actId="14100"/>
          <ac:picMkLst>
            <pc:docMk/>
            <pc:sldMk cId="2772144920" sldId="264"/>
            <ac:picMk id="5124" creationId="{A2BFE2DF-3F93-47A3-A992-B858AE76D6C3}"/>
          </ac:picMkLst>
        </pc:picChg>
      </pc:sldChg>
      <pc:sldChg chg="addSp delSp modSp mod">
        <pc:chgData name="#HAN RUNBING#" userId="69216e44-a6af-49ad-96e6-2b1f8285c2d3" providerId="ADAL" clId="{5E1F1D11-2EA4-4D46-B894-05EC276A4767}" dt="2021-02-15T07:16:18.363" v="567" actId="114"/>
        <pc:sldMkLst>
          <pc:docMk/>
          <pc:sldMk cId="1943992494" sldId="265"/>
        </pc:sldMkLst>
        <pc:spChg chg="mod">
          <ac:chgData name="#HAN RUNBING#" userId="69216e44-a6af-49ad-96e6-2b1f8285c2d3" providerId="ADAL" clId="{5E1F1D11-2EA4-4D46-B894-05EC276A4767}" dt="2021-02-15T07:12:29.179" v="482" actId="27636"/>
          <ac:spMkLst>
            <pc:docMk/>
            <pc:sldMk cId="1943992494" sldId="265"/>
            <ac:spMk id="2" creationId="{08233A71-5A5D-4D21-9AF8-78E0059B4DC1}"/>
          </ac:spMkLst>
        </pc:spChg>
        <pc:spChg chg="del">
          <ac:chgData name="#HAN RUNBING#" userId="69216e44-a6af-49ad-96e6-2b1f8285c2d3" providerId="ADAL" clId="{5E1F1D11-2EA4-4D46-B894-05EC276A4767}" dt="2021-02-15T07:13:24.355" v="498" actId="478"/>
          <ac:spMkLst>
            <pc:docMk/>
            <pc:sldMk cId="1943992494" sldId="265"/>
            <ac:spMk id="3" creationId="{37941498-345B-45BF-8F6F-E8FF96C4390B}"/>
          </ac:spMkLst>
        </pc:spChg>
        <pc:spChg chg="add mod">
          <ac:chgData name="#HAN RUNBING#" userId="69216e44-a6af-49ad-96e6-2b1f8285c2d3" providerId="ADAL" clId="{5E1F1D11-2EA4-4D46-B894-05EC276A4767}" dt="2021-02-15T07:16:18.363" v="567" actId="114"/>
          <ac:spMkLst>
            <pc:docMk/>
            <pc:sldMk cId="1943992494" sldId="265"/>
            <ac:spMk id="8" creationId="{830093E5-50A1-4AF5-8AB9-01B78690EE22}"/>
          </ac:spMkLst>
        </pc:spChg>
        <pc:spChg chg="add mod">
          <ac:chgData name="#HAN RUNBING#" userId="69216e44-a6af-49ad-96e6-2b1f8285c2d3" providerId="ADAL" clId="{5E1F1D11-2EA4-4D46-B894-05EC276A4767}" dt="2021-02-15T07:15:52.578" v="565" actId="1076"/>
          <ac:spMkLst>
            <pc:docMk/>
            <pc:sldMk cId="1943992494" sldId="265"/>
            <ac:spMk id="9" creationId="{25125F36-ECE0-4793-A2C5-F26D4FD6186E}"/>
          </ac:spMkLst>
        </pc:spChg>
        <pc:spChg chg="add mod">
          <ac:chgData name="#HAN RUNBING#" userId="69216e44-a6af-49ad-96e6-2b1f8285c2d3" providerId="ADAL" clId="{5E1F1D11-2EA4-4D46-B894-05EC276A4767}" dt="2021-02-15T07:15:52.578" v="565" actId="1076"/>
          <ac:spMkLst>
            <pc:docMk/>
            <pc:sldMk cId="1943992494" sldId="265"/>
            <ac:spMk id="10" creationId="{1087798A-A45A-4B78-94B9-D1D5A2944587}"/>
          </ac:spMkLst>
        </pc:spChg>
        <pc:spChg chg="add mod">
          <ac:chgData name="#HAN RUNBING#" userId="69216e44-a6af-49ad-96e6-2b1f8285c2d3" providerId="ADAL" clId="{5E1F1D11-2EA4-4D46-B894-05EC276A4767}" dt="2021-02-15T07:15:52.578" v="565" actId="1076"/>
          <ac:spMkLst>
            <pc:docMk/>
            <pc:sldMk cId="1943992494" sldId="265"/>
            <ac:spMk id="11" creationId="{91CE7D05-EED8-4E81-95D8-7DAB3814C95B}"/>
          </ac:spMkLst>
        </pc:spChg>
        <pc:picChg chg="mod modCrop">
          <ac:chgData name="#HAN RUNBING#" userId="69216e44-a6af-49ad-96e6-2b1f8285c2d3" providerId="ADAL" clId="{5E1F1D11-2EA4-4D46-B894-05EC276A4767}" dt="2021-02-15T07:15:52.578" v="565" actId="1076"/>
          <ac:picMkLst>
            <pc:docMk/>
            <pc:sldMk cId="1943992494" sldId="265"/>
            <ac:picMk id="4" creationId="{B3CBC60D-AE08-43A2-ABE3-4CC19BBC1A3A}"/>
          </ac:picMkLst>
        </pc:picChg>
        <pc:picChg chg="mod modCrop">
          <ac:chgData name="#HAN RUNBING#" userId="69216e44-a6af-49ad-96e6-2b1f8285c2d3" providerId="ADAL" clId="{5E1F1D11-2EA4-4D46-B894-05EC276A4767}" dt="2021-02-15T07:15:52.578" v="565" actId="1076"/>
          <ac:picMkLst>
            <pc:docMk/>
            <pc:sldMk cId="1943992494" sldId="265"/>
            <ac:picMk id="5" creationId="{4DAC2882-5639-4300-B940-2567B1F747B6}"/>
          </ac:picMkLst>
        </pc:picChg>
        <pc:picChg chg="mod modCrop">
          <ac:chgData name="#HAN RUNBING#" userId="69216e44-a6af-49ad-96e6-2b1f8285c2d3" providerId="ADAL" clId="{5E1F1D11-2EA4-4D46-B894-05EC276A4767}" dt="2021-02-15T07:15:52.578" v="565" actId="1076"/>
          <ac:picMkLst>
            <pc:docMk/>
            <pc:sldMk cId="1943992494" sldId="265"/>
            <ac:picMk id="6" creationId="{37B29E8D-FE2C-4536-BFDF-E5B93F7132B2}"/>
          </ac:picMkLst>
        </pc:picChg>
        <pc:picChg chg="mod modCrop">
          <ac:chgData name="#HAN RUNBING#" userId="69216e44-a6af-49ad-96e6-2b1f8285c2d3" providerId="ADAL" clId="{5E1F1D11-2EA4-4D46-B894-05EC276A4767}" dt="2021-02-15T07:15:52.578" v="565" actId="1076"/>
          <ac:picMkLst>
            <pc:docMk/>
            <pc:sldMk cId="1943992494" sldId="265"/>
            <ac:picMk id="7" creationId="{5A208D3D-475C-4FE6-88C9-3FB06C02806F}"/>
          </ac:picMkLst>
        </pc:picChg>
      </pc:sldChg>
      <pc:sldChg chg="addSp delSp modSp mod ord">
        <pc:chgData name="#HAN RUNBING#" userId="69216e44-a6af-49ad-96e6-2b1f8285c2d3" providerId="ADAL" clId="{5E1F1D11-2EA4-4D46-B894-05EC276A4767}" dt="2021-02-15T07:38:18.184" v="1059" actId="14100"/>
        <pc:sldMkLst>
          <pc:docMk/>
          <pc:sldMk cId="4101246054" sldId="266"/>
        </pc:sldMkLst>
        <pc:spChg chg="mod">
          <ac:chgData name="#HAN RUNBING#" userId="69216e44-a6af-49ad-96e6-2b1f8285c2d3" providerId="ADAL" clId="{5E1F1D11-2EA4-4D46-B894-05EC276A4767}" dt="2021-02-15T07:24:17.262" v="717" actId="20577"/>
          <ac:spMkLst>
            <pc:docMk/>
            <pc:sldMk cId="4101246054" sldId="266"/>
            <ac:spMk id="2" creationId="{5CFF4FA2-4839-475D-A7EA-BE13F9E728D1}"/>
          </ac:spMkLst>
        </pc:spChg>
        <pc:spChg chg="del">
          <ac:chgData name="#HAN RUNBING#" userId="69216e44-a6af-49ad-96e6-2b1f8285c2d3" providerId="ADAL" clId="{5E1F1D11-2EA4-4D46-B894-05EC276A4767}" dt="2021-02-15T07:24:25.404" v="718" actId="478"/>
          <ac:spMkLst>
            <pc:docMk/>
            <pc:sldMk cId="4101246054" sldId="266"/>
            <ac:spMk id="3" creationId="{EA9B6ECA-7FF5-42EF-8241-AC10052347E7}"/>
          </ac:spMkLst>
        </pc:spChg>
        <pc:spChg chg="add mod">
          <ac:chgData name="#HAN RUNBING#" userId="69216e44-a6af-49ad-96e6-2b1f8285c2d3" providerId="ADAL" clId="{5E1F1D11-2EA4-4D46-B894-05EC276A4767}" dt="2021-02-15T07:24:50.703" v="730" actId="1582"/>
          <ac:spMkLst>
            <pc:docMk/>
            <pc:sldMk cId="4101246054" sldId="266"/>
            <ac:spMk id="8" creationId="{5B2324DF-BE48-490F-B5F5-ECC7FE7E268D}"/>
          </ac:spMkLst>
        </pc:spChg>
        <pc:spChg chg="add mod">
          <ac:chgData name="#HAN RUNBING#" userId="69216e44-a6af-49ad-96e6-2b1f8285c2d3" providerId="ADAL" clId="{5E1F1D11-2EA4-4D46-B894-05EC276A4767}" dt="2021-02-15T07:25:50.875" v="788" actId="1076"/>
          <ac:spMkLst>
            <pc:docMk/>
            <pc:sldMk cId="4101246054" sldId="266"/>
            <ac:spMk id="9" creationId="{70DACF5B-375F-451F-A54B-AF723DAE25B3}"/>
          </ac:spMkLst>
        </pc:spChg>
        <pc:spChg chg="add mod">
          <ac:chgData name="#HAN RUNBING#" userId="69216e44-a6af-49ad-96e6-2b1f8285c2d3" providerId="ADAL" clId="{5E1F1D11-2EA4-4D46-B894-05EC276A4767}" dt="2021-02-15T07:25:57.971" v="790" actId="1076"/>
          <ac:spMkLst>
            <pc:docMk/>
            <pc:sldMk cId="4101246054" sldId="266"/>
            <ac:spMk id="10" creationId="{9486E365-E0CA-48C6-B67F-8A6BF340932A}"/>
          </ac:spMkLst>
        </pc:spChg>
        <pc:spChg chg="add del mod">
          <ac:chgData name="#HAN RUNBING#" userId="69216e44-a6af-49ad-96e6-2b1f8285c2d3" providerId="ADAL" clId="{5E1F1D11-2EA4-4D46-B894-05EC276A4767}" dt="2021-02-15T07:34:35.942" v="916"/>
          <ac:spMkLst>
            <pc:docMk/>
            <pc:sldMk cId="4101246054" sldId="266"/>
            <ac:spMk id="11" creationId="{916E3DB8-DE9A-4FFD-A039-CD8367FA98CC}"/>
          </ac:spMkLst>
        </pc:spChg>
        <pc:spChg chg="add mod">
          <ac:chgData name="#HAN RUNBING#" userId="69216e44-a6af-49ad-96e6-2b1f8285c2d3" providerId="ADAL" clId="{5E1F1D11-2EA4-4D46-B894-05EC276A4767}" dt="2021-02-15T07:38:12" v="1056" actId="1076"/>
          <ac:spMkLst>
            <pc:docMk/>
            <pc:sldMk cId="4101246054" sldId="266"/>
            <ac:spMk id="12" creationId="{B1B3E53F-64E7-4520-8C73-EBDD54A41943}"/>
          </ac:spMkLst>
        </pc:spChg>
        <pc:grpChg chg="mod">
          <ac:chgData name="#HAN RUNBING#" userId="69216e44-a6af-49ad-96e6-2b1f8285c2d3" providerId="ADAL" clId="{5E1F1D11-2EA4-4D46-B894-05EC276A4767}" dt="2021-02-15T07:24:30.340" v="721" actId="1076"/>
          <ac:grpSpMkLst>
            <pc:docMk/>
            <pc:sldMk cId="4101246054" sldId="266"/>
            <ac:grpSpMk id="4" creationId="{F83B4EA5-16C8-4619-9957-8A5004A8269C}"/>
          </ac:grpSpMkLst>
        </pc:grpChg>
        <pc:picChg chg="mod">
          <ac:chgData name="#HAN RUNBING#" userId="69216e44-a6af-49ad-96e6-2b1f8285c2d3" providerId="ADAL" clId="{5E1F1D11-2EA4-4D46-B894-05EC276A4767}" dt="2021-02-15T07:38:18.184" v="1059" actId="14100"/>
          <ac:picMkLst>
            <pc:docMk/>
            <pc:sldMk cId="4101246054" sldId="266"/>
            <ac:picMk id="7" creationId="{64D4E3AC-FD27-4D00-B760-80D8F237BF52}"/>
          </ac:picMkLst>
        </pc:picChg>
      </pc:sldChg>
      <pc:sldChg chg="addSp delSp modSp mod ord">
        <pc:chgData name="#HAN RUNBING#" userId="69216e44-a6af-49ad-96e6-2b1f8285c2d3" providerId="ADAL" clId="{5E1F1D11-2EA4-4D46-B894-05EC276A4767}" dt="2021-02-15T09:40:07.329" v="3789" actId="1076"/>
        <pc:sldMkLst>
          <pc:docMk/>
          <pc:sldMk cId="1760672579" sldId="267"/>
        </pc:sldMkLst>
        <pc:spChg chg="mod">
          <ac:chgData name="#HAN RUNBING#" userId="69216e44-a6af-49ad-96e6-2b1f8285c2d3" providerId="ADAL" clId="{5E1F1D11-2EA4-4D46-B894-05EC276A4767}" dt="2021-02-15T09:35:47.864" v="3748" actId="255"/>
          <ac:spMkLst>
            <pc:docMk/>
            <pc:sldMk cId="1760672579" sldId="267"/>
            <ac:spMk id="2" creationId="{97A8144E-8533-4863-AABF-1DD3A620EFE4}"/>
          </ac:spMkLst>
        </pc:spChg>
        <pc:spChg chg="del mod">
          <ac:chgData name="#HAN RUNBING#" userId="69216e44-a6af-49ad-96e6-2b1f8285c2d3" providerId="ADAL" clId="{5E1F1D11-2EA4-4D46-B894-05EC276A4767}" dt="2021-02-15T09:37:59.785" v="3770" actId="478"/>
          <ac:spMkLst>
            <pc:docMk/>
            <pc:sldMk cId="1760672579" sldId="267"/>
            <ac:spMk id="3" creationId="{132E84FD-6076-4F3C-A417-C9ED6AAA9B07}"/>
          </ac:spMkLst>
        </pc:spChg>
        <pc:spChg chg="del">
          <ac:chgData name="#HAN RUNBING#" userId="69216e44-a6af-49ad-96e6-2b1f8285c2d3" providerId="ADAL" clId="{5E1F1D11-2EA4-4D46-B894-05EC276A4767}" dt="2021-02-15T06:51:57.620" v="125" actId="478"/>
          <ac:spMkLst>
            <pc:docMk/>
            <pc:sldMk cId="1760672579" sldId="267"/>
            <ac:spMk id="8" creationId="{98991D19-0554-4577-9714-D44957144110}"/>
          </ac:spMkLst>
        </pc:spChg>
        <pc:spChg chg="del">
          <ac:chgData name="#HAN RUNBING#" userId="69216e44-a6af-49ad-96e6-2b1f8285c2d3" providerId="ADAL" clId="{5E1F1D11-2EA4-4D46-B894-05EC276A4767}" dt="2021-02-15T06:51:48.742" v="123" actId="478"/>
          <ac:spMkLst>
            <pc:docMk/>
            <pc:sldMk cId="1760672579" sldId="267"/>
            <ac:spMk id="9" creationId="{D94FA3AD-B8BE-4C68-8A94-998C1007C095}"/>
          </ac:spMkLst>
        </pc:spChg>
        <pc:spChg chg="del">
          <ac:chgData name="#HAN RUNBING#" userId="69216e44-a6af-49ad-96e6-2b1f8285c2d3" providerId="ADAL" clId="{5E1F1D11-2EA4-4D46-B894-05EC276A4767}" dt="2021-02-15T06:51:50.884" v="124" actId="478"/>
          <ac:spMkLst>
            <pc:docMk/>
            <pc:sldMk cId="1760672579" sldId="267"/>
            <ac:spMk id="10" creationId="{02DEABD6-80B9-47B9-AAA2-7A0E89FB6376}"/>
          </ac:spMkLst>
        </pc:spChg>
        <pc:spChg chg="del">
          <ac:chgData name="#HAN RUNBING#" userId="69216e44-a6af-49ad-96e6-2b1f8285c2d3" providerId="ADAL" clId="{5E1F1D11-2EA4-4D46-B894-05EC276A4767}" dt="2021-02-15T06:51:59.620" v="126" actId="478"/>
          <ac:spMkLst>
            <pc:docMk/>
            <pc:sldMk cId="1760672579" sldId="267"/>
            <ac:spMk id="11" creationId="{8F2DE375-F374-4D24-94CE-CCF120632FF0}"/>
          </ac:spMkLst>
        </pc:spChg>
        <pc:spChg chg="add mod">
          <ac:chgData name="#HAN RUNBING#" userId="69216e44-a6af-49ad-96e6-2b1f8285c2d3" providerId="ADAL" clId="{5E1F1D11-2EA4-4D46-B894-05EC276A4767}" dt="2021-02-15T09:39:21.217" v="3784" actId="1076"/>
          <ac:spMkLst>
            <pc:docMk/>
            <pc:sldMk cId="1760672579" sldId="267"/>
            <ac:spMk id="13" creationId="{10835EA5-6DE4-4528-B562-3176E6C9631B}"/>
          </ac:spMkLst>
        </pc:spChg>
        <pc:spChg chg="del">
          <ac:chgData name="#HAN RUNBING#" userId="69216e44-a6af-49ad-96e6-2b1f8285c2d3" providerId="ADAL" clId="{5E1F1D11-2EA4-4D46-B894-05EC276A4767}" dt="2021-02-15T06:51:46.340" v="122" actId="478"/>
          <ac:spMkLst>
            <pc:docMk/>
            <pc:sldMk cId="1760672579" sldId="267"/>
            <ac:spMk id="14" creationId="{FEE86A42-0B37-4006-A013-DF1BB777B90A}"/>
          </ac:spMkLst>
        </pc:spChg>
        <pc:spChg chg="add mod">
          <ac:chgData name="#HAN RUNBING#" userId="69216e44-a6af-49ad-96e6-2b1f8285c2d3" providerId="ADAL" clId="{5E1F1D11-2EA4-4D46-B894-05EC276A4767}" dt="2021-02-15T09:39:33.097" v="3788" actId="14100"/>
          <ac:spMkLst>
            <pc:docMk/>
            <pc:sldMk cId="1760672579" sldId="267"/>
            <ac:spMk id="15" creationId="{431E5FE4-5491-43F7-A818-46ABBDF9A3AC}"/>
          </ac:spMkLst>
        </pc:spChg>
        <pc:spChg chg="del">
          <ac:chgData name="#HAN RUNBING#" userId="69216e44-a6af-49ad-96e6-2b1f8285c2d3" providerId="ADAL" clId="{5E1F1D11-2EA4-4D46-B894-05EC276A4767}" dt="2021-02-15T06:51:43.238" v="121" actId="478"/>
          <ac:spMkLst>
            <pc:docMk/>
            <pc:sldMk cId="1760672579" sldId="267"/>
            <ac:spMk id="16" creationId="{1E324A58-C0D5-44B7-B588-7D0D75346CC1}"/>
          </ac:spMkLst>
        </pc:spChg>
        <pc:spChg chg="add mod">
          <ac:chgData name="#HAN RUNBING#" userId="69216e44-a6af-49ad-96e6-2b1f8285c2d3" providerId="ADAL" clId="{5E1F1D11-2EA4-4D46-B894-05EC276A4767}" dt="2021-02-15T06:53:50.404" v="155" actId="1076"/>
          <ac:spMkLst>
            <pc:docMk/>
            <pc:sldMk cId="1760672579" sldId="267"/>
            <ac:spMk id="20" creationId="{FA6E439A-33C7-4DDA-90A7-67DCD85441DE}"/>
          </ac:spMkLst>
        </pc:spChg>
        <pc:spChg chg="add mod">
          <ac:chgData name="#HAN RUNBING#" userId="69216e44-a6af-49ad-96e6-2b1f8285c2d3" providerId="ADAL" clId="{5E1F1D11-2EA4-4D46-B894-05EC276A4767}" dt="2021-02-15T09:39:27.153" v="3786" actId="1076"/>
          <ac:spMkLst>
            <pc:docMk/>
            <pc:sldMk cId="1760672579" sldId="267"/>
            <ac:spMk id="21" creationId="{9BF99811-AE4E-41F5-B129-7561D39A4818}"/>
          </ac:spMkLst>
        </pc:spChg>
        <pc:spChg chg="add mod">
          <ac:chgData name="#HAN RUNBING#" userId="69216e44-a6af-49ad-96e6-2b1f8285c2d3" providerId="ADAL" clId="{5E1F1D11-2EA4-4D46-B894-05EC276A4767}" dt="2021-02-15T09:39:24.809" v="3785" actId="1076"/>
          <ac:spMkLst>
            <pc:docMk/>
            <pc:sldMk cId="1760672579" sldId="267"/>
            <ac:spMk id="22" creationId="{2EE8263F-D5C0-4DDA-9452-BD6FF00D2F7A}"/>
          </ac:spMkLst>
        </pc:spChg>
        <pc:spChg chg="add mod">
          <ac:chgData name="#HAN RUNBING#" userId="69216e44-a6af-49ad-96e6-2b1f8285c2d3" providerId="ADAL" clId="{5E1F1D11-2EA4-4D46-B894-05EC276A4767}" dt="2021-02-15T09:40:07.329" v="3789" actId="1076"/>
          <ac:spMkLst>
            <pc:docMk/>
            <pc:sldMk cId="1760672579" sldId="267"/>
            <ac:spMk id="24" creationId="{BAE79FE5-0437-4C01-A271-81A28DDC7CDC}"/>
          </ac:spMkLst>
        </pc:spChg>
        <pc:spChg chg="add mod">
          <ac:chgData name="#HAN RUNBING#" userId="69216e44-a6af-49ad-96e6-2b1f8285c2d3" providerId="ADAL" clId="{5E1F1D11-2EA4-4D46-B894-05EC276A4767}" dt="2021-02-15T06:53:50.404" v="155" actId="1076"/>
          <ac:spMkLst>
            <pc:docMk/>
            <pc:sldMk cId="1760672579" sldId="267"/>
            <ac:spMk id="25" creationId="{DBA8BA0B-C77A-4885-83BE-76E5A5A5B9AF}"/>
          </ac:spMkLst>
        </pc:spChg>
        <pc:spChg chg="add mod">
          <ac:chgData name="#HAN RUNBING#" userId="69216e44-a6af-49ad-96e6-2b1f8285c2d3" providerId="ADAL" clId="{5E1F1D11-2EA4-4D46-B894-05EC276A4767}" dt="2021-02-15T06:53:50.404" v="155" actId="1076"/>
          <ac:spMkLst>
            <pc:docMk/>
            <pc:sldMk cId="1760672579" sldId="267"/>
            <ac:spMk id="26" creationId="{56E59AF0-C5D2-40AB-B0A1-906B43808CCF}"/>
          </ac:spMkLst>
        </pc:spChg>
        <pc:spChg chg="add mod">
          <ac:chgData name="#HAN RUNBING#" userId="69216e44-a6af-49ad-96e6-2b1f8285c2d3" providerId="ADAL" clId="{5E1F1D11-2EA4-4D46-B894-05EC276A4767}" dt="2021-02-15T06:53:50.404" v="155" actId="1076"/>
          <ac:spMkLst>
            <pc:docMk/>
            <pc:sldMk cId="1760672579" sldId="267"/>
            <ac:spMk id="27" creationId="{16B3E65F-FC2D-4A90-9CE3-21DDF8D719A3}"/>
          </ac:spMkLst>
        </pc:spChg>
        <pc:spChg chg="add mod">
          <ac:chgData name="#HAN RUNBING#" userId="69216e44-a6af-49ad-96e6-2b1f8285c2d3" providerId="ADAL" clId="{5E1F1D11-2EA4-4D46-B894-05EC276A4767}" dt="2021-02-15T09:39:30.513" v="3787" actId="1076"/>
          <ac:spMkLst>
            <pc:docMk/>
            <pc:sldMk cId="1760672579" sldId="267"/>
            <ac:spMk id="28" creationId="{1842B2E3-52F6-4CE8-AB19-90FA4A365CE3}"/>
          </ac:spMkLst>
        </pc:spChg>
        <pc:spChg chg="add mod">
          <ac:chgData name="#HAN RUNBING#" userId="69216e44-a6af-49ad-96e6-2b1f8285c2d3" providerId="ADAL" clId="{5E1F1D11-2EA4-4D46-B894-05EC276A4767}" dt="2021-02-15T07:02:20.985" v="351" actId="208"/>
          <ac:spMkLst>
            <pc:docMk/>
            <pc:sldMk cId="1760672579" sldId="267"/>
            <ac:spMk id="29" creationId="{A9AA90B1-9FF2-4A07-A74D-F78292AFFA6E}"/>
          </ac:spMkLst>
        </pc:spChg>
        <pc:spChg chg="add mod">
          <ac:chgData name="#HAN RUNBING#" userId="69216e44-a6af-49ad-96e6-2b1f8285c2d3" providerId="ADAL" clId="{5E1F1D11-2EA4-4D46-B894-05EC276A4767}" dt="2021-02-15T07:02:17.387" v="350" actId="208"/>
          <ac:spMkLst>
            <pc:docMk/>
            <pc:sldMk cId="1760672579" sldId="267"/>
            <ac:spMk id="30" creationId="{60326E85-3E6B-4F83-B1EA-6BC4B0D26B96}"/>
          </ac:spMkLst>
        </pc:spChg>
        <pc:grpChg chg="del mod">
          <ac:chgData name="#HAN RUNBING#" userId="69216e44-a6af-49ad-96e6-2b1f8285c2d3" providerId="ADAL" clId="{5E1F1D11-2EA4-4D46-B894-05EC276A4767}" dt="2021-02-15T09:37:13.611" v="3760" actId="165"/>
          <ac:grpSpMkLst>
            <pc:docMk/>
            <pc:sldMk cId="1760672579" sldId="267"/>
            <ac:grpSpMk id="4" creationId="{5318EF82-30C4-4B7C-B2AA-3EDBD27F0854}"/>
          </ac:grpSpMkLst>
        </pc:grpChg>
        <pc:grpChg chg="del">
          <ac:chgData name="#HAN RUNBING#" userId="69216e44-a6af-49ad-96e6-2b1f8285c2d3" providerId="ADAL" clId="{5E1F1D11-2EA4-4D46-B894-05EC276A4767}" dt="2021-02-15T06:51:46.340" v="122" actId="478"/>
          <ac:grpSpMkLst>
            <pc:docMk/>
            <pc:sldMk cId="1760672579" sldId="267"/>
            <ac:grpSpMk id="5" creationId="{882C80C2-9147-4762-9737-6F24F4825D63}"/>
          </ac:grpSpMkLst>
        </pc:grpChg>
        <pc:grpChg chg="del">
          <ac:chgData name="#HAN RUNBING#" userId="69216e44-a6af-49ad-96e6-2b1f8285c2d3" providerId="ADAL" clId="{5E1F1D11-2EA4-4D46-B894-05EC276A4767}" dt="2021-02-15T06:51:59.620" v="126" actId="478"/>
          <ac:grpSpMkLst>
            <pc:docMk/>
            <pc:sldMk cId="1760672579" sldId="267"/>
            <ac:grpSpMk id="6" creationId="{5AE334EA-281D-4769-ACDE-C2E0A7B0528B}"/>
          </ac:grpSpMkLst>
        </pc:grpChg>
        <pc:grpChg chg="del">
          <ac:chgData name="#HAN RUNBING#" userId="69216e44-a6af-49ad-96e6-2b1f8285c2d3" providerId="ADAL" clId="{5E1F1D11-2EA4-4D46-B894-05EC276A4767}" dt="2021-02-15T06:51:04.260" v="109" actId="478"/>
          <ac:grpSpMkLst>
            <pc:docMk/>
            <pc:sldMk cId="1760672579" sldId="267"/>
            <ac:grpSpMk id="17" creationId="{F0D6EA26-AA69-40E5-AE1F-4BC70EB73858}"/>
          </ac:grpSpMkLst>
        </pc:grpChg>
        <pc:picChg chg="mod topLvl">
          <ac:chgData name="#HAN RUNBING#" userId="69216e44-a6af-49ad-96e6-2b1f8285c2d3" providerId="ADAL" clId="{5E1F1D11-2EA4-4D46-B894-05EC276A4767}" dt="2021-02-15T09:38:13.225" v="3771" actId="1076"/>
          <ac:picMkLst>
            <pc:docMk/>
            <pc:sldMk cId="1760672579" sldId="267"/>
            <ac:picMk id="7" creationId="{15E51C19-36C5-49ED-B7EC-2633D5D7E95A}"/>
          </ac:picMkLst>
        </pc:picChg>
        <pc:picChg chg="del mod topLvl">
          <ac:chgData name="#HAN RUNBING#" userId="69216e44-a6af-49ad-96e6-2b1f8285c2d3" providerId="ADAL" clId="{5E1F1D11-2EA4-4D46-B894-05EC276A4767}" dt="2021-02-15T09:37:31.821" v="3765" actId="478"/>
          <ac:picMkLst>
            <pc:docMk/>
            <pc:sldMk cId="1760672579" sldId="267"/>
            <ac:picMk id="12" creationId="{E0A91877-80D9-4BDD-8562-395F15BF1782}"/>
          </ac:picMkLst>
        </pc:picChg>
        <pc:picChg chg="del topLvl">
          <ac:chgData name="#HAN RUNBING#" userId="69216e44-a6af-49ad-96e6-2b1f8285c2d3" providerId="ADAL" clId="{5E1F1D11-2EA4-4D46-B894-05EC276A4767}" dt="2021-02-15T06:51:05.332" v="110" actId="478"/>
          <ac:picMkLst>
            <pc:docMk/>
            <pc:sldMk cId="1760672579" sldId="267"/>
            <ac:picMk id="18" creationId="{A531A046-60FD-44F0-BF61-18EE8A93BC22}"/>
          </ac:picMkLst>
        </pc:picChg>
        <pc:picChg chg="del topLvl">
          <ac:chgData name="#HAN RUNBING#" userId="69216e44-a6af-49ad-96e6-2b1f8285c2d3" providerId="ADAL" clId="{5E1F1D11-2EA4-4D46-B894-05EC276A4767}" dt="2021-02-15T06:51:04.260" v="109" actId="478"/>
          <ac:picMkLst>
            <pc:docMk/>
            <pc:sldMk cId="1760672579" sldId="267"/>
            <ac:picMk id="19" creationId="{C59616A8-A436-4A88-9F49-86801A163C20}"/>
          </ac:picMkLst>
        </pc:picChg>
        <pc:picChg chg="del">
          <ac:chgData name="#HAN RUNBING#" userId="69216e44-a6af-49ad-96e6-2b1f8285c2d3" providerId="ADAL" clId="{5E1F1D11-2EA4-4D46-B894-05EC276A4767}" dt="2021-02-15T06:49:31.077" v="104" actId="478"/>
          <ac:picMkLst>
            <pc:docMk/>
            <pc:sldMk cId="1760672579" sldId="267"/>
            <ac:picMk id="23" creationId="{01F09F57-C5DA-4395-9B18-A24127CC1434}"/>
          </ac:picMkLst>
        </pc:picChg>
        <pc:picChg chg="add mod">
          <ac:chgData name="#HAN RUNBING#" userId="69216e44-a6af-49ad-96e6-2b1f8285c2d3" providerId="ADAL" clId="{5E1F1D11-2EA4-4D46-B894-05EC276A4767}" dt="2021-02-15T09:39:17.216" v="3783" actId="14100"/>
          <ac:picMkLst>
            <pc:docMk/>
            <pc:sldMk cId="1760672579" sldId="267"/>
            <ac:picMk id="10242" creationId="{42F3AC51-0A3E-4F6A-A858-8A8A95492DBB}"/>
          </ac:picMkLst>
        </pc:picChg>
      </pc:sldChg>
      <pc:sldChg chg="del">
        <pc:chgData name="#HAN RUNBING#" userId="69216e44-a6af-49ad-96e6-2b1f8285c2d3" providerId="ADAL" clId="{5E1F1D11-2EA4-4D46-B894-05EC276A4767}" dt="2021-02-15T07:26:52.674" v="794" actId="47"/>
        <pc:sldMkLst>
          <pc:docMk/>
          <pc:sldMk cId="2835657967" sldId="268"/>
        </pc:sldMkLst>
      </pc:sldChg>
      <pc:sldChg chg="addSp delSp modSp new del mod ord">
        <pc:chgData name="#HAN RUNBING#" userId="69216e44-a6af-49ad-96e6-2b1f8285c2d3" providerId="ADAL" clId="{5E1F1D11-2EA4-4D46-B894-05EC276A4767}" dt="2021-02-15T07:02:47.792" v="352" actId="47"/>
        <pc:sldMkLst>
          <pc:docMk/>
          <pc:sldMk cId="2178172975" sldId="269"/>
        </pc:sldMkLst>
        <pc:spChg chg="add del">
          <ac:chgData name="#HAN RUNBING#" userId="69216e44-a6af-49ad-96e6-2b1f8285c2d3" providerId="ADAL" clId="{5E1F1D11-2EA4-4D46-B894-05EC276A4767}" dt="2021-02-15T06:40:13.206" v="10" actId="478"/>
          <ac:spMkLst>
            <pc:docMk/>
            <pc:sldMk cId="2178172975" sldId="269"/>
            <ac:spMk id="3" creationId="{41F19E16-AFCF-440B-872C-30DD87A0F62F}"/>
          </ac:spMkLst>
        </pc:spChg>
        <pc:spChg chg="add del mod">
          <ac:chgData name="#HAN RUNBING#" userId="69216e44-a6af-49ad-96e6-2b1f8285c2d3" providerId="ADAL" clId="{5E1F1D11-2EA4-4D46-B894-05EC276A4767}" dt="2021-02-15T06:39:47.382" v="9" actId="478"/>
          <ac:spMkLst>
            <pc:docMk/>
            <pc:sldMk cId="2178172975" sldId="269"/>
            <ac:spMk id="5" creationId="{049D7AC6-F123-48DE-905C-087310F36151}"/>
          </ac:spMkLst>
        </pc:spChg>
        <pc:spChg chg="add mod">
          <ac:chgData name="#HAN RUNBING#" userId="69216e44-a6af-49ad-96e6-2b1f8285c2d3" providerId="ADAL" clId="{5E1F1D11-2EA4-4D46-B894-05EC276A4767}" dt="2021-02-15T06:53:58.197" v="159" actId="164"/>
          <ac:spMkLst>
            <pc:docMk/>
            <pc:sldMk cId="2178172975" sldId="269"/>
            <ac:spMk id="14" creationId="{2EB5FF3C-D6F9-425F-9394-67AA1379AEC7}"/>
          </ac:spMkLst>
        </pc:spChg>
        <pc:spChg chg="add mod">
          <ac:chgData name="#HAN RUNBING#" userId="69216e44-a6af-49ad-96e6-2b1f8285c2d3" providerId="ADAL" clId="{5E1F1D11-2EA4-4D46-B894-05EC276A4767}" dt="2021-02-15T06:53:58.197" v="159" actId="164"/>
          <ac:spMkLst>
            <pc:docMk/>
            <pc:sldMk cId="2178172975" sldId="269"/>
            <ac:spMk id="15" creationId="{AF350F53-D860-4857-8199-55ACFC5673BA}"/>
          </ac:spMkLst>
        </pc:spChg>
        <pc:spChg chg="add mod">
          <ac:chgData name="#HAN RUNBING#" userId="69216e44-a6af-49ad-96e6-2b1f8285c2d3" providerId="ADAL" clId="{5E1F1D11-2EA4-4D46-B894-05EC276A4767}" dt="2021-02-15T06:53:58.197" v="159" actId="164"/>
          <ac:spMkLst>
            <pc:docMk/>
            <pc:sldMk cId="2178172975" sldId="269"/>
            <ac:spMk id="16" creationId="{2CDE6BC5-AFEF-452D-B662-600C1E944724}"/>
          </ac:spMkLst>
        </pc:spChg>
        <pc:spChg chg="add mod">
          <ac:chgData name="#HAN RUNBING#" userId="69216e44-a6af-49ad-96e6-2b1f8285c2d3" providerId="ADAL" clId="{5E1F1D11-2EA4-4D46-B894-05EC276A4767}" dt="2021-02-15T06:53:58.197" v="159" actId="164"/>
          <ac:spMkLst>
            <pc:docMk/>
            <pc:sldMk cId="2178172975" sldId="269"/>
            <ac:spMk id="17" creationId="{B9AEDFAF-CC78-44C2-911B-7856E4A65D0B}"/>
          </ac:spMkLst>
        </pc:spChg>
        <pc:spChg chg="add mod">
          <ac:chgData name="#HAN RUNBING#" userId="69216e44-a6af-49ad-96e6-2b1f8285c2d3" providerId="ADAL" clId="{5E1F1D11-2EA4-4D46-B894-05EC276A4767}" dt="2021-02-15T06:53:58.197" v="159" actId="164"/>
          <ac:spMkLst>
            <pc:docMk/>
            <pc:sldMk cId="2178172975" sldId="269"/>
            <ac:spMk id="18" creationId="{E27F2EFC-7919-40CF-AD5B-E6C23D462BC7}"/>
          </ac:spMkLst>
        </pc:spChg>
        <pc:spChg chg="add mod">
          <ac:chgData name="#HAN RUNBING#" userId="69216e44-a6af-49ad-96e6-2b1f8285c2d3" providerId="ADAL" clId="{5E1F1D11-2EA4-4D46-B894-05EC276A4767}" dt="2021-02-15T06:53:58.197" v="159" actId="164"/>
          <ac:spMkLst>
            <pc:docMk/>
            <pc:sldMk cId="2178172975" sldId="269"/>
            <ac:spMk id="19" creationId="{0AD8622F-2B78-4828-A172-ABE9A7F2FCFF}"/>
          </ac:spMkLst>
        </pc:spChg>
        <pc:spChg chg="add mod">
          <ac:chgData name="#HAN RUNBING#" userId="69216e44-a6af-49ad-96e6-2b1f8285c2d3" providerId="ADAL" clId="{5E1F1D11-2EA4-4D46-B894-05EC276A4767}" dt="2021-02-15T06:53:58.197" v="159" actId="164"/>
          <ac:spMkLst>
            <pc:docMk/>
            <pc:sldMk cId="2178172975" sldId="269"/>
            <ac:spMk id="20" creationId="{2222C1A1-5EBD-43DC-8D31-DC14757CBCA4}"/>
          </ac:spMkLst>
        </pc:spChg>
        <pc:spChg chg="add mod">
          <ac:chgData name="#HAN RUNBING#" userId="69216e44-a6af-49ad-96e6-2b1f8285c2d3" providerId="ADAL" clId="{5E1F1D11-2EA4-4D46-B894-05EC276A4767}" dt="2021-02-15T06:53:58.197" v="159" actId="164"/>
          <ac:spMkLst>
            <pc:docMk/>
            <pc:sldMk cId="2178172975" sldId="269"/>
            <ac:spMk id="21" creationId="{AB35D2D0-F3AF-4C00-89B3-11BF50DD5E33}"/>
          </ac:spMkLst>
        </pc:spChg>
        <pc:spChg chg="add mod">
          <ac:chgData name="#HAN RUNBING#" userId="69216e44-a6af-49ad-96e6-2b1f8285c2d3" providerId="ADAL" clId="{5E1F1D11-2EA4-4D46-B894-05EC276A4767}" dt="2021-02-15T06:54:58.804" v="181" actId="1076"/>
          <ac:spMkLst>
            <pc:docMk/>
            <pc:sldMk cId="2178172975" sldId="269"/>
            <ac:spMk id="23" creationId="{EB55BB9F-6767-423D-8161-D15013205F87}"/>
          </ac:spMkLst>
        </pc:spChg>
        <pc:spChg chg="add mod">
          <ac:chgData name="#HAN RUNBING#" userId="69216e44-a6af-49ad-96e6-2b1f8285c2d3" providerId="ADAL" clId="{5E1F1D11-2EA4-4D46-B894-05EC276A4767}" dt="2021-02-15T06:55:04.292" v="183" actId="1076"/>
          <ac:spMkLst>
            <pc:docMk/>
            <pc:sldMk cId="2178172975" sldId="269"/>
            <ac:spMk id="24" creationId="{F9735148-6031-440B-8AC1-4E4C1152C3DC}"/>
          </ac:spMkLst>
        </pc:spChg>
        <pc:spChg chg="add del mod">
          <ac:chgData name="#HAN RUNBING#" userId="69216e44-a6af-49ad-96e6-2b1f8285c2d3" providerId="ADAL" clId="{5E1F1D11-2EA4-4D46-B894-05EC276A4767}" dt="2021-02-15T06:55:45.140" v="193" actId="478"/>
          <ac:spMkLst>
            <pc:docMk/>
            <pc:sldMk cId="2178172975" sldId="269"/>
            <ac:spMk id="25" creationId="{4B2ADBF7-F156-49FE-A98D-16912123C973}"/>
          </ac:spMkLst>
        </pc:spChg>
        <pc:spChg chg="add del mod">
          <ac:chgData name="#HAN RUNBING#" userId="69216e44-a6af-49ad-96e6-2b1f8285c2d3" providerId="ADAL" clId="{5E1F1D11-2EA4-4D46-B894-05EC276A4767}" dt="2021-02-15T06:55:42.676" v="192"/>
          <ac:spMkLst>
            <pc:docMk/>
            <pc:sldMk cId="2178172975" sldId="269"/>
            <ac:spMk id="26" creationId="{C3029A32-C874-4024-9F55-5C478D601D3E}"/>
          </ac:spMkLst>
        </pc:spChg>
        <pc:grpChg chg="add mod">
          <ac:chgData name="#HAN RUNBING#" userId="69216e44-a6af-49ad-96e6-2b1f8285c2d3" providerId="ADAL" clId="{5E1F1D11-2EA4-4D46-B894-05EC276A4767}" dt="2021-02-15T06:54:14.979" v="170" actId="1076"/>
          <ac:grpSpMkLst>
            <pc:docMk/>
            <pc:sldMk cId="2178172975" sldId="269"/>
            <ac:grpSpMk id="7" creationId="{281637F0-0DED-498C-AAE4-9512C1D1503C}"/>
          </ac:grpSpMkLst>
        </pc:grpChg>
        <pc:grpChg chg="add mod">
          <ac:chgData name="#HAN RUNBING#" userId="69216e44-a6af-49ad-96e6-2b1f8285c2d3" providerId="ADAL" clId="{5E1F1D11-2EA4-4D46-B894-05EC276A4767}" dt="2021-02-15T06:53:58.197" v="159" actId="164"/>
          <ac:grpSpMkLst>
            <pc:docMk/>
            <pc:sldMk cId="2178172975" sldId="269"/>
            <ac:grpSpMk id="11" creationId="{E96F088E-6B74-4525-AC71-7E850C63B910}"/>
          </ac:grpSpMkLst>
        </pc:grpChg>
        <pc:grpChg chg="add mod">
          <ac:chgData name="#HAN RUNBING#" userId="69216e44-a6af-49ad-96e6-2b1f8285c2d3" providerId="ADAL" clId="{5E1F1D11-2EA4-4D46-B894-05EC276A4767}" dt="2021-02-15T06:54:13.596" v="169" actId="1076"/>
          <ac:grpSpMkLst>
            <pc:docMk/>
            <pc:sldMk cId="2178172975" sldId="269"/>
            <ac:grpSpMk id="22" creationId="{B88637A6-DE52-4A2B-8496-97B81CABD88E}"/>
          </ac:grpSpMkLst>
        </pc:grpChg>
        <pc:picChg chg="add del mod">
          <ac:chgData name="#HAN RUNBING#" userId="69216e44-a6af-49ad-96e6-2b1f8285c2d3" providerId="ADAL" clId="{5E1F1D11-2EA4-4D46-B894-05EC276A4767}" dt="2021-02-15T06:50:38.005" v="106" actId="478"/>
          <ac:picMkLst>
            <pc:docMk/>
            <pc:sldMk cId="2178172975" sldId="269"/>
            <ac:picMk id="6" creationId="{A6549A9F-A324-4FFB-897C-A49B12A16623}"/>
          </ac:picMkLst>
        </pc:picChg>
        <pc:picChg chg="mod">
          <ac:chgData name="#HAN RUNBING#" userId="69216e44-a6af-49ad-96e6-2b1f8285c2d3" providerId="ADAL" clId="{5E1F1D11-2EA4-4D46-B894-05EC276A4767}" dt="2021-02-15T06:50:23.245" v="105"/>
          <ac:picMkLst>
            <pc:docMk/>
            <pc:sldMk cId="2178172975" sldId="269"/>
            <ac:picMk id="8" creationId="{B93EF3EE-0708-4862-A20E-AEF7BC1E32AA}"/>
          </ac:picMkLst>
        </pc:picChg>
        <pc:picChg chg="mod">
          <ac:chgData name="#HAN RUNBING#" userId="69216e44-a6af-49ad-96e6-2b1f8285c2d3" providerId="ADAL" clId="{5E1F1D11-2EA4-4D46-B894-05EC276A4767}" dt="2021-02-15T06:50:23.245" v="105"/>
          <ac:picMkLst>
            <pc:docMk/>
            <pc:sldMk cId="2178172975" sldId="269"/>
            <ac:picMk id="9" creationId="{C6D23D44-C0E1-45E0-BA19-30FE648F805D}"/>
          </ac:picMkLst>
        </pc:picChg>
        <pc:picChg chg="add mod">
          <ac:chgData name="#HAN RUNBING#" userId="69216e44-a6af-49ad-96e6-2b1f8285c2d3" providerId="ADAL" clId="{5E1F1D11-2EA4-4D46-B894-05EC276A4767}" dt="2021-02-15T06:54:19.443" v="172" actId="1076"/>
          <ac:picMkLst>
            <pc:docMk/>
            <pc:sldMk cId="2178172975" sldId="269"/>
            <ac:picMk id="10" creationId="{82F94B3B-21C3-40B9-BBE3-3ECAB57E5CFE}"/>
          </ac:picMkLst>
        </pc:picChg>
        <pc:picChg chg="mod">
          <ac:chgData name="#HAN RUNBING#" userId="69216e44-a6af-49ad-96e6-2b1f8285c2d3" providerId="ADAL" clId="{5E1F1D11-2EA4-4D46-B894-05EC276A4767}" dt="2021-02-15T06:53:51.656" v="156"/>
          <ac:picMkLst>
            <pc:docMk/>
            <pc:sldMk cId="2178172975" sldId="269"/>
            <ac:picMk id="12" creationId="{89C8A259-6FAF-4E47-B8AE-23C4117A5ACE}"/>
          </ac:picMkLst>
        </pc:picChg>
        <pc:picChg chg="mod">
          <ac:chgData name="#HAN RUNBING#" userId="69216e44-a6af-49ad-96e6-2b1f8285c2d3" providerId="ADAL" clId="{5E1F1D11-2EA4-4D46-B894-05EC276A4767}" dt="2021-02-15T06:53:51.656" v="156"/>
          <ac:picMkLst>
            <pc:docMk/>
            <pc:sldMk cId="2178172975" sldId="269"/>
            <ac:picMk id="13" creationId="{24257F6C-6227-4B5D-83CB-D8555E90599A}"/>
          </ac:picMkLst>
        </pc:picChg>
      </pc:sldChg>
      <pc:sldChg chg="addSp delSp modSp new mod ord setBg">
        <pc:chgData name="#HAN RUNBING#" userId="69216e44-a6af-49ad-96e6-2b1f8285c2d3" providerId="ADAL" clId="{5E1F1D11-2EA4-4D46-B894-05EC276A4767}" dt="2021-02-15T08:55:04.182" v="3311" actId="207"/>
        <pc:sldMkLst>
          <pc:docMk/>
          <pc:sldMk cId="3930066655" sldId="270"/>
        </pc:sldMkLst>
        <pc:spChg chg="mod">
          <ac:chgData name="#HAN RUNBING#" userId="69216e44-a6af-49ad-96e6-2b1f8285c2d3" providerId="ADAL" clId="{5E1F1D11-2EA4-4D46-B894-05EC276A4767}" dt="2021-02-15T07:07:39.681" v="412" actId="1582"/>
          <ac:spMkLst>
            <pc:docMk/>
            <pc:sldMk cId="3930066655" sldId="270"/>
            <ac:spMk id="2" creationId="{A64B1F31-FEFC-4BD4-9E3E-A6BA76CCFC1F}"/>
          </ac:spMkLst>
        </pc:spChg>
        <pc:spChg chg="del">
          <ac:chgData name="#HAN RUNBING#" userId="69216e44-a6af-49ad-96e6-2b1f8285c2d3" providerId="ADAL" clId="{5E1F1D11-2EA4-4D46-B894-05EC276A4767}" dt="2021-02-15T06:40:38.618" v="38"/>
          <ac:spMkLst>
            <pc:docMk/>
            <pc:sldMk cId="3930066655" sldId="270"/>
            <ac:spMk id="3" creationId="{7AAB8C23-135A-4F86-AD3E-629CDFF21463}"/>
          </ac:spMkLst>
        </pc:spChg>
        <pc:spChg chg="add del mod">
          <ac:chgData name="#HAN RUNBING#" userId="69216e44-a6af-49ad-96e6-2b1f8285c2d3" providerId="ADAL" clId="{5E1F1D11-2EA4-4D46-B894-05EC276A4767}" dt="2021-02-15T08:55:04.182" v="3311" actId="207"/>
          <ac:spMkLst>
            <pc:docMk/>
            <pc:sldMk cId="3930066655" sldId="270"/>
            <ac:spMk id="4" creationId="{E67D3C79-C637-4017-915F-54E7C7B3C7A5}"/>
          </ac:spMkLst>
        </pc:spChg>
        <pc:spChg chg="add del">
          <ac:chgData name="#HAN RUNBING#" userId="69216e44-a6af-49ad-96e6-2b1f8285c2d3" providerId="ADAL" clId="{5E1F1D11-2EA4-4D46-B894-05EC276A4767}" dt="2021-02-15T06:45:50.528" v="49" actId="26606"/>
          <ac:spMkLst>
            <pc:docMk/>
            <pc:sldMk cId="3930066655" sldId="270"/>
            <ac:spMk id="10" creationId="{93F0ADB5-A0B4-4B01-A8C4-FDC34CE22BD4}"/>
          </ac:spMkLst>
        </pc:spChg>
        <pc:spChg chg="add del">
          <ac:chgData name="#HAN RUNBING#" userId="69216e44-a6af-49ad-96e6-2b1f8285c2d3" providerId="ADAL" clId="{5E1F1D11-2EA4-4D46-B894-05EC276A4767}" dt="2021-02-15T06:45:50.528" v="49" actId="26606"/>
          <ac:spMkLst>
            <pc:docMk/>
            <pc:sldMk cId="3930066655" sldId="270"/>
            <ac:spMk id="12" creationId="{AA6D0FDE-0241-4C21-A720-A69475358235}"/>
          </ac:spMkLst>
        </pc:spChg>
        <pc:graphicFrameChg chg="add del">
          <ac:chgData name="#HAN RUNBING#" userId="69216e44-a6af-49ad-96e6-2b1f8285c2d3" providerId="ADAL" clId="{5E1F1D11-2EA4-4D46-B894-05EC276A4767}" dt="2021-02-15T06:45:50.528" v="49" actId="26606"/>
          <ac:graphicFrameMkLst>
            <pc:docMk/>
            <pc:sldMk cId="3930066655" sldId="270"/>
            <ac:graphicFrameMk id="6" creationId="{C6AB7168-33DC-4785-8DAA-73B7B839FBD2}"/>
          </ac:graphicFrameMkLst>
        </pc:graphicFrameChg>
      </pc:sldChg>
      <pc:sldChg chg="addSp delSp modSp new mod">
        <pc:chgData name="#HAN RUNBING#" userId="69216e44-a6af-49ad-96e6-2b1f8285c2d3" providerId="ADAL" clId="{5E1F1D11-2EA4-4D46-B894-05EC276A4767}" dt="2021-02-15T07:08:46.407" v="418" actId="208"/>
        <pc:sldMkLst>
          <pc:docMk/>
          <pc:sldMk cId="270162816" sldId="271"/>
        </pc:sldMkLst>
        <pc:spChg chg="mod">
          <ac:chgData name="#HAN RUNBING#" userId="69216e44-a6af-49ad-96e6-2b1f8285c2d3" providerId="ADAL" clId="{5E1F1D11-2EA4-4D46-B894-05EC276A4767}" dt="2021-02-15T07:08:46.407" v="418" actId="208"/>
          <ac:spMkLst>
            <pc:docMk/>
            <pc:sldMk cId="270162816" sldId="271"/>
            <ac:spMk id="2" creationId="{582D2B62-FF66-4FD0-9A95-5D6410251E0E}"/>
          </ac:spMkLst>
        </pc:spChg>
        <pc:spChg chg="del">
          <ac:chgData name="#HAN RUNBING#" userId="69216e44-a6af-49ad-96e6-2b1f8285c2d3" providerId="ADAL" clId="{5E1F1D11-2EA4-4D46-B894-05EC276A4767}" dt="2021-02-15T06:56:48.900" v="236" actId="478"/>
          <ac:spMkLst>
            <pc:docMk/>
            <pc:sldMk cId="270162816" sldId="271"/>
            <ac:spMk id="3" creationId="{53FAFA9F-58C9-4E1D-8A4B-6AC629122780}"/>
          </ac:spMkLst>
        </pc:spChg>
        <pc:spChg chg="mod">
          <ac:chgData name="#HAN RUNBING#" userId="69216e44-a6af-49ad-96e6-2b1f8285c2d3" providerId="ADAL" clId="{5E1F1D11-2EA4-4D46-B894-05EC276A4767}" dt="2021-02-15T06:56:49.742" v="237"/>
          <ac:spMkLst>
            <pc:docMk/>
            <pc:sldMk cId="270162816" sldId="271"/>
            <ac:spMk id="10" creationId="{D8C6704B-8CA4-48BD-82CD-8F08A135A150}"/>
          </ac:spMkLst>
        </pc:spChg>
        <pc:spChg chg="mod">
          <ac:chgData name="#HAN RUNBING#" userId="69216e44-a6af-49ad-96e6-2b1f8285c2d3" providerId="ADAL" clId="{5E1F1D11-2EA4-4D46-B894-05EC276A4767}" dt="2021-02-15T06:56:49.742" v="237"/>
          <ac:spMkLst>
            <pc:docMk/>
            <pc:sldMk cId="270162816" sldId="271"/>
            <ac:spMk id="11" creationId="{AA933C87-41A9-44B2-B4A3-DF9DE598DCC4}"/>
          </ac:spMkLst>
        </pc:spChg>
        <pc:spChg chg="mod">
          <ac:chgData name="#HAN RUNBING#" userId="69216e44-a6af-49ad-96e6-2b1f8285c2d3" providerId="ADAL" clId="{5E1F1D11-2EA4-4D46-B894-05EC276A4767}" dt="2021-02-15T06:56:49.742" v="237"/>
          <ac:spMkLst>
            <pc:docMk/>
            <pc:sldMk cId="270162816" sldId="271"/>
            <ac:spMk id="12" creationId="{FBD941A4-1058-4215-BE91-00B1E3C92AD9}"/>
          </ac:spMkLst>
        </pc:spChg>
        <pc:spChg chg="mod">
          <ac:chgData name="#HAN RUNBING#" userId="69216e44-a6af-49ad-96e6-2b1f8285c2d3" providerId="ADAL" clId="{5E1F1D11-2EA4-4D46-B894-05EC276A4767}" dt="2021-02-15T06:56:49.742" v="237"/>
          <ac:spMkLst>
            <pc:docMk/>
            <pc:sldMk cId="270162816" sldId="271"/>
            <ac:spMk id="13" creationId="{42B743ED-D87E-4580-BF86-692400BA0824}"/>
          </ac:spMkLst>
        </pc:spChg>
        <pc:spChg chg="mod">
          <ac:chgData name="#HAN RUNBING#" userId="69216e44-a6af-49ad-96e6-2b1f8285c2d3" providerId="ADAL" clId="{5E1F1D11-2EA4-4D46-B894-05EC276A4767}" dt="2021-02-15T06:56:49.742" v="237"/>
          <ac:spMkLst>
            <pc:docMk/>
            <pc:sldMk cId="270162816" sldId="271"/>
            <ac:spMk id="14" creationId="{A95A8DEA-BA90-417D-BB79-AE92BABABBD4}"/>
          </ac:spMkLst>
        </pc:spChg>
        <pc:spChg chg="mod">
          <ac:chgData name="#HAN RUNBING#" userId="69216e44-a6af-49ad-96e6-2b1f8285c2d3" providerId="ADAL" clId="{5E1F1D11-2EA4-4D46-B894-05EC276A4767}" dt="2021-02-15T06:56:49.742" v="237"/>
          <ac:spMkLst>
            <pc:docMk/>
            <pc:sldMk cId="270162816" sldId="271"/>
            <ac:spMk id="15" creationId="{BD5FBFEA-9D07-4BDE-83BD-53D52C1859C0}"/>
          </ac:spMkLst>
        </pc:spChg>
        <pc:spChg chg="mod">
          <ac:chgData name="#HAN RUNBING#" userId="69216e44-a6af-49ad-96e6-2b1f8285c2d3" providerId="ADAL" clId="{5E1F1D11-2EA4-4D46-B894-05EC276A4767}" dt="2021-02-15T06:56:49.742" v="237"/>
          <ac:spMkLst>
            <pc:docMk/>
            <pc:sldMk cId="270162816" sldId="271"/>
            <ac:spMk id="16" creationId="{DBB4BC7C-957C-4483-A201-8FFD82E88B2A}"/>
          </ac:spMkLst>
        </pc:spChg>
        <pc:spChg chg="mod">
          <ac:chgData name="#HAN RUNBING#" userId="69216e44-a6af-49ad-96e6-2b1f8285c2d3" providerId="ADAL" clId="{5E1F1D11-2EA4-4D46-B894-05EC276A4767}" dt="2021-02-15T06:56:49.742" v="237"/>
          <ac:spMkLst>
            <pc:docMk/>
            <pc:sldMk cId="270162816" sldId="271"/>
            <ac:spMk id="17" creationId="{D97027D5-290B-44E2-8A25-BE15899AB523}"/>
          </ac:spMkLst>
        </pc:spChg>
        <pc:spChg chg="add mod">
          <ac:chgData name="#HAN RUNBING#" userId="69216e44-a6af-49ad-96e6-2b1f8285c2d3" providerId="ADAL" clId="{5E1F1D11-2EA4-4D46-B894-05EC276A4767}" dt="2021-02-15T06:58:44.727" v="261" actId="164"/>
          <ac:spMkLst>
            <pc:docMk/>
            <pc:sldMk cId="270162816" sldId="271"/>
            <ac:spMk id="20" creationId="{83EC096A-3258-4519-A367-0132917BF35F}"/>
          </ac:spMkLst>
        </pc:spChg>
        <pc:spChg chg="add mod">
          <ac:chgData name="#HAN RUNBING#" userId="69216e44-a6af-49ad-96e6-2b1f8285c2d3" providerId="ADAL" clId="{5E1F1D11-2EA4-4D46-B894-05EC276A4767}" dt="2021-02-15T06:58:44.727" v="261" actId="164"/>
          <ac:spMkLst>
            <pc:docMk/>
            <pc:sldMk cId="270162816" sldId="271"/>
            <ac:spMk id="21" creationId="{4E953279-9DD4-42A5-AD3C-0E092DCA39D0}"/>
          </ac:spMkLst>
        </pc:spChg>
        <pc:spChg chg="add mod">
          <ac:chgData name="#HAN RUNBING#" userId="69216e44-a6af-49ad-96e6-2b1f8285c2d3" providerId="ADAL" clId="{5E1F1D11-2EA4-4D46-B894-05EC276A4767}" dt="2021-02-15T06:58:44.727" v="261" actId="164"/>
          <ac:spMkLst>
            <pc:docMk/>
            <pc:sldMk cId="270162816" sldId="271"/>
            <ac:spMk id="22" creationId="{32AA9BEF-47D9-4E2D-892F-C9A1EB5E8372}"/>
          </ac:spMkLst>
        </pc:spChg>
        <pc:spChg chg="add mod">
          <ac:chgData name="#HAN RUNBING#" userId="69216e44-a6af-49ad-96e6-2b1f8285c2d3" providerId="ADAL" clId="{5E1F1D11-2EA4-4D46-B894-05EC276A4767}" dt="2021-02-15T06:59:34.407" v="281" actId="13822"/>
          <ac:spMkLst>
            <pc:docMk/>
            <pc:sldMk cId="270162816" sldId="271"/>
            <ac:spMk id="24" creationId="{54D54F17-4566-499F-9437-BE768C01FB7D}"/>
          </ac:spMkLst>
        </pc:spChg>
        <pc:spChg chg="add mod">
          <ac:chgData name="#HAN RUNBING#" userId="69216e44-a6af-49ad-96e6-2b1f8285c2d3" providerId="ADAL" clId="{5E1F1D11-2EA4-4D46-B894-05EC276A4767}" dt="2021-02-15T07:00:23.357" v="314" actId="1076"/>
          <ac:spMkLst>
            <pc:docMk/>
            <pc:sldMk cId="270162816" sldId="271"/>
            <ac:spMk id="25" creationId="{13EB4677-7AB2-409D-95A5-465E5A4D0FAE}"/>
          </ac:spMkLst>
        </pc:spChg>
        <pc:spChg chg="add">
          <ac:chgData name="#HAN RUNBING#" userId="69216e44-a6af-49ad-96e6-2b1f8285c2d3" providerId="ADAL" clId="{5E1F1D11-2EA4-4D46-B894-05EC276A4767}" dt="2021-02-15T07:00:19.991" v="313" actId="11529"/>
          <ac:spMkLst>
            <pc:docMk/>
            <pc:sldMk cId="270162816" sldId="271"/>
            <ac:spMk id="26" creationId="{D004DE0F-CE1D-4D8F-80EC-48EBDE498B47}"/>
          </ac:spMkLst>
        </pc:spChg>
        <pc:spChg chg="add mod">
          <ac:chgData name="#HAN RUNBING#" userId="69216e44-a6af-49ad-96e6-2b1f8285c2d3" providerId="ADAL" clId="{5E1F1D11-2EA4-4D46-B894-05EC276A4767}" dt="2021-02-15T07:00:36.310" v="328" actId="20577"/>
          <ac:spMkLst>
            <pc:docMk/>
            <pc:sldMk cId="270162816" sldId="271"/>
            <ac:spMk id="27" creationId="{5B22B7AA-963D-40C0-911B-EC316DB0B91A}"/>
          </ac:spMkLst>
        </pc:spChg>
        <pc:grpChg chg="add mod">
          <ac:chgData name="#HAN RUNBING#" userId="69216e44-a6af-49ad-96e6-2b1f8285c2d3" providerId="ADAL" clId="{5E1F1D11-2EA4-4D46-B894-05EC276A4767}" dt="2021-02-15T06:58:44.727" v="261" actId="164"/>
          <ac:grpSpMkLst>
            <pc:docMk/>
            <pc:sldMk cId="270162816" sldId="271"/>
            <ac:grpSpMk id="4" creationId="{6D3DF854-F4AE-49FC-B33A-D5A45D5E2123}"/>
          </ac:grpSpMkLst>
        </pc:grpChg>
        <pc:grpChg chg="add mod">
          <ac:chgData name="#HAN RUNBING#" userId="69216e44-a6af-49ad-96e6-2b1f8285c2d3" providerId="ADAL" clId="{5E1F1D11-2EA4-4D46-B894-05EC276A4767}" dt="2021-02-15T06:59:19.252" v="277" actId="1076"/>
          <ac:grpSpMkLst>
            <pc:docMk/>
            <pc:sldMk cId="270162816" sldId="271"/>
            <ac:grpSpMk id="8" creationId="{434D15CC-C537-49A7-B06F-121821C90D60}"/>
          </ac:grpSpMkLst>
        </pc:grpChg>
        <pc:grpChg chg="mod">
          <ac:chgData name="#HAN RUNBING#" userId="69216e44-a6af-49ad-96e6-2b1f8285c2d3" providerId="ADAL" clId="{5E1F1D11-2EA4-4D46-B894-05EC276A4767}" dt="2021-02-15T06:56:49.742" v="237"/>
          <ac:grpSpMkLst>
            <pc:docMk/>
            <pc:sldMk cId="270162816" sldId="271"/>
            <ac:grpSpMk id="9" creationId="{68C3D7DE-6D03-48F2-8568-5D4F3F873B08}"/>
          </ac:grpSpMkLst>
        </pc:grpChg>
        <pc:grpChg chg="add mod">
          <ac:chgData name="#HAN RUNBING#" userId="69216e44-a6af-49ad-96e6-2b1f8285c2d3" providerId="ADAL" clId="{5E1F1D11-2EA4-4D46-B894-05EC276A4767}" dt="2021-02-15T06:59:23.268" v="278" actId="1076"/>
          <ac:grpSpMkLst>
            <pc:docMk/>
            <pc:sldMk cId="270162816" sldId="271"/>
            <ac:grpSpMk id="23" creationId="{A7F4C5F8-9DE9-491C-A0BC-192E6627A751}"/>
          </ac:grpSpMkLst>
        </pc:grpChg>
        <pc:picChg chg="mod">
          <ac:chgData name="#HAN RUNBING#" userId="69216e44-a6af-49ad-96e6-2b1f8285c2d3" providerId="ADAL" clId="{5E1F1D11-2EA4-4D46-B894-05EC276A4767}" dt="2021-02-15T06:56:49.742" v="237"/>
          <ac:picMkLst>
            <pc:docMk/>
            <pc:sldMk cId="270162816" sldId="271"/>
            <ac:picMk id="5" creationId="{F92F70AA-30F3-4E77-85DE-FA7C51663710}"/>
          </ac:picMkLst>
        </pc:picChg>
        <pc:picChg chg="mod">
          <ac:chgData name="#HAN RUNBING#" userId="69216e44-a6af-49ad-96e6-2b1f8285c2d3" providerId="ADAL" clId="{5E1F1D11-2EA4-4D46-B894-05EC276A4767}" dt="2021-02-15T06:56:49.742" v="237"/>
          <ac:picMkLst>
            <pc:docMk/>
            <pc:sldMk cId="270162816" sldId="271"/>
            <ac:picMk id="6" creationId="{37CD5D80-367C-4A20-9546-A17AC1A36367}"/>
          </ac:picMkLst>
        </pc:picChg>
        <pc:picChg chg="add mod">
          <ac:chgData name="#HAN RUNBING#" userId="69216e44-a6af-49ad-96e6-2b1f8285c2d3" providerId="ADAL" clId="{5E1F1D11-2EA4-4D46-B894-05EC276A4767}" dt="2021-02-15T06:59:26.213" v="279" actId="1076"/>
          <ac:picMkLst>
            <pc:docMk/>
            <pc:sldMk cId="270162816" sldId="271"/>
            <ac:picMk id="7" creationId="{7D48B5ED-D3CA-4B1C-944E-70075112BE7D}"/>
          </ac:picMkLst>
        </pc:picChg>
        <pc:picChg chg="mod">
          <ac:chgData name="#HAN RUNBING#" userId="69216e44-a6af-49ad-96e6-2b1f8285c2d3" providerId="ADAL" clId="{5E1F1D11-2EA4-4D46-B894-05EC276A4767}" dt="2021-02-15T06:56:49.742" v="237"/>
          <ac:picMkLst>
            <pc:docMk/>
            <pc:sldMk cId="270162816" sldId="271"/>
            <ac:picMk id="18" creationId="{5D0693EF-3BE4-4116-9AF3-04F5644E1314}"/>
          </ac:picMkLst>
        </pc:picChg>
        <pc:picChg chg="mod">
          <ac:chgData name="#HAN RUNBING#" userId="69216e44-a6af-49ad-96e6-2b1f8285c2d3" providerId="ADAL" clId="{5E1F1D11-2EA4-4D46-B894-05EC276A4767}" dt="2021-02-15T06:56:49.742" v="237"/>
          <ac:picMkLst>
            <pc:docMk/>
            <pc:sldMk cId="270162816" sldId="271"/>
            <ac:picMk id="19" creationId="{B3A623E5-0E6D-4758-A04C-FCC4D4C83EE6}"/>
          </ac:picMkLst>
        </pc:picChg>
      </pc:sldChg>
      <pc:sldChg chg="addSp delSp modSp new mod">
        <pc:chgData name="#HAN RUNBING#" userId="69216e44-a6af-49ad-96e6-2b1f8285c2d3" providerId="ADAL" clId="{5E1F1D11-2EA4-4D46-B894-05EC276A4767}" dt="2021-02-15T07:23:31.660" v="666" actId="14100"/>
        <pc:sldMkLst>
          <pc:docMk/>
          <pc:sldMk cId="2154108331" sldId="272"/>
        </pc:sldMkLst>
        <pc:spChg chg="mod">
          <ac:chgData name="#HAN RUNBING#" userId="69216e44-a6af-49ad-96e6-2b1f8285c2d3" providerId="ADAL" clId="{5E1F1D11-2EA4-4D46-B894-05EC276A4767}" dt="2021-02-15T07:22:17.517" v="642" actId="1076"/>
          <ac:spMkLst>
            <pc:docMk/>
            <pc:sldMk cId="2154108331" sldId="272"/>
            <ac:spMk id="2" creationId="{D76EA31A-FFD3-4218-88A3-0F7E7B97D94F}"/>
          </ac:spMkLst>
        </pc:spChg>
        <pc:spChg chg="del">
          <ac:chgData name="#HAN RUNBING#" userId="69216e44-a6af-49ad-96e6-2b1f8285c2d3" providerId="ADAL" clId="{5E1F1D11-2EA4-4D46-B894-05EC276A4767}" dt="2021-02-15T07:21:05.934" v="609" actId="478"/>
          <ac:spMkLst>
            <pc:docMk/>
            <pc:sldMk cId="2154108331" sldId="272"/>
            <ac:spMk id="3" creationId="{7AF29F15-BFF6-4DC5-AB6C-8F83D79033A0}"/>
          </ac:spMkLst>
        </pc:spChg>
        <pc:spChg chg="add mod">
          <ac:chgData name="#HAN RUNBING#" userId="69216e44-a6af-49ad-96e6-2b1f8285c2d3" providerId="ADAL" clId="{5E1F1D11-2EA4-4D46-B894-05EC276A4767}" dt="2021-02-15T07:23:31.660" v="666" actId="14100"/>
          <ac:spMkLst>
            <pc:docMk/>
            <pc:sldMk cId="2154108331" sldId="272"/>
            <ac:spMk id="4" creationId="{E792944B-7A89-4F96-8AA1-4C1F2C4CFBDD}"/>
          </ac:spMkLst>
        </pc:spChg>
        <pc:spChg chg="add mod">
          <ac:chgData name="#HAN RUNBING#" userId="69216e44-a6af-49ad-96e6-2b1f8285c2d3" providerId="ADAL" clId="{5E1F1D11-2EA4-4D46-B894-05EC276A4767}" dt="2021-02-15T07:22:59.365" v="653" actId="14100"/>
          <ac:spMkLst>
            <pc:docMk/>
            <pc:sldMk cId="2154108331" sldId="272"/>
            <ac:spMk id="6" creationId="{E8A56691-B5FF-4046-982E-92173CE488C4}"/>
          </ac:spMkLst>
        </pc:spChg>
        <pc:spChg chg="add del mod">
          <ac:chgData name="#HAN RUNBING#" userId="69216e44-a6af-49ad-96e6-2b1f8285c2d3" providerId="ADAL" clId="{5E1F1D11-2EA4-4D46-B894-05EC276A4767}" dt="2021-02-15T07:23:25.215" v="664" actId="478"/>
          <ac:spMkLst>
            <pc:docMk/>
            <pc:sldMk cId="2154108331" sldId="272"/>
            <ac:spMk id="7" creationId="{577A2F60-E198-463D-8ED7-9FAB60A18192}"/>
          </ac:spMkLst>
        </pc:spChg>
        <pc:spChg chg="add del mod">
          <ac:chgData name="#HAN RUNBING#" userId="69216e44-a6af-49ad-96e6-2b1f8285c2d3" providerId="ADAL" clId="{5E1F1D11-2EA4-4D46-B894-05EC276A4767}" dt="2021-02-15T07:23:28.174" v="665" actId="478"/>
          <ac:spMkLst>
            <pc:docMk/>
            <pc:sldMk cId="2154108331" sldId="272"/>
            <ac:spMk id="8" creationId="{E48AA975-C7B1-4ADB-B2AC-E3816F85D15B}"/>
          </ac:spMkLst>
        </pc:spChg>
        <pc:picChg chg="add mod">
          <ac:chgData name="#HAN RUNBING#" userId="69216e44-a6af-49ad-96e6-2b1f8285c2d3" providerId="ADAL" clId="{5E1F1D11-2EA4-4D46-B894-05EC276A4767}" dt="2021-02-15T07:23:15.504" v="661" actId="1076"/>
          <ac:picMkLst>
            <pc:docMk/>
            <pc:sldMk cId="2154108331" sldId="272"/>
            <ac:picMk id="1026" creationId="{1C44209D-C950-415F-810A-05D75EAB8326}"/>
          </ac:picMkLst>
        </pc:picChg>
      </pc:sldChg>
      <pc:sldChg chg="addSp modSp new mod ord">
        <pc:chgData name="#HAN RUNBING#" userId="69216e44-a6af-49ad-96e6-2b1f8285c2d3" providerId="ADAL" clId="{5E1F1D11-2EA4-4D46-B894-05EC276A4767}" dt="2021-02-15T09:08:15.558" v="3548" actId="207"/>
        <pc:sldMkLst>
          <pc:docMk/>
          <pc:sldMk cId="2271757121" sldId="273"/>
        </pc:sldMkLst>
        <pc:spChg chg="mod">
          <ac:chgData name="#HAN RUNBING#" userId="69216e44-a6af-49ad-96e6-2b1f8285c2d3" providerId="ADAL" clId="{5E1F1D11-2EA4-4D46-B894-05EC276A4767}" dt="2021-02-15T09:08:15.558" v="3548" actId="207"/>
          <ac:spMkLst>
            <pc:docMk/>
            <pc:sldMk cId="2271757121" sldId="273"/>
            <ac:spMk id="2" creationId="{0CEF4030-6196-4138-8C29-7D1EABCA31A8}"/>
          </ac:spMkLst>
        </pc:spChg>
        <pc:spChg chg="mod">
          <ac:chgData name="#HAN RUNBING#" userId="69216e44-a6af-49ad-96e6-2b1f8285c2d3" providerId="ADAL" clId="{5E1F1D11-2EA4-4D46-B894-05EC276A4767}" dt="2021-02-15T09:08:15.127" v="3547" actId="207"/>
          <ac:spMkLst>
            <pc:docMk/>
            <pc:sldMk cId="2271757121" sldId="273"/>
            <ac:spMk id="3" creationId="{694CE4E4-5D50-4565-9083-5B78D34628D4}"/>
          </ac:spMkLst>
        </pc:spChg>
        <pc:grpChg chg="add mod">
          <ac:chgData name="#HAN RUNBING#" userId="69216e44-a6af-49ad-96e6-2b1f8285c2d3" providerId="ADAL" clId="{5E1F1D11-2EA4-4D46-B894-05EC276A4767}" dt="2021-02-15T07:39:44.183" v="1071" actId="14100"/>
          <ac:grpSpMkLst>
            <pc:docMk/>
            <pc:sldMk cId="2271757121" sldId="273"/>
            <ac:grpSpMk id="4" creationId="{495A3A14-9C46-43F7-8D68-7CE1CDB3E33E}"/>
          </ac:grpSpMkLst>
        </pc:grpChg>
        <pc:picChg chg="mod">
          <ac:chgData name="#HAN RUNBING#" userId="69216e44-a6af-49ad-96e6-2b1f8285c2d3" providerId="ADAL" clId="{5E1F1D11-2EA4-4D46-B894-05EC276A4767}" dt="2021-02-15T07:27:25.887" v="815"/>
          <ac:picMkLst>
            <pc:docMk/>
            <pc:sldMk cId="2271757121" sldId="273"/>
            <ac:picMk id="5" creationId="{A67770C6-6C65-4100-9BB7-D570D994278E}"/>
          </ac:picMkLst>
        </pc:picChg>
        <pc:picChg chg="mod">
          <ac:chgData name="#HAN RUNBING#" userId="69216e44-a6af-49ad-96e6-2b1f8285c2d3" providerId="ADAL" clId="{5E1F1D11-2EA4-4D46-B894-05EC276A4767}" dt="2021-02-15T07:27:25.887" v="815"/>
          <ac:picMkLst>
            <pc:docMk/>
            <pc:sldMk cId="2271757121" sldId="273"/>
            <ac:picMk id="6" creationId="{B5214409-49DD-4538-AA72-CE52264692EB}"/>
          </ac:picMkLst>
        </pc:picChg>
      </pc:sldChg>
      <pc:sldChg chg="addSp modSp new del mod ord">
        <pc:chgData name="#HAN RUNBING#" userId="69216e44-a6af-49ad-96e6-2b1f8285c2d3" providerId="ADAL" clId="{5E1F1D11-2EA4-4D46-B894-05EC276A4767}" dt="2021-02-15T08:25:59.604" v="2266" actId="47"/>
        <pc:sldMkLst>
          <pc:docMk/>
          <pc:sldMk cId="1009766349" sldId="274"/>
        </pc:sldMkLst>
        <pc:spChg chg="mod">
          <ac:chgData name="#HAN RUNBING#" userId="69216e44-a6af-49ad-96e6-2b1f8285c2d3" providerId="ADAL" clId="{5E1F1D11-2EA4-4D46-B894-05EC276A4767}" dt="2021-02-15T08:25:46.991" v="2263" actId="1076"/>
          <ac:spMkLst>
            <pc:docMk/>
            <pc:sldMk cId="1009766349" sldId="274"/>
            <ac:spMk id="2" creationId="{A255C0D1-5B7B-4F53-BA71-544765E3ED70}"/>
          </ac:spMkLst>
        </pc:spChg>
        <pc:picChg chg="add mod">
          <ac:chgData name="#HAN RUNBING#" userId="69216e44-a6af-49ad-96e6-2b1f8285c2d3" providerId="ADAL" clId="{5E1F1D11-2EA4-4D46-B894-05EC276A4767}" dt="2021-02-15T08:25:43.799" v="2262" actId="1076"/>
          <ac:picMkLst>
            <pc:docMk/>
            <pc:sldMk cId="1009766349" sldId="274"/>
            <ac:picMk id="6146" creationId="{97F35C61-9A8B-4B7E-BF9B-FA96527EB62E}"/>
          </ac:picMkLst>
        </pc:picChg>
        <pc:picChg chg="add mod">
          <ac:chgData name="#HAN RUNBING#" userId="69216e44-a6af-49ad-96e6-2b1f8285c2d3" providerId="ADAL" clId="{5E1F1D11-2EA4-4D46-B894-05EC276A4767}" dt="2021-02-15T08:25:43.111" v="2261" actId="1076"/>
          <ac:picMkLst>
            <pc:docMk/>
            <pc:sldMk cId="1009766349" sldId="274"/>
            <ac:picMk id="6148" creationId="{0CC8B283-4B76-47D2-8A3F-33CD57AEFD33}"/>
          </ac:picMkLst>
        </pc:picChg>
      </pc:sldChg>
      <pc:sldChg chg="new del">
        <pc:chgData name="#HAN RUNBING#" userId="69216e44-a6af-49ad-96e6-2b1f8285c2d3" providerId="ADAL" clId="{5E1F1D11-2EA4-4D46-B894-05EC276A4767}" dt="2021-02-15T07:43:53.572" v="1132" actId="47"/>
        <pc:sldMkLst>
          <pc:docMk/>
          <pc:sldMk cId="756743390" sldId="275"/>
        </pc:sldMkLst>
      </pc:sldChg>
      <pc:sldChg chg="addSp delSp modSp new mod ord">
        <pc:chgData name="#HAN RUNBING#" userId="69216e44-a6af-49ad-96e6-2b1f8285c2d3" providerId="ADAL" clId="{5E1F1D11-2EA4-4D46-B894-05EC276A4767}" dt="2021-02-15T09:12:54.877" v="3661" actId="20577"/>
        <pc:sldMkLst>
          <pc:docMk/>
          <pc:sldMk cId="1552626303" sldId="275"/>
        </pc:sldMkLst>
        <pc:spChg chg="mod">
          <ac:chgData name="#HAN RUNBING#" userId="69216e44-a6af-49ad-96e6-2b1f8285c2d3" providerId="ADAL" clId="{5E1F1D11-2EA4-4D46-B894-05EC276A4767}" dt="2021-02-15T09:12:54.877" v="3661" actId="20577"/>
          <ac:spMkLst>
            <pc:docMk/>
            <pc:sldMk cId="1552626303" sldId="275"/>
            <ac:spMk id="2" creationId="{D7DE370E-70D7-4033-A3F7-CDA9C7A145E0}"/>
          </ac:spMkLst>
        </pc:spChg>
        <pc:spChg chg="del">
          <ac:chgData name="#HAN RUNBING#" userId="69216e44-a6af-49ad-96e6-2b1f8285c2d3" providerId="ADAL" clId="{5E1F1D11-2EA4-4D46-B894-05EC276A4767}" dt="2021-02-15T07:44:35.630" v="1150" actId="478"/>
          <ac:spMkLst>
            <pc:docMk/>
            <pc:sldMk cId="1552626303" sldId="275"/>
            <ac:spMk id="3" creationId="{BF804D92-8912-4236-AC12-815C7A5D3330}"/>
          </ac:spMkLst>
        </pc:spChg>
        <pc:spChg chg="add mod">
          <ac:chgData name="#HAN RUNBING#" userId="69216e44-a6af-49ad-96e6-2b1f8285c2d3" providerId="ADAL" clId="{5E1F1D11-2EA4-4D46-B894-05EC276A4767}" dt="2021-02-15T07:51:09.809" v="1266" actId="1076"/>
          <ac:spMkLst>
            <pc:docMk/>
            <pc:sldMk cId="1552626303" sldId="275"/>
            <ac:spMk id="7" creationId="{4F8600DB-6A80-4998-8CE9-306592D90395}"/>
          </ac:spMkLst>
        </pc:spChg>
        <pc:spChg chg="add del mod">
          <ac:chgData name="#HAN RUNBING#" userId="69216e44-a6af-49ad-96e6-2b1f8285c2d3" providerId="ADAL" clId="{5E1F1D11-2EA4-4D46-B894-05EC276A4767}" dt="2021-02-15T07:51:12.545" v="1267" actId="1076"/>
          <ac:spMkLst>
            <pc:docMk/>
            <pc:sldMk cId="1552626303" sldId="275"/>
            <ac:spMk id="9" creationId="{4A4F8642-7AA1-4DCB-9342-DBE91216EAFD}"/>
          </ac:spMkLst>
        </pc:spChg>
        <pc:spChg chg="add mod">
          <ac:chgData name="#HAN RUNBING#" userId="69216e44-a6af-49ad-96e6-2b1f8285c2d3" providerId="ADAL" clId="{5E1F1D11-2EA4-4D46-B894-05EC276A4767}" dt="2021-02-15T07:48:26.923" v="1209" actId="1076"/>
          <ac:spMkLst>
            <pc:docMk/>
            <pc:sldMk cId="1552626303" sldId="275"/>
            <ac:spMk id="11" creationId="{A4156AD1-DABC-4611-BBA7-692EFA495DB7}"/>
          </ac:spMkLst>
        </pc:spChg>
        <pc:spChg chg="add mod">
          <ac:chgData name="#HAN RUNBING#" userId="69216e44-a6af-49ad-96e6-2b1f8285c2d3" providerId="ADAL" clId="{5E1F1D11-2EA4-4D46-B894-05EC276A4767}" dt="2021-02-15T07:48:32.980" v="1212" actId="20577"/>
          <ac:spMkLst>
            <pc:docMk/>
            <pc:sldMk cId="1552626303" sldId="275"/>
            <ac:spMk id="12" creationId="{CA604693-EB29-4B5C-B73C-60039525314B}"/>
          </ac:spMkLst>
        </pc:spChg>
        <pc:spChg chg="add del mod">
          <ac:chgData name="#HAN RUNBING#" userId="69216e44-a6af-49ad-96e6-2b1f8285c2d3" providerId="ADAL" clId="{5E1F1D11-2EA4-4D46-B894-05EC276A4767}" dt="2021-02-15T08:30:11.908" v="2377" actId="478"/>
          <ac:spMkLst>
            <pc:docMk/>
            <pc:sldMk cId="1552626303" sldId="275"/>
            <ac:spMk id="13" creationId="{BEE19390-1EE7-4D52-87FA-A5E37BDD09ED}"/>
          </ac:spMkLst>
        </pc:spChg>
        <pc:spChg chg="add mod">
          <ac:chgData name="#HAN RUNBING#" userId="69216e44-a6af-49ad-96e6-2b1f8285c2d3" providerId="ADAL" clId="{5E1F1D11-2EA4-4D46-B894-05EC276A4767}" dt="2021-02-15T07:52:23.240" v="1279" actId="14100"/>
          <ac:spMkLst>
            <pc:docMk/>
            <pc:sldMk cId="1552626303" sldId="275"/>
            <ac:spMk id="15" creationId="{A32B7C6B-796F-41EB-B65A-98C0509F0A7B}"/>
          </ac:spMkLst>
        </pc:spChg>
        <pc:spChg chg="add mod">
          <ac:chgData name="#HAN RUNBING#" userId="69216e44-a6af-49ad-96e6-2b1f8285c2d3" providerId="ADAL" clId="{5E1F1D11-2EA4-4D46-B894-05EC276A4767}" dt="2021-02-15T07:52:33.400" v="1283" actId="1076"/>
          <ac:spMkLst>
            <pc:docMk/>
            <pc:sldMk cId="1552626303" sldId="275"/>
            <ac:spMk id="16" creationId="{1D8D48D8-168F-4FA7-B7BD-E634A5D31662}"/>
          </ac:spMkLst>
        </pc:spChg>
        <pc:spChg chg="add mod">
          <ac:chgData name="#HAN RUNBING#" userId="69216e44-a6af-49ad-96e6-2b1f8285c2d3" providerId="ADAL" clId="{5E1F1D11-2EA4-4D46-B894-05EC276A4767}" dt="2021-02-15T07:52:36.767" v="1285" actId="1076"/>
          <ac:spMkLst>
            <pc:docMk/>
            <pc:sldMk cId="1552626303" sldId="275"/>
            <ac:spMk id="17" creationId="{41E21FD9-61AE-4BD2-B185-5962ACF592B1}"/>
          </ac:spMkLst>
        </pc:spChg>
        <pc:spChg chg="add mod">
          <ac:chgData name="#HAN RUNBING#" userId="69216e44-a6af-49ad-96e6-2b1f8285c2d3" providerId="ADAL" clId="{5E1F1D11-2EA4-4D46-B894-05EC276A4767}" dt="2021-02-15T07:52:42.096" v="1287" actId="1076"/>
          <ac:spMkLst>
            <pc:docMk/>
            <pc:sldMk cId="1552626303" sldId="275"/>
            <ac:spMk id="18" creationId="{39D8912C-E8B5-4974-9678-F52D6DD1DF1C}"/>
          </ac:spMkLst>
        </pc:spChg>
        <pc:spChg chg="add mod">
          <ac:chgData name="#HAN RUNBING#" userId="69216e44-a6af-49ad-96e6-2b1f8285c2d3" providerId="ADAL" clId="{5E1F1D11-2EA4-4D46-B894-05EC276A4767}" dt="2021-02-15T07:52:45.656" v="1289" actId="1076"/>
          <ac:spMkLst>
            <pc:docMk/>
            <pc:sldMk cId="1552626303" sldId="275"/>
            <ac:spMk id="19" creationId="{A6F0E324-6BCE-403B-B0D6-3F7694235992}"/>
          </ac:spMkLst>
        </pc:spChg>
        <pc:spChg chg="add mod">
          <ac:chgData name="#HAN RUNBING#" userId="69216e44-a6af-49ad-96e6-2b1f8285c2d3" providerId="ADAL" clId="{5E1F1D11-2EA4-4D46-B894-05EC276A4767}" dt="2021-02-15T07:52:53.399" v="1294" actId="1076"/>
          <ac:spMkLst>
            <pc:docMk/>
            <pc:sldMk cId="1552626303" sldId="275"/>
            <ac:spMk id="20" creationId="{07BA1C7E-41D3-46A3-AADF-84F10255D9BE}"/>
          </ac:spMkLst>
        </pc:spChg>
        <pc:spChg chg="add mod">
          <ac:chgData name="#HAN RUNBING#" userId="69216e44-a6af-49ad-96e6-2b1f8285c2d3" providerId="ADAL" clId="{5E1F1D11-2EA4-4D46-B894-05EC276A4767}" dt="2021-02-15T08:30:22.187" v="2379" actId="14100"/>
          <ac:spMkLst>
            <pc:docMk/>
            <pc:sldMk cId="1552626303" sldId="275"/>
            <ac:spMk id="21" creationId="{9BA9775E-5BAF-4D3C-B12A-4B76D28AA347}"/>
          </ac:spMkLst>
        </pc:spChg>
        <pc:picChg chg="add mod">
          <ac:chgData name="#HAN RUNBING#" userId="69216e44-a6af-49ad-96e6-2b1f8285c2d3" providerId="ADAL" clId="{5E1F1D11-2EA4-4D46-B894-05EC276A4767}" dt="2021-02-15T07:52:28.218" v="1282" actId="1076"/>
          <ac:picMkLst>
            <pc:docMk/>
            <pc:sldMk cId="1552626303" sldId="275"/>
            <ac:picMk id="4" creationId="{37DBEC36-5006-4EDA-AC77-414C11C8961D}"/>
          </ac:picMkLst>
        </pc:picChg>
        <pc:picChg chg="add mod">
          <ac:chgData name="#HAN RUNBING#" userId="69216e44-a6af-49ad-96e6-2b1f8285c2d3" providerId="ADAL" clId="{5E1F1D11-2EA4-4D46-B894-05EC276A4767}" dt="2021-02-15T07:51:01.772" v="1262" actId="1076"/>
          <ac:picMkLst>
            <pc:docMk/>
            <pc:sldMk cId="1552626303" sldId="275"/>
            <ac:picMk id="5" creationId="{73BC0566-5E82-439B-A270-73287B80B645}"/>
          </ac:picMkLst>
        </pc:picChg>
        <pc:picChg chg="add mod">
          <ac:chgData name="#HAN RUNBING#" userId="69216e44-a6af-49ad-96e6-2b1f8285c2d3" providerId="ADAL" clId="{5E1F1D11-2EA4-4D46-B894-05EC276A4767}" dt="2021-02-15T07:52:49.055" v="1292" actId="1076"/>
          <ac:picMkLst>
            <pc:docMk/>
            <pc:sldMk cId="1552626303" sldId="275"/>
            <ac:picMk id="10" creationId="{89F5FED4-D762-419C-BCBB-36F7ECF0E11B}"/>
          </ac:picMkLst>
        </pc:picChg>
        <pc:picChg chg="add mod">
          <ac:chgData name="#HAN RUNBING#" userId="69216e44-a6af-49ad-96e6-2b1f8285c2d3" providerId="ADAL" clId="{5E1F1D11-2EA4-4D46-B894-05EC276A4767}" dt="2021-02-15T07:51:03.763" v="1265"/>
          <ac:picMkLst>
            <pc:docMk/>
            <pc:sldMk cId="1552626303" sldId="275"/>
            <ac:picMk id="14" creationId="{AFB68E70-7932-4A78-9857-1236316F1BE0}"/>
          </ac:picMkLst>
        </pc:picChg>
      </pc:sldChg>
      <pc:sldChg chg="addSp delSp modSp new del mod ord setBg">
        <pc:chgData name="#HAN RUNBING#" userId="69216e44-a6af-49ad-96e6-2b1f8285c2d3" providerId="ADAL" clId="{5E1F1D11-2EA4-4D46-B894-05EC276A4767}" dt="2021-02-15T08:30:31.714" v="2380" actId="47"/>
        <pc:sldMkLst>
          <pc:docMk/>
          <pc:sldMk cId="3568438290" sldId="276"/>
        </pc:sldMkLst>
        <pc:spChg chg="mod">
          <ac:chgData name="#HAN RUNBING#" userId="69216e44-a6af-49ad-96e6-2b1f8285c2d3" providerId="ADAL" clId="{5E1F1D11-2EA4-4D46-B894-05EC276A4767}" dt="2021-02-15T07:56:42.298" v="1384"/>
          <ac:spMkLst>
            <pc:docMk/>
            <pc:sldMk cId="3568438290" sldId="276"/>
            <ac:spMk id="2" creationId="{C985A23A-718E-4D46-9437-2B41F50F9414}"/>
          </ac:spMkLst>
        </pc:spChg>
        <pc:spChg chg="del">
          <ac:chgData name="#HAN RUNBING#" userId="69216e44-a6af-49ad-96e6-2b1f8285c2d3" providerId="ADAL" clId="{5E1F1D11-2EA4-4D46-B894-05EC276A4767}" dt="2021-02-15T07:53:38.649" v="1325" actId="478"/>
          <ac:spMkLst>
            <pc:docMk/>
            <pc:sldMk cId="3568438290" sldId="276"/>
            <ac:spMk id="3" creationId="{703B4A4B-B224-49F6-8119-095BC9F3F789}"/>
          </ac:spMkLst>
        </pc:spChg>
        <pc:spChg chg="add del mod">
          <ac:chgData name="#HAN RUNBING#" userId="69216e44-a6af-49ad-96e6-2b1f8285c2d3" providerId="ADAL" clId="{5E1F1D11-2EA4-4D46-B894-05EC276A4767}" dt="2021-02-15T07:53:46.885" v="1329"/>
          <ac:spMkLst>
            <pc:docMk/>
            <pc:sldMk cId="3568438290" sldId="276"/>
            <ac:spMk id="5" creationId="{FBA07513-B070-4C81-873E-92CCD0E653EF}"/>
          </ac:spMkLst>
        </pc:spChg>
        <pc:spChg chg="add del mod">
          <ac:chgData name="#HAN RUNBING#" userId="69216e44-a6af-49ad-96e6-2b1f8285c2d3" providerId="ADAL" clId="{5E1F1D11-2EA4-4D46-B894-05EC276A4767}" dt="2021-02-15T07:53:55.723" v="1332" actId="478"/>
          <ac:spMkLst>
            <pc:docMk/>
            <pc:sldMk cId="3568438290" sldId="276"/>
            <ac:spMk id="7" creationId="{52758CA2-901C-43D9-A2C0-B823749D8C70}"/>
          </ac:spMkLst>
        </pc:spChg>
        <pc:spChg chg="add">
          <ac:chgData name="#HAN RUNBING#" userId="69216e44-a6af-49ad-96e6-2b1f8285c2d3" providerId="ADAL" clId="{5E1F1D11-2EA4-4D46-B894-05EC276A4767}" dt="2021-02-15T07:54:40.300" v="1337" actId="26606"/>
          <ac:spMkLst>
            <pc:docMk/>
            <pc:sldMk cId="3568438290" sldId="276"/>
            <ac:spMk id="10" creationId="{5FA21C72-692C-49FD-9EB4-DDDDDEBD4BD6}"/>
          </ac:spMkLst>
        </pc:spChg>
        <pc:spChg chg="add">
          <ac:chgData name="#HAN RUNBING#" userId="69216e44-a6af-49ad-96e6-2b1f8285c2d3" providerId="ADAL" clId="{5E1F1D11-2EA4-4D46-B894-05EC276A4767}" dt="2021-02-15T07:54:40.300" v="1337" actId="26606"/>
          <ac:spMkLst>
            <pc:docMk/>
            <pc:sldMk cId="3568438290" sldId="276"/>
            <ac:spMk id="11" creationId="{FBAF941A-6830-47A3-B63C-7C7B66AEA73B}"/>
          </ac:spMkLst>
        </pc:spChg>
        <pc:spChg chg="add del">
          <ac:chgData name="#HAN RUNBING#" userId="69216e44-a6af-49ad-96e6-2b1f8285c2d3" providerId="ADAL" clId="{5E1F1D11-2EA4-4D46-B894-05EC276A4767}" dt="2021-02-15T07:54:22.847" v="1335" actId="26606"/>
          <ac:spMkLst>
            <pc:docMk/>
            <pc:sldMk cId="3568438290" sldId="276"/>
            <ac:spMk id="13" creationId="{23D9B6CF-87DD-47C7-B38D-7C5353D4DC9D}"/>
          </ac:spMkLst>
        </pc:spChg>
        <pc:spChg chg="add del">
          <ac:chgData name="#HAN RUNBING#" userId="69216e44-a6af-49ad-96e6-2b1f8285c2d3" providerId="ADAL" clId="{5E1F1D11-2EA4-4D46-B894-05EC276A4767}" dt="2021-02-15T07:54:22.847" v="1335" actId="26606"/>
          <ac:spMkLst>
            <pc:docMk/>
            <pc:sldMk cId="3568438290" sldId="276"/>
            <ac:spMk id="15" creationId="{EFE2328B-DA12-4B90-BD82-3CCF13AF6C83}"/>
          </ac:spMkLst>
        </pc:spChg>
        <pc:spChg chg="add del">
          <ac:chgData name="#HAN RUNBING#" userId="69216e44-a6af-49ad-96e6-2b1f8285c2d3" providerId="ADAL" clId="{5E1F1D11-2EA4-4D46-B894-05EC276A4767}" dt="2021-02-15T07:54:22.847" v="1335" actId="26606"/>
          <ac:spMkLst>
            <pc:docMk/>
            <pc:sldMk cId="3568438290" sldId="276"/>
            <ac:spMk id="17" creationId="{F77FF0B6-332F-4842-A5F8-EA360BD5FF84}"/>
          </ac:spMkLst>
        </pc:spChg>
        <pc:graphicFrameChg chg="add del mod">
          <ac:chgData name="#HAN RUNBING#" userId="69216e44-a6af-49ad-96e6-2b1f8285c2d3" providerId="ADAL" clId="{5E1F1D11-2EA4-4D46-B894-05EC276A4767}" dt="2021-02-15T07:53:46.885" v="1329"/>
          <ac:graphicFrameMkLst>
            <pc:docMk/>
            <pc:sldMk cId="3568438290" sldId="276"/>
            <ac:graphicFrameMk id="4" creationId="{51AE8FFB-74E5-4C37-9BDC-CEA681E64BFF}"/>
          </ac:graphicFrameMkLst>
        </pc:graphicFrameChg>
        <pc:graphicFrameChg chg="add del mod">
          <ac:chgData name="#HAN RUNBING#" userId="69216e44-a6af-49ad-96e6-2b1f8285c2d3" providerId="ADAL" clId="{5E1F1D11-2EA4-4D46-B894-05EC276A4767}" dt="2021-02-15T07:53:55.723" v="1332" actId="478"/>
          <ac:graphicFrameMkLst>
            <pc:docMk/>
            <pc:sldMk cId="3568438290" sldId="276"/>
            <ac:graphicFrameMk id="6" creationId="{1651BE1B-C42F-4DA0-BD57-3B1EFBCC36FE}"/>
          </ac:graphicFrameMkLst>
        </pc:graphicFrameChg>
        <pc:graphicFrameChg chg="add mod modGraphic">
          <ac:chgData name="#HAN RUNBING#" userId="69216e44-a6af-49ad-96e6-2b1f8285c2d3" providerId="ADAL" clId="{5E1F1D11-2EA4-4D46-B894-05EC276A4767}" dt="2021-02-15T08:01:21.520" v="1456" actId="14100"/>
          <ac:graphicFrameMkLst>
            <pc:docMk/>
            <pc:sldMk cId="3568438290" sldId="276"/>
            <ac:graphicFrameMk id="8" creationId="{DA81794D-CD63-4A65-B6C3-516CF3D3B3EC}"/>
          </ac:graphicFrameMkLst>
        </pc:graphicFrameChg>
        <pc:picChg chg="add mod">
          <ac:chgData name="#HAN RUNBING#" userId="69216e44-a6af-49ad-96e6-2b1f8285c2d3" providerId="ADAL" clId="{5E1F1D11-2EA4-4D46-B894-05EC276A4767}" dt="2021-02-15T08:01:11.909" v="1455" actId="1076"/>
          <ac:picMkLst>
            <pc:docMk/>
            <pc:sldMk cId="3568438290" sldId="276"/>
            <ac:picMk id="14" creationId="{DAC5CB23-1D30-4066-A36D-2A85EC7F230B}"/>
          </ac:picMkLst>
        </pc:picChg>
      </pc:sldChg>
      <pc:sldChg chg="addSp delSp modSp new del mod ord">
        <pc:chgData name="#HAN RUNBING#" userId="69216e44-a6af-49ad-96e6-2b1f8285c2d3" providerId="ADAL" clId="{5E1F1D11-2EA4-4D46-B894-05EC276A4767}" dt="2021-02-15T08:08:22.154" v="1579" actId="47"/>
        <pc:sldMkLst>
          <pc:docMk/>
          <pc:sldMk cId="402341294" sldId="277"/>
        </pc:sldMkLst>
        <pc:spChg chg="mod">
          <ac:chgData name="#HAN RUNBING#" userId="69216e44-a6af-49ad-96e6-2b1f8285c2d3" providerId="ADAL" clId="{5E1F1D11-2EA4-4D46-B894-05EC276A4767}" dt="2021-02-15T07:56:59.918" v="1390" actId="14100"/>
          <ac:spMkLst>
            <pc:docMk/>
            <pc:sldMk cId="402341294" sldId="277"/>
            <ac:spMk id="2" creationId="{7EF5ABE9-42A4-44D5-B207-6CA8B6EB13B9}"/>
          </ac:spMkLst>
        </pc:spChg>
        <pc:spChg chg="del">
          <ac:chgData name="#HAN RUNBING#" userId="69216e44-a6af-49ad-96e6-2b1f8285c2d3" providerId="ADAL" clId="{5E1F1D11-2EA4-4D46-B894-05EC276A4767}" dt="2021-02-15T07:57:04.518" v="1391" actId="478"/>
          <ac:spMkLst>
            <pc:docMk/>
            <pc:sldMk cId="402341294" sldId="277"/>
            <ac:spMk id="3" creationId="{CDF5BAAA-0191-4A86-A02F-E15056958D6D}"/>
          </ac:spMkLst>
        </pc:spChg>
        <pc:grpChg chg="add del mod">
          <ac:chgData name="#HAN RUNBING#" userId="69216e44-a6af-49ad-96e6-2b1f8285c2d3" providerId="ADAL" clId="{5E1F1D11-2EA4-4D46-B894-05EC276A4767}" dt="2021-02-15T07:58:15.189" v="1403" actId="478"/>
          <ac:grpSpMkLst>
            <pc:docMk/>
            <pc:sldMk cId="402341294" sldId="277"/>
            <ac:grpSpMk id="4" creationId="{636DD8A7-2A76-4E2D-A0BF-0C4EC6C897B2}"/>
          </ac:grpSpMkLst>
        </pc:grpChg>
        <pc:picChg chg="mod">
          <ac:chgData name="#HAN RUNBING#" userId="69216e44-a6af-49ad-96e6-2b1f8285c2d3" providerId="ADAL" clId="{5E1F1D11-2EA4-4D46-B894-05EC276A4767}" dt="2021-02-15T07:56:50.895" v="1387"/>
          <ac:picMkLst>
            <pc:docMk/>
            <pc:sldMk cId="402341294" sldId="277"/>
            <ac:picMk id="5" creationId="{B766D440-5E36-4CA2-9121-896D170FE283}"/>
          </ac:picMkLst>
        </pc:picChg>
        <pc:picChg chg="mod">
          <ac:chgData name="#HAN RUNBING#" userId="69216e44-a6af-49ad-96e6-2b1f8285c2d3" providerId="ADAL" clId="{5E1F1D11-2EA4-4D46-B894-05EC276A4767}" dt="2021-02-15T07:56:50.895" v="1387"/>
          <ac:picMkLst>
            <pc:docMk/>
            <pc:sldMk cId="402341294" sldId="277"/>
            <ac:picMk id="6" creationId="{7D6B3821-C9AE-4ACF-9679-71EDF0E826E4}"/>
          </ac:picMkLst>
        </pc:picChg>
        <pc:picChg chg="add del mod">
          <ac:chgData name="#HAN RUNBING#" userId="69216e44-a6af-49ad-96e6-2b1f8285c2d3" providerId="ADAL" clId="{5E1F1D11-2EA4-4D46-B894-05EC276A4767}" dt="2021-02-15T07:58:40.261" v="1408" actId="478"/>
          <ac:picMkLst>
            <pc:docMk/>
            <pc:sldMk cId="402341294" sldId="277"/>
            <ac:picMk id="7" creationId="{44ABDE15-719A-4900-A32A-5A1E42C68C51}"/>
          </ac:picMkLst>
        </pc:picChg>
        <pc:picChg chg="add mod">
          <ac:chgData name="#HAN RUNBING#" userId="69216e44-a6af-49ad-96e6-2b1f8285c2d3" providerId="ADAL" clId="{5E1F1D11-2EA4-4D46-B894-05EC276A4767}" dt="2021-02-15T07:59:27.605" v="1427" actId="1076"/>
          <ac:picMkLst>
            <pc:docMk/>
            <pc:sldMk cId="402341294" sldId="277"/>
            <ac:picMk id="3074" creationId="{258993E3-A179-4970-8981-C3314CCF4755}"/>
          </ac:picMkLst>
        </pc:picChg>
        <pc:picChg chg="add mod">
          <ac:chgData name="#HAN RUNBING#" userId="69216e44-a6af-49ad-96e6-2b1f8285c2d3" providerId="ADAL" clId="{5E1F1D11-2EA4-4D46-B894-05EC276A4767}" dt="2021-02-15T07:59:28.501" v="1428" actId="1076"/>
          <ac:picMkLst>
            <pc:docMk/>
            <pc:sldMk cId="402341294" sldId="277"/>
            <ac:picMk id="3076" creationId="{E9294EFF-7511-4033-A5D6-89A1E5F3DF34}"/>
          </ac:picMkLst>
        </pc:picChg>
        <pc:picChg chg="add mod">
          <ac:chgData name="#HAN RUNBING#" userId="69216e44-a6af-49ad-96e6-2b1f8285c2d3" providerId="ADAL" clId="{5E1F1D11-2EA4-4D46-B894-05EC276A4767}" dt="2021-02-15T07:58:44.549" v="1411" actId="1076"/>
          <ac:picMkLst>
            <pc:docMk/>
            <pc:sldMk cId="402341294" sldId="277"/>
            <ac:picMk id="3078" creationId="{A2410E2F-8EC6-4E33-81CD-6152646BA21E}"/>
          </ac:picMkLst>
        </pc:picChg>
      </pc:sldChg>
      <pc:sldChg chg="addSp delSp modSp new mod">
        <pc:chgData name="#HAN RUNBING#" userId="69216e44-a6af-49ad-96e6-2b1f8285c2d3" providerId="ADAL" clId="{5E1F1D11-2EA4-4D46-B894-05EC276A4767}" dt="2021-02-15T08:25:04.216" v="2257" actId="20577"/>
        <pc:sldMkLst>
          <pc:docMk/>
          <pc:sldMk cId="1957775141" sldId="278"/>
        </pc:sldMkLst>
        <pc:spChg chg="mod">
          <ac:chgData name="#HAN RUNBING#" userId="69216e44-a6af-49ad-96e6-2b1f8285c2d3" providerId="ADAL" clId="{5E1F1D11-2EA4-4D46-B894-05EC276A4767}" dt="2021-02-15T08:25:04.216" v="2257" actId="20577"/>
          <ac:spMkLst>
            <pc:docMk/>
            <pc:sldMk cId="1957775141" sldId="278"/>
            <ac:spMk id="2" creationId="{DE13BC6B-E114-4B44-9B86-6C92497DFF4B}"/>
          </ac:spMkLst>
        </pc:spChg>
        <pc:spChg chg="mod">
          <ac:chgData name="#HAN RUNBING#" userId="69216e44-a6af-49ad-96e6-2b1f8285c2d3" providerId="ADAL" clId="{5E1F1D11-2EA4-4D46-B894-05EC276A4767}" dt="2021-02-15T08:24:39.470" v="2246" actId="20577"/>
          <ac:spMkLst>
            <pc:docMk/>
            <pc:sldMk cId="1957775141" sldId="278"/>
            <ac:spMk id="3" creationId="{494E668E-EAFD-4484-AD17-91A89297F799}"/>
          </ac:spMkLst>
        </pc:spChg>
        <pc:spChg chg="add mod">
          <ac:chgData name="#HAN RUNBING#" userId="69216e44-a6af-49ad-96e6-2b1f8285c2d3" providerId="ADAL" clId="{5E1F1D11-2EA4-4D46-B894-05EC276A4767}" dt="2021-02-15T08:21:39.749" v="2177" actId="255"/>
          <ac:spMkLst>
            <pc:docMk/>
            <pc:sldMk cId="1957775141" sldId="278"/>
            <ac:spMk id="10" creationId="{D54DA459-ED45-402B-A265-35FC795639F3}"/>
          </ac:spMkLst>
        </pc:spChg>
        <pc:spChg chg="add mod">
          <ac:chgData name="#HAN RUNBING#" userId="69216e44-a6af-49ad-96e6-2b1f8285c2d3" providerId="ADAL" clId="{5E1F1D11-2EA4-4D46-B894-05EC276A4767}" dt="2021-02-15T08:13:47.726" v="1757" actId="208"/>
          <ac:spMkLst>
            <pc:docMk/>
            <pc:sldMk cId="1957775141" sldId="278"/>
            <ac:spMk id="11" creationId="{F56BEB73-3912-4918-A083-77F1B67CAE2F}"/>
          </ac:spMkLst>
        </pc:spChg>
        <pc:spChg chg="add mod">
          <ac:chgData name="#HAN RUNBING#" userId="69216e44-a6af-49ad-96e6-2b1f8285c2d3" providerId="ADAL" clId="{5E1F1D11-2EA4-4D46-B894-05EC276A4767}" dt="2021-02-15T08:15:51.214" v="1814" actId="1076"/>
          <ac:spMkLst>
            <pc:docMk/>
            <pc:sldMk cId="1957775141" sldId="278"/>
            <ac:spMk id="12" creationId="{AADD55F5-B755-433D-97B6-33D9190FC915}"/>
          </ac:spMkLst>
        </pc:spChg>
        <pc:spChg chg="add mod">
          <ac:chgData name="#HAN RUNBING#" userId="69216e44-a6af-49ad-96e6-2b1f8285c2d3" providerId="ADAL" clId="{5E1F1D11-2EA4-4D46-B894-05EC276A4767}" dt="2021-02-15T08:15:53.460" v="1815" actId="1076"/>
          <ac:spMkLst>
            <pc:docMk/>
            <pc:sldMk cId="1957775141" sldId="278"/>
            <ac:spMk id="13" creationId="{4BA2791F-8807-4DA0-9CC0-0506E1926443}"/>
          </ac:spMkLst>
        </pc:spChg>
        <pc:grpChg chg="add mod">
          <ac:chgData name="#HAN RUNBING#" userId="69216e44-a6af-49ad-96e6-2b1f8285c2d3" providerId="ADAL" clId="{5E1F1D11-2EA4-4D46-B894-05EC276A4767}" dt="2021-02-15T08:15:48.166" v="1813" actId="14100"/>
          <ac:grpSpMkLst>
            <pc:docMk/>
            <pc:sldMk cId="1957775141" sldId="278"/>
            <ac:grpSpMk id="5" creationId="{3CBFAB71-F8DD-49D6-86F9-D7F3E63315E4}"/>
          </ac:grpSpMkLst>
        </pc:grpChg>
        <pc:grpChg chg="add mod">
          <ac:chgData name="#HAN RUNBING#" userId="69216e44-a6af-49ad-96e6-2b1f8285c2d3" providerId="ADAL" clId="{5E1F1D11-2EA4-4D46-B894-05EC276A4767}" dt="2021-02-15T08:10:01.441" v="1662"/>
          <ac:grpSpMkLst>
            <pc:docMk/>
            <pc:sldMk cId="1957775141" sldId="278"/>
            <ac:grpSpMk id="6" creationId="{3516DA21-2FF5-454E-B581-D3762550ADEF}"/>
          </ac:grpSpMkLst>
        </pc:grpChg>
        <pc:picChg chg="add del mod">
          <ac:chgData name="#HAN RUNBING#" userId="69216e44-a6af-49ad-96e6-2b1f8285c2d3" providerId="ADAL" clId="{5E1F1D11-2EA4-4D46-B894-05EC276A4767}" dt="2021-02-15T08:15:23.759" v="1804" actId="478"/>
          <ac:picMkLst>
            <pc:docMk/>
            <pc:sldMk cId="1957775141" sldId="278"/>
            <ac:picMk id="4" creationId="{50CEE610-F5F5-4591-9FB3-505FBADEB786}"/>
          </ac:picMkLst>
        </pc:picChg>
        <pc:picChg chg="add mod">
          <ac:chgData name="#HAN RUNBING#" userId="69216e44-a6af-49ad-96e6-2b1f8285c2d3" providerId="ADAL" clId="{5E1F1D11-2EA4-4D46-B894-05EC276A4767}" dt="2021-02-15T08:10:01.441" v="1662"/>
          <ac:picMkLst>
            <pc:docMk/>
            <pc:sldMk cId="1957775141" sldId="278"/>
            <ac:picMk id="7" creationId="{26721B26-8F48-45E9-B503-C6AF9A810397}"/>
          </ac:picMkLst>
        </pc:picChg>
        <pc:picChg chg="add mod">
          <ac:chgData name="#HAN RUNBING#" userId="69216e44-a6af-49ad-96e6-2b1f8285c2d3" providerId="ADAL" clId="{5E1F1D11-2EA4-4D46-B894-05EC276A4767}" dt="2021-02-15T08:10:01.441" v="1662"/>
          <ac:picMkLst>
            <pc:docMk/>
            <pc:sldMk cId="1957775141" sldId="278"/>
            <ac:picMk id="8" creationId="{F7190646-5FDF-4DA4-8DD4-32134AEF8CE7}"/>
          </ac:picMkLst>
        </pc:picChg>
        <pc:picChg chg="add mod">
          <ac:chgData name="#HAN RUNBING#" userId="69216e44-a6af-49ad-96e6-2b1f8285c2d3" providerId="ADAL" clId="{5E1F1D11-2EA4-4D46-B894-05EC276A4767}" dt="2021-02-15T08:10:01.441" v="1662"/>
          <ac:picMkLst>
            <pc:docMk/>
            <pc:sldMk cId="1957775141" sldId="278"/>
            <ac:picMk id="9" creationId="{4F049829-4671-4ADB-B8AF-EC3AD012DC51}"/>
          </ac:picMkLst>
        </pc:picChg>
        <pc:picChg chg="add del mod">
          <ac:chgData name="#HAN RUNBING#" userId="69216e44-a6af-49ad-96e6-2b1f8285c2d3" providerId="ADAL" clId="{5E1F1D11-2EA4-4D46-B894-05EC276A4767}" dt="2021-02-15T08:15:23.759" v="1804" actId="478"/>
          <ac:picMkLst>
            <pc:docMk/>
            <pc:sldMk cId="1957775141" sldId="278"/>
            <ac:picMk id="4098" creationId="{23640890-2754-4090-AE56-DDE24B108604}"/>
          </ac:picMkLst>
        </pc:picChg>
        <pc:picChg chg="add mod">
          <ac:chgData name="#HAN RUNBING#" userId="69216e44-a6af-49ad-96e6-2b1f8285c2d3" providerId="ADAL" clId="{5E1F1D11-2EA4-4D46-B894-05EC276A4767}" dt="2021-02-15T08:15:45.757" v="1812" actId="14100"/>
          <ac:picMkLst>
            <pc:docMk/>
            <pc:sldMk cId="1957775141" sldId="278"/>
            <ac:picMk id="4100" creationId="{1CA5BAD6-A289-4C00-9EF1-229B9DA98E51}"/>
          </ac:picMkLst>
        </pc:picChg>
      </pc:sldChg>
      <pc:sldChg chg="addSp delSp modSp new mod">
        <pc:chgData name="#HAN RUNBING#" userId="69216e44-a6af-49ad-96e6-2b1f8285c2d3" providerId="ADAL" clId="{5E1F1D11-2EA4-4D46-B894-05EC276A4767}" dt="2021-02-15T08:06:54.129" v="1578" actId="1076"/>
        <pc:sldMkLst>
          <pc:docMk/>
          <pc:sldMk cId="2584077869" sldId="279"/>
        </pc:sldMkLst>
        <pc:spChg chg="del mod">
          <ac:chgData name="#HAN RUNBING#" userId="69216e44-a6af-49ad-96e6-2b1f8285c2d3" providerId="ADAL" clId="{5E1F1D11-2EA4-4D46-B894-05EC276A4767}" dt="2021-02-15T08:05:12.051" v="1523" actId="478"/>
          <ac:spMkLst>
            <pc:docMk/>
            <pc:sldMk cId="2584077869" sldId="279"/>
            <ac:spMk id="2" creationId="{BBC9B987-64AB-4C49-9117-B1781D4C8FB0}"/>
          </ac:spMkLst>
        </pc:spChg>
        <pc:spChg chg="del">
          <ac:chgData name="#HAN RUNBING#" userId="69216e44-a6af-49ad-96e6-2b1f8285c2d3" providerId="ADAL" clId="{5E1F1D11-2EA4-4D46-B894-05EC276A4767}" dt="2021-02-15T08:01:45.783" v="1462" actId="478"/>
          <ac:spMkLst>
            <pc:docMk/>
            <pc:sldMk cId="2584077869" sldId="279"/>
            <ac:spMk id="3" creationId="{0C18155F-9A98-43CB-8E96-6F4A54323759}"/>
          </ac:spMkLst>
        </pc:spChg>
        <pc:spChg chg="add mod">
          <ac:chgData name="#HAN RUNBING#" userId="69216e44-a6af-49ad-96e6-2b1f8285c2d3" providerId="ADAL" clId="{5E1F1D11-2EA4-4D46-B894-05EC276A4767}" dt="2021-02-15T08:03:16.781" v="1490" actId="693"/>
          <ac:spMkLst>
            <pc:docMk/>
            <pc:sldMk cId="2584077869" sldId="279"/>
            <ac:spMk id="7" creationId="{A9B02F27-AF9A-41D9-9D00-4E684BA5ED8F}"/>
          </ac:spMkLst>
        </pc:spChg>
        <pc:spChg chg="add mod">
          <ac:chgData name="#HAN RUNBING#" userId="69216e44-a6af-49ad-96e6-2b1f8285c2d3" providerId="ADAL" clId="{5E1F1D11-2EA4-4D46-B894-05EC276A4767}" dt="2021-02-15T08:03:23.787" v="1493" actId="14100"/>
          <ac:spMkLst>
            <pc:docMk/>
            <pc:sldMk cId="2584077869" sldId="279"/>
            <ac:spMk id="8" creationId="{61275663-7733-45C5-AA2A-F86A6FBF2372}"/>
          </ac:spMkLst>
        </pc:spChg>
        <pc:spChg chg="add mod">
          <ac:chgData name="#HAN RUNBING#" userId="69216e44-a6af-49ad-96e6-2b1f8285c2d3" providerId="ADAL" clId="{5E1F1D11-2EA4-4D46-B894-05EC276A4767}" dt="2021-02-15T08:03:36.507" v="1498" actId="14100"/>
          <ac:spMkLst>
            <pc:docMk/>
            <pc:sldMk cId="2584077869" sldId="279"/>
            <ac:spMk id="9" creationId="{7061DB89-472A-4AFE-98E3-3A245FB86356}"/>
          </ac:spMkLst>
        </pc:spChg>
        <pc:spChg chg="add mod">
          <ac:chgData name="#HAN RUNBING#" userId="69216e44-a6af-49ad-96e6-2b1f8285c2d3" providerId="ADAL" clId="{5E1F1D11-2EA4-4D46-B894-05EC276A4767}" dt="2021-02-15T08:04:05.259" v="1505" actId="14100"/>
          <ac:spMkLst>
            <pc:docMk/>
            <pc:sldMk cId="2584077869" sldId="279"/>
            <ac:spMk id="10" creationId="{391E611E-49D8-4107-AE81-EB5E2F7D89C6}"/>
          </ac:spMkLst>
        </pc:spChg>
        <pc:spChg chg="add mod">
          <ac:chgData name="#HAN RUNBING#" userId="69216e44-a6af-49ad-96e6-2b1f8285c2d3" providerId="ADAL" clId="{5E1F1D11-2EA4-4D46-B894-05EC276A4767}" dt="2021-02-15T08:04:14.084" v="1509" actId="1076"/>
          <ac:spMkLst>
            <pc:docMk/>
            <pc:sldMk cId="2584077869" sldId="279"/>
            <ac:spMk id="11" creationId="{0A6A5FB4-9C64-402C-8F71-868833C00841}"/>
          </ac:spMkLst>
        </pc:spChg>
        <pc:spChg chg="add mod">
          <ac:chgData name="#HAN RUNBING#" userId="69216e44-a6af-49ad-96e6-2b1f8285c2d3" providerId="ADAL" clId="{5E1F1D11-2EA4-4D46-B894-05EC276A4767}" dt="2021-02-15T08:04:37.964" v="1517" actId="1076"/>
          <ac:spMkLst>
            <pc:docMk/>
            <pc:sldMk cId="2584077869" sldId="279"/>
            <ac:spMk id="12" creationId="{9AD6E5C7-6422-4D6D-842F-AC4FF0EB8FFE}"/>
          </ac:spMkLst>
        </pc:spChg>
        <pc:spChg chg="add mod">
          <ac:chgData name="#HAN RUNBING#" userId="69216e44-a6af-49ad-96e6-2b1f8285c2d3" providerId="ADAL" clId="{5E1F1D11-2EA4-4D46-B894-05EC276A4767}" dt="2021-02-15T08:04:51.627" v="1521" actId="14100"/>
          <ac:spMkLst>
            <pc:docMk/>
            <pc:sldMk cId="2584077869" sldId="279"/>
            <ac:spMk id="13" creationId="{091D92AD-3B82-46E0-B2A8-E5D786005A34}"/>
          </ac:spMkLst>
        </pc:spChg>
        <pc:spChg chg="add mod">
          <ac:chgData name="#HAN RUNBING#" userId="69216e44-a6af-49ad-96e6-2b1f8285c2d3" providerId="ADAL" clId="{5E1F1D11-2EA4-4D46-B894-05EC276A4767}" dt="2021-02-15T08:06:54.129" v="1578" actId="1076"/>
          <ac:spMkLst>
            <pc:docMk/>
            <pc:sldMk cId="2584077869" sldId="279"/>
            <ac:spMk id="14" creationId="{3807A7F7-D2AC-4CED-95B4-5EBEB982A88A}"/>
          </ac:spMkLst>
        </pc:spChg>
        <pc:graphicFrameChg chg="add mod modGraphic">
          <ac:chgData name="#HAN RUNBING#" userId="69216e44-a6af-49ad-96e6-2b1f8285c2d3" providerId="ADAL" clId="{5E1F1D11-2EA4-4D46-B894-05EC276A4767}" dt="2021-02-15T08:03:30.708" v="1496" actId="1076"/>
          <ac:graphicFrameMkLst>
            <pc:docMk/>
            <pc:sldMk cId="2584077869" sldId="279"/>
            <ac:graphicFrameMk id="4" creationId="{163A7290-9505-4A16-92A3-8CB74D128E9A}"/>
          </ac:graphicFrameMkLst>
        </pc:graphicFrameChg>
        <pc:picChg chg="add mod">
          <ac:chgData name="#HAN RUNBING#" userId="69216e44-a6af-49ad-96e6-2b1f8285c2d3" providerId="ADAL" clId="{5E1F1D11-2EA4-4D46-B894-05EC276A4767}" dt="2021-02-15T08:04:09.595" v="1508" actId="1076"/>
          <ac:picMkLst>
            <pc:docMk/>
            <pc:sldMk cId="2584077869" sldId="279"/>
            <ac:picMk id="5" creationId="{2542FD8F-648F-4EC1-8609-B5F8DCE4F793}"/>
          </ac:picMkLst>
        </pc:picChg>
        <pc:picChg chg="add mod">
          <ac:chgData name="#HAN RUNBING#" userId="69216e44-a6af-49ad-96e6-2b1f8285c2d3" providerId="ADAL" clId="{5E1F1D11-2EA4-4D46-B894-05EC276A4767}" dt="2021-02-15T08:04:18.582" v="1512" actId="1076"/>
          <ac:picMkLst>
            <pc:docMk/>
            <pc:sldMk cId="2584077869" sldId="279"/>
            <ac:picMk id="6" creationId="{3B3CB5E4-A5B7-4B32-B893-CCB3581F99E6}"/>
          </ac:picMkLst>
        </pc:picChg>
      </pc:sldChg>
      <pc:sldChg chg="addSp delSp modSp new mod">
        <pc:chgData name="#HAN RUNBING#" userId="69216e44-a6af-49ad-96e6-2b1f8285c2d3" providerId="ADAL" clId="{5E1F1D11-2EA4-4D46-B894-05EC276A4767}" dt="2021-02-15T08:27:49.300" v="2323" actId="313"/>
        <pc:sldMkLst>
          <pc:docMk/>
          <pc:sldMk cId="1700712047" sldId="280"/>
        </pc:sldMkLst>
        <pc:spChg chg="mod">
          <ac:chgData name="#HAN RUNBING#" userId="69216e44-a6af-49ad-96e6-2b1f8285c2d3" providerId="ADAL" clId="{5E1F1D11-2EA4-4D46-B894-05EC276A4767}" dt="2021-02-15T08:27:49.300" v="2323" actId="313"/>
          <ac:spMkLst>
            <pc:docMk/>
            <pc:sldMk cId="1700712047" sldId="280"/>
            <ac:spMk id="2" creationId="{0E455852-091C-4BE0-B949-5A687AFB3D44}"/>
          </ac:spMkLst>
        </pc:spChg>
        <pc:spChg chg="del">
          <ac:chgData name="#HAN RUNBING#" userId="69216e44-a6af-49ad-96e6-2b1f8285c2d3" providerId="ADAL" clId="{5E1F1D11-2EA4-4D46-B894-05EC276A4767}" dt="2021-02-15T08:26:09.961" v="2279" actId="478"/>
          <ac:spMkLst>
            <pc:docMk/>
            <pc:sldMk cId="1700712047" sldId="280"/>
            <ac:spMk id="3" creationId="{C586997F-B924-40EE-8B67-4FC8DF8EC41C}"/>
          </ac:spMkLst>
        </pc:spChg>
        <pc:spChg chg="add del mod">
          <ac:chgData name="#HAN RUNBING#" userId="69216e44-a6af-49ad-96e6-2b1f8285c2d3" providerId="ADAL" clId="{5E1F1D11-2EA4-4D46-B894-05EC276A4767}" dt="2021-02-15T08:26:47.894" v="2288" actId="478"/>
          <ac:spMkLst>
            <pc:docMk/>
            <pc:sldMk cId="1700712047" sldId="280"/>
            <ac:spMk id="6" creationId="{8D414268-F9BB-4CF5-9EC9-D6D4737E9565}"/>
          </ac:spMkLst>
        </pc:spChg>
        <pc:picChg chg="add mod">
          <ac:chgData name="#HAN RUNBING#" userId="69216e44-a6af-49ad-96e6-2b1f8285c2d3" providerId="ADAL" clId="{5E1F1D11-2EA4-4D46-B894-05EC276A4767}" dt="2021-02-15T08:27:43.133" v="2321" actId="14100"/>
          <ac:picMkLst>
            <pc:docMk/>
            <pc:sldMk cId="1700712047" sldId="280"/>
            <ac:picMk id="4" creationId="{4642C38D-CC80-4D69-B475-D1CCE559633F}"/>
          </ac:picMkLst>
        </pc:picChg>
        <pc:picChg chg="add mod">
          <ac:chgData name="#HAN RUNBING#" userId="69216e44-a6af-49ad-96e6-2b1f8285c2d3" providerId="ADAL" clId="{5E1F1D11-2EA4-4D46-B894-05EC276A4767}" dt="2021-02-15T08:27:47.053" v="2322" actId="14100"/>
          <ac:picMkLst>
            <pc:docMk/>
            <pc:sldMk cId="1700712047" sldId="280"/>
            <ac:picMk id="5" creationId="{531C5C27-EB04-48F2-96DD-1F26FCC16CF2}"/>
          </ac:picMkLst>
        </pc:picChg>
      </pc:sldChg>
      <pc:sldChg chg="addSp delSp modSp new mod setBg">
        <pc:chgData name="#HAN RUNBING#" userId="69216e44-a6af-49ad-96e6-2b1f8285c2d3" providerId="ADAL" clId="{5E1F1D11-2EA4-4D46-B894-05EC276A4767}" dt="2021-02-15T09:11:16.081" v="3587" actId="1076"/>
        <pc:sldMkLst>
          <pc:docMk/>
          <pc:sldMk cId="3469509803" sldId="281"/>
        </pc:sldMkLst>
        <pc:spChg chg="mod">
          <ac:chgData name="#HAN RUNBING#" userId="69216e44-a6af-49ad-96e6-2b1f8285c2d3" providerId="ADAL" clId="{5E1F1D11-2EA4-4D46-B894-05EC276A4767}" dt="2021-02-15T09:10:07.964" v="3574" actId="26606"/>
          <ac:spMkLst>
            <pc:docMk/>
            <pc:sldMk cId="3469509803" sldId="281"/>
            <ac:spMk id="2" creationId="{AA293648-DE8B-4730-BE9E-FE06B1F0E6F2}"/>
          </ac:spMkLst>
        </pc:spChg>
        <pc:spChg chg="del mod">
          <ac:chgData name="#HAN RUNBING#" userId="69216e44-a6af-49ad-96e6-2b1f8285c2d3" providerId="ADAL" clId="{5E1F1D11-2EA4-4D46-B894-05EC276A4767}" dt="2021-02-15T09:10:07.964" v="3574" actId="26606"/>
          <ac:spMkLst>
            <pc:docMk/>
            <pc:sldMk cId="3469509803" sldId="281"/>
            <ac:spMk id="3" creationId="{BA19B675-C70F-4313-A1D6-70B7DD042460}"/>
          </ac:spMkLst>
        </pc:spChg>
        <pc:spChg chg="add">
          <ac:chgData name="#HAN RUNBING#" userId="69216e44-a6af-49ad-96e6-2b1f8285c2d3" providerId="ADAL" clId="{5E1F1D11-2EA4-4D46-B894-05EC276A4767}" dt="2021-02-15T09:10:07.964" v="3574" actId="26606"/>
          <ac:spMkLst>
            <pc:docMk/>
            <pc:sldMk cId="3469509803" sldId="281"/>
            <ac:spMk id="9" creationId="{93F0ADB5-A0B4-4B01-A8C4-FDC34CE22BD4}"/>
          </ac:spMkLst>
        </pc:spChg>
        <pc:spChg chg="add">
          <ac:chgData name="#HAN RUNBING#" userId="69216e44-a6af-49ad-96e6-2b1f8285c2d3" providerId="ADAL" clId="{5E1F1D11-2EA4-4D46-B894-05EC276A4767}" dt="2021-02-15T09:10:07.964" v="3574" actId="26606"/>
          <ac:spMkLst>
            <pc:docMk/>
            <pc:sldMk cId="3469509803" sldId="281"/>
            <ac:spMk id="11" creationId="{AA6D0FDE-0241-4C21-A720-A69475358235}"/>
          </ac:spMkLst>
        </pc:spChg>
        <pc:graphicFrameChg chg="add mod">
          <ac:chgData name="#HAN RUNBING#" userId="69216e44-a6af-49ad-96e6-2b1f8285c2d3" providerId="ADAL" clId="{5E1F1D11-2EA4-4D46-B894-05EC276A4767}" dt="2021-02-15T09:11:16.081" v="3587" actId="1076"/>
          <ac:graphicFrameMkLst>
            <pc:docMk/>
            <pc:sldMk cId="3469509803" sldId="281"/>
            <ac:graphicFrameMk id="5" creationId="{FE0F71A5-C971-42FD-9F29-7B619339F0AA}"/>
          </ac:graphicFrameMkLst>
        </pc:graphicFrameChg>
      </pc:sldChg>
      <pc:sldChg chg="addSp delSp modSp new del mod setBg">
        <pc:chgData name="#HAN RUNBING#" userId="69216e44-a6af-49ad-96e6-2b1f8285c2d3" providerId="ADAL" clId="{5E1F1D11-2EA4-4D46-B894-05EC276A4767}" dt="2021-02-15T09:08:21.647" v="3549" actId="47"/>
        <pc:sldMkLst>
          <pc:docMk/>
          <pc:sldMk cId="3195753470" sldId="282"/>
        </pc:sldMkLst>
        <pc:spChg chg="mod">
          <ac:chgData name="#HAN RUNBING#" userId="69216e44-a6af-49ad-96e6-2b1f8285c2d3" providerId="ADAL" clId="{5E1F1D11-2EA4-4D46-B894-05EC276A4767}" dt="2021-02-15T08:49:35.536" v="3194" actId="26606"/>
          <ac:spMkLst>
            <pc:docMk/>
            <pc:sldMk cId="3195753470" sldId="282"/>
            <ac:spMk id="2" creationId="{353DD4E1-6461-40C8-9DDD-A40141EE4843}"/>
          </ac:spMkLst>
        </pc:spChg>
        <pc:spChg chg="del">
          <ac:chgData name="#HAN RUNBING#" userId="69216e44-a6af-49ad-96e6-2b1f8285c2d3" providerId="ADAL" clId="{5E1F1D11-2EA4-4D46-B894-05EC276A4767}" dt="2021-02-15T08:49:18.362" v="3187"/>
          <ac:spMkLst>
            <pc:docMk/>
            <pc:sldMk cId="3195753470" sldId="282"/>
            <ac:spMk id="3" creationId="{1120245C-59F3-4D7B-9276-275578C1E165}"/>
          </ac:spMkLst>
        </pc:spChg>
        <pc:spChg chg="add del">
          <ac:chgData name="#HAN RUNBING#" userId="69216e44-a6af-49ad-96e6-2b1f8285c2d3" providerId="ADAL" clId="{5E1F1D11-2EA4-4D46-B894-05EC276A4767}" dt="2021-02-15T08:49:28.080" v="3189" actId="26606"/>
          <ac:spMkLst>
            <pc:docMk/>
            <pc:sldMk cId="3195753470" sldId="282"/>
            <ac:spMk id="9" creationId="{5FA21C72-692C-49FD-9EB4-DDDDDEBD4BD6}"/>
          </ac:spMkLst>
        </pc:spChg>
        <pc:spChg chg="add del">
          <ac:chgData name="#HAN RUNBING#" userId="69216e44-a6af-49ad-96e6-2b1f8285c2d3" providerId="ADAL" clId="{5E1F1D11-2EA4-4D46-B894-05EC276A4767}" dt="2021-02-15T08:49:28.080" v="3189" actId="26606"/>
          <ac:spMkLst>
            <pc:docMk/>
            <pc:sldMk cId="3195753470" sldId="282"/>
            <ac:spMk id="11" creationId="{FBAF941A-6830-47A3-B63C-7C7B66AEA73B}"/>
          </ac:spMkLst>
        </pc:spChg>
        <pc:spChg chg="add del">
          <ac:chgData name="#HAN RUNBING#" userId="69216e44-a6af-49ad-96e6-2b1f8285c2d3" providerId="ADAL" clId="{5E1F1D11-2EA4-4D46-B894-05EC276A4767}" dt="2021-02-15T08:49:33.949" v="3191" actId="26606"/>
          <ac:spMkLst>
            <pc:docMk/>
            <pc:sldMk cId="3195753470" sldId="282"/>
            <ac:spMk id="13" creationId="{3ED03601-4724-4293-A32A-3A0879C5D491}"/>
          </ac:spMkLst>
        </pc:spChg>
        <pc:spChg chg="add del">
          <ac:chgData name="#HAN RUNBING#" userId="69216e44-a6af-49ad-96e6-2b1f8285c2d3" providerId="ADAL" clId="{5E1F1D11-2EA4-4D46-B894-05EC276A4767}" dt="2021-02-15T08:49:33.949" v="3191" actId="26606"/>
          <ac:spMkLst>
            <pc:docMk/>
            <pc:sldMk cId="3195753470" sldId="282"/>
            <ac:spMk id="14" creationId="{5E433AC3-E189-483B-9E8C-DFD5D2A18641}"/>
          </ac:spMkLst>
        </pc:spChg>
        <pc:spChg chg="add del">
          <ac:chgData name="#HAN RUNBING#" userId="69216e44-a6af-49ad-96e6-2b1f8285c2d3" providerId="ADAL" clId="{5E1F1D11-2EA4-4D46-B894-05EC276A4767}" dt="2021-02-15T08:49:35.505" v="3193" actId="26606"/>
          <ac:spMkLst>
            <pc:docMk/>
            <pc:sldMk cId="3195753470" sldId="282"/>
            <ac:spMk id="16" creationId="{EA3CC36C-210F-452E-B0C6-CAE94609DD0E}"/>
          </ac:spMkLst>
        </pc:spChg>
        <pc:spChg chg="add del">
          <ac:chgData name="#HAN RUNBING#" userId="69216e44-a6af-49ad-96e6-2b1f8285c2d3" providerId="ADAL" clId="{5E1F1D11-2EA4-4D46-B894-05EC276A4767}" dt="2021-02-15T08:49:35.505" v="3193" actId="26606"/>
          <ac:spMkLst>
            <pc:docMk/>
            <pc:sldMk cId="3195753470" sldId="282"/>
            <ac:spMk id="17" creationId="{FD77E017-7BFF-4018-BF75-AF8C6DDF08B3}"/>
          </ac:spMkLst>
        </pc:spChg>
        <pc:spChg chg="add">
          <ac:chgData name="#HAN RUNBING#" userId="69216e44-a6af-49ad-96e6-2b1f8285c2d3" providerId="ADAL" clId="{5E1F1D11-2EA4-4D46-B894-05EC276A4767}" dt="2021-02-15T08:49:35.536" v="3194" actId="26606"/>
          <ac:spMkLst>
            <pc:docMk/>
            <pc:sldMk cId="3195753470" sldId="282"/>
            <ac:spMk id="19" creationId="{5FA21C72-692C-49FD-9EB4-DDDDDEBD4BD6}"/>
          </ac:spMkLst>
        </pc:spChg>
        <pc:spChg chg="add">
          <ac:chgData name="#HAN RUNBING#" userId="69216e44-a6af-49ad-96e6-2b1f8285c2d3" providerId="ADAL" clId="{5E1F1D11-2EA4-4D46-B894-05EC276A4767}" dt="2021-02-15T08:49:35.536" v="3194" actId="26606"/>
          <ac:spMkLst>
            <pc:docMk/>
            <pc:sldMk cId="3195753470" sldId="282"/>
            <ac:spMk id="20" creationId="{FBAF941A-6830-47A3-B63C-7C7B66AEA73B}"/>
          </ac:spMkLst>
        </pc:spChg>
        <pc:graphicFrameChg chg="add mod modGraphic">
          <ac:chgData name="#HAN RUNBING#" userId="69216e44-a6af-49ad-96e6-2b1f8285c2d3" providerId="ADAL" clId="{5E1F1D11-2EA4-4D46-B894-05EC276A4767}" dt="2021-02-15T08:49:35.536" v="3194" actId="26606"/>
          <ac:graphicFrameMkLst>
            <pc:docMk/>
            <pc:sldMk cId="3195753470" sldId="282"/>
            <ac:graphicFrameMk id="4" creationId="{D9FB6E09-2854-40C6-B516-4F7A220019C8}"/>
          </ac:graphicFrameMkLst>
        </pc:graphicFrameChg>
      </pc:sldChg>
      <pc:sldChg chg="addSp delSp modSp new del mod setBg">
        <pc:chgData name="#HAN RUNBING#" userId="69216e44-a6af-49ad-96e6-2b1f8285c2d3" providerId="ADAL" clId="{5E1F1D11-2EA4-4D46-B894-05EC276A4767}" dt="2021-02-15T08:55:18.545" v="3312" actId="47"/>
        <pc:sldMkLst>
          <pc:docMk/>
          <pc:sldMk cId="80355985" sldId="283"/>
        </pc:sldMkLst>
        <pc:spChg chg="mod">
          <ac:chgData name="#HAN RUNBING#" userId="69216e44-a6af-49ad-96e6-2b1f8285c2d3" providerId="ADAL" clId="{5E1F1D11-2EA4-4D46-B894-05EC276A4767}" dt="2021-02-15T08:50:01.553" v="3197" actId="26606"/>
          <ac:spMkLst>
            <pc:docMk/>
            <pc:sldMk cId="80355985" sldId="283"/>
            <ac:spMk id="2" creationId="{06B4939B-D0DC-44A6-9A07-B3DAA973543C}"/>
          </ac:spMkLst>
        </pc:spChg>
        <pc:spChg chg="del">
          <ac:chgData name="#HAN RUNBING#" userId="69216e44-a6af-49ad-96e6-2b1f8285c2d3" providerId="ADAL" clId="{5E1F1D11-2EA4-4D46-B894-05EC276A4767}" dt="2021-02-15T08:50:01.553" v="3197" actId="26606"/>
          <ac:spMkLst>
            <pc:docMk/>
            <pc:sldMk cId="80355985" sldId="283"/>
            <ac:spMk id="3" creationId="{503815B2-E267-4D31-8D65-10D65F894F3B}"/>
          </ac:spMkLst>
        </pc:spChg>
        <pc:spChg chg="add">
          <ac:chgData name="#HAN RUNBING#" userId="69216e44-a6af-49ad-96e6-2b1f8285c2d3" providerId="ADAL" clId="{5E1F1D11-2EA4-4D46-B894-05EC276A4767}" dt="2021-02-15T08:50:01.553" v="3197" actId="26606"/>
          <ac:spMkLst>
            <pc:docMk/>
            <pc:sldMk cId="80355985" sldId="283"/>
            <ac:spMk id="9" creationId="{3ED03601-4724-4293-A32A-3A0879C5D491}"/>
          </ac:spMkLst>
        </pc:spChg>
        <pc:spChg chg="add">
          <ac:chgData name="#HAN RUNBING#" userId="69216e44-a6af-49ad-96e6-2b1f8285c2d3" providerId="ADAL" clId="{5E1F1D11-2EA4-4D46-B894-05EC276A4767}" dt="2021-02-15T08:50:01.553" v="3197" actId="26606"/>
          <ac:spMkLst>
            <pc:docMk/>
            <pc:sldMk cId="80355985" sldId="283"/>
            <ac:spMk id="11" creationId="{5E433AC3-E189-483B-9E8C-DFD5D2A18641}"/>
          </ac:spMkLst>
        </pc:spChg>
        <pc:graphicFrameChg chg="add mod">
          <ac:chgData name="#HAN RUNBING#" userId="69216e44-a6af-49ad-96e6-2b1f8285c2d3" providerId="ADAL" clId="{5E1F1D11-2EA4-4D46-B894-05EC276A4767}" dt="2021-02-15T08:50:01.553" v="3197" actId="26606"/>
          <ac:graphicFrameMkLst>
            <pc:docMk/>
            <pc:sldMk cId="80355985" sldId="283"/>
            <ac:graphicFrameMk id="4" creationId="{9B10AFF8-BA84-4E52-8FF3-DB93D36FE7B6}"/>
          </ac:graphicFrameMkLst>
        </pc:graphicFrameChg>
      </pc:sldChg>
      <pc:sldChg chg="addSp delSp modSp new mod">
        <pc:chgData name="#HAN RUNBING#" userId="69216e44-a6af-49ad-96e6-2b1f8285c2d3" providerId="ADAL" clId="{5E1F1D11-2EA4-4D46-B894-05EC276A4767}" dt="2021-02-15T09:14:19.082" v="3663" actId="207"/>
        <pc:sldMkLst>
          <pc:docMk/>
          <pc:sldMk cId="790353387" sldId="284"/>
        </pc:sldMkLst>
        <pc:spChg chg="mod">
          <ac:chgData name="#HAN RUNBING#" userId="69216e44-a6af-49ad-96e6-2b1f8285c2d3" providerId="ADAL" clId="{5E1F1D11-2EA4-4D46-B894-05EC276A4767}" dt="2021-02-15T09:07:55.011" v="3544" actId="27636"/>
          <ac:spMkLst>
            <pc:docMk/>
            <pc:sldMk cId="790353387" sldId="284"/>
            <ac:spMk id="2" creationId="{08538D43-0474-4514-9633-F648126C744D}"/>
          </ac:spMkLst>
        </pc:spChg>
        <pc:spChg chg="del">
          <ac:chgData name="#HAN RUNBING#" userId="69216e44-a6af-49ad-96e6-2b1f8285c2d3" providerId="ADAL" clId="{5E1F1D11-2EA4-4D46-B894-05EC276A4767}" dt="2021-02-15T08:50:29.648" v="3204" actId="478"/>
          <ac:spMkLst>
            <pc:docMk/>
            <pc:sldMk cId="790353387" sldId="284"/>
            <ac:spMk id="3" creationId="{432BAF5B-EEDA-4B4C-82B0-6ADED43B0060}"/>
          </ac:spMkLst>
        </pc:spChg>
        <pc:spChg chg="add mod">
          <ac:chgData name="#HAN RUNBING#" userId="69216e44-a6af-49ad-96e6-2b1f8285c2d3" providerId="ADAL" clId="{5E1F1D11-2EA4-4D46-B894-05EC276A4767}" dt="2021-02-15T08:58:21.726" v="3316" actId="12"/>
          <ac:spMkLst>
            <pc:docMk/>
            <pc:sldMk cId="790353387" sldId="284"/>
            <ac:spMk id="6" creationId="{AA37B799-5FFB-4F6D-BF0C-637FE9CAF97A}"/>
          </ac:spMkLst>
        </pc:spChg>
        <pc:spChg chg="add mod">
          <ac:chgData name="#HAN RUNBING#" userId="69216e44-a6af-49ad-96e6-2b1f8285c2d3" providerId="ADAL" clId="{5E1F1D11-2EA4-4D46-B894-05EC276A4767}" dt="2021-02-15T08:59:30.720" v="3357" actId="20577"/>
          <ac:spMkLst>
            <pc:docMk/>
            <pc:sldMk cId="790353387" sldId="284"/>
            <ac:spMk id="7" creationId="{E032804E-AE11-4325-A015-18EDB251C981}"/>
          </ac:spMkLst>
        </pc:spChg>
        <pc:spChg chg="add mod">
          <ac:chgData name="#HAN RUNBING#" userId="69216e44-a6af-49ad-96e6-2b1f8285c2d3" providerId="ADAL" clId="{5E1F1D11-2EA4-4D46-B894-05EC276A4767}" dt="2021-02-15T09:00:22.428" v="3366" actId="1582"/>
          <ac:spMkLst>
            <pc:docMk/>
            <pc:sldMk cId="790353387" sldId="284"/>
            <ac:spMk id="10" creationId="{27488C28-BF79-4106-A3FC-B7594D2E66D2}"/>
          </ac:spMkLst>
        </pc:spChg>
        <pc:spChg chg="add mod">
          <ac:chgData name="#HAN RUNBING#" userId="69216e44-a6af-49ad-96e6-2b1f8285c2d3" providerId="ADAL" clId="{5E1F1D11-2EA4-4D46-B894-05EC276A4767}" dt="2021-02-15T09:14:19.082" v="3663" actId="207"/>
          <ac:spMkLst>
            <pc:docMk/>
            <pc:sldMk cId="790353387" sldId="284"/>
            <ac:spMk id="11" creationId="{23D5EFA3-94B8-469E-A4DF-625C511B47F4}"/>
          </ac:spMkLst>
        </pc:spChg>
        <pc:spChg chg="add mod">
          <ac:chgData name="#HAN RUNBING#" userId="69216e44-a6af-49ad-96e6-2b1f8285c2d3" providerId="ADAL" clId="{5E1F1D11-2EA4-4D46-B894-05EC276A4767}" dt="2021-02-15T09:03:37.822" v="3481" actId="2085"/>
          <ac:spMkLst>
            <pc:docMk/>
            <pc:sldMk cId="790353387" sldId="284"/>
            <ac:spMk id="12" creationId="{472154B9-01DB-49FD-8EFD-C27BA37671A2}"/>
          </ac:spMkLst>
        </pc:spChg>
        <pc:spChg chg="add mod">
          <ac:chgData name="#HAN RUNBING#" userId="69216e44-a6af-49ad-96e6-2b1f8285c2d3" providerId="ADAL" clId="{5E1F1D11-2EA4-4D46-B894-05EC276A4767}" dt="2021-02-15T09:03:42.037" v="3482" actId="2085"/>
          <ac:spMkLst>
            <pc:docMk/>
            <pc:sldMk cId="790353387" sldId="284"/>
            <ac:spMk id="13" creationId="{63EF86AD-F013-45FB-8B0B-240289DDCBC6}"/>
          </ac:spMkLst>
        </pc:spChg>
        <pc:spChg chg="add del">
          <ac:chgData name="#HAN RUNBING#" userId="69216e44-a6af-49ad-96e6-2b1f8285c2d3" providerId="ADAL" clId="{5E1F1D11-2EA4-4D46-B894-05EC276A4767}" dt="2021-02-15T09:04:06.493" v="3484" actId="478"/>
          <ac:spMkLst>
            <pc:docMk/>
            <pc:sldMk cId="790353387" sldId="284"/>
            <ac:spMk id="14" creationId="{AD8B62AC-4127-4909-BB91-D84292D03A6E}"/>
          </ac:spMkLst>
        </pc:spChg>
        <pc:spChg chg="add mod">
          <ac:chgData name="#HAN RUNBING#" userId="69216e44-a6af-49ad-96e6-2b1f8285c2d3" providerId="ADAL" clId="{5E1F1D11-2EA4-4D46-B894-05EC276A4767}" dt="2021-02-15T09:04:40.831" v="3491" actId="1582"/>
          <ac:spMkLst>
            <pc:docMk/>
            <pc:sldMk cId="790353387" sldId="284"/>
            <ac:spMk id="15" creationId="{11343C43-841A-4710-AA18-3BCBA880C5E4}"/>
          </ac:spMkLst>
        </pc:spChg>
        <pc:spChg chg="add mod">
          <ac:chgData name="#HAN RUNBING#" userId="69216e44-a6af-49ad-96e6-2b1f8285c2d3" providerId="ADAL" clId="{5E1F1D11-2EA4-4D46-B894-05EC276A4767}" dt="2021-02-15T09:04:48.428" v="3494" actId="1076"/>
          <ac:spMkLst>
            <pc:docMk/>
            <pc:sldMk cId="790353387" sldId="284"/>
            <ac:spMk id="16" creationId="{889FBA4F-3611-48B2-9882-F56E696E0ECD}"/>
          </ac:spMkLst>
        </pc:spChg>
        <pc:spChg chg="add mod">
          <ac:chgData name="#HAN RUNBING#" userId="69216e44-a6af-49ad-96e6-2b1f8285c2d3" providerId="ADAL" clId="{5E1F1D11-2EA4-4D46-B894-05EC276A4767}" dt="2021-02-15T09:07:44.339" v="3541" actId="1076"/>
          <ac:spMkLst>
            <pc:docMk/>
            <pc:sldMk cId="790353387" sldId="284"/>
            <ac:spMk id="19" creationId="{0C9BE3CA-4A01-42A2-93F4-589E324457FD}"/>
          </ac:spMkLst>
        </pc:spChg>
        <pc:graphicFrameChg chg="add mod modGraphic">
          <ac:chgData name="#HAN RUNBING#" userId="69216e44-a6af-49ad-96e6-2b1f8285c2d3" providerId="ADAL" clId="{5E1F1D11-2EA4-4D46-B894-05EC276A4767}" dt="2021-02-15T08:51:52.366" v="3236" actId="20577"/>
          <ac:graphicFrameMkLst>
            <pc:docMk/>
            <pc:sldMk cId="790353387" sldId="284"/>
            <ac:graphicFrameMk id="4" creationId="{543F1F7B-FF69-468A-B5E9-D24C03BE374A}"/>
          </ac:graphicFrameMkLst>
        </pc:graphicFrameChg>
        <pc:picChg chg="add mod modCrop">
          <ac:chgData name="#HAN RUNBING#" userId="69216e44-a6af-49ad-96e6-2b1f8285c2d3" providerId="ADAL" clId="{5E1F1D11-2EA4-4D46-B894-05EC276A4767}" dt="2021-02-15T09:02:13.548" v="3453" actId="14100"/>
          <ac:picMkLst>
            <pc:docMk/>
            <pc:sldMk cId="790353387" sldId="284"/>
            <ac:picMk id="5" creationId="{C3D8700C-EE64-4149-9672-DBC21454F938}"/>
          </ac:picMkLst>
        </pc:picChg>
        <pc:picChg chg="add mod">
          <ac:chgData name="#HAN RUNBING#" userId="69216e44-a6af-49ad-96e6-2b1f8285c2d3" providerId="ADAL" clId="{5E1F1D11-2EA4-4D46-B894-05EC276A4767}" dt="2021-02-15T08:59:42.140" v="3361" actId="1076"/>
          <ac:picMkLst>
            <pc:docMk/>
            <pc:sldMk cId="790353387" sldId="284"/>
            <ac:picMk id="9" creationId="{2F8C0361-6D2D-4D86-B780-C7402EC95518}"/>
          </ac:picMkLst>
        </pc:picChg>
        <pc:cxnChg chg="add mod">
          <ac:chgData name="#HAN RUNBING#" userId="69216e44-a6af-49ad-96e6-2b1f8285c2d3" providerId="ADAL" clId="{5E1F1D11-2EA4-4D46-B894-05EC276A4767}" dt="2021-02-15T09:07:16.612" v="3522" actId="1582"/>
          <ac:cxnSpMkLst>
            <pc:docMk/>
            <pc:sldMk cId="790353387" sldId="284"/>
            <ac:cxnSpMk id="18" creationId="{F86D40CC-4D26-4827-B787-84D6DB6EBDAF}"/>
          </ac:cxnSpMkLst>
        </pc:cxnChg>
      </pc:sldChg>
      <pc:sldChg chg="addSp modSp new mod setBg">
        <pc:chgData name="#HAN RUNBING#" userId="69216e44-a6af-49ad-96e6-2b1f8285c2d3" providerId="ADAL" clId="{5E1F1D11-2EA4-4D46-B894-05EC276A4767}" dt="2021-02-15T09:11:46.523" v="3602" actId="26606"/>
        <pc:sldMkLst>
          <pc:docMk/>
          <pc:sldMk cId="616360365" sldId="285"/>
        </pc:sldMkLst>
        <pc:spChg chg="add mod">
          <ac:chgData name="#HAN RUNBING#" userId="69216e44-a6af-49ad-96e6-2b1f8285c2d3" providerId="ADAL" clId="{5E1F1D11-2EA4-4D46-B894-05EC276A4767}" dt="2021-02-15T09:11:46.523" v="3602" actId="26606"/>
          <ac:spMkLst>
            <pc:docMk/>
            <pc:sldMk cId="616360365" sldId="285"/>
            <ac:spMk id="2" creationId="{EA5FA501-CEA6-4EBE-84AE-303D78A6ED09}"/>
          </ac:spMkLst>
        </pc:spChg>
        <pc:spChg chg="add">
          <ac:chgData name="#HAN RUNBING#" userId="69216e44-a6af-49ad-96e6-2b1f8285c2d3" providerId="ADAL" clId="{5E1F1D11-2EA4-4D46-B894-05EC276A4767}" dt="2021-02-15T09:11:46.523" v="3602" actId="26606"/>
          <ac:spMkLst>
            <pc:docMk/>
            <pc:sldMk cId="616360365" sldId="285"/>
            <ac:spMk id="7" creationId="{BC3E1C3D-633C-4756-B09B-9AD080714C9F}"/>
          </ac:spMkLst>
        </pc:spChg>
        <pc:spChg chg="add">
          <ac:chgData name="#HAN RUNBING#" userId="69216e44-a6af-49ad-96e6-2b1f8285c2d3" providerId="ADAL" clId="{5E1F1D11-2EA4-4D46-B894-05EC276A4767}" dt="2021-02-15T09:11:46.523" v="3602" actId="26606"/>
          <ac:spMkLst>
            <pc:docMk/>
            <pc:sldMk cId="616360365" sldId="285"/>
            <ac:spMk id="9" creationId="{1295DAF8-54BC-4834-A4B1-7DD2F7AFE5A3}"/>
          </ac:spMkLst>
        </pc:spChg>
      </pc:sldChg>
      <pc:sldMasterChg chg="modSldLayout">
        <pc:chgData name="#HAN RUNBING#" userId="69216e44-a6af-49ad-96e6-2b1f8285c2d3" providerId="ADAL" clId="{5E1F1D11-2EA4-4D46-B894-05EC276A4767}" dt="2021-02-15T07:12:17.501" v="479" actId="255"/>
        <pc:sldMasterMkLst>
          <pc:docMk/>
          <pc:sldMasterMk cId="0" sldId="2147483696"/>
        </pc:sldMasterMkLst>
        <pc:sldLayoutChg chg="modSp mod">
          <pc:chgData name="#HAN RUNBING#" userId="69216e44-a6af-49ad-96e6-2b1f8285c2d3" providerId="ADAL" clId="{5E1F1D11-2EA4-4D46-B894-05EC276A4767}" dt="2021-02-15T07:12:17.501" v="479" actId="255"/>
          <pc:sldLayoutMkLst>
            <pc:docMk/>
            <pc:sldMasterMk cId="0" sldId="2147483696"/>
            <pc:sldLayoutMk cId="0" sldId="2147483698"/>
          </pc:sldLayoutMkLst>
          <pc:spChg chg="mod">
            <ac:chgData name="#HAN RUNBING#" userId="69216e44-a6af-49ad-96e6-2b1f8285c2d3" providerId="ADAL" clId="{5E1F1D11-2EA4-4D46-B894-05EC276A4767}" dt="2021-02-15T07:12:17.501" v="479" actId="255"/>
            <ac:spMkLst>
              <pc:docMk/>
              <pc:sldMasterMk cId="0" sldId="2147483696"/>
              <pc:sldLayoutMk cId="0" sldId="2147483698"/>
              <ac:spMk id="2"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8D727-C0C7-4CDB-88E5-CAE94C0426B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0F93F5F9-33A4-43DF-82CE-5DAC8DDC8A56}">
      <dgm:prSet/>
      <dgm:spPr/>
      <dgm:t>
        <a:bodyPr/>
        <a:lstStyle/>
        <a:p>
          <a:pPr>
            <a:lnSpc>
              <a:spcPct val="100000"/>
            </a:lnSpc>
            <a:defRPr b="1"/>
          </a:pPr>
          <a:r>
            <a:rPr lang="en-US" dirty="0">
              <a:solidFill>
                <a:schemeClr val="tx2">
                  <a:lumMod val="60000"/>
                  <a:lumOff val="40000"/>
                </a:schemeClr>
              </a:solidFill>
            </a:rPr>
            <a:t>Disease Description  </a:t>
          </a:r>
        </a:p>
      </dgm:t>
    </dgm:pt>
    <dgm:pt modelId="{29DAB4A5-F1B5-4181-8CC0-56F5A853F899}" type="parTrans" cxnId="{B0BE3CE8-28F0-447D-943D-18A3C7C93247}">
      <dgm:prSet/>
      <dgm:spPr/>
      <dgm:t>
        <a:bodyPr/>
        <a:lstStyle/>
        <a:p>
          <a:endParaRPr lang="en-US"/>
        </a:p>
      </dgm:t>
    </dgm:pt>
    <dgm:pt modelId="{4E804CA4-4EF0-42F8-8E58-1A87F4E160E9}" type="sibTrans" cxnId="{B0BE3CE8-28F0-447D-943D-18A3C7C93247}">
      <dgm:prSet/>
      <dgm:spPr/>
      <dgm:t>
        <a:bodyPr/>
        <a:lstStyle/>
        <a:p>
          <a:endParaRPr lang="en-US"/>
        </a:p>
      </dgm:t>
    </dgm:pt>
    <dgm:pt modelId="{84C7CEBC-B970-47EE-9E18-97FF3B159101}">
      <dgm:prSet custT="1"/>
      <dgm:spPr/>
      <dgm:t>
        <a:bodyPr/>
        <a:lstStyle/>
        <a:p>
          <a:pPr marL="0" lvl="0" algn="ctr" defTabSz="755650">
            <a:lnSpc>
              <a:spcPct val="100000"/>
            </a:lnSpc>
            <a:spcBef>
              <a:spcPct val="0"/>
            </a:spcBef>
            <a:spcAft>
              <a:spcPct val="35000"/>
            </a:spcAft>
            <a:buNone/>
          </a:pPr>
          <a:r>
            <a:rPr lang="en-US" altLang="zh-CN" sz="1700" kern="1200" dirty="0">
              <a:solidFill>
                <a:schemeClr val="tx2">
                  <a:lumMod val="60000"/>
                  <a:lumOff val="40000"/>
                </a:schemeClr>
              </a:solidFill>
              <a:latin typeface="Arial"/>
              <a:ea typeface="宋体"/>
              <a:cs typeface="+mn-cs"/>
            </a:rPr>
            <a:t>Dengue</a:t>
          </a:r>
          <a:endParaRPr lang="en-US" sz="1700" kern="1200" dirty="0">
            <a:solidFill>
              <a:schemeClr val="tx2">
                <a:lumMod val="60000"/>
                <a:lumOff val="40000"/>
              </a:schemeClr>
            </a:solidFill>
            <a:latin typeface="Arial"/>
            <a:ea typeface="宋体"/>
            <a:cs typeface="+mn-cs"/>
          </a:endParaRPr>
        </a:p>
        <a:p>
          <a:pPr marL="0" lvl="0" algn="ctr" defTabSz="755650">
            <a:lnSpc>
              <a:spcPct val="100000"/>
            </a:lnSpc>
            <a:spcBef>
              <a:spcPct val="0"/>
            </a:spcBef>
            <a:spcAft>
              <a:spcPct val="35000"/>
            </a:spcAft>
            <a:buNone/>
          </a:pPr>
          <a:r>
            <a:rPr lang="en-US" sz="1700" kern="1200" dirty="0">
              <a:solidFill>
                <a:schemeClr val="tx2">
                  <a:lumMod val="60000"/>
                  <a:lumOff val="40000"/>
                </a:schemeClr>
              </a:solidFill>
            </a:rPr>
            <a:t>Carried by mosquitoes</a:t>
          </a:r>
        </a:p>
        <a:p>
          <a:pPr marL="0" lvl="0" algn="ctr" defTabSz="755650">
            <a:lnSpc>
              <a:spcPct val="100000"/>
            </a:lnSpc>
            <a:spcBef>
              <a:spcPct val="0"/>
            </a:spcBef>
            <a:spcAft>
              <a:spcPct val="35000"/>
            </a:spcAft>
            <a:buNone/>
          </a:pPr>
          <a:r>
            <a:rPr lang="en-US" sz="1700" kern="1200" dirty="0">
              <a:solidFill>
                <a:schemeClr val="tx2">
                  <a:lumMod val="60000"/>
                  <a:lumOff val="40000"/>
                </a:schemeClr>
              </a:solidFill>
            </a:rPr>
            <a:t>Occurs in tropical and sub-tropical</a:t>
          </a:r>
        </a:p>
      </dgm:t>
    </dgm:pt>
    <dgm:pt modelId="{6426C76A-990B-43AD-AF53-CE2E4F701A3E}" type="parTrans" cxnId="{5D3CCCDC-AC79-48C3-932F-E24F2CD60BDC}">
      <dgm:prSet/>
      <dgm:spPr/>
      <dgm:t>
        <a:bodyPr/>
        <a:lstStyle/>
        <a:p>
          <a:endParaRPr lang="en-US"/>
        </a:p>
      </dgm:t>
    </dgm:pt>
    <dgm:pt modelId="{19BA27EA-D69A-4571-BA6C-6C28EC9CE2E4}" type="sibTrans" cxnId="{5D3CCCDC-AC79-48C3-932F-E24F2CD60BDC}">
      <dgm:prSet/>
      <dgm:spPr/>
      <dgm:t>
        <a:bodyPr/>
        <a:lstStyle/>
        <a:p>
          <a:endParaRPr lang="en-US"/>
        </a:p>
      </dgm:t>
    </dgm:pt>
    <dgm:pt modelId="{0D1EDA24-D1E3-4769-8A08-B1F514126B91}">
      <dgm:prSet/>
      <dgm:spPr/>
      <dgm:t>
        <a:bodyPr/>
        <a:lstStyle/>
        <a:p>
          <a:pPr>
            <a:lnSpc>
              <a:spcPct val="100000"/>
            </a:lnSpc>
            <a:defRPr b="1"/>
          </a:pPr>
          <a:r>
            <a:rPr lang="en-US" dirty="0">
              <a:solidFill>
                <a:schemeClr val="tx2">
                  <a:lumMod val="60000"/>
                  <a:lumOff val="40000"/>
                </a:schemeClr>
              </a:solidFill>
            </a:rPr>
            <a:t>Climate Features </a:t>
          </a:r>
        </a:p>
      </dgm:t>
    </dgm:pt>
    <dgm:pt modelId="{194E3165-3BA4-423E-9C01-6F0B0F69E60A}" type="parTrans" cxnId="{10695593-8C09-4E33-B4F6-A38423C8374B}">
      <dgm:prSet/>
      <dgm:spPr/>
      <dgm:t>
        <a:bodyPr/>
        <a:lstStyle/>
        <a:p>
          <a:endParaRPr lang="en-US"/>
        </a:p>
      </dgm:t>
    </dgm:pt>
    <dgm:pt modelId="{9F164A88-3A41-4709-85D8-335934E9F130}" type="sibTrans" cxnId="{10695593-8C09-4E33-B4F6-A38423C8374B}">
      <dgm:prSet/>
      <dgm:spPr/>
      <dgm:t>
        <a:bodyPr/>
        <a:lstStyle/>
        <a:p>
          <a:endParaRPr lang="en-US"/>
        </a:p>
      </dgm:t>
    </dgm:pt>
    <dgm:pt modelId="{0F7C828F-00A2-4280-B814-1F505C01ED2B}">
      <dgm:prSet/>
      <dgm:spPr/>
      <dgm:t>
        <a:bodyPr/>
        <a:lstStyle/>
        <a:p>
          <a:pPr algn="ctr">
            <a:lnSpc>
              <a:spcPct val="100000"/>
            </a:lnSpc>
          </a:pPr>
          <a:r>
            <a:rPr lang="en-US" dirty="0">
              <a:solidFill>
                <a:schemeClr val="tx2">
                  <a:lumMod val="60000"/>
                  <a:lumOff val="40000"/>
                </a:schemeClr>
              </a:solidFill>
            </a:rPr>
            <a:t>NDVI</a:t>
          </a:r>
        </a:p>
      </dgm:t>
    </dgm:pt>
    <dgm:pt modelId="{F17D1986-FFA0-4E61-89AE-06A5D678DF05}" type="parTrans" cxnId="{B3457119-C4D1-4F68-90DA-3BFA2DFE5185}">
      <dgm:prSet/>
      <dgm:spPr/>
      <dgm:t>
        <a:bodyPr/>
        <a:lstStyle/>
        <a:p>
          <a:endParaRPr lang="en-US"/>
        </a:p>
      </dgm:t>
    </dgm:pt>
    <dgm:pt modelId="{DC5DC22B-F7D0-494F-8478-E4064F7A7B0C}" type="sibTrans" cxnId="{B3457119-C4D1-4F68-90DA-3BFA2DFE5185}">
      <dgm:prSet/>
      <dgm:spPr/>
      <dgm:t>
        <a:bodyPr/>
        <a:lstStyle/>
        <a:p>
          <a:endParaRPr lang="en-US"/>
        </a:p>
      </dgm:t>
    </dgm:pt>
    <dgm:pt modelId="{D9A555FE-D4EE-48DC-94C9-93FF2080EF0A}">
      <dgm:prSet/>
      <dgm:spPr/>
      <dgm:t>
        <a:bodyPr/>
        <a:lstStyle/>
        <a:p>
          <a:pPr algn="ctr">
            <a:lnSpc>
              <a:spcPct val="100000"/>
            </a:lnSpc>
          </a:pPr>
          <a:r>
            <a:rPr lang="en-US" dirty="0">
              <a:solidFill>
                <a:schemeClr val="tx2">
                  <a:lumMod val="60000"/>
                  <a:lumOff val="40000"/>
                </a:schemeClr>
              </a:solidFill>
            </a:rPr>
            <a:t>Temperature</a:t>
          </a:r>
        </a:p>
      </dgm:t>
    </dgm:pt>
    <dgm:pt modelId="{413A2A69-89F6-4EE0-9AD5-7A1017A669AB}" type="parTrans" cxnId="{850C4132-1022-4EDB-B4A2-C9A0ABA74931}">
      <dgm:prSet/>
      <dgm:spPr/>
      <dgm:t>
        <a:bodyPr/>
        <a:lstStyle/>
        <a:p>
          <a:endParaRPr lang="en-US"/>
        </a:p>
      </dgm:t>
    </dgm:pt>
    <dgm:pt modelId="{05B3D0B5-DE14-4F76-977D-99030F11C6FA}" type="sibTrans" cxnId="{850C4132-1022-4EDB-B4A2-C9A0ABA74931}">
      <dgm:prSet/>
      <dgm:spPr/>
      <dgm:t>
        <a:bodyPr/>
        <a:lstStyle/>
        <a:p>
          <a:endParaRPr lang="en-US"/>
        </a:p>
      </dgm:t>
    </dgm:pt>
    <dgm:pt modelId="{94F044CA-9629-4816-A6AD-7276230DF39A}">
      <dgm:prSet/>
      <dgm:spPr/>
      <dgm:t>
        <a:bodyPr/>
        <a:lstStyle/>
        <a:p>
          <a:pPr algn="ctr">
            <a:lnSpc>
              <a:spcPct val="100000"/>
            </a:lnSpc>
          </a:pPr>
          <a:r>
            <a:rPr lang="en-US" dirty="0">
              <a:solidFill>
                <a:schemeClr val="tx2">
                  <a:lumMod val="60000"/>
                  <a:lumOff val="40000"/>
                </a:schemeClr>
              </a:solidFill>
            </a:rPr>
            <a:t>Precipitation</a:t>
          </a:r>
        </a:p>
      </dgm:t>
    </dgm:pt>
    <dgm:pt modelId="{92ABE5F1-E015-44EE-BE54-9D435630DB42}" type="parTrans" cxnId="{C923EE9D-0421-48CE-A675-A7083CC5E435}">
      <dgm:prSet/>
      <dgm:spPr/>
      <dgm:t>
        <a:bodyPr/>
        <a:lstStyle/>
        <a:p>
          <a:endParaRPr lang="en-US"/>
        </a:p>
      </dgm:t>
    </dgm:pt>
    <dgm:pt modelId="{03608CA6-D251-487C-B10B-3382E735E3DD}" type="sibTrans" cxnId="{C923EE9D-0421-48CE-A675-A7083CC5E435}">
      <dgm:prSet/>
      <dgm:spPr/>
      <dgm:t>
        <a:bodyPr/>
        <a:lstStyle/>
        <a:p>
          <a:endParaRPr lang="en-US"/>
        </a:p>
      </dgm:t>
    </dgm:pt>
    <dgm:pt modelId="{6C610319-F579-4C92-9A2C-AE9B71A508A7}">
      <dgm:prSet/>
      <dgm:spPr/>
      <dgm:t>
        <a:bodyPr/>
        <a:lstStyle/>
        <a:p>
          <a:pPr algn="ctr">
            <a:lnSpc>
              <a:spcPct val="100000"/>
            </a:lnSpc>
          </a:pPr>
          <a:r>
            <a:rPr lang="en-US" dirty="0">
              <a:solidFill>
                <a:schemeClr val="tx2">
                  <a:lumMod val="60000"/>
                  <a:lumOff val="40000"/>
                </a:schemeClr>
              </a:solidFill>
            </a:rPr>
            <a:t>Humidity</a:t>
          </a:r>
        </a:p>
      </dgm:t>
    </dgm:pt>
    <dgm:pt modelId="{00A1AE52-25D8-4D70-ACF4-96B6BC0EAE7F}" type="parTrans" cxnId="{FB9309BD-F28D-4933-B7CF-A22DD48BF7A7}">
      <dgm:prSet/>
      <dgm:spPr/>
      <dgm:t>
        <a:bodyPr/>
        <a:lstStyle/>
        <a:p>
          <a:endParaRPr lang="en-US"/>
        </a:p>
      </dgm:t>
    </dgm:pt>
    <dgm:pt modelId="{60DA0504-52E1-4B99-B93C-9E74AC94BDFD}" type="sibTrans" cxnId="{FB9309BD-F28D-4933-B7CF-A22DD48BF7A7}">
      <dgm:prSet/>
      <dgm:spPr/>
      <dgm:t>
        <a:bodyPr/>
        <a:lstStyle/>
        <a:p>
          <a:endParaRPr lang="en-US"/>
        </a:p>
      </dgm:t>
    </dgm:pt>
    <dgm:pt modelId="{3B4FDFCE-13C3-41D7-B21B-EC2A705A8E01}" type="pres">
      <dgm:prSet presAssocID="{5C78D727-C0C7-4CDB-88E5-CAE94C0426B4}" presName="root" presStyleCnt="0">
        <dgm:presLayoutVars>
          <dgm:dir/>
          <dgm:resizeHandles val="exact"/>
        </dgm:presLayoutVars>
      </dgm:prSet>
      <dgm:spPr/>
    </dgm:pt>
    <dgm:pt modelId="{E5D999E4-93D3-45B5-8A11-1A1E080F1C97}" type="pres">
      <dgm:prSet presAssocID="{0F93F5F9-33A4-43DF-82CE-5DAC8DDC8A56}" presName="compNode" presStyleCnt="0"/>
      <dgm:spPr/>
    </dgm:pt>
    <dgm:pt modelId="{2C8A8A66-AEB8-4869-BB3E-470D822CB1D0}" type="pres">
      <dgm:prSet presAssocID="{0F93F5F9-33A4-43DF-82CE-5DAC8DDC8A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臭虫"/>
        </a:ext>
      </dgm:extLst>
    </dgm:pt>
    <dgm:pt modelId="{D4173D74-0D5A-4F0D-BB57-FC6DCE120379}" type="pres">
      <dgm:prSet presAssocID="{0F93F5F9-33A4-43DF-82CE-5DAC8DDC8A56}" presName="iconSpace" presStyleCnt="0"/>
      <dgm:spPr/>
    </dgm:pt>
    <dgm:pt modelId="{6D35B95D-0CE0-4658-8436-1CE50AF7714A}" type="pres">
      <dgm:prSet presAssocID="{0F93F5F9-33A4-43DF-82CE-5DAC8DDC8A56}" presName="parTx" presStyleLbl="revTx" presStyleIdx="0" presStyleCnt="4">
        <dgm:presLayoutVars>
          <dgm:chMax val="0"/>
          <dgm:chPref val="0"/>
        </dgm:presLayoutVars>
      </dgm:prSet>
      <dgm:spPr/>
    </dgm:pt>
    <dgm:pt modelId="{E22C18DF-65BE-4AA8-9924-F445A343A910}" type="pres">
      <dgm:prSet presAssocID="{0F93F5F9-33A4-43DF-82CE-5DAC8DDC8A56}" presName="txSpace" presStyleCnt="0"/>
      <dgm:spPr/>
    </dgm:pt>
    <dgm:pt modelId="{0744BD3B-0BE8-4B75-A06C-5B4638B255FC}" type="pres">
      <dgm:prSet presAssocID="{0F93F5F9-33A4-43DF-82CE-5DAC8DDC8A56}" presName="desTx" presStyleLbl="revTx" presStyleIdx="1" presStyleCnt="4">
        <dgm:presLayoutVars/>
      </dgm:prSet>
      <dgm:spPr/>
    </dgm:pt>
    <dgm:pt modelId="{2999A489-6713-4201-8AA4-2AEEF032BA87}" type="pres">
      <dgm:prSet presAssocID="{4E804CA4-4EF0-42F8-8E58-1A87F4E160E9}" presName="sibTrans" presStyleCnt="0"/>
      <dgm:spPr/>
    </dgm:pt>
    <dgm:pt modelId="{F815E29D-DD73-4243-9848-B568B2FFFBDE}" type="pres">
      <dgm:prSet presAssocID="{0D1EDA24-D1E3-4769-8A08-B1F514126B91}" presName="compNode" presStyleCnt="0"/>
      <dgm:spPr/>
    </dgm:pt>
    <dgm:pt modelId="{12F969F7-DEAD-4E70-AA7D-97D0E52619D9}" type="pres">
      <dgm:prSet presAssocID="{0D1EDA24-D1E3-4769-8A08-B1F514126B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雨"/>
        </a:ext>
      </dgm:extLst>
    </dgm:pt>
    <dgm:pt modelId="{173A3267-E798-4084-B997-1D338F22E353}" type="pres">
      <dgm:prSet presAssocID="{0D1EDA24-D1E3-4769-8A08-B1F514126B91}" presName="iconSpace" presStyleCnt="0"/>
      <dgm:spPr/>
    </dgm:pt>
    <dgm:pt modelId="{38E12796-D576-4477-A151-DA9B8B296DB3}" type="pres">
      <dgm:prSet presAssocID="{0D1EDA24-D1E3-4769-8A08-B1F514126B91}" presName="parTx" presStyleLbl="revTx" presStyleIdx="2" presStyleCnt="4">
        <dgm:presLayoutVars>
          <dgm:chMax val="0"/>
          <dgm:chPref val="0"/>
        </dgm:presLayoutVars>
      </dgm:prSet>
      <dgm:spPr/>
    </dgm:pt>
    <dgm:pt modelId="{C3334845-7094-4971-A442-6D18F98001AA}" type="pres">
      <dgm:prSet presAssocID="{0D1EDA24-D1E3-4769-8A08-B1F514126B91}" presName="txSpace" presStyleCnt="0"/>
      <dgm:spPr/>
    </dgm:pt>
    <dgm:pt modelId="{6B8A6F50-A783-417B-BD6A-9F6142315817}" type="pres">
      <dgm:prSet presAssocID="{0D1EDA24-D1E3-4769-8A08-B1F514126B91}" presName="desTx" presStyleLbl="revTx" presStyleIdx="3" presStyleCnt="4">
        <dgm:presLayoutVars/>
      </dgm:prSet>
      <dgm:spPr/>
    </dgm:pt>
  </dgm:ptLst>
  <dgm:cxnLst>
    <dgm:cxn modelId="{04689A0C-7A39-4362-80A1-6FEDF65B0EC4}" type="presOf" srcId="{0D1EDA24-D1E3-4769-8A08-B1F514126B91}" destId="{38E12796-D576-4477-A151-DA9B8B296DB3}" srcOrd="0" destOrd="0" presId="urn:microsoft.com/office/officeart/2018/5/layout/CenteredIconLabelDescriptionList"/>
    <dgm:cxn modelId="{B3457119-C4D1-4F68-90DA-3BFA2DFE5185}" srcId="{0D1EDA24-D1E3-4769-8A08-B1F514126B91}" destId="{0F7C828F-00A2-4280-B814-1F505C01ED2B}" srcOrd="0" destOrd="0" parTransId="{F17D1986-FFA0-4E61-89AE-06A5D678DF05}" sibTransId="{DC5DC22B-F7D0-494F-8478-E4064F7A7B0C}"/>
    <dgm:cxn modelId="{850C4132-1022-4EDB-B4A2-C9A0ABA74931}" srcId="{0D1EDA24-D1E3-4769-8A08-B1F514126B91}" destId="{D9A555FE-D4EE-48DC-94C9-93FF2080EF0A}" srcOrd="1" destOrd="0" parTransId="{413A2A69-89F6-4EE0-9AD5-7A1017A669AB}" sibTransId="{05B3D0B5-DE14-4F76-977D-99030F11C6FA}"/>
    <dgm:cxn modelId="{F8500B33-C1D9-4AC8-AB49-593E2E840000}" type="presOf" srcId="{84C7CEBC-B970-47EE-9E18-97FF3B159101}" destId="{0744BD3B-0BE8-4B75-A06C-5B4638B255FC}" srcOrd="0" destOrd="0" presId="urn:microsoft.com/office/officeart/2018/5/layout/CenteredIconLabelDescriptionList"/>
    <dgm:cxn modelId="{940FAD45-CC6E-42EF-A0B8-FBD074027BE0}" type="presOf" srcId="{D9A555FE-D4EE-48DC-94C9-93FF2080EF0A}" destId="{6B8A6F50-A783-417B-BD6A-9F6142315817}" srcOrd="0" destOrd="1" presId="urn:microsoft.com/office/officeart/2018/5/layout/CenteredIconLabelDescriptionList"/>
    <dgm:cxn modelId="{4E464F49-B7E2-410F-8773-14D586730182}" type="presOf" srcId="{0F93F5F9-33A4-43DF-82CE-5DAC8DDC8A56}" destId="{6D35B95D-0CE0-4658-8436-1CE50AF7714A}" srcOrd="0" destOrd="0" presId="urn:microsoft.com/office/officeart/2018/5/layout/CenteredIconLabelDescriptionList"/>
    <dgm:cxn modelId="{4702DD71-5C36-4A93-BB1A-CF618DAFACBD}" type="presOf" srcId="{6C610319-F579-4C92-9A2C-AE9B71A508A7}" destId="{6B8A6F50-A783-417B-BD6A-9F6142315817}" srcOrd="0" destOrd="3" presId="urn:microsoft.com/office/officeart/2018/5/layout/CenteredIconLabelDescriptionList"/>
    <dgm:cxn modelId="{073A028A-4C9C-4AD9-85C4-280E51849498}" type="presOf" srcId="{0F7C828F-00A2-4280-B814-1F505C01ED2B}" destId="{6B8A6F50-A783-417B-BD6A-9F6142315817}" srcOrd="0" destOrd="0" presId="urn:microsoft.com/office/officeart/2018/5/layout/CenteredIconLabelDescriptionList"/>
    <dgm:cxn modelId="{34144E8F-2954-4FF5-AADD-7216E702ED2E}" type="presOf" srcId="{5C78D727-C0C7-4CDB-88E5-CAE94C0426B4}" destId="{3B4FDFCE-13C3-41D7-B21B-EC2A705A8E01}" srcOrd="0" destOrd="0" presId="urn:microsoft.com/office/officeart/2018/5/layout/CenteredIconLabelDescriptionList"/>
    <dgm:cxn modelId="{10695593-8C09-4E33-B4F6-A38423C8374B}" srcId="{5C78D727-C0C7-4CDB-88E5-CAE94C0426B4}" destId="{0D1EDA24-D1E3-4769-8A08-B1F514126B91}" srcOrd="1" destOrd="0" parTransId="{194E3165-3BA4-423E-9C01-6F0B0F69E60A}" sibTransId="{9F164A88-3A41-4709-85D8-335934E9F130}"/>
    <dgm:cxn modelId="{C923EE9D-0421-48CE-A675-A7083CC5E435}" srcId="{0D1EDA24-D1E3-4769-8A08-B1F514126B91}" destId="{94F044CA-9629-4816-A6AD-7276230DF39A}" srcOrd="2" destOrd="0" parTransId="{92ABE5F1-E015-44EE-BE54-9D435630DB42}" sibTransId="{03608CA6-D251-487C-B10B-3382E735E3DD}"/>
    <dgm:cxn modelId="{C3200B9E-F297-44F6-A539-321B428F07B8}" type="presOf" srcId="{94F044CA-9629-4816-A6AD-7276230DF39A}" destId="{6B8A6F50-A783-417B-BD6A-9F6142315817}" srcOrd="0" destOrd="2" presId="urn:microsoft.com/office/officeart/2018/5/layout/CenteredIconLabelDescriptionList"/>
    <dgm:cxn modelId="{FB9309BD-F28D-4933-B7CF-A22DD48BF7A7}" srcId="{0D1EDA24-D1E3-4769-8A08-B1F514126B91}" destId="{6C610319-F579-4C92-9A2C-AE9B71A508A7}" srcOrd="3" destOrd="0" parTransId="{00A1AE52-25D8-4D70-ACF4-96B6BC0EAE7F}" sibTransId="{60DA0504-52E1-4B99-B93C-9E74AC94BDFD}"/>
    <dgm:cxn modelId="{5D3CCCDC-AC79-48C3-932F-E24F2CD60BDC}" srcId="{0F93F5F9-33A4-43DF-82CE-5DAC8DDC8A56}" destId="{84C7CEBC-B970-47EE-9E18-97FF3B159101}" srcOrd="0" destOrd="0" parTransId="{6426C76A-990B-43AD-AF53-CE2E4F701A3E}" sibTransId="{19BA27EA-D69A-4571-BA6C-6C28EC9CE2E4}"/>
    <dgm:cxn modelId="{B0BE3CE8-28F0-447D-943D-18A3C7C93247}" srcId="{5C78D727-C0C7-4CDB-88E5-CAE94C0426B4}" destId="{0F93F5F9-33A4-43DF-82CE-5DAC8DDC8A56}" srcOrd="0" destOrd="0" parTransId="{29DAB4A5-F1B5-4181-8CC0-56F5A853F899}" sibTransId="{4E804CA4-4EF0-42F8-8E58-1A87F4E160E9}"/>
    <dgm:cxn modelId="{9E8D970A-95B8-4FC7-ADBB-075A718E770F}" type="presParOf" srcId="{3B4FDFCE-13C3-41D7-B21B-EC2A705A8E01}" destId="{E5D999E4-93D3-45B5-8A11-1A1E080F1C97}" srcOrd="0" destOrd="0" presId="urn:microsoft.com/office/officeart/2018/5/layout/CenteredIconLabelDescriptionList"/>
    <dgm:cxn modelId="{63CA36B3-A5B1-4482-B127-35D5A4682A9B}" type="presParOf" srcId="{E5D999E4-93D3-45B5-8A11-1A1E080F1C97}" destId="{2C8A8A66-AEB8-4869-BB3E-470D822CB1D0}" srcOrd="0" destOrd="0" presId="urn:microsoft.com/office/officeart/2018/5/layout/CenteredIconLabelDescriptionList"/>
    <dgm:cxn modelId="{AA6C61C9-D27F-4E7F-B6BC-266C792E104F}" type="presParOf" srcId="{E5D999E4-93D3-45B5-8A11-1A1E080F1C97}" destId="{D4173D74-0D5A-4F0D-BB57-FC6DCE120379}" srcOrd="1" destOrd="0" presId="urn:microsoft.com/office/officeart/2018/5/layout/CenteredIconLabelDescriptionList"/>
    <dgm:cxn modelId="{F85B853D-963A-4F54-AB4C-3A7CA80A2BE9}" type="presParOf" srcId="{E5D999E4-93D3-45B5-8A11-1A1E080F1C97}" destId="{6D35B95D-0CE0-4658-8436-1CE50AF7714A}" srcOrd="2" destOrd="0" presId="urn:microsoft.com/office/officeart/2018/5/layout/CenteredIconLabelDescriptionList"/>
    <dgm:cxn modelId="{97A145B5-6478-4648-8101-468C554592C6}" type="presParOf" srcId="{E5D999E4-93D3-45B5-8A11-1A1E080F1C97}" destId="{E22C18DF-65BE-4AA8-9924-F445A343A910}" srcOrd="3" destOrd="0" presId="urn:microsoft.com/office/officeart/2018/5/layout/CenteredIconLabelDescriptionList"/>
    <dgm:cxn modelId="{8EBFCDB7-672C-485B-9EEF-BEC37F4FF9AF}" type="presParOf" srcId="{E5D999E4-93D3-45B5-8A11-1A1E080F1C97}" destId="{0744BD3B-0BE8-4B75-A06C-5B4638B255FC}" srcOrd="4" destOrd="0" presId="urn:microsoft.com/office/officeart/2018/5/layout/CenteredIconLabelDescriptionList"/>
    <dgm:cxn modelId="{20C8C1D4-D891-49C8-B5E9-CB98F49E5A3E}" type="presParOf" srcId="{3B4FDFCE-13C3-41D7-B21B-EC2A705A8E01}" destId="{2999A489-6713-4201-8AA4-2AEEF032BA87}" srcOrd="1" destOrd="0" presId="urn:microsoft.com/office/officeart/2018/5/layout/CenteredIconLabelDescriptionList"/>
    <dgm:cxn modelId="{14662B5A-E27B-4742-BD70-9498A55442AB}" type="presParOf" srcId="{3B4FDFCE-13C3-41D7-B21B-EC2A705A8E01}" destId="{F815E29D-DD73-4243-9848-B568B2FFFBDE}" srcOrd="2" destOrd="0" presId="urn:microsoft.com/office/officeart/2018/5/layout/CenteredIconLabelDescriptionList"/>
    <dgm:cxn modelId="{F375BC49-46CA-42A2-85A6-247A74A88ACA}" type="presParOf" srcId="{F815E29D-DD73-4243-9848-B568B2FFFBDE}" destId="{12F969F7-DEAD-4E70-AA7D-97D0E52619D9}" srcOrd="0" destOrd="0" presId="urn:microsoft.com/office/officeart/2018/5/layout/CenteredIconLabelDescriptionList"/>
    <dgm:cxn modelId="{E2139FE8-E05B-49B9-B3AB-24037B19DED1}" type="presParOf" srcId="{F815E29D-DD73-4243-9848-B568B2FFFBDE}" destId="{173A3267-E798-4084-B997-1D338F22E353}" srcOrd="1" destOrd="0" presId="urn:microsoft.com/office/officeart/2018/5/layout/CenteredIconLabelDescriptionList"/>
    <dgm:cxn modelId="{7B203892-19B5-48B4-BA78-5D5D75DB1899}" type="presParOf" srcId="{F815E29D-DD73-4243-9848-B568B2FFFBDE}" destId="{38E12796-D576-4477-A151-DA9B8B296DB3}" srcOrd="2" destOrd="0" presId="urn:microsoft.com/office/officeart/2018/5/layout/CenteredIconLabelDescriptionList"/>
    <dgm:cxn modelId="{42B44424-365A-41BA-A99C-E904F609DFED}" type="presParOf" srcId="{F815E29D-DD73-4243-9848-B568B2FFFBDE}" destId="{C3334845-7094-4971-A442-6D18F98001AA}" srcOrd="3" destOrd="0" presId="urn:microsoft.com/office/officeart/2018/5/layout/CenteredIconLabelDescriptionList"/>
    <dgm:cxn modelId="{28A1205F-181D-445B-B7B5-A1D32C019D5E}" type="presParOf" srcId="{F815E29D-DD73-4243-9848-B568B2FFFBDE}" destId="{6B8A6F50-A783-417B-BD6A-9F6142315817}" srcOrd="4" destOrd="0" presId="urn:microsoft.com/office/officeart/2018/5/layout/Centered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CC878-14B1-4E4E-9BE3-9CC01C548E8A}"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067600F8-3C14-49EA-B915-7FBF516CC9C2}">
      <dgm:prSet/>
      <dgm:spPr/>
      <dgm:t>
        <a:bodyPr/>
        <a:lstStyle/>
        <a:p>
          <a:r>
            <a:rPr lang="en-SG"/>
            <a:t>Achievement </a:t>
          </a:r>
          <a:endParaRPr lang="en-US"/>
        </a:p>
      </dgm:t>
    </dgm:pt>
    <dgm:pt modelId="{7253098E-BB8E-4DE8-8217-CCCB924715DA}" type="parTrans" cxnId="{CD20247C-53A1-44D4-A32D-FB9C2B825458}">
      <dgm:prSet/>
      <dgm:spPr/>
      <dgm:t>
        <a:bodyPr/>
        <a:lstStyle/>
        <a:p>
          <a:endParaRPr lang="en-US"/>
        </a:p>
      </dgm:t>
    </dgm:pt>
    <dgm:pt modelId="{1807A0AA-8C3E-4C84-AAA4-A47716654066}" type="sibTrans" cxnId="{CD20247C-53A1-44D4-A32D-FB9C2B825458}">
      <dgm:prSet/>
      <dgm:spPr/>
      <dgm:t>
        <a:bodyPr/>
        <a:lstStyle/>
        <a:p>
          <a:endParaRPr lang="en-US"/>
        </a:p>
      </dgm:t>
    </dgm:pt>
    <dgm:pt modelId="{94D6DD9E-84C3-4597-9EE1-2B7FF89D817E}">
      <dgm:prSet custT="1"/>
      <dgm:spPr/>
      <dgm:t>
        <a:bodyPr/>
        <a:lstStyle/>
        <a:p>
          <a:pPr>
            <a:lnSpc>
              <a:spcPct val="150000"/>
            </a:lnSpc>
          </a:pPr>
          <a:r>
            <a:rPr lang="en-SG" sz="1600" dirty="0"/>
            <a:t>Data analysis and feature selection following the principles of regression</a:t>
          </a:r>
          <a:endParaRPr lang="en-US" sz="1600" dirty="0"/>
        </a:p>
      </dgm:t>
    </dgm:pt>
    <dgm:pt modelId="{0D0BBBBC-CB1B-4F3D-9459-172CF88B6302}" type="parTrans" cxnId="{90D6599B-2182-4471-910A-7030A541F20D}">
      <dgm:prSet/>
      <dgm:spPr/>
      <dgm:t>
        <a:bodyPr/>
        <a:lstStyle/>
        <a:p>
          <a:endParaRPr lang="en-US"/>
        </a:p>
      </dgm:t>
    </dgm:pt>
    <dgm:pt modelId="{FB4F148B-5367-410B-BEB1-74BD9D2E7BA9}" type="sibTrans" cxnId="{90D6599B-2182-4471-910A-7030A541F20D}">
      <dgm:prSet/>
      <dgm:spPr/>
      <dgm:t>
        <a:bodyPr/>
        <a:lstStyle/>
        <a:p>
          <a:endParaRPr lang="en-US"/>
        </a:p>
      </dgm:t>
    </dgm:pt>
    <dgm:pt modelId="{622192D7-7265-4BF0-B31A-3290C77CE2CE}">
      <dgm:prSet custT="1"/>
      <dgm:spPr/>
      <dgm:t>
        <a:bodyPr/>
        <a:lstStyle/>
        <a:p>
          <a:pPr>
            <a:lnSpc>
              <a:spcPct val="150000"/>
            </a:lnSpc>
          </a:pPr>
          <a:r>
            <a:rPr lang="en-SG" sz="1600" dirty="0"/>
            <a:t>Normalisation and Time series splitting </a:t>
          </a:r>
          <a:endParaRPr lang="en-US" sz="1600" dirty="0"/>
        </a:p>
      </dgm:t>
    </dgm:pt>
    <dgm:pt modelId="{2C6980B1-4DC5-49B5-821D-2501E5739A96}" type="parTrans" cxnId="{9CF54C28-483C-4544-9949-6F177F15D817}">
      <dgm:prSet/>
      <dgm:spPr/>
      <dgm:t>
        <a:bodyPr/>
        <a:lstStyle/>
        <a:p>
          <a:endParaRPr lang="en-US"/>
        </a:p>
      </dgm:t>
    </dgm:pt>
    <dgm:pt modelId="{8001E7DA-CA9F-4CFA-BF21-BBC9EF442C96}" type="sibTrans" cxnId="{9CF54C28-483C-4544-9949-6F177F15D817}">
      <dgm:prSet/>
      <dgm:spPr/>
      <dgm:t>
        <a:bodyPr/>
        <a:lstStyle/>
        <a:p>
          <a:endParaRPr lang="en-US"/>
        </a:p>
      </dgm:t>
    </dgm:pt>
    <dgm:pt modelId="{E01BF675-82BE-44EF-9A1F-5E2E8DEA5CA7}">
      <dgm:prSet custT="1"/>
      <dgm:spPr/>
      <dgm:t>
        <a:bodyPr/>
        <a:lstStyle/>
        <a:p>
          <a:pPr>
            <a:lnSpc>
              <a:spcPct val="150000"/>
            </a:lnSpc>
          </a:pPr>
          <a:r>
            <a:rPr lang="en-SG" sz="1600" dirty="0"/>
            <a:t>Parameters tuning and Model training</a:t>
          </a:r>
          <a:endParaRPr lang="en-US" sz="1600" dirty="0"/>
        </a:p>
      </dgm:t>
    </dgm:pt>
    <dgm:pt modelId="{028E0988-82AF-43A3-8D81-0E9336CC44ED}" type="parTrans" cxnId="{5B8C3F94-D3D9-4A75-AB28-EC8929572817}">
      <dgm:prSet/>
      <dgm:spPr/>
      <dgm:t>
        <a:bodyPr/>
        <a:lstStyle/>
        <a:p>
          <a:endParaRPr lang="en-US"/>
        </a:p>
      </dgm:t>
    </dgm:pt>
    <dgm:pt modelId="{3E54B873-8979-4B63-A910-C75778970CE3}" type="sibTrans" cxnId="{5B8C3F94-D3D9-4A75-AB28-EC8929572817}">
      <dgm:prSet/>
      <dgm:spPr/>
      <dgm:t>
        <a:bodyPr/>
        <a:lstStyle/>
        <a:p>
          <a:endParaRPr lang="en-US"/>
        </a:p>
      </dgm:t>
    </dgm:pt>
    <dgm:pt modelId="{07900E1B-2288-4EE9-BC54-48D19896F47A}">
      <dgm:prSet custT="1"/>
      <dgm:spPr/>
      <dgm:t>
        <a:bodyPr/>
        <a:lstStyle/>
        <a:p>
          <a:pPr>
            <a:lnSpc>
              <a:spcPct val="150000"/>
            </a:lnSpc>
          </a:pPr>
          <a:r>
            <a:rPr lang="en-SG" sz="1600" dirty="0"/>
            <a:t>Model performances evaluation and comparation </a:t>
          </a:r>
          <a:endParaRPr lang="en-US" sz="1600" dirty="0"/>
        </a:p>
      </dgm:t>
    </dgm:pt>
    <dgm:pt modelId="{8300A755-1A22-4C21-A3DD-C4FED58897B1}" type="parTrans" cxnId="{512DEEC9-B20C-4279-8C3C-9D6EBCFC36AC}">
      <dgm:prSet/>
      <dgm:spPr/>
      <dgm:t>
        <a:bodyPr/>
        <a:lstStyle/>
        <a:p>
          <a:endParaRPr lang="en-US"/>
        </a:p>
      </dgm:t>
    </dgm:pt>
    <dgm:pt modelId="{546C8AF6-C7DD-4DC8-BE5D-86ABA83B6CFD}" type="sibTrans" cxnId="{512DEEC9-B20C-4279-8C3C-9D6EBCFC36AC}">
      <dgm:prSet/>
      <dgm:spPr/>
      <dgm:t>
        <a:bodyPr/>
        <a:lstStyle/>
        <a:p>
          <a:endParaRPr lang="en-US"/>
        </a:p>
      </dgm:t>
    </dgm:pt>
    <dgm:pt modelId="{B0DE18F2-0814-4B1F-9C49-6D7B6D35EDDE}">
      <dgm:prSet custT="1"/>
      <dgm:spPr/>
      <dgm:t>
        <a:bodyPr/>
        <a:lstStyle/>
        <a:p>
          <a:pPr>
            <a:lnSpc>
              <a:spcPct val="150000"/>
            </a:lnSpc>
          </a:pPr>
          <a:r>
            <a:rPr lang="en-SG" sz="1600" dirty="0"/>
            <a:t>Different performances analysis and discuss</a:t>
          </a:r>
          <a:endParaRPr lang="en-US" sz="1600" dirty="0"/>
        </a:p>
      </dgm:t>
    </dgm:pt>
    <dgm:pt modelId="{BD7EAA8D-73B5-49C1-818B-E54D3C1B7F83}" type="parTrans" cxnId="{A49D243A-E9F0-4FC7-9F0C-2BBDD075B63A}">
      <dgm:prSet/>
      <dgm:spPr/>
      <dgm:t>
        <a:bodyPr/>
        <a:lstStyle/>
        <a:p>
          <a:endParaRPr lang="en-US"/>
        </a:p>
      </dgm:t>
    </dgm:pt>
    <dgm:pt modelId="{E287183E-A40F-4AA2-B67B-2FE28DDA6A7D}" type="sibTrans" cxnId="{A49D243A-E9F0-4FC7-9F0C-2BBDD075B63A}">
      <dgm:prSet/>
      <dgm:spPr/>
      <dgm:t>
        <a:bodyPr/>
        <a:lstStyle/>
        <a:p>
          <a:endParaRPr lang="en-US"/>
        </a:p>
      </dgm:t>
    </dgm:pt>
    <dgm:pt modelId="{DC5416D3-2584-47D8-A6E4-B8A19B9A46BE}">
      <dgm:prSet/>
      <dgm:spPr/>
      <dgm:t>
        <a:bodyPr/>
        <a:lstStyle/>
        <a:p>
          <a:r>
            <a:rPr lang="en-SG"/>
            <a:t>Future works</a:t>
          </a:r>
          <a:endParaRPr lang="en-US"/>
        </a:p>
      </dgm:t>
    </dgm:pt>
    <dgm:pt modelId="{76D89578-B197-439E-BAF5-B3992518E0F1}" type="parTrans" cxnId="{39F0CA0C-CDF5-47E8-AE32-9A5AC9AC9F94}">
      <dgm:prSet/>
      <dgm:spPr/>
      <dgm:t>
        <a:bodyPr/>
        <a:lstStyle/>
        <a:p>
          <a:endParaRPr lang="en-US"/>
        </a:p>
      </dgm:t>
    </dgm:pt>
    <dgm:pt modelId="{B476C315-FE41-466D-8C0B-5933329B6437}" type="sibTrans" cxnId="{39F0CA0C-CDF5-47E8-AE32-9A5AC9AC9F94}">
      <dgm:prSet/>
      <dgm:spPr/>
      <dgm:t>
        <a:bodyPr/>
        <a:lstStyle/>
        <a:p>
          <a:endParaRPr lang="en-US"/>
        </a:p>
      </dgm:t>
    </dgm:pt>
    <dgm:pt modelId="{8DEF12CB-6969-47C8-A76D-F16212CD35A2}">
      <dgm:prSet custT="1"/>
      <dgm:spPr/>
      <dgm:t>
        <a:bodyPr/>
        <a:lstStyle/>
        <a:p>
          <a:pPr marL="171450" lvl="1" indent="-171450" algn="l" defTabSz="711200">
            <a:lnSpc>
              <a:spcPct val="150000"/>
            </a:lnSpc>
            <a:spcBef>
              <a:spcPct val="0"/>
            </a:spcBef>
            <a:spcAft>
              <a:spcPct val="15000"/>
            </a:spcAft>
            <a:buChar char="•"/>
          </a:pPr>
          <a:r>
            <a:rPr lang="en-SG" sz="1600" kern="1200" dirty="0">
              <a:solidFill>
                <a:srgbClr val="000000">
                  <a:hueOff val="0"/>
                  <a:satOff val="0"/>
                  <a:lumOff val="0"/>
                  <a:alphaOff val="0"/>
                </a:srgbClr>
              </a:solidFill>
              <a:latin typeface="Arial"/>
              <a:ea typeface="宋体"/>
              <a:cs typeface="+mn-cs"/>
            </a:rPr>
            <a:t>Convert into classification problem and do comparation </a:t>
          </a:r>
          <a:endParaRPr lang="en-US" sz="1600" kern="1200" dirty="0">
            <a:solidFill>
              <a:srgbClr val="000000">
                <a:hueOff val="0"/>
                <a:satOff val="0"/>
                <a:lumOff val="0"/>
                <a:alphaOff val="0"/>
              </a:srgbClr>
            </a:solidFill>
            <a:latin typeface="Arial"/>
            <a:ea typeface="宋体"/>
            <a:cs typeface="+mn-cs"/>
          </a:endParaRPr>
        </a:p>
      </dgm:t>
    </dgm:pt>
    <dgm:pt modelId="{B80ED60C-5310-433A-9C11-015F26F0B9B0}" type="parTrans" cxnId="{9E450B1E-5106-4709-A28D-5E83DAAF5E56}">
      <dgm:prSet/>
      <dgm:spPr/>
      <dgm:t>
        <a:bodyPr/>
        <a:lstStyle/>
        <a:p>
          <a:endParaRPr lang="en-US"/>
        </a:p>
      </dgm:t>
    </dgm:pt>
    <dgm:pt modelId="{5FD0ADA9-B00C-43E3-B4A4-46E7155770BA}" type="sibTrans" cxnId="{9E450B1E-5106-4709-A28D-5E83DAAF5E56}">
      <dgm:prSet/>
      <dgm:spPr/>
      <dgm:t>
        <a:bodyPr/>
        <a:lstStyle/>
        <a:p>
          <a:endParaRPr lang="en-US"/>
        </a:p>
      </dgm:t>
    </dgm:pt>
    <dgm:pt modelId="{920838B0-FAEA-4A48-9D97-178974378ECA}">
      <dgm:prSet custT="1"/>
      <dgm:spPr/>
      <dgm:t>
        <a:bodyPr/>
        <a:lstStyle/>
        <a:p>
          <a:pPr marL="171450" lvl="1" indent="-171450" algn="l" defTabSz="711200">
            <a:lnSpc>
              <a:spcPct val="150000"/>
            </a:lnSpc>
            <a:spcBef>
              <a:spcPct val="0"/>
            </a:spcBef>
            <a:spcAft>
              <a:spcPct val="15000"/>
            </a:spcAft>
            <a:buChar char="•"/>
          </a:pPr>
          <a:r>
            <a:rPr lang="en-SG" sz="1600" kern="1200" dirty="0">
              <a:solidFill>
                <a:srgbClr val="000000">
                  <a:hueOff val="0"/>
                  <a:satOff val="0"/>
                  <a:lumOff val="0"/>
                  <a:alphaOff val="0"/>
                </a:srgbClr>
              </a:solidFill>
              <a:latin typeface="Arial"/>
              <a:ea typeface="宋体"/>
              <a:cs typeface="+mn-cs"/>
            </a:rPr>
            <a:t>Further fine-tuning of parameters</a:t>
          </a:r>
          <a:endParaRPr lang="en-US" sz="1600" kern="1200" dirty="0">
            <a:solidFill>
              <a:srgbClr val="000000">
                <a:hueOff val="0"/>
                <a:satOff val="0"/>
                <a:lumOff val="0"/>
                <a:alphaOff val="0"/>
              </a:srgbClr>
            </a:solidFill>
            <a:latin typeface="Arial"/>
            <a:ea typeface="宋体"/>
            <a:cs typeface="+mn-cs"/>
          </a:endParaRPr>
        </a:p>
      </dgm:t>
    </dgm:pt>
    <dgm:pt modelId="{B3BD0C4D-0654-4FC5-93B3-33B7D22F3C1B}" type="parTrans" cxnId="{5F44B361-4421-46D4-A655-7E19FAA4103B}">
      <dgm:prSet/>
      <dgm:spPr/>
      <dgm:t>
        <a:bodyPr/>
        <a:lstStyle/>
        <a:p>
          <a:endParaRPr lang="en-US"/>
        </a:p>
      </dgm:t>
    </dgm:pt>
    <dgm:pt modelId="{B0AD2BCF-22AA-42D3-A8B3-1D75ED093DC3}" type="sibTrans" cxnId="{5F44B361-4421-46D4-A655-7E19FAA4103B}">
      <dgm:prSet/>
      <dgm:spPr/>
      <dgm:t>
        <a:bodyPr/>
        <a:lstStyle/>
        <a:p>
          <a:endParaRPr lang="en-US"/>
        </a:p>
      </dgm:t>
    </dgm:pt>
    <dgm:pt modelId="{57F03CC2-8AF5-4AC6-956E-9CCC4790D2F7}" type="pres">
      <dgm:prSet presAssocID="{742CC878-14B1-4E4E-9BE3-9CC01C548E8A}" presName="linear" presStyleCnt="0">
        <dgm:presLayoutVars>
          <dgm:dir/>
          <dgm:animLvl val="lvl"/>
          <dgm:resizeHandles val="exact"/>
        </dgm:presLayoutVars>
      </dgm:prSet>
      <dgm:spPr/>
    </dgm:pt>
    <dgm:pt modelId="{F27CCB06-B895-44C4-83D6-184597DF6DF3}" type="pres">
      <dgm:prSet presAssocID="{067600F8-3C14-49EA-B915-7FBF516CC9C2}" presName="parentLin" presStyleCnt="0"/>
      <dgm:spPr/>
    </dgm:pt>
    <dgm:pt modelId="{EA6DA9C8-60EF-4A71-A72F-FF66F71B65C1}" type="pres">
      <dgm:prSet presAssocID="{067600F8-3C14-49EA-B915-7FBF516CC9C2}" presName="parentLeftMargin" presStyleLbl="node1" presStyleIdx="0" presStyleCnt="2"/>
      <dgm:spPr/>
    </dgm:pt>
    <dgm:pt modelId="{521172CF-8DC9-48A8-9C1D-8773347B5AE0}" type="pres">
      <dgm:prSet presAssocID="{067600F8-3C14-49EA-B915-7FBF516CC9C2}" presName="parentText" presStyleLbl="node1" presStyleIdx="0" presStyleCnt="2">
        <dgm:presLayoutVars>
          <dgm:chMax val="0"/>
          <dgm:bulletEnabled val="1"/>
        </dgm:presLayoutVars>
      </dgm:prSet>
      <dgm:spPr/>
    </dgm:pt>
    <dgm:pt modelId="{03F25F45-2559-4FA7-B252-7A579BA02631}" type="pres">
      <dgm:prSet presAssocID="{067600F8-3C14-49EA-B915-7FBF516CC9C2}" presName="negativeSpace" presStyleCnt="0"/>
      <dgm:spPr/>
    </dgm:pt>
    <dgm:pt modelId="{ABE80DA3-F7AE-40F0-A433-4797157E2980}" type="pres">
      <dgm:prSet presAssocID="{067600F8-3C14-49EA-B915-7FBF516CC9C2}" presName="childText" presStyleLbl="conFgAcc1" presStyleIdx="0" presStyleCnt="2">
        <dgm:presLayoutVars>
          <dgm:bulletEnabled val="1"/>
        </dgm:presLayoutVars>
      </dgm:prSet>
      <dgm:spPr/>
    </dgm:pt>
    <dgm:pt modelId="{ECE65604-5A7F-49FA-8CBA-A859C44DB528}" type="pres">
      <dgm:prSet presAssocID="{1807A0AA-8C3E-4C84-AAA4-A47716654066}" presName="spaceBetweenRectangles" presStyleCnt="0"/>
      <dgm:spPr/>
    </dgm:pt>
    <dgm:pt modelId="{1A6B5743-71F6-4D21-A6A1-1C269C7184F0}" type="pres">
      <dgm:prSet presAssocID="{DC5416D3-2584-47D8-A6E4-B8A19B9A46BE}" presName="parentLin" presStyleCnt="0"/>
      <dgm:spPr/>
    </dgm:pt>
    <dgm:pt modelId="{B9182918-FB80-4A0A-A764-618AB9EEC1E7}" type="pres">
      <dgm:prSet presAssocID="{DC5416D3-2584-47D8-A6E4-B8A19B9A46BE}" presName="parentLeftMargin" presStyleLbl="node1" presStyleIdx="0" presStyleCnt="2"/>
      <dgm:spPr/>
    </dgm:pt>
    <dgm:pt modelId="{82AD2DC9-7848-41E7-90B4-26A2D0C79374}" type="pres">
      <dgm:prSet presAssocID="{DC5416D3-2584-47D8-A6E4-B8A19B9A46BE}" presName="parentText" presStyleLbl="node1" presStyleIdx="1" presStyleCnt="2">
        <dgm:presLayoutVars>
          <dgm:chMax val="0"/>
          <dgm:bulletEnabled val="1"/>
        </dgm:presLayoutVars>
      </dgm:prSet>
      <dgm:spPr/>
    </dgm:pt>
    <dgm:pt modelId="{EEEC964D-9E7A-4EED-B7D9-EB4A195F2430}" type="pres">
      <dgm:prSet presAssocID="{DC5416D3-2584-47D8-A6E4-B8A19B9A46BE}" presName="negativeSpace" presStyleCnt="0"/>
      <dgm:spPr/>
    </dgm:pt>
    <dgm:pt modelId="{8C383F5E-5A98-4BAD-B2BC-B87B471949D4}" type="pres">
      <dgm:prSet presAssocID="{DC5416D3-2584-47D8-A6E4-B8A19B9A46BE}" presName="childText" presStyleLbl="conFgAcc1" presStyleIdx="1" presStyleCnt="2">
        <dgm:presLayoutVars>
          <dgm:bulletEnabled val="1"/>
        </dgm:presLayoutVars>
      </dgm:prSet>
      <dgm:spPr/>
    </dgm:pt>
  </dgm:ptLst>
  <dgm:cxnLst>
    <dgm:cxn modelId="{D657470A-0256-4323-8A84-038FC69029D9}" type="presOf" srcId="{920838B0-FAEA-4A48-9D97-178974378ECA}" destId="{8C383F5E-5A98-4BAD-B2BC-B87B471949D4}" srcOrd="0" destOrd="1" presId="urn:microsoft.com/office/officeart/2005/8/layout/list1"/>
    <dgm:cxn modelId="{39F0CA0C-CDF5-47E8-AE32-9A5AC9AC9F94}" srcId="{742CC878-14B1-4E4E-9BE3-9CC01C548E8A}" destId="{DC5416D3-2584-47D8-A6E4-B8A19B9A46BE}" srcOrd="1" destOrd="0" parTransId="{76D89578-B197-439E-BAF5-B3992518E0F1}" sibTransId="{B476C315-FE41-466D-8C0B-5933329B6437}"/>
    <dgm:cxn modelId="{DD579211-EED3-4024-B2EA-8648DB479FB7}" type="presOf" srcId="{067600F8-3C14-49EA-B915-7FBF516CC9C2}" destId="{521172CF-8DC9-48A8-9C1D-8773347B5AE0}" srcOrd="1" destOrd="0" presId="urn:microsoft.com/office/officeart/2005/8/layout/list1"/>
    <dgm:cxn modelId="{9E450B1E-5106-4709-A28D-5E83DAAF5E56}" srcId="{DC5416D3-2584-47D8-A6E4-B8A19B9A46BE}" destId="{8DEF12CB-6969-47C8-A76D-F16212CD35A2}" srcOrd="0" destOrd="0" parTransId="{B80ED60C-5310-433A-9C11-015F26F0B9B0}" sibTransId="{5FD0ADA9-B00C-43E3-B4A4-46E7155770BA}"/>
    <dgm:cxn modelId="{9CF54C28-483C-4544-9949-6F177F15D817}" srcId="{067600F8-3C14-49EA-B915-7FBF516CC9C2}" destId="{622192D7-7265-4BF0-B31A-3290C77CE2CE}" srcOrd="1" destOrd="0" parTransId="{2C6980B1-4DC5-49B5-821D-2501E5739A96}" sibTransId="{8001E7DA-CA9F-4CFA-BF21-BBC9EF442C96}"/>
    <dgm:cxn modelId="{A49D243A-E9F0-4FC7-9F0C-2BBDD075B63A}" srcId="{067600F8-3C14-49EA-B915-7FBF516CC9C2}" destId="{B0DE18F2-0814-4B1F-9C49-6D7B6D35EDDE}" srcOrd="4" destOrd="0" parTransId="{BD7EAA8D-73B5-49C1-818B-E54D3C1B7F83}" sibTransId="{E287183E-A40F-4AA2-B67B-2FE28DDA6A7D}"/>
    <dgm:cxn modelId="{1443243B-DD2E-4F20-8648-299E54389491}" type="presOf" srcId="{94D6DD9E-84C3-4597-9EE1-2B7FF89D817E}" destId="{ABE80DA3-F7AE-40F0-A433-4797157E2980}" srcOrd="0" destOrd="0" presId="urn:microsoft.com/office/officeart/2005/8/layout/list1"/>
    <dgm:cxn modelId="{5F44B361-4421-46D4-A655-7E19FAA4103B}" srcId="{DC5416D3-2584-47D8-A6E4-B8A19B9A46BE}" destId="{920838B0-FAEA-4A48-9D97-178974378ECA}" srcOrd="1" destOrd="0" parTransId="{B3BD0C4D-0654-4FC5-93B3-33B7D22F3C1B}" sibTransId="{B0AD2BCF-22AA-42D3-A8B3-1D75ED093DC3}"/>
    <dgm:cxn modelId="{DA259343-2AE8-4570-80AC-9818DE2837D8}" type="presOf" srcId="{622192D7-7265-4BF0-B31A-3290C77CE2CE}" destId="{ABE80DA3-F7AE-40F0-A433-4797157E2980}" srcOrd="0" destOrd="1" presId="urn:microsoft.com/office/officeart/2005/8/layout/list1"/>
    <dgm:cxn modelId="{C2921E71-0046-4516-9ECF-A8D3E1DE7E86}" type="presOf" srcId="{DC5416D3-2584-47D8-A6E4-B8A19B9A46BE}" destId="{82AD2DC9-7848-41E7-90B4-26A2D0C79374}" srcOrd="1" destOrd="0" presId="urn:microsoft.com/office/officeart/2005/8/layout/list1"/>
    <dgm:cxn modelId="{91D54479-D5E4-4FFE-8794-FC84BC2BB61B}" type="presOf" srcId="{067600F8-3C14-49EA-B915-7FBF516CC9C2}" destId="{EA6DA9C8-60EF-4A71-A72F-FF66F71B65C1}" srcOrd="0" destOrd="0" presId="urn:microsoft.com/office/officeart/2005/8/layout/list1"/>
    <dgm:cxn modelId="{00B59779-EA88-4D15-B042-28EA37B0B34E}" type="presOf" srcId="{E01BF675-82BE-44EF-9A1F-5E2E8DEA5CA7}" destId="{ABE80DA3-F7AE-40F0-A433-4797157E2980}" srcOrd="0" destOrd="2" presId="urn:microsoft.com/office/officeart/2005/8/layout/list1"/>
    <dgm:cxn modelId="{C33EDA7A-D456-40F7-A946-4548E9ADAE0A}" type="presOf" srcId="{DC5416D3-2584-47D8-A6E4-B8A19B9A46BE}" destId="{B9182918-FB80-4A0A-A764-618AB9EEC1E7}" srcOrd="0" destOrd="0" presId="urn:microsoft.com/office/officeart/2005/8/layout/list1"/>
    <dgm:cxn modelId="{CD20247C-53A1-44D4-A32D-FB9C2B825458}" srcId="{742CC878-14B1-4E4E-9BE3-9CC01C548E8A}" destId="{067600F8-3C14-49EA-B915-7FBF516CC9C2}" srcOrd="0" destOrd="0" parTransId="{7253098E-BB8E-4DE8-8217-CCCB924715DA}" sibTransId="{1807A0AA-8C3E-4C84-AAA4-A47716654066}"/>
    <dgm:cxn modelId="{28D78B7D-0219-41CB-B5C6-99F392D3F085}" type="presOf" srcId="{07900E1B-2288-4EE9-BC54-48D19896F47A}" destId="{ABE80DA3-F7AE-40F0-A433-4797157E2980}" srcOrd="0" destOrd="3" presId="urn:microsoft.com/office/officeart/2005/8/layout/list1"/>
    <dgm:cxn modelId="{5B8C3F94-D3D9-4A75-AB28-EC8929572817}" srcId="{067600F8-3C14-49EA-B915-7FBF516CC9C2}" destId="{E01BF675-82BE-44EF-9A1F-5E2E8DEA5CA7}" srcOrd="2" destOrd="0" parTransId="{028E0988-82AF-43A3-8D81-0E9336CC44ED}" sibTransId="{3E54B873-8979-4B63-A910-C75778970CE3}"/>
    <dgm:cxn modelId="{192D3A96-8D87-43CA-9524-E0E4926CD9EA}" type="presOf" srcId="{B0DE18F2-0814-4B1F-9C49-6D7B6D35EDDE}" destId="{ABE80DA3-F7AE-40F0-A433-4797157E2980}" srcOrd="0" destOrd="4" presId="urn:microsoft.com/office/officeart/2005/8/layout/list1"/>
    <dgm:cxn modelId="{90D6599B-2182-4471-910A-7030A541F20D}" srcId="{067600F8-3C14-49EA-B915-7FBF516CC9C2}" destId="{94D6DD9E-84C3-4597-9EE1-2B7FF89D817E}" srcOrd="0" destOrd="0" parTransId="{0D0BBBBC-CB1B-4F3D-9459-172CF88B6302}" sibTransId="{FB4F148B-5367-410B-BEB1-74BD9D2E7BA9}"/>
    <dgm:cxn modelId="{3644ACC0-3AD8-48F9-ABA8-1B5905781076}" type="presOf" srcId="{8DEF12CB-6969-47C8-A76D-F16212CD35A2}" destId="{8C383F5E-5A98-4BAD-B2BC-B87B471949D4}" srcOrd="0" destOrd="0" presId="urn:microsoft.com/office/officeart/2005/8/layout/list1"/>
    <dgm:cxn modelId="{512DEEC9-B20C-4279-8C3C-9D6EBCFC36AC}" srcId="{067600F8-3C14-49EA-B915-7FBF516CC9C2}" destId="{07900E1B-2288-4EE9-BC54-48D19896F47A}" srcOrd="3" destOrd="0" parTransId="{8300A755-1A22-4C21-A3DD-C4FED58897B1}" sibTransId="{546C8AF6-C7DD-4DC8-BE5D-86ABA83B6CFD}"/>
    <dgm:cxn modelId="{391AA5E7-2E77-40F8-A725-D2E1ED130CF7}" type="presOf" srcId="{742CC878-14B1-4E4E-9BE3-9CC01C548E8A}" destId="{57F03CC2-8AF5-4AC6-956E-9CCC4790D2F7}" srcOrd="0" destOrd="0" presId="urn:microsoft.com/office/officeart/2005/8/layout/list1"/>
    <dgm:cxn modelId="{005BD471-66DF-4A3B-BD66-10813264FFDF}" type="presParOf" srcId="{57F03CC2-8AF5-4AC6-956E-9CCC4790D2F7}" destId="{F27CCB06-B895-44C4-83D6-184597DF6DF3}" srcOrd="0" destOrd="0" presId="urn:microsoft.com/office/officeart/2005/8/layout/list1"/>
    <dgm:cxn modelId="{F25B9E6F-7A8E-456F-82F9-0F3F37B7CF6B}" type="presParOf" srcId="{F27CCB06-B895-44C4-83D6-184597DF6DF3}" destId="{EA6DA9C8-60EF-4A71-A72F-FF66F71B65C1}" srcOrd="0" destOrd="0" presId="urn:microsoft.com/office/officeart/2005/8/layout/list1"/>
    <dgm:cxn modelId="{3D466C3F-FAED-4EC9-B48D-0876863B163C}" type="presParOf" srcId="{F27CCB06-B895-44C4-83D6-184597DF6DF3}" destId="{521172CF-8DC9-48A8-9C1D-8773347B5AE0}" srcOrd="1" destOrd="0" presId="urn:microsoft.com/office/officeart/2005/8/layout/list1"/>
    <dgm:cxn modelId="{02DD603A-1D1A-4CE5-AF5A-C7372EB31148}" type="presParOf" srcId="{57F03CC2-8AF5-4AC6-956E-9CCC4790D2F7}" destId="{03F25F45-2559-4FA7-B252-7A579BA02631}" srcOrd="1" destOrd="0" presId="urn:microsoft.com/office/officeart/2005/8/layout/list1"/>
    <dgm:cxn modelId="{02E52537-BB04-4554-ADD1-C5FC0156B972}" type="presParOf" srcId="{57F03CC2-8AF5-4AC6-956E-9CCC4790D2F7}" destId="{ABE80DA3-F7AE-40F0-A433-4797157E2980}" srcOrd="2" destOrd="0" presId="urn:microsoft.com/office/officeart/2005/8/layout/list1"/>
    <dgm:cxn modelId="{70705CA8-E8FF-4586-A564-CA1D3BCCBDA9}" type="presParOf" srcId="{57F03CC2-8AF5-4AC6-956E-9CCC4790D2F7}" destId="{ECE65604-5A7F-49FA-8CBA-A859C44DB528}" srcOrd="3" destOrd="0" presId="urn:microsoft.com/office/officeart/2005/8/layout/list1"/>
    <dgm:cxn modelId="{2CF83DDD-3704-487C-A395-65EA1EFFA522}" type="presParOf" srcId="{57F03CC2-8AF5-4AC6-956E-9CCC4790D2F7}" destId="{1A6B5743-71F6-4D21-A6A1-1C269C7184F0}" srcOrd="4" destOrd="0" presId="urn:microsoft.com/office/officeart/2005/8/layout/list1"/>
    <dgm:cxn modelId="{A733055D-22B2-4115-8E49-5B0898B99350}" type="presParOf" srcId="{1A6B5743-71F6-4D21-A6A1-1C269C7184F0}" destId="{B9182918-FB80-4A0A-A764-618AB9EEC1E7}" srcOrd="0" destOrd="0" presId="urn:microsoft.com/office/officeart/2005/8/layout/list1"/>
    <dgm:cxn modelId="{98A1713E-EC7D-4F8F-BFF8-746364D6273F}" type="presParOf" srcId="{1A6B5743-71F6-4D21-A6A1-1C269C7184F0}" destId="{82AD2DC9-7848-41E7-90B4-26A2D0C79374}" srcOrd="1" destOrd="0" presId="urn:microsoft.com/office/officeart/2005/8/layout/list1"/>
    <dgm:cxn modelId="{3F33B3B3-8378-4E53-8D6F-8726892E6D14}" type="presParOf" srcId="{57F03CC2-8AF5-4AC6-956E-9CCC4790D2F7}" destId="{EEEC964D-9E7A-4EED-B7D9-EB4A195F2430}" srcOrd="5" destOrd="0" presId="urn:microsoft.com/office/officeart/2005/8/layout/list1"/>
    <dgm:cxn modelId="{FEF070B0-F800-4C86-A5AE-409ABFA38C64}" type="presParOf" srcId="{57F03CC2-8AF5-4AC6-956E-9CCC4790D2F7}" destId="{8C383F5E-5A98-4BAD-B2BC-B87B471949D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A8A66-AEB8-4869-BB3E-470D822CB1D0}">
      <dsp:nvSpPr>
        <dsp:cNvPr id="0" name=""/>
        <dsp:cNvSpPr/>
      </dsp:nvSpPr>
      <dsp:spPr>
        <a:xfrm>
          <a:off x="1160754" y="146636"/>
          <a:ext cx="1237891" cy="11138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35B95D-0CE0-4658-8436-1CE50AF7714A}">
      <dsp:nvSpPr>
        <dsp:cNvPr id="0" name=""/>
        <dsp:cNvSpPr/>
      </dsp:nvSpPr>
      <dsp:spPr>
        <a:xfrm>
          <a:off x="11283" y="1372694"/>
          <a:ext cx="3536831" cy="47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solidFill>
                <a:schemeClr val="tx2">
                  <a:lumMod val="60000"/>
                  <a:lumOff val="40000"/>
                </a:schemeClr>
              </a:solidFill>
            </a:rPr>
            <a:t>Disease Description  </a:t>
          </a:r>
        </a:p>
      </dsp:txBody>
      <dsp:txXfrm>
        <a:off x="11283" y="1372694"/>
        <a:ext cx="3536831" cy="477377"/>
      </dsp:txXfrm>
    </dsp:sp>
    <dsp:sp modelId="{0744BD3B-0BE8-4B75-A06C-5B4638B255FC}">
      <dsp:nvSpPr>
        <dsp:cNvPr id="0" name=""/>
        <dsp:cNvSpPr/>
      </dsp:nvSpPr>
      <dsp:spPr>
        <a:xfrm>
          <a:off x="11283" y="1902247"/>
          <a:ext cx="3536831" cy="85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altLang="zh-CN" sz="1700" kern="1200" dirty="0">
              <a:solidFill>
                <a:schemeClr val="tx2">
                  <a:lumMod val="60000"/>
                  <a:lumOff val="40000"/>
                </a:schemeClr>
              </a:solidFill>
              <a:latin typeface="Arial"/>
              <a:ea typeface="宋体"/>
              <a:cs typeface="+mn-cs"/>
            </a:rPr>
            <a:t>Dengue</a:t>
          </a:r>
          <a:endParaRPr lang="en-US" sz="1700" kern="1200" dirty="0">
            <a:solidFill>
              <a:schemeClr val="tx2">
                <a:lumMod val="60000"/>
                <a:lumOff val="40000"/>
              </a:schemeClr>
            </a:solidFill>
            <a:latin typeface="Arial"/>
            <a:ea typeface="宋体"/>
            <a:cs typeface="+mn-cs"/>
          </a:endParaRPr>
        </a:p>
        <a:p>
          <a:pPr marL="0" lvl="0" indent="0" algn="ctr" defTabSz="755650">
            <a:lnSpc>
              <a:spcPct val="100000"/>
            </a:lnSpc>
            <a:spcBef>
              <a:spcPct val="0"/>
            </a:spcBef>
            <a:spcAft>
              <a:spcPct val="35000"/>
            </a:spcAft>
            <a:buNone/>
          </a:pPr>
          <a:r>
            <a:rPr lang="en-US" sz="1700" kern="1200" dirty="0">
              <a:solidFill>
                <a:schemeClr val="tx2">
                  <a:lumMod val="60000"/>
                  <a:lumOff val="40000"/>
                </a:schemeClr>
              </a:solidFill>
            </a:rPr>
            <a:t>Carried by mosquitoes</a:t>
          </a:r>
        </a:p>
        <a:p>
          <a:pPr marL="0" lvl="0" indent="0" algn="ctr" defTabSz="755650">
            <a:lnSpc>
              <a:spcPct val="100000"/>
            </a:lnSpc>
            <a:spcBef>
              <a:spcPct val="0"/>
            </a:spcBef>
            <a:spcAft>
              <a:spcPct val="35000"/>
            </a:spcAft>
            <a:buNone/>
          </a:pPr>
          <a:r>
            <a:rPr lang="en-US" sz="1700" kern="1200" dirty="0">
              <a:solidFill>
                <a:schemeClr val="tx2">
                  <a:lumMod val="60000"/>
                  <a:lumOff val="40000"/>
                </a:schemeClr>
              </a:solidFill>
            </a:rPr>
            <a:t>Occurs in tropical and sub-tropical</a:t>
          </a:r>
        </a:p>
      </dsp:txBody>
      <dsp:txXfrm>
        <a:off x="11283" y="1902247"/>
        <a:ext cx="3536831" cy="853160"/>
      </dsp:txXfrm>
    </dsp:sp>
    <dsp:sp modelId="{12F969F7-DEAD-4E70-AA7D-97D0E52619D9}">
      <dsp:nvSpPr>
        <dsp:cNvPr id="0" name=""/>
        <dsp:cNvSpPr/>
      </dsp:nvSpPr>
      <dsp:spPr>
        <a:xfrm>
          <a:off x="5316531" y="146636"/>
          <a:ext cx="1237891" cy="11138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12796-D576-4477-A151-DA9B8B296DB3}">
      <dsp:nvSpPr>
        <dsp:cNvPr id="0" name=""/>
        <dsp:cNvSpPr/>
      </dsp:nvSpPr>
      <dsp:spPr>
        <a:xfrm>
          <a:off x="4167061" y="1372694"/>
          <a:ext cx="3536831" cy="47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solidFill>
                <a:schemeClr val="tx2">
                  <a:lumMod val="60000"/>
                  <a:lumOff val="40000"/>
                </a:schemeClr>
              </a:solidFill>
            </a:rPr>
            <a:t>Climate Features </a:t>
          </a:r>
        </a:p>
      </dsp:txBody>
      <dsp:txXfrm>
        <a:off x="4167061" y="1372694"/>
        <a:ext cx="3536831" cy="477377"/>
      </dsp:txXfrm>
    </dsp:sp>
    <dsp:sp modelId="{6B8A6F50-A783-417B-BD6A-9F6142315817}">
      <dsp:nvSpPr>
        <dsp:cNvPr id="0" name=""/>
        <dsp:cNvSpPr/>
      </dsp:nvSpPr>
      <dsp:spPr>
        <a:xfrm>
          <a:off x="4167061" y="1902247"/>
          <a:ext cx="3536831" cy="853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solidFill>
                <a:schemeClr val="tx2">
                  <a:lumMod val="60000"/>
                  <a:lumOff val="40000"/>
                </a:schemeClr>
              </a:solidFill>
            </a:rPr>
            <a:t>NDVI</a:t>
          </a:r>
        </a:p>
        <a:p>
          <a:pPr marL="0" lvl="0" indent="0" algn="ctr" defTabSz="755650">
            <a:lnSpc>
              <a:spcPct val="100000"/>
            </a:lnSpc>
            <a:spcBef>
              <a:spcPct val="0"/>
            </a:spcBef>
            <a:spcAft>
              <a:spcPct val="35000"/>
            </a:spcAft>
            <a:buNone/>
          </a:pPr>
          <a:r>
            <a:rPr lang="en-US" sz="1700" kern="1200" dirty="0">
              <a:solidFill>
                <a:schemeClr val="tx2">
                  <a:lumMod val="60000"/>
                  <a:lumOff val="40000"/>
                </a:schemeClr>
              </a:solidFill>
            </a:rPr>
            <a:t>Temperature</a:t>
          </a:r>
        </a:p>
        <a:p>
          <a:pPr marL="0" lvl="0" indent="0" algn="ctr" defTabSz="755650">
            <a:lnSpc>
              <a:spcPct val="100000"/>
            </a:lnSpc>
            <a:spcBef>
              <a:spcPct val="0"/>
            </a:spcBef>
            <a:spcAft>
              <a:spcPct val="35000"/>
            </a:spcAft>
            <a:buNone/>
          </a:pPr>
          <a:r>
            <a:rPr lang="en-US" sz="1700" kern="1200" dirty="0">
              <a:solidFill>
                <a:schemeClr val="tx2">
                  <a:lumMod val="60000"/>
                  <a:lumOff val="40000"/>
                </a:schemeClr>
              </a:solidFill>
            </a:rPr>
            <a:t>Precipitation</a:t>
          </a:r>
        </a:p>
        <a:p>
          <a:pPr marL="0" lvl="0" indent="0" algn="ctr" defTabSz="755650">
            <a:lnSpc>
              <a:spcPct val="100000"/>
            </a:lnSpc>
            <a:spcBef>
              <a:spcPct val="0"/>
            </a:spcBef>
            <a:spcAft>
              <a:spcPct val="35000"/>
            </a:spcAft>
            <a:buNone/>
          </a:pPr>
          <a:r>
            <a:rPr lang="en-US" sz="1700" kern="1200" dirty="0">
              <a:solidFill>
                <a:schemeClr val="tx2">
                  <a:lumMod val="60000"/>
                  <a:lumOff val="40000"/>
                </a:schemeClr>
              </a:solidFill>
            </a:rPr>
            <a:t>Humidity</a:t>
          </a:r>
        </a:p>
      </dsp:txBody>
      <dsp:txXfrm>
        <a:off x="4167061" y="1902247"/>
        <a:ext cx="3536831" cy="853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80DA3-F7AE-40F0-A433-4797157E2980}">
      <dsp:nvSpPr>
        <dsp:cNvPr id="0" name=""/>
        <dsp:cNvSpPr/>
      </dsp:nvSpPr>
      <dsp:spPr>
        <a:xfrm>
          <a:off x="0" y="288949"/>
          <a:ext cx="5607050" cy="272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374904" rIns="435169" bIns="113792" numCol="1" spcCol="1270" anchor="t" anchorCtr="0">
          <a:noAutofit/>
        </a:bodyPr>
        <a:lstStyle/>
        <a:p>
          <a:pPr marL="171450" lvl="1" indent="-171450" algn="l" defTabSz="711200">
            <a:lnSpc>
              <a:spcPct val="150000"/>
            </a:lnSpc>
            <a:spcBef>
              <a:spcPct val="0"/>
            </a:spcBef>
            <a:spcAft>
              <a:spcPct val="15000"/>
            </a:spcAft>
            <a:buChar char="•"/>
          </a:pPr>
          <a:r>
            <a:rPr lang="en-SG" sz="1600" kern="1200" dirty="0"/>
            <a:t>Data analysis and feature selection following the principles of regression</a:t>
          </a:r>
          <a:endParaRPr lang="en-US" sz="1600" kern="1200" dirty="0"/>
        </a:p>
        <a:p>
          <a:pPr marL="171450" lvl="1" indent="-171450" algn="l" defTabSz="711200">
            <a:lnSpc>
              <a:spcPct val="150000"/>
            </a:lnSpc>
            <a:spcBef>
              <a:spcPct val="0"/>
            </a:spcBef>
            <a:spcAft>
              <a:spcPct val="15000"/>
            </a:spcAft>
            <a:buChar char="•"/>
          </a:pPr>
          <a:r>
            <a:rPr lang="en-SG" sz="1600" kern="1200" dirty="0"/>
            <a:t>Normalisation and Time series splitting </a:t>
          </a:r>
          <a:endParaRPr lang="en-US" sz="1600" kern="1200" dirty="0"/>
        </a:p>
        <a:p>
          <a:pPr marL="171450" lvl="1" indent="-171450" algn="l" defTabSz="711200">
            <a:lnSpc>
              <a:spcPct val="150000"/>
            </a:lnSpc>
            <a:spcBef>
              <a:spcPct val="0"/>
            </a:spcBef>
            <a:spcAft>
              <a:spcPct val="15000"/>
            </a:spcAft>
            <a:buChar char="•"/>
          </a:pPr>
          <a:r>
            <a:rPr lang="en-SG" sz="1600" kern="1200" dirty="0"/>
            <a:t>Parameters tuning and Model training</a:t>
          </a:r>
          <a:endParaRPr lang="en-US" sz="1600" kern="1200" dirty="0"/>
        </a:p>
        <a:p>
          <a:pPr marL="171450" lvl="1" indent="-171450" algn="l" defTabSz="711200">
            <a:lnSpc>
              <a:spcPct val="150000"/>
            </a:lnSpc>
            <a:spcBef>
              <a:spcPct val="0"/>
            </a:spcBef>
            <a:spcAft>
              <a:spcPct val="15000"/>
            </a:spcAft>
            <a:buChar char="•"/>
          </a:pPr>
          <a:r>
            <a:rPr lang="en-SG" sz="1600" kern="1200" dirty="0"/>
            <a:t>Model performances evaluation and comparation </a:t>
          </a:r>
          <a:endParaRPr lang="en-US" sz="1600" kern="1200" dirty="0"/>
        </a:p>
        <a:p>
          <a:pPr marL="171450" lvl="1" indent="-171450" algn="l" defTabSz="711200">
            <a:lnSpc>
              <a:spcPct val="150000"/>
            </a:lnSpc>
            <a:spcBef>
              <a:spcPct val="0"/>
            </a:spcBef>
            <a:spcAft>
              <a:spcPct val="15000"/>
            </a:spcAft>
            <a:buChar char="•"/>
          </a:pPr>
          <a:r>
            <a:rPr lang="en-SG" sz="1600" kern="1200" dirty="0"/>
            <a:t>Different performances analysis and discuss</a:t>
          </a:r>
          <a:endParaRPr lang="en-US" sz="1600" kern="1200" dirty="0"/>
        </a:p>
      </dsp:txBody>
      <dsp:txXfrm>
        <a:off x="0" y="288949"/>
        <a:ext cx="5607050" cy="2721600"/>
      </dsp:txXfrm>
    </dsp:sp>
    <dsp:sp modelId="{521172CF-8DC9-48A8-9C1D-8773347B5AE0}">
      <dsp:nvSpPr>
        <dsp:cNvPr id="0" name=""/>
        <dsp:cNvSpPr/>
      </dsp:nvSpPr>
      <dsp:spPr>
        <a:xfrm>
          <a:off x="280352" y="23269"/>
          <a:ext cx="3924935" cy="53136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800100">
            <a:lnSpc>
              <a:spcPct val="90000"/>
            </a:lnSpc>
            <a:spcBef>
              <a:spcPct val="0"/>
            </a:spcBef>
            <a:spcAft>
              <a:spcPct val="35000"/>
            </a:spcAft>
            <a:buNone/>
          </a:pPr>
          <a:r>
            <a:rPr lang="en-SG" sz="1800" kern="1200"/>
            <a:t>Achievement </a:t>
          </a:r>
          <a:endParaRPr lang="en-US" sz="1800" kern="1200"/>
        </a:p>
      </dsp:txBody>
      <dsp:txXfrm>
        <a:off x="306291" y="49208"/>
        <a:ext cx="3873057" cy="479482"/>
      </dsp:txXfrm>
    </dsp:sp>
    <dsp:sp modelId="{8C383F5E-5A98-4BAD-B2BC-B87B471949D4}">
      <dsp:nvSpPr>
        <dsp:cNvPr id="0" name=""/>
        <dsp:cNvSpPr/>
      </dsp:nvSpPr>
      <dsp:spPr>
        <a:xfrm>
          <a:off x="0" y="3373430"/>
          <a:ext cx="5607050" cy="1530900"/>
        </a:xfrm>
        <a:prstGeom prst="rect">
          <a:avLst/>
        </a:prstGeom>
        <a:solidFill>
          <a:schemeClr val="lt1">
            <a:alpha val="90000"/>
            <a:hueOff val="0"/>
            <a:satOff val="0"/>
            <a:lumOff val="0"/>
            <a:alphaOff val="0"/>
          </a:schemeClr>
        </a:solidFill>
        <a:ln w="6350" cap="flat" cmpd="sng" algn="ctr">
          <a:solidFill>
            <a:schemeClr val="accent2">
              <a:hueOff val="-10351888"/>
              <a:satOff val="45859"/>
              <a:lumOff val="-1686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374904" rIns="435169" bIns="113792" numCol="1" spcCol="1270" anchor="t" anchorCtr="0">
          <a:noAutofit/>
        </a:bodyPr>
        <a:lstStyle/>
        <a:p>
          <a:pPr marL="171450" lvl="1" indent="-171450" algn="l" defTabSz="711200">
            <a:lnSpc>
              <a:spcPct val="150000"/>
            </a:lnSpc>
            <a:spcBef>
              <a:spcPct val="0"/>
            </a:spcBef>
            <a:spcAft>
              <a:spcPct val="15000"/>
            </a:spcAft>
            <a:buChar char="•"/>
          </a:pPr>
          <a:r>
            <a:rPr lang="en-SG" sz="1600" kern="1200" dirty="0">
              <a:solidFill>
                <a:srgbClr val="000000">
                  <a:hueOff val="0"/>
                  <a:satOff val="0"/>
                  <a:lumOff val="0"/>
                  <a:alphaOff val="0"/>
                </a:srgbClr>
              </a:solidFill>
              <a:latin typeface="Arial"/>
              <a:ea typeface="宋体"/>
              <a:cs typeface="+mn-cs"/>
            </a:rPr>
            <a:t>Convert into classification problem and do comparation </a:t>
          </a:r>
          <a:endParaRPr lang="en-US" sz="1600" kern="1200" dirty="0">
            <a:solidFill>
              <a:srgbClr val="000000">
                <a:hueOff val="0"/>
                <a:satOff val="0"/>
                <a:lumOff val="0"/>
                <a:alphaOff val="0"/>
              </a:srgbClr>
            </a:solidFill>
            <a:latin typeface="Arial"/>
            <a:ea typeface="宋体"/>
            <a:cs typeface="+mn-cs"/>
          </a:endParaRPr>
        </a:p>
        <a:p>
          <a:pPr marL="171450" lvl="1" indent="-171450" algn="l" defTabSz="711200">
            <a:lnSpc>
              <a:spcPct val="150000"/>
            </a:lnSpc>
            <a:spcBef>
              <a:spcPct val="0"/>
            </a:spcBef>
            <a:spcAft>
              <a:spcPct val="15000"/>
            </a:spcAft>
            <a:buChar char="•"/>
          </a:pPr>
          <a:r>
            <a:rPr lang="en-SG" sz="1600" kern="1200" dirty="0">
              <a:solidFill>
                <a:srgbClr val="000000">
                  <a:hueOff val="0"/>
                  <a:satOff val="0"/>
                  <a:lumOff val="0"/>
                  <a:alphaOff val="0"/>
                </a:srgbClr>
              </a:solidFill>
              <a:latin typeface="Arial"/>
              <a:ea typeface="宋体"/>
              <a:cs typeface="+mn-cs"/>
            </a:rPr>
            <a:t>Further fine-tuning of parameters</a:t>
          </a:r>
          <a:endParaRPr lang="en-US" sz="1600" kern="1200" dirty="0">
            <a:solidFill>
              <a:srgbClr val="000000">
                <a:hueOff val="0"/>
                <a:satOff val="0"/>
                <a:lumOff val="0"/>
                <a:alphaOff val="0"/>
              </a:srgbClr>
            </a:solidFill>
            <a:latin typeface="Arial"/>
            <a:ea typeface="宋体"/>
            <a:cs typeface="+mn-cs"/>
          </a:endParaRPr>
        </a:p>
      </dsp:txBody>
      <dsp:txXfrm>
        <a:off x="0" y="3373430"/>
        <a:ext cx="5607050" cy="1530900"/>
      </dsp:txXfrm>
    </dsp:sp>
    <dsp:sp modelId="{82AD2DC9-7848-41E7-90B4-26A2D0C79374}">
      <dsp:nvSpPr>
        <dsp:cNvPr id="0" name=""/>
        <dsp:cNvSpPr/>
      </dsp:nvSpPr>
      <dsp:spPr>
        <a:xfrm>
          <a:off x="280352" y="3107749"/>
          <a:ext cx="3924935" cy="531360"/>
        </a:xfrm>
        <a:prstGeom prst="roundRect">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800100">
            <a:lnSpc>
              <a:spcPct val="90000"/>
            </a:lnSpc>
            <a:spcBef>
              <a:spcPct val="0"/>
            </a:spcBef>
            <a:spcAft>
              <a:spcPct val="35000"/>
            </a:spcAft>
            <a:buNone/>
          </a:pPr>
          <a:r>
            <a:rPr lang="en-SG" sz="1800" kern="1200"/>
            <a:t>Future works</a:t>
          </a:r>
          <a:endParaRPr lang="en-US" sz="1800" kern="1200"/>
        </a:p>
      </dsp:txBody>
      <dsp:txXfrm>
        <a:off x="306291" y="3133688"/>
        <a:ext cx="3873057" cy="47948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64D8C-2267-407D-988D-E0E978E65380}" type="datetimeFigureOut">
              <a:rPr lang="zh-CN" altLang="en-US" smtClean="0"/>
              <a:t>2021/2/15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1A21D-7FD4-41F1-A5B5-BC038594BF27}" type="slidenum">
              <a:rPr lang="zh-CN" altLang="en-US" smtClean="0"/>
              <a:t>‹#›</a:t>
            </a:fld>
            <a:endParaRPr lang="zh-CN" altLang="en-US"/>
          </a:p>
        </p:txBody>
      </p:sp>
    </p:spTree>
    <p:extLst>
      <p:ext uri="{BB962C8B-B14F-4D97-AF65-F5344CB8AC3E}">
        <p14:creationId xmlns:p14="http://schemas.microsoft.com/office/powerpoint/2010/main" val="229970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nSpc>
                <a:spcPct val="90000"/>
              </a:lnSpc>
              <a:buFont typeface="Arial" panose="020B0604020202020204" pitchFamily="34" charset="0"/>
              <a:buChar char="•"/>
            </a:pPr>
            <a:r>
              <a:rPr lang="en-US" altLang="zh-CN" sz="1200" b="0" i="0" dirty="0">
                <a:solidFill>
                  <a:schemeClr val="bg1"/>
                </a:solidFill>
                <a:effectLst/>
              </a:rPr>
              <a:t>Dengue is a mosquito-borne disease that occurs in tropical and sub-tropical parts of the world. Because it is carried by mosquitoes, the transmission dynamics of dengue are related to climate variables such as temperature and precipitation. A growing number of scientists argue that climate change is likely to have some impact on the spread of dengue.</a:t>
            </a:r>
          </a:p>
          <a:p>
            <a:pPr marR="0" lvl="0" fontAlgn="base">
              <a:lnSpc>
                <a:spcPct val="90000"/>
              </a:lnSpc>
              <a:spcAft>
                <a:spcPts val="600"/>
              </a:spcAft>
              <a:buSzTx/>
              <a:tabLst/>
            </a:pPr>
            <a:endParaRPr lang="en-US" altLang="zh-CN" sz="1200" dirty="0">
              <a:solidFill>
                <a:schemeClr val="bg1"/>
              </a:solidFill>
            </a:endParaRPr>
          </a:p>
          <a:p>
            <a:pPr marL="171450" indent="-171450">
              <a:lnSpc>
                <a:spcPct val="90000"/>
              </a:lnSpc>
              <a:buFont typeface="Arial" panose="020B0604020202020204" pitchFamily="34" charset="0"/>
              <a:buChar char="•"/>
            </a:pPr>
            <a:r>
              <a:rPr lang="en-US" altLang="zh-CN" sz="1200" b="0" i="0" dirty="0">
                <a:solidFill>
                  <a:schemeClr val="bg1"/>
                </a:solidFill>
                <a:effectLst/>
              </a:rPr>
              <a:t>This data set contains weekly dengue cases recorded in San Juan and Iquitos. With the corresponding climate –related data. The 20 feature </a:t>
            </a:r>
            <a:r>
              <a:rPr lang="en-US" altLang="zh-CN" sz="1200" b="0" i="0" dirty="0" err="1">
                <a:solidFill>
                  <a:schemeClr val="bg1"/>
                </a:solidFill>
                <a:effectLst/>
              </a:rPr>
              <a:t>Devided</a:t>
            </a:r>
            <a:r>
              <a:rPr lang="en-US" altLang="zh-CN" sz="1200" b="0" i="0" dirty="0">
                <a:solidFill>
                  <a:schemeClr val="bg1"/>
                </a:solidFill>
                <a:effectLst/>
              </a:rPr>
              <a:t> into 4 types.</a:t>
            </a:r>
          </a:p>
        </p:txBody>
      </p:sp>
      <p:sp>
        <p:nvSpPr>
          <p:cNvPr id="4" name="灯片编号占位符 3"/>
          <p:cNvSpPr>
            <a:spLocks noGrp="1"/>
          </p:cNvSpPr>
          <p:nvPr>
            <p:ph type="sldNum" sz="quarter" idx="5"/>
          </p:nvPr>
        </p:nvSpPr>
        <p:spPr/>
        <p:txBody>
          <a:bodyPr/>
          <a:lstStyle/>
          <a:p>
            <a:fld id="{E7A1A21D-7FD4-41F1-A5B5-BC038594BF27}" type="slidenum">
              <a:rPr lang="zh-CN" altLang="en-US" smtClean="0"/>
              <a:t>3</a:t>
            </a:fld>
            <a:endParaRPr lang="zh-CN" altLang="en-US"/>
          </a:p>
        </p:txBody>
      </p:sp>
    </p:spTree>
    <p:extLst>
      <p:ext uri="{BB962C8B-B14F-4D97-AF65-F5344CB8AC3E}">
        <p14:creationId xmlns:p14="http://schemas.microsoft.com/office/powerpoint/2010/main" val="369584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t>). Since we hypothesize that the spread of dengue may follow different patterns between the two, we will divide the dataset, train seperate models for each city, and then join our predictions before making our final submission.</a:t>
            </a:r>
          </a:p>
          <a:p>
            <a:endParaRPr lang="zh-CN" altLang="en-US" dirty="0"/>
          </a:p>
        </p:txBody>
      </p:sp>
      <p:sp>
        <p:nvSpPr>
          <p:cNvPr id="4" name="灯片编号占位符 3"/>
          <p:cNvSpPr>
            <a:spLocks noGrp="1"/>
          </p:cNvSpPr>
          <p:nvPr>
            <p:ph type="sldNum" sz="quarter" idx="5"/>
          </p:nvPr>
        </p:nvSpPr>
        <p:spPr/>
        <p:txBody>
          <a:bodyPr/>
          <a:lstStyle/>
          <a:p>
            <a:fld id="{E7A1A21D-7FD4-41F1-A5B5-BC038594BF27}" type="slidenum">
              <a:rPr lang="zh-CN" altLang="en-US" smtClean="0"/>
              <a:t>4</a:t>
            </a:fld>
            <a:endParaRPr lang="zh-CN" altLang="en-US"/>
          </a:p>
        </p:txBody>
      </p:sp>
    </p:spTree>
    <p:extLst>
      <p:ext uri="{BB962C8B-B14F-4D97-AF65-F5344CB8AC3E}">
        <p14:creationId xmlns:p14="http://schemas.microsoft.com/office/powerpoint/2010/main" val="336203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noFill/>
          <a:ln w="19050">
            <a:solidFill>
              <a:srgbClr val="9BAFB5"/>
            </a:solidFill>
          </a:ln>
        </p:spPr>
        <p:txBody>
          <a:bodyPr>
            <a:normAutofit/>
          </a:bodyPr>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2/15/2021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0F159-4763-4524-BACB-CFD999F3F6D9}"/>
              </a:ext>
            </a:extLst>
          </p:cNvPr>
          <p:cNvSpPr>
            <a:spLocks noGrp="1"/>
          </p:cNvSpPr>
          <p:nvPr>
            <p:ph type="ctrTitle"/>
          </p:nvPr>
        </p:nvSpPr>
        <p:spPr>
          <a:xfrm>
            <a:off x="5498590" y="988741"/>
            <a:ext cx="5888754" cy="4880518"/>
          </a:xfrm>
          <a:noFill/>
          <a:ln>
            <a:noFill/>
          </a:ln>
        </p:spPr>
        <p:txBody>
          <a:bodyPr wrap="square">
            <a:normAutofit/>
          </a:bodyPr>
          <a:lstStyle/>
          <a:p>
            <a:pPr algn="l"/>
            <a:r>
              <a:rPr lang="en-US" altLang="zh-CN" sz="4800" dirty="0">
                <a:solidFill>
                  <a:schemeClr val="tx1"/>
                </a:solidFill>
              </a:rPr>
              <a:t>Dengue Outbreak Prediction</a:t>
            </a:r>
            <a:endParaRPr lang="zh-CN" altLang="en-US" sz="4800" dirty="0">
              <a:solidFill>
                <a:schemeClr val="tx1"/>
              </a:solidFill>
            </a:endParaRPr>
          </a:p>
        </p:txBody>
      </p:sp>
      <p:sp>
        <p:nvSpPr>
          <p:cNvPr id="8" name="Rectangle 7">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副标题 2">
            <a:extLst>
              <a:ext uri="{FF2B5EF4-FFF2-40B4-BE49-F238E27FC236}">
                <a16:creationId xmlns:a16="http://schemas.microsoft.com/office/drawing/2014/main" id="{BAEA6C6B-D15D-4423-A74D-3016A89817D3}"/>
              </a:ext>
            </a:extLst>
          </p:cNvPr>
          <p:cNvSpPr>
            <a:spLocks noGrp="1"/>
          </p:cNvSpPr>
          <p:nvPr>
            <p:ph type="subTitle" idx="1"/>
          </p:nvPr>
        </p:nvSpPr>
        <p:spPr>
          <a:xfrm>
            <a:off x="1867700" y="2007220"/>
            <a:ext cx="2357553" cy="2843560"/>
          </a:xfrm>
        </p:spPr>
        <p:txBody>
          <a:bodyPr anchor="ctr">
            <a:normAutofit/>
          </a:bodyPr>
          <a:lstStyle/>
          <a:p>
            <a:pPr algn="r"/>
            <a:r>
              <a:rPr lang="en-US" altLang="zh-CN" sz="2800" dirty="0">
                <a:solidFill>
                  <a:srgbClr val="FFFFFF"/>
                </a:solidFill>
                <a:latin typeface="Arial" panose="020B0604020202020204" pitchFamily="34" charset="0"/>
                <a:cs typeface="Arial" panose="020B0604020202020204" pitchFamily="34" charset="0"/>
              </a:rPr>
              <a:t>BS6200</a:t>
            </a:r>
          </a:p>
          <a:p>
            <a:pPr algn="r"/>
            <a:r>
              <a:rPr lang="en-US" altLang="zh-CN" dirty="0">
                <a:solidFill>
                  <a:srgbClr val="FFFFFF"/>
                </a:solidFill>
                <a:latin typeface="Arial" panose="020B0604020202020204" pitchFamily="34" charset="0"/>
                <a:cs typeface="Arial" panose="020B0604020202020204" pitchFamily="34" charset="0"/>
              </a:rPr>
              <a:t>Course Project</a:t>
            </a:r>
          </a:p>
          <a:p>
            <a:pPr algn="r"/>
            <a:r>
              <a:rPr lang="en-US" altLang="zh-CN" dirty="0">
                <a:solidFill>
                  <a:srgbClr val="FFFFFF"/>
                </a:solidFill>
                <a:latin typeface="Arial" panose="020B0604020202020204" pitchFamily="34" charset="0"/>
                <a:cs typeface="Arial" panose="020B0604020202020204" pitchFamily="34" charset="0"/>
              </a:rPr>
              <a:t>Han </a:t>
            </a:r>
            <a:r>
              <a:rPr lang="en-US" altLang="zh-CN" dirty="0" err="1">
                <a:solidFill>
                  <a:srgbClr val="FFFFFF"/>
                </a:solidFill>
                <a:latin typeface="Arial" panose="020B0604020202020204" pitchFamily="34" charset="0"/>
                <a:cs typeface="Arial" panose="020B0604020202020204" pitchFamily="34" charset="0"/>
              </a:rPr>
              <a:t>Runbing</a:t>
            </a:r>
            <a:endParaRPr lang="en-US" altLang="zh-CN" dirty="0">
              <a:solidFill>
                <a:srgbClr val="FFFFFF"/>
              </a:solidFill>
              <a:latin typeface="Arial" panose="020B0604020202020204" pitchFamily="34" charset="0"/>
              <a:cs typeface="Arial" panose="020B0604020202020204" pitchFamily="34" charset="0"/>
            </a:endParaRPr>
          </a:p>
          <a:p>
            <a:pPr algn="r"/>
            <a:r>
              <a:rPr lang="en-US" altLang="zh-CN" dirty="0">
                <a:solidFill>
                  <a:srgbClr val="FFFFFF"/>
                </a:solidFill>
                <a:latin typeface="Arial" panose="020B0604020202020204" pitchFamily="34" charset="0"/>
                <a:cs typeface="Arial" panose="020B0604020202020204" pitchFamily="34" charset="0"/>
              </a:rPr>
              <a:t>Feb 2021</a:t>
            </a:r>
            <a:endParaRPr lang="zh-CN" altLang="en-US"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453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33A71-5A5D-4D21-9AF8-78E0059B4DC1}"/>
              </a:ext>
            </a:extLst>
          </p:cNvPr>
          <p:cNvSpPr>
            <a:spLocks noGrp="1"/>
          </p:cNvSpPr>
          <p:nvPr>
            <p:ph type="title"/>
          </p:nvPr>
        </p:nvSpPr>
        <p:spPr>
          <a:xfrm>
            <a:off x="2231136" y="260957"/>
            <a:ext cx="7729728" cy="680337"/>
          </a:xfrm>
        </p:spPr>
        <p:txBody>
          <a:bodyPr>
            <a:normAutofit fontScale="90000"/>
          </a:bodyPr>
          <a:lstStyle/>
          <a:p>
            <a:r>
              <a:rPr lang="en-US" altLang="zh-CN" sz="2400" dirty="0"/>
              <a:t>dependence variables analysis</a:t>
            </a:r>
            <a:endParaRPr lang="zh-CN" altLang="en-US" sz="2400" dirty="0"/>
          </a:p>
        </p:txBody>
      </p:sp>
      <p:pic>
        <p:nvPicPr>
          <p:cNvPr id="4" name="图片 3">
            <a:extLst>
              <a:ext uri="{FF2B5EF4-FFF2-40B4-BE49-F238E27FC236}">
                <a16:creationId xmlns:a16="http://schemas.microsoft.com/office/drawing/2014/main" id="{B3CBC60D-AE08-43A2-ABE3-4CC19BBC1A3A}"/>
              </a:ext>
            </a:extLst>
          </p:cNvPr>
          <p:cNvPicPr>
            <a:picLocks noChangeAspect="1"/>
          </p:cNvPicPr>
          <p:nvPr/>
        </p:nvPicPr>
        <p:blipFill rotWithShape="1">
          <a:blip r:embed="rId2"/>
          <a:srcRect r="18571"/>
          <a:stretch/>
        </p:blipFill>
        <p:spPr>
          <a:xfrm>
            <a:off x="6577966" y="1217333"/>
            <a:ext cx="4604361" cy="1934924"/>
          </a:xfrm>
          <a:prstGeom prst="rect">
            <a:avLst/>
          </a:prstGeom>
        </p:spPr>
      </p:pic>
      <p:pic>
        <p:nvPicPr>
          <p:cNvPr id="5" name="图片 4" descr="图表, 散点图&#10;&#10;描述已自动生成">
            <a:extLst>
              <a:ext uri="{FF2B5EF4-FFF2-40B4-BE49-F238E27FC236}">
                <a16:creationId xmlns:a16="http://schemas.microsoft.com/office/drawing/2014/main" id="{4DAC2882-5639-4300-B940-2567B1F747B6}"/>
              </a:ext>
            </a:extLst>
          </p:cNvPr>
          <p:cNvPicPr/>
          <p:nvPr/>
        </p:nvPicPr>
        <p:blipFill rotWithShape="1">
          <a:blip r:embed="rId3">
            <a:extLst>
              <a:ext uri="{28A0092B-C50C-407E-A947-70E740481C1C}">
                <a14:useLocalDpi xmlns:a14="http://schemas.microsoft.com/office/drawing/2010/main" val="0"/>
              </a:ext>
            </a:extLst>
          </a:blip>
          <a:srcRect l="857" r="18096"/>
          <a:stretch/>
        </p:blipFill>
        <p:spPr bwMode="auto">
          <a:xfrm>
            <a:off x="1291095" y="3759531"/>
            <a:ext cx="4510415" cy="2031669"/>
          </a:xfrm>
          <a:prstGeom prst="rect">
            <a:avLst/>
          </a:prstGeom>
          <a:ln>
            <a:noFill/>
          </a:ln>
          <a:extLst>
            <a:ext uri="{53640926-AAD7-44D8-BBD7-CCE9431645EC}">
              <a14:shadowObscured xmlns:a14="http://schemas.microsoft.com/office/drawing/2010/main"/>
            </a:ext>
          </a:extLst>
        </p:spPr>
      </p:pic>
      <p:pic>
        <p:nvPicPr>
          <p:cNvPr id="6" name="图片 5" descr="图表&#10;&#10;描述已自动生成">
            <a:extLst>
              <a:ext uri="{FF2B5EF4-FFF2-40B4-BE49-F238E27FC236}">
                <a16:creationId xmlns:a16="http://schemas.microsoft.com/office/drawing/2014/main" id="{37B29E8D-FE2C-4536-BFDF-E5B93F7132B2}"/>
              </a:ext>
            </a:extLst>
          </p:cNvPr>
          <p:cNvPicPr/>
          <p:nvPr/>
        </p:nvPicPr>
        <p:blipFill rotWithShape="1">
          <a:blip r:embed="rId4">
            <a:extLst>
              <a:ext uri="{28A0092B-C50C-407E-A947-70E740481C1C}">
                <a14:useLocalDpi xmlns:a14="http://schemas.microsoft.com/office/drawing/2010/main" val="0"/>
              </a:ext>
            </a:extLst>
          </a:blip>
          <a:srcRect r="16970"/>
          <a:stretch/>
        </p:blipFill>
        <p:spPr>
          <a:xfrm>
            <a:off x="1352361" y="1223685"/>
            <a:ext cx="4449149" cy="1928572"/>
          </a:xfrm>
          <a:prstGeom prst="rect">
            <a:avLst/>
          </a:prstGeom>
        </p:spPr>
      </p:pic>
      <p:pic>
        <p:nvPicPr>
          <p:cNvPr id="7" name="图片 6" descr="图表, 散点图&#10;&#10;描述已自动生成">
            <a:extLst>
              <a:ext uri="{FF2B5EF4-FFF2-40B4-BE49-F238E27FC236}">
                <a16:creationId xmlns:a16="http://schemas.microsoft.com/office/drawing/2014/main" id="{5A208D3D-475C-4FE6-88C9-3FB06C02806F}"/>
              </a:ext>
            </a:extLst>
          </p:cNvPr>
          <p:cNvPicPr/>
          <p:nvPr/>
        </p:nvPicPr>
        <p:blipFill rotWithShape="1">
          <a:blip r:embed="rId5">
            <a:extLst>
              <a:ext uri="{28A0092B-C50C-407E-A947-70E740481C1C}">
                <a14:useLocalDpi xmlns:a14="http://schemas.microsoft.com/office/drawing/2010/main" val="0"/>
              </a:ext>
            </a:extLst>
          </a:blip>
          <a:srcRect r="18627"/>
          <a:stretch/>
        </p:blipFill>
        <p:spPr>
          <a:xfrm>
            <a:off x="6577966" y="3765881"/>
            <a:ext cx="4571681" cy="2025319"/>
          </a:xfrm>
          <a:prstGeom prst="rect">
            <a:avLst/>
          </a:prstGeom>
        </p:spPr>
      </p:pic>
      <p:sp>
        <p:nvSpPr>
          <p:cNvPr id="8" name="TextBox 7">
            <a:extLst>
              <a:ext uri="{FF2B5EF4-FFF2-40B4-BE49-F238E27FC236}">
                <a16:creationId xmlns:a16="http://schemas.microsoft.com/office/drawing/2014/main" id="{830093E5-50A1-4AF5-8AB9-01B78690EE22}"/>
              </a:ext>
            </a:extLst>
          </p:cNvPr>
          <p:cNvSpPr txBox="1"/>
          <p:nvPr/>
        </p:nvSpPr>
        <p:spPr>
          <a:xfrm>
            <a:off x="1986243" y="3271228"/>
            <a:ext cx="3036088" cy="646331"/>
          </a:xfrm>
          <a:prstGeom prst="rect">
            <a:avLst/>
          </a:prstGeom>
          <a:noFill/>
        </p:spPr>
        <p:txBody>
          <a:bodyPr wrap="none" rtlCol="0">
            <a:spAutoFit/>
          </a:bodyPr>
          <a:lstStyle/>
          <a:p>
            <a:r>
              <a:rPr lang="en-US" i="1" dirty="0"/>
              <a:t>Total cases </a:t>
            </a:r>
            <a:r>
              <a:rPr lang="en-US" dirty="0"/>
              <a:t>vs. </a:t>
            </a:r>
            <a:r>
              <a:rPr lang="en-US" i="1" dirty="0"/>
              <a:t>Precipitation</a:t>
            </a:r>
          </a:p>
          <a:p>
            <a:endParaRPr lang="en-SG" i="1" dirty="0"/>
          </a:p>
        </p:txBody>
      </p:sp>
      <p:sp>
        <p:nvSpPr>
          <p:cNvPr id="9" name="TextBox 8">
            <a:extLst>
              <a:ext uri="{FF2B5EF4-FFF2-40B4-BE49-F238E27FC236}">
                <a16:creationId xmlns:a16="http://schemas.microsoft.com/office/drawing/2014/main" id="{25125F36-ECE0-4793-A2C5-F26D4FD6186E}"/>
              </a:ext>
            </a:extLst>
          </p:cNvPr>
          <p:cNvSpPr txBox="1"/>
          <p:nvPr/>
        </p:nvSpPr>
        <p:spPr>
          <a:xfrm>
            <a:off x="1986243" y="5910171"/>
            <a:ext cx="3130344" cy="369332"/>
          </a:xfrm>
          <a:prstGeom prst="rect">
            <a:avLst/>
          </a:prstGeom>
          <a:noFill/>
        </p:spPr>
        <p:txBody>
          <a:bodyPr wrap="none" rtlCol="0">
            <a:spAutoFit/>
          </a:bodyPr>
          <a:lstStyle/>
          <a:p>
            <a:r>
              <a:rPr lang="en-US" i="1" dirty="0"/>
              <a:t>Total cases </a:t>
            </a:r>
            <a:r>
              <a:rPr lang="en-US" dirty="0"/>
              <a:t>vs. </a:t>
            </a:r>
            <a:r>
              <a:rPr lang="en-US" i="1" dirty="0"/>
              <a:t>Temperature </a:t>
            </a:r>
            <a:endParaRPr lang="en-SG" i="1" dirty="0"/>
          </a:p>
        </p:txBody>
      </p:sp>
      <p:sp>
        <p:nvSpPr>
          <p:cNvPr id="10" name="TextBox 9">
            <a:extLst>
              <a:ext uri="{FF2B5EF4-FFF2-40B4-BE49-F238E27FC236}">
                <a16:creationId xmlns:a16="http://schemas.microsoft.com/office/drawing/2014/main" id="{1087798A-A45A-4B78-94B9-D1D5A2944587}"/>
              </a:ext>
            </a:extLst>
          </p:cNvPr>
          <p:cNvSpPr txBox="1"/>
          <p:nvPr/>
        </p:nvSpPr>
        <p:spPr>
          <a:xfrm>
            <a:off x="7209786" y="3271228"/>
            <a:ext cx="2728311" cy="369332"/>
          </a:xfrm>
          <a:prstGeom prst="rect">
            <a:avLst/>
          </a:prstGeom>
          <a:noFill/>
        </p:spPr>
        <p:txBody>
          <a:bodyPr wrap="none" rtlCol="0">
            <a:spAutoFit/>
          </a:bodyPr>
          <a:lstStyle/>
          <a:p>
            <a:r>
              <a:rPr lang="en-US" i="1" dirty="0"/>
              <a:t>Total cases </a:t>
            </a:r>
            <a:r>
              <a:rPr lang="en-US" dirty="0"/>
              <a:t>vs. </a:t>
            </a:r>
            <a:r>
              <a:rPr lang="en-US" i="1" dirty="0"/>
              <a:t>Humidity </a:t>
            </a:r>
            <a:endParaRPr lang="en-SG" i="1" dirty="0"/>
          </a:p>
        </p:txBody>
      </p:sp>
      <p:sp>
        <p:nvSpPr>
          <p:cNvPr id="11" name="TextBox 10">
            <a:extLst>
              <a:ext uri="{FF2B5EF4-FFF2-40B4-BE49-F238E27FC236}">
                <a16:creationId xmlns:a16="http://schemas.microsoft.com/office/drawing/2014/main" id="{91CE7D05-EED8-4E81-95D8-7DAB3814C95B}"/>
              </a:ext>
            </a:extLst>
          </p:cNvPr>
          <p:cNvSpPr txBox="1"/>
          <p:nvPr/>
        </p:nvSpPr>
        <p:spPr>
          <a:xfrm>
            <a:off x="7414970" y="5910171"/>
            <a:ext cx="2317942" cy="369332"/>
          </a:xfrm>
          <a:prstGeom prst="rect">
            <a:avLst/>
          </a:prstGeom>
          <a:noFill/>
        </p:spPr>
        <p:txBody>
          <a:bodyPr wrap="none" rtlCol="0">
            <a:spAutoFit/>
          </a:bodyPr>
          <a:lstStyle/>
          <a:p>
            <a:r>
              <a:rPr lang="en-US" i="1" dirty="0"/>
              <a:t>Total cases </a:t>
            </a:r>
            <a:r>
              <a:rPr lang="en-US" dirty="0"/>
              <a:t>vs. </a:t>
            </a:r>
            <a:r>
              <a:rPr lang="en-US" i="1" dirty="0"/>
              <a:t>NDVI</a:t>
            </a:r>
            <a:endParaRPr lang="en-SG" i="1" dirty="0"/>
          </a:p>
        </p:txBody>
      </p:sp>
    </p:spTree>
    <p:extLst>
      <p:ext uri="{BB962C8B-B14F-4D97-AF65-F5344CB8AC3E}">
        <p14:creationId xmlns:p14="http://schemas.microsoft.com/office/powerpoint/2010/main" val="194399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A31A-FFD3-4218-88A3-0F7E7B97D94F}"/>
              </a:ext>
            </a:extLst>
          </p:cNvPr>
          <p:cNvSpPr>
            <a:spLocks noGrp="1"/>
          </p:cNvSpPr>
          <p:nvPr>
            <p:ph type="title"/>
          </p:nvPr>
        </p:nvSpPr>
        <p:spPr>
          <a:xfrm>
            <a:off x="2305027" y="355092"/>
            <a:ext cx="7729728" cy="901053"/>
          </a:xfrm>
        </p:spPr>
        <p:txBody>
          <a:bodyPr/>
          <a:lstStyle/>
          <a:p>
            <a:r>
              <a:rPr lang="en-US" dirty="0"/>
              <a:t>Feature selection</a:t>
            </a:r>
            <a:endParaRPr lang="en-SG" dirty="0"/>
          </a:p>
        </p:txBody>
      </p:sp>
      <p:pic>
        <p:nvPicPr>
          <p:cNvPr id="1026" name="Picture 2">
            <a:extLst>
              <a:ext uri="{FF2B5EF4-FFF2-40B4-BE49-F238E27FC236}">
                <a16:creationId xmlns:a16="http://schemas.microsoft.com/office/drawing/2014/main" id="{1C44209D-C950-415F-810A-05D75EAB8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78" y="2019206"/>
            <a:ext cx="9509231" cy="3738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792944B-7A89-4F96-8AA1-4C1F2C4CFBDD}"/>
              </a:ext>
            </a:extLst>
          </p:cNvPr>
          <p:cNvSpPr/>
          <p:nvPr/>
        </p:nvSpPr>
        <p:spPr>
          <a:xfrm>
            <a:off x="3112655" y="2087417"/>
            <a:ext cx="2872509" cy="1722581"/>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E8A56691-B5FF-4046-982E-92173CE488C4}"/>
              </a:ext>
            </a:extLst>
          </p:cNvPr>
          <p:cNvSpPr/>
          <p:nvPr/>
        </p:nvSpPr>
        <p:spPr>
          <a:xfrm>
            <a:off x="7478467" y="2087418"/>
            <a:ext cx="2872509" cy="1722582"/>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5410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4030-6196-4138-8C29-7D1EABCA31A8}"/>
              </a:ext>
            </a:extLst>
          </p:cNvPr>
          <p:cNvSpPr>
            <a:spLocks noGrp="1"/>
          </p:cNvSpPr>
          <p:nvPr>
            <p:ph type="title"/>
          </p:nvPr>
        </p:nvSpPr>
        <p:spPr>
          <a:xfrm>
            <a:off x="2231136" y="272952"/>
            <a:ext cx="7729728" cy="845021"/>
          </a:xfrm>
        </p:spPr>
        <p:txBody>
          <a:bodyPr/>
          <a:lstStyle/>
          <a:p>
            <a:r>
              <a:rPr lang="en-US" dirty="0"/>
              <a:t>Feature selection</a:t>
            </a:r>
            <a:endParaRPr lang="en-SG" dirty="0"/>
          </a:p>
        </p:txBody>
      </p:sp>
      <p:sp>
        <p:nvSpPr>
          <p:cNvPr id="3" name="Content Placeholder 2">
            <a:extLst>
              <a:ext uri="{FF2B5EF4-FFF2-40B4-BE49-F238E27FC236}">
                <a16:creationId xmlns:a16="http://schemas.microsoft.com/office/drawing/2014/main" id="{694CE4E4-5D50-4565-9083-5B78D34628D4}"/>
              </a:ext>
            </a:extLst>
          </p:cNvPr>
          <p:cNvSpPr>
            <a:spLocks noGrp="1"/>
          </p:cNvSpPr>
          <p:nvPr>
            <p:ph idx="1"/>
          </p:nvPr>
        </p:nvSpPr>
        <p:spPr>
          <a:xfrm>
            <a:off x="9009528" y="1738359"/>
            <a:ext cx="2454839" cy="1837765"/>
          </a:xfrm>
        </p:spPr>
        <p:txBody>
          <a:bodyPr>
            <a:normAutofit/>
          </a:bodyPr>
          <a:lstStyle/>
          <a:p>
            <a:r>
              <a:rPr lang="en-US" sz="1600" dirty="0"/>
              <a:t>PAC</a:t>
            </a:r>
            <a:r>
              <a:rPr lang="en-US" sz="1400" dirty="0"/>
              <a:t> </a:t>
            </a:r>
          </a:p>
          <a:p>
            <a:pPr lvl="1"/>
            <a:r>
              <a:rPr lang="en-US" sz="1400" dirty="0"/>
              <a:t>95% ratio are selected</a:t>
            </a:r>
          </a:p>
          <a:p>
            <a:pPr lvl="1"/>
            <a:r>
              <a:rPr lang="en-US" sz="1400" dirty="0"/>
              <a:t>11 PC for San Juan</a:t>
            </a:r>
          </a:p>
          <a:p>
            <a:pPr lvl="1"/>
            <a:r>
              <a:rPr lang="en-US" sz="1400" dirty="0"/>
              <a:t>10 PC for Iquitos </a:t>
            </a:r>
            <a:endParaRPr lang="en-SG" sz="1400" dirty="0"/>
          </a:p>
        </p:txBody>
      </p:sp>
      <p:grpSp>
        <p:nvGrpSpPr>
          <p:cNvPr id="4" name="组合 4">
            <a:extLst>
              <a:ext uri="{FF2B5EF4-FFF2-40B4-BE49-F238E27FC236}">
                <a16:creationId xmlns:a16="http://schemas.microsoft.com/office/drawing/2014/main" id="{495A3A14-9C46-43F7-8D68-7CE1CDB3E33E}"/>
              </a:ext>
            </a:extLst>
          </p:cNvPr>
          <p:cNvGrpSpPr/>
          <p:nvPr/>
        </p:nvGrpSpPr>
        <p:grpSpPr>
          <a:xfrm>
            <a:off x="1394853" y="1473023"/>
            <a:ext cx="7363665" cy="4013377"/>
            <a:chOff x="0" y="0"/>
            <a:chExt cx="5232118" cy="1759585"/>
          </a:xfrm>
        </p:grpSpPr>
        <p:pic>
          <p:nvPicPr>
            <p:cNvPr id="5" name="图片 5" descr="图表, 直方图&#10;&#10;描述已自动生成">
              <a:extLst>
                <a:ext uri="{FF2B5EF4-FFF2-40B4-BE49-F238E27FC236}">
                  <a16:creationId xmlns:a16="http://schemas.microsoft.com/office/drawing/2014/main" id="{A67770C6-6C65-4100-9BB7-D570D9942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633" y="15857"/>
              <a:ext cx="2610485" cy="1733550"/>
            </a:xfrm>
            <a:prstGeom prst="rect">
              <a:avLst/>
            </a:prstGeom>
          </p:spPr>
        </p:pic>
        <p:pic>
          <p:nvPicPr>
            <p:cNvPr id="6" name="图片 6" descr="图表, 直方图&#10;&#10;描述已自动生成">
              <a:extLst>
                <a:ext uri="{FF2B5EF4-FFF2-40B4-BE49-F238E27FC236}">
                  <a16:creationId xmlns:a16="http://schemas.microsoft.com/office/drawing/2014/main" id="{B5214409-49DD-4538-AA72-CE5226469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22550" cy="1759585"/>
            </a:xfrm>
            <a:prstGeom prst="rect">
              <a:avLst/>
            </a:prstGeom>
          </p:spPr>
        </p:pic>
      </p:grpSp>
    </p:spTree>
    <p:extLst>
      <p:ext uri="{BB962C8B-B14F-4D97-AF65-F5344CB8AC3E}">
        <p14:creationId xmlns:p14="http://schemas.microsoft.com/office/powerpoint/2010/main" val="227175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8D43-0474-4514-9633-F648126C744D}"/>
              </a:ext>
            </a:extLst>
          </p:cNvPr>
          <p:cNvSpPr>
            <a:spLocks noGrp="1"/>
          </p:cNvSpPr>
          <p:nvPr>
            <p:ph type="title"/>
          </p:nvPr>
        </p:nvSpPr>
        <p:spPr>
          <a:xfrm>
            <a:off x="2231136" y="161129"/>
            <a:ext cx="7729728" cy="574368"/>
          </a:xfrm>
        </p:spPr>
        <p:txBody>
          <a:bodyPr>
            <a:normAutofit fontScale="90000"/>
          </a:bodyPr>
          <a:lstStyle/>
          <a:p>
            <a:r>
              <a:rPr lang="en-SG" dirty="0">
                <a:solidFill>
                  <a:srgbClr val="9BAFB5"/>
                </a:solidFill>
              </a:rPr>
              <a:t>Normalisation and data splitting</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543F1F7B-FF69-468A-B5E9-D24C03BE374A}"/>
                  </a:ext>
                </a:extLst>
              </p:cNvPr>
              <p:cNvGraphicFramePr>
                <a:graphicFrameLocks/>
              </p:cNvGraphicFramePr>
              <p:nvPr>
                <p:extLst>
                  <p:ext uri="{D42A27DB-BD31-4B8C-83A1-F6EECF244321}">
                    <p14:modId xmlns:p14="http://schemas.microsoft.com/office/powerpoint/2010/main" val="2916746928"/>
                  </p:ext>
                </p:extLst>
              </p:nvPr>
            </p:nvGraphicFramePr>
            <p:xfrm>
              <a:off x="866394" y="1279211"/>
              <a:ext cx="6801614" cy="2817371"/>
            </p:xfrm>
            <a:graphic>
              <a:graphicData uri="http://schemas.openxmlformats.org/drawingml/2006/table">
                <a:tbl>
                  <a:tblPr firstRow="1" firstCol="1" bandRow="1">
                    <a:noFill/>
                    <a:tableStyleId>{5C22544A-7EE6-4342-B048-85BDC9FD1C3A}</a:tableStyleId>
                  </a:tblPr>
                  <a:tblGrid>
                    <a:gridCol w="1114252">
                      <a:extLst>
                        <a:ext uri="{9D8B030D-6E8A-4147-A177-3AD203B41FA5}">
                          <a16:colId xmlns:a16="http://schemas.microsoft.com/office/drawing/2014/main" val="1947631369"/>
                        </a:ext>
                      </a:extLst>
                    </a:gridCol>
                    <a:gridCol w="2843681">
                      <a:extLst>
                        <a:ext uri="{9D8B030D-6E8A-4147-A177-3AD203B41FA5}">
                          <a16:colId xmlns:a16="http://schemas.microsoft.com/office/drawing/2014/main" val="3917851839"/>
                        </a:ext>
                      </a:extLst>
                    </a:gridCol>
                    <a:gridCol w="2843681">
                      <a:extLst>
                        <a:ext uri="{9D8B030D-6E8A-4147-A177-3AD203B41FA5}">
                          <a16:colId xmlns:a16="http://schemas.microsoft.com/office/drawing/2014/main" val="2723568289"/>
                        </a:ext>
                      </a:extLst>
                    </a:gridCol>
                  </a:tblGrid>
                  <a:tr h="439785">
                    <a:tc>
                      <a:txBody>
                        <a:bodyPr/>
                        <a:lstStyle/>
                        <a:p>
                          <a:pPr marL="0" marR="0" algn="just">
                            <a:lnSpc>
                              <a:spcPct val="150000"/>
                            </a:lnSpc>
                            <a:spcBef>
                              <a:spcPts val="0"/>
                            </a:spcBef>
                            <a:spcAft>
                              <a:spcPts val="0"/>
                            </a:spcAft>
                          </a:pPr>
                          <a:r>
                            <a:rPr lang="en-US" sz="1100" b="1" kern="100" cap="none" spc="0">
                              <a:solidFill>
                                <a:srgbClr val="FFFFFF"/>
                              </a:solidFill>
                              <a:effectLst/>
                            </a:rPr>
                            <a:t> </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1100" b="1" kern="100" cap="none" spc="0" dirty="0">
                              <a:solidFill>
                                <a:srgbClr val="FFFFFF"/>
                              </a:solidFill>
                              <a:effectLst/>
                            </a:rPr>
                            <a:t>Z - Score</a:t>
                          </a:r>
                          <a:endParaRPr lang="en-SG" sz="1100" b="1" kern="100" cap="none" spc="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1100" b="1" kern="100" cap="none" spc="0" dirty="0">
                              <a:solidFill>
                                <a:srgbClr val="FFFFFF"/>
                              </a:solidFill>
                              <a:effectLst/>
                            </a:rPr>
                            <a:t>Min-max Feature Scaling</a:t>
                          </a:r>
                          <a:endParaRPr lang="en-SG" sz="1100" b="1" kern="100" cap="none" spc="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23464753"/>
                      </a:ext>
                    </a:extLst>
                  </a:tr>
                  <a:tr h="735168">
                    <a:tc>
                      <a:txBody>
                        <a:bodyPr/>
                        <a:lstStyle/>
                        <a:p>
                          <a:pPr marL="0" marR="0" algn="just">
                            <a:lnSpc>
                              <a:spcPct val="150000"/>
                            </a:lnSpc>
                            <a:spcBef>
                              <a:spcPts val="0"/>
                            </a:spcBef>
                            <a:spcAft>
                              <a:spcPts val="0"/>
                            </a:spcAft>
                          </a:pPr>
                          <a:r>
                            <a:rPr lang="en-US" sz="1100" b="1" kern="100" cap="none" spc="0">
                              <a:solidFill>
                                <a:srgbClr val="FFFFFF"/>
                              </a:solidFill>
                              <a:effectLst/>
                            </a:rPr>
                            <a:t>Formula</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SG" sz="1100" i="1" kern="100" cap="none" spc="0">
                                        <a:solidFill>
                                          <a:schemeClr val="tx1">
                                            <a:lumMod val="85000"/>
                                            <a:lumOff val="15000"/>
                                          </a:schemeClr>
                                        </a:solidFill>
                                        <a:effectLst/>
                                        <a:latin typeface="Cambria Math" panose="02040503050406030204" pitchFamily="18" charset="0"/>
                                      </a:rPr>
                                    </m:ctrlPr>
                                  </m:fPr>
                                  <m:num>
                                    <m:r>
                                      <a:rPr lang="en-US" sz="1100" kern="100" cap="none" spc="0">
                                        <a:solidFill>
                                          <a:schemeClr val="tx1">
                                            <a:lumMod val="85000"/>
                                            <a:lumOff val="15000"/>
                                          </a:schemeClr>
                                        </a:solidFill>
                                        <a:effectLst/>
                                        <a:latin typeface="Cambria Math" panose="02040503050406030204" pitchFamily="18" charset="0"/>
                                      </a:rPr>
                                      <m:t>𝑥</m:t>
                                    </m:r>
                                    <m:r>
                                      <a:rPr lang="en-US" sz="1100" kern="100" cap="none" spc="0">
                                        <a:solidFill>
                                          <a:schemeClr val="tx1">
                                            <a:lumMod val="85000"/>
                                            <a:lumOff val="15000"/>
                                          </a:schemeClr>
                                        </a:solidFill>
                                        <a:effectLst/>
                                        <a:latin typeface="Cambria Math" panose="02040503050406030204" pitchFamily="18" charset="0"/>
                                      </a:rPr>
                                      <m:t>−</m:t>
                                    </m:r>
                                    <m:r>
                                      <a:rPr lang="en-US" sz="1100" kern="100" cap="none" spc="0">
                                        <a:solidFill>
                                          <a:schemeClr val="tx1">
                                            <a:lumMod val="85000"/>
                                            <a:lumOff val="15000"/>
                                          </a:schemeClr>
                                        </a:solidFill>
                                        <a:effectLst/>
                                        <a:latin typeface="Cambria Math" panose="02040503050406030204" pitchFamily="18" charset="0"/>
                                      </a:rPr>
                                      <m:t>𝜇</m:t>
                                    </m:r>
                                  </m:num>
                                  <m:den>
                                    <m:r>
                                      <a:rPr lang="en-US" sz="1100" kern="100" cap="none" spc="0">
                                        <a:solidFill>
                                          <a:schemeClr val="tx1">
                                            <a:lumMod val="85000"/>
                                            <a:lumOff val="15000"/>
                                          </a:schemeClr>
                                        </a:solidFill>
                                        <a:effectLst/>
                                        <a:latin typeface="Cambria Math" panose="02040503050406030204" pitchFamily="18" charset="0"/>
                                      </a:rPr>
                                      <m:t>𝜎</m:t>
                                    </m:r>
                                  </m:den>
                                </m:f>
                              </m:oMath>
                            </m:oMathPara>
                          </a14:m>
                          <a:endParaRPr lang="en-SG" sz="1100" kern="100" cap="none" spc="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SG" sz="1100" i="1" kern="100" cap="none" spc="0">
                                        <a:solidFill>
                                          <a:schemeClr val="tx1">
                                            <a:lumMod val="85000"/>
                                            <a:lumOff val="15000"/>
                                          </a:schemeClr>
                                        </a:solidFill>
                                        <a:effectLst/>
                                        <a:latin typeface="Cambria Math" panose="02040503050406030204" pitchFamily="18" charset="0"/>
                                      </a:rPr>
                                    </m:ctrlPr>
                                  </m:fPr>
                                  <m:num>
                                    <m:r>
                                      <a:rPr lang="en-US" sz="1100" kern="100" cap="none" spc="0">
                                        <a:solidFill>
                                          <a:schemeClr val="tx1">
                                            <a:lumMod val="85000"/>
                                            <a:lumOff val="15000"/>
                                          </a:schemeClr>
                                        </a:solidFill>
                                        <a:effectLst/>
                                        <a:latin typeface="Cambria Math" panose="02040503050406030204" pitchFamily="18" charset="0"/>
                                      </a:rPr>
                                      <m:t>𝑋</m:t>
                                    </m:r>
                                    <m:r>
                                      <a:rPr lang="en-US" sz="1100" kern="100" cap="none" spc="0">
                                        <a:solidFill>
                                          <a:schemeClr val="tx1">
                                            <a:lumMod val="85000"/>
                                            <a:lumOff val="15000"/>
                                          </a:schemeClr>
                                        </a:solidFill>
                                        <a:effectLst/>
                                        <a:latin typeface="Cambria Math" panose="02040503050406030204" pitchFamily="18" charset="0"/>
                                      </a:rPr>
                                      <m:t>−</m:t>
                                    </m:r>
                                    <m:sSub>
                                      <m:sSubPr>
                                        <m:ctrlPr>
                                          <a:rPr lang="en-SG" sz="1100" i="1" kern="100" cap="none" spc="0">
                                            <a:solidFill>
                                              <a:schemeClr val="tx1">
                                                <a:lumMod val="85000"/>
                                                <a:lumOff val="15000"/>
                                              </a:schemeClr>
                                            </a:solidFill>
                                            <a:effectLst/>
                                            <a:latin typeface="Cambria Math" panose="02040503050406030204" pitchFamily="18" charset="0"/>
                                          </a:rPr>
                                        </m:ctrlPr>
                                      </m:sSubPr>
                                      <m:e>
                                        <m:r>
                                          <a:rPr lang="en-US" sz="1100" kern="100" cap="none" spc="0">
                                            <a:solidFill>
                                              <a:schemeClr val="tx1">
                                                <a:lumMod val="85000"/>
                                                <a:lumOff val="15000"/>
                                              </a:schemeClr>
                                            </a:solidFill>
                                            <a:effectLst/>
                                            <a:latin typeface="Cambria Math" panose="02040503050406030204" pitchFamily="18" charset="0"/>
                                          </a:rPr>
                                          <m:t>𝑋</m:t>
                                        </m:r>
                                      </m:e>
                                      <m:sub>
                                        <m:r>
                                          <a:rPr lang="en-US" sz="1100" kern="100" cap="none" spc="0">
                                            <a:solidFill>
                                              <a:schemeClr val="tx1">
                                                <a:lumMod val="85000"/>
                                                <a:lumOff val="15000"/>
                                              </a:schemeClr>
                                            </a:solidFill>
                                            <a:effectLst/>
                                            <a:latin typeface="Cambria Math" panose="02040503050406030204" pitchFamily="18" charset="0"/>
                                          </a:rPr>
                                          <m:t>𝑚𝑖𝑛</m:t>
                                        </m:r>
                                      </m:sub>
                                    </m:sSub>
                                  </m:num>
                                  <m:den>
                                    <m:sSub>
                                      <m:sSubPr>
                                        <m:ctrlPr>
                                          <a:rPr lang="en-SG" sz="1100" i="1" kern="100" cap="none" spc="0">
                                            <a:solidFill>
                                              <a:schemeClr val="tx1">
                                                <a:lumMod val="85000"/>
                                                <a:lumOff val="15000"/>
                                              </a:schemeClr>
                                            </a:solidFill>
                                            <a:effectLst/>
                                            <a:latin typeface="Cambria Math" panose="02040503050406030204" pitchFamily="18" charset="0"/>
                                          </a:rPr>
                                        </m:ctrlPr>
                                      </m:sSubPr>
                                      <m:e>
                                        <m:r>
                                          <a:rPr lang="en-US" sz="1100" kern="100" cap="none" spc="0">
                                            <a:solidFill>
                                              <a:schemeClr val="tx1">
                                                <a:lumMod val="85000"/>
                                                <a:lumOff val="15000"/>
                                              </a:schemeClr>
                                            </a:solidFill>
                                            <a:effectLst/>
                                            <a:latin typeface="Cambria Math" panose="02040503050406030204" pitchFamily="18" charset="0"/>
                                          </a:rPr>
                                          <m:t>𝑋</m:t>
                                        </m:r>
                                      </m:e>
                                      <m:sub>
                                        <m:r>
                                          <a:rPr lang="en-US" sz="1100" kern="100" cap="none" spc="0">
                                            <a:solidFill>
                                              <a:schemeClr val="tx1">
                                                <a:lumMod val="85000"/>
                                                <a:lumOff val="15000"/>
                                              </a:schemeClr>
                                            </a:solidFill>
                                            <a:effectLst/>
                                            <a:latin typeface="Cambria Math" panose="02040503050406030204" pitchFamily="18" charset="0"/>
                                          </a:rPr>
                                          <m:t>𝑚𝑎𝑥</m:t>
                                        </m:r>
                                      </m:sub>
                                    </m:sSub>
                                    <m:r>
                                      <a:rPr lang="en-US" sz="1100" kern="100" cap="none" spc="0">
                                        <a:solidFill>
                                          <a:schemeClr val="tx1">
                                            <a:lumMod val="85000"/>
                                            <a:lumOff val="15000"/>
                                          </a:schemeClr>
                                        </a:solidFill>
                                        <a:effectLst/>
                                        <a:latin typeface="Cambria Math" panose="02040503050406030204" pitchFamily="18" charset="0"/>
                                      </a:rPr>
                                      <m:t>−</m:t>
                                    </m:r>
                                    <m:sSub>
                                      <m:sSubPr>
                                        <m:ctrlPr>
                                          <a:rPr lang="en-SG" sz="1100" i="1" kern="100" cap="none" spc="0">
                                            <a:solidFill>
                                              <a:schemeClr val="tx1">
                                                <a:lumMod val="85000"/>
                                                <a:lumOff val="15000"/>
                                              </a:schemeClr>
                                            </a:solidFill>
                                            <a:effectLst/>
                                            <a:latin typeface="Cambria Math" panose="02040503050406030204" pitchFamily="18" charset="0"/>
                                          </a:rPr>
                                        </m:ctrlPr>
                                      </m:sSubPr>
                                      <m:e>
                                        <m:r>
                                          <a:rPr lang="en-US" sz="1100" kern="100" cap="none" spc="0">
                                            <a:solidFill>
                                              <a:schemeClr val="tx1">
                                                <a:lumMod val="85000"/>
                                                <a:lumOff val="15000"/>
                                              </a:schemeClr>
                                            </a:solidFill>
                                            <a:effectLst/>
                                            <a:latin typeface="Cambria Math" panose="02040503050406030204" pitchFamily="18" charset="0"/>
                                          </a:rPr>
                                          <m:t>𝑋</m:t>
                                        </m:r>
                                      </m:e>
                                      <m:sub>
                                        <m:r>
                                          <a:rPr lang="en-US" sz="1100" kern="100" cap="none" spc="0">
                                            <a:solidFill>
                                              <a:schemeClr val="tx1">
                                                <a:lumMod val="85000"/>
                                                <a:lumOff val="15000"/>
                                              </a:schemeClr>
                                            </a:solidFill>
                                            <a:effectLst/>
                                            <a:latin typeface="Cambria Math" panose="02040503050406030204" pitchFamily="18" charset="0"/>
                                          </a:rPr>
                                          <m:t>𝑚𝑖𝑛</m:t>
                                        </m:r>
                                      </m:sub>
                                    </m:sSub>
                                  </m:den>
                                </m:f>
                              </m:oMath>
                            </m:oMathPara>
                          </a14:m>
                          <a:endParaRPr lang="en-SG" sz="1100" kern="100" cap="none" spc="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530446158"/>
                      </a:ext>
                    </a:extLst>
                  </a:tr>
                  <a:tr h="694068">
                    <a:tc>
                      <a:txBody>
                        <a:bodyPr/>
                        <a:lstStyle/>
                        <a:p>
                          <a:pPr marL="0" marR="0" algn="just">
                            <a:lnSpc>
                              <a:spcPct val="150000"/>
                            </a:lnSpc>
                            <a:spcBef>
                              <a:spcPts val="0"/>
                            </a:spcBef>
                            <a:spcAft>
                              <a:spcPts val="0"/>
                            </a:spcAft>
                          </a:pPr>
                          <a:r>
                            <a:rPr lang="en-US" sz="1100" b="1" kern="100" cap="none" spc="0">
                              <a:solidFill>
                                <a:srgbClr val="FFFFFF"/>
                              </a:solidFill>
                              <a:effectLst/>
                            </a:rPr>
                            <a:t>Description</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just">
                            <a:lnSpc>
                              <a:spcPct val="150000"/>
                            </a:lnSpc>
                            <a:spcBef>
                              <a:spcPts val="0"/>
                            </a:spcBef>
                            <a:spcAft>
                              <a:spcPts val="0"/>
                            </a:spcAft>
                          </a:pPr>
                          <a:r>
                            <a:rPr lang="en-US" sz="1100" kern="100" cap="none" spc="0">
                              <a:solidFill>
                                <a:schemeClr val="tx1">
                                  <a:lumMod val="85000"/>
                                  <a:lumOff val="15000"/>
                                </a:schemeClr>
                              </a:solidFill>
                              <a:effectLst/>
                            </a:rPr>
                            <a:t>have a mean (μ) of 0 and standard deviation (σ) of 1 (unit variance)</a:t>
                          </a:r>
                          <a:endParaRPr lang="en-SG" sz="1100" kern="100" cap="none" spc="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just">
                            <a:lnSpc>
                              <a:spcPct val="150000"/>
                            </a:lnSpc>
                            <a:spcBef>
                              <a:spcPts val="0"/>
                            </a:spcBef>
                            <a:spcAft>
                              <a:spcPts val="0"/>
                            </a:spcAft>
                          </a:pPr>
                          <a:r>
                            <a:rPr lang="en-US" sz="1100" kern="100" cap="none" spc="0">
                              <a:solidFill>
                                <a:schemeClr val="tx1">
                                  <a:lumMod val="85000"/>
                                  <a:lumOff val="15000"/>
                                </a:schemeClr>
                              </a:solidFill>
                              <a:effectLst/>
                            </a:rPr>
                            <a:t>rescales the values into a range of [0,1]</a:t>
                          </a:r>
                          <a:endParaRPr lang="en-SG" sz="1100" kern="100" cap="none" spc="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60689950"/>
                      </a:ext>
                    </a:extLst>
                  </a:tr>
                  <a:tr h="948350">
                    <a:tc>
                      <a:txBody>
                        <a:bodyPr/>
                        <a:lstStyle/>
                        <a:p>
                          <a:pPr marL="0" marR="0" algn="just">
                            <a:lnSpc>
                              <a:spcPct val="150000"/>
                            </a:lnSpc>
                            <a:spcBef>
                              <a:spcPts val="0"/>
                            </a:spcBef>
                            <a:spcAft>
                              <a:spcPts val="0"/>
                            </a:spcAft>
                          </a:pPr>
                          <a:r>
                            <a:rPr lang="en-US" sz="1100" b="1" kern="100" cap="none" spc="0">
                              <a:solidFill>
                                <a:srgbClr val="FFFFFF"/>
                              </a:solidFill>
                              <a:effectLst/>
                            </a:rPr>
                            <a:t>Application</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gn="just">
                            <a:lnSpc>
                              <a:spcPct val="150000"/>
                            </a:lnSpc>
                            <a:spcBef>
                              <a:spcPts val="0"/>
                            </a:spcBef>
                            <a:spcAft>
                              <a:spcPts val="0"/>
                            </a:spcAft>
                          </a:pPr>
                          <a:r>
                            <a:rPr lang="en-US" sz="1100" kern="100" cap="none" spc="0">
                              <a:solidFill>
                                <a:schemeClr val="tx1">
                                  <a:lumMod val="85000"/>
                                  <a:lumOff val="15000"/>
                                </a:schemeClr>
                              </a:solidFill>
                              <a:effectLst/>
                            </a:rPr>
                            <a:t>population parameters are known, especially for population are normally distributed</a:t>
                          </a:r>
                          <a:endParaRPr lang="en-SG" sz="1100" kern="100" cap="none" spc="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gn="just">
                            <a:lnSpc>
                              <a:spcPct val="150000"/>
                            </a:lnSpc>
                            <a:spcBef>
                              <a:spcPts val="0"/>
                            </a:spcBef>
                            <a:spcAft>
                              <a:spcPts val="0"/>
                            </a:spcAft>
                          </a:pPr>
                          <a:r>
                            <a:rPr lang="en-US" sz="1100" kern="100" cap="none" spc="0" dirty="0">
                              <a:solidFill>
                                <a:schemeClr val="tx1">
                                  <a:lumMod val="85000"/>
                                  <a:lumOff val="15000"/>
                                </a:schemeClr>
                              </a:solidFill>
                              <a:effectLst/>
                            </a:rPr>
                            <a:t>all parameters need to have the same positive scale, yet sensitive to outliers</a:t>
                          </a:r>
                          <a:endParaRPr lang="en-SG" sz="1100" kern="100" cap="none" spc="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004847849"/>
                      </a:ext>
                    </a:extLst>
                  </a:tr>
                </a:tbl>
              </a:graphicData>
            </a:graphic>
          </p:graphicFrame>
        </mc:Choice>
        <mc:Fallback xmlns="">
          <p:graphicFrame>
            <p:nvGraphicFramePr>
              <p:cNvPr id="4" name="Content Placeholder 3">
                <a:extLst>
                  <a:ext uri="{FF2B5EF4-FFF2-40B4-BE49-F238E27FC236}">
                    <a16:creationId xmlns:a16="http://schemas.microsoft.com/office/drawing/2014/main" id="{543F1F7B-FF69-468A-B5E9-D24C03BE374A}"/>
                  </a:ext>
                </a:extLst>
              </p:cNvPr>
              <p:cNvGraphicFramePr>
                <a:graphicFrameLocks/>
              </p:cNvGraphicFramePr>
              <p:nvPr>
                <p:extLst>
                  <p:ext uri="{D42A27DB-BD31-4B8C-83A1-F6EECF244321}">
                    <p14:modId xmlns:p14="http://schemas.microsoft.com/office/powerpoint/2010/main" val="2916746928"/>
                  </p:ext>
                </p:extLst>
              </p:nvPr>
            </p:nvGraphicFramePr>
            <p:xfrm>
              <a:off x="866394" y="1279211"/>
              <a:ext cx="6801614" cy="2817371"/>
            </p:xfrm>
            <a:graphic>
              <a:graphicData uri="http://schemas.openxmlformats.org/drawingml/2006/table">
                <a:tbl>
                  <a:tblPr firstRow="1" firstCol="1" bandRow="1">
                    <a:noFill/>
                    <a:tableStyleId>{5C22544A-7EE6-4342-B048-85BDC9FD1C3A}</a:tableStyleId>
                  </a:tblPr>
                  <a:tblGrid>
                    <a:gridCol w="1114252">
                      <a:extLst>
                        <a:ext uri="{9D8B030D-6E8A-4147-A177-3AD203B41FA5}">
                          <a16:colId xmlns:a16="http://schemas.microsoft.com/office/drawing/2014/main" val="1947631369"/>
                        </a:ext>
                      </a:extLst>
                    </a:gridCol>
                    <a:gridCol w="2843681">
                      <a:extLst>
                        <a:ext uri="{9D8B030D-6E8A-4147-A177-3AD203B41FA5}">
                          <a16:colId xmlns:a16="http://schemas.microsoft.com/office/drawing/2014/main" val="3917851839"/>
                        </a:ext>
                      </a:extLst>
                    </a:gridCol>
                    <a:gridCol w="2843681">
                      <a:extLst>
                        <a:ext uri="{9D8B030D-6E8A-4147-A177-3AD203B41FA5}">
                          <a16:colId xmlns:a16="http://schemas.microsoft.com/office/drawing/2014/main" val="2723568289"/>
                        </a:ext>
                      </a:extLst>
                    </a:gridCol>
                  </a:tblGrid>
                  <a:tr h="439785">
                    <a:tc>
                      <a:txBody>
                        <a:bodyPr/>
                        <a:lstStyle/>
                        <a:p>
                          <a:pPr marL="0" marR="0" algn="just">
                            <a:lnSpc>
                              <a:spcPct val="150000"/>
                            </a:lnSpc>
                            <a:spcBef>
                              <a:spcPts val="0"/>
                            </a:spcBef>
                            <a:spcAft>
                              <a:spcPts val="0"/>
                            </a:spcAft>
                          </a:pPr>
                          <a:r>
                            <a:rPr lang="en-US" sz="1100" b="1" kern="100" cap="none" spc="0">
                              <a:solidFill>
                                <a:srgbClr val="FFFFFF"/>
                              </a:solidFill>
                              <a:effectLst/>
                            </a:rPr>
                            <a:t> </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1100" b="1" kern="100" cap="none" spc="0" dirty="0">
                              <a:solidFill>
                                <a:srgbClr val="FFFFFF"/>
                              </a:solidFill>
                              <a:effectLst/>
                            </a:rPr>
                            <a:t>Z - Score</a:t>
                          </a:r>
                          <a:endParaRPr lang="en-SG" sz="1100" b="1" kern="100" cap="none" spc="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1100" b="1" kern="100" cap="none" spc="0" dirty="0">
                              <a:solidFill>
                                <a:srgbClr val="FFFFFF"/>
                              </a:solidFill>
                              <a:effectLst/>
                            </a:rPr>
                            <a:t>Min-max Feature Scaling</a:t>
                          </a:r>
                          <a:endParaRPr lang="en-SG" sz="1100" b="1" kern="100" cap="none" spc="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23464753"/>
                      </a:ext>
                    </a:extLst>
                  </a:tr>
                  <a:tr h="735168">
                    <a:tc>
                      <a:txBody>
                        <a:bodyPr/>
                        <a:lstStyle/>
                        <a:p>
                          <a:pPr marL="0" marR="0" algn="just">
                            <a:lnSpc>
                              <a:spcPct val="150000"/>
                            </a:lnSpc>
                            <a:spcBef>
                              <a:spcPts val="0"/>
                            </a:spcBef>
                            <a:spcAft>
                              <a:spcPts val="0"/>
                            </a:spcAft>
                          </a:pPr>
                          <a:r>
                            <a:rPr lang="en-US" sz="1100" b="1" kern="100" cap="none" spc="0">
                              <a:solidFill>
                                <a:srgbClr val="FFFFFF"/>
                              </a:solidFill>
                              <a:effectLst/>
                            </a:rPr>
                            <a:t>Formula</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endParaRPr lang="en-US"/>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blipFill>
                          <a:blip r:embed="rId2"/>
                          <a:stretch>
                            <a:fillRect l="-39270" t="-59016" r="-100858" b="-223770"/>
                          </a:stretch>
                        </a:blipFill>
                      </a:tcPr>
                    </a:tc>
                    <a:tc>
                      <a:txBody>
                        <a:bodyPr/>
                        <a:lstStyle/>
                        <a:p>
                          <a:endParaRPr lang="en-US"/>
                        </a:p>
                      </a:txBody>
                      <a:tcPr marL="158926" marR="95356" marT="95356" marB="95356"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blipFill>
                          <a:blip r:embed="rId2"/>
                          <a:stretch>
                            <a:fillRect l="-138972" t="-59016" r="-642" b="-223770"/>
                          </a:stretch>
                        </a:blipFill>
                      </a:tcPr>
                    </a:tc>
                    <a:extLst>
                      <a:ext uri="{0D108BD9-81ED-4DB2-BD59-A6C34878D82A}">
                        <a16:rowId xmlns:a16="http://schemas.microsoft.com/office/drawing/2014/main" val="530446158"/>
                      </a:ext>
                    </a:extLst>
                  </a:tr>
                  <a:tr h="694068">
                    <a:tc>
                      <a:txBody>
                        <a:bodyPr/>
                        <a:lstStyle/>
                        <a:p>
                          <a:pPr marL="0" marR="0" algn="just">
                            <a:lnSpc>
                              <a:spcPct val="150000"/>
                            </a:lnSpc>
                            <a:spcBef>
                              <a:spcPts val="0"/>
                            </a:spcBef>
                            <a:spcAft>
                              <a:spcPts val="0"/>
                            </a:spcAft>
                          </a:pPr>
                          <a:r>
                            <a:rPr lang="en-US" sz="1100" b="1" kern="100" cap="none" spc="0">
                              <a:solidFill>
                                <a:srgbClr val="FFFFFF"/>
                              </a:solidFill>
                              <a:effectLst/>
                            </a:rPr>
                            <a:t>Description</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just">
                            <a:lnSpc>
                              <a:spcPct val="150000"/>
                            </a:lnSpc>
                            <a:spcBef>
                              <a:spcPts val="0"/>
                            </a:spcBef>
                            <a:spcAft>
                              <a:spcPts val="0"/>
                            </a:spcAft>
                          </a:pPr>
                          <a:r>
                            <a:rPr lang="en-US" sz="1100" kern="100" cap="none" spc="0">
                              <a:solidFill>
                                <a:schemeClr val="tx1">
                                  <a:lumMod val="85000"/>
                                  <a:lumOff val="15000"/>
                                </a:schemeClr>
                              </a:solidFill>
                              <a:effectLst/>
                            </a:rPr>
                            <a:t>have a mean (μ) of 0 and standard deviation (σ) of 1 (unit variance)</a:t>
                          </a:r>
                          <a:endParaRPr lang="en-SG" sz="1100" kern="100" cap="none" spc="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just">
                            <a:lnSpc>
                              <a:spcPct val="150000"/>
                            </a:lnSpc>
                            <a:spcBef>
                              <a:spcPts val="0"/>
                            </a:spcBef>
                            <a:spcAft>
                              <a:spcPts val="0"/>
                            </a:spcAft>
                          </a:pPr>
                          <a:r>
                            <a:rPr lang="en-US" sz="1100" kern="100" cap="none" spc="0">
                              <a:solidFill>
                                <a:schemeClr val="tx1">
                                  <a:lumMod val="85000"/>
                                  <a:lumOff val="15000"/>
                                </a:schemeClr>
                              </a:solidFill>
                              <a:effectLst/>
                            </a:rPr>
                            <a:t>rescales the values into a range of [0,1]</a:t>
                          </a:r>
                          <a:endParaRPr lang="en-SG" sz="1100" kern="100" cap="none" spc="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60689950"/>
                      </a:ext>
                    </a:extLst>
                  </a:tr>
                  <a:tr h="948350">
                    <a:tc>
                      <a:txBody>
                        <a:bodyPr/>
                        <a:lstStyle/>
                        <a:p>
                          <a:pPr marL="0" marR="0" algn="just">
                            <a:lnSpc>
                              <a:spcPct val="150000"/>
                            </a:lnSpc>
                            <a:spcBef>
                              <a:spcPts val="0"/>
                            </a:spcBef>
                            <a:spcAft>
                              <a:spcPts val="0"/>
                            </a:spcAft>
                          </a:pPr>
                          <a:r>
                            <a:rPr lang="en-US" sz="1100" b="1" kern="100" cap="none" spc="0">
                              <a:solidFill>
                                <a:srgbClr val="FFFFFF"/>
                              </a:solidFill>
                              <a:effectLst/>
                            </a:rPr>
                            <a:t>Application</a:t>
                          </a:r>
                          <a:endParaRPr lang="en-SG" sz="1100" b="1" kern="100" cap="none" spc="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gn="just">
                            <a:lnSpc>
                              <a:spcPct val="150000"/>
                            </a:lnSpc>
                            <a:spcBef>
                              <a:spcPts val="0"/>
                            </a:spcBef>
                            <a:spcAft>
                              <a:spcPts val="0"/>
                            </a:spcAft>
                          </a:pPr>
                          <a:r>
                            <a:rPr lang="en-US" sz="1100" kern="100" cap="none" spc="0">
                              <a:solidFill>
                                <a:schemeClr val="tx1">
                                  <a:lumMod val="85000"/>
                                  <a:lumOff val="15000"/>
                                </a:schemeClr>
                              </a:solidFill>
                              <a:effectLst/>
                            </a:rPr>
                            <a:t>population parameters are known, especially for population are normally distributed</a:t>
                          </a:r>
                          <a:endParaRPr lang="en-SG" sz="1100" kern="100" cap="none" spc="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gn="just">
                            <a:lnSpc>
                              <a:spcPct val="150000"/>
                            </a:lnSpc>
                            <a:spcBef>
                              <a:spcPts val="0"/>
                            </a:spcBef>
                            <a:spcAft>
                              <a:spcPts val="0"/>
                            </a:spcAft>
                          </a:pPr>
                          <a:r>
                            <a:rPr lang="en-US" sz="1100" kern="100" cap="none" spc="0" dirty="0">
                              <a:solidFill>
                                <a:schemeClr val="tx1">
                                  <a:lumMod val="85000"/>
                                  <a:lumOff val="15000"/>
                                </a:schemeClr>
                              </a:solidFill>
                              <a:effectLst/>
                            </a:rPr>
                            <a:t>all parameters need to have the same positive scale, yet sensitive to outliers</a:t>
                          </a:r>
                          <a:endParaRPr lang="en-SG" sz="1100" kern="100" cap="none" spc="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58926" marR="95356" marT="95356" marB="95356"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004847849"/>
                      </a:ext>
                    </a:extLst>
                  </a:tr>
                </a:tbl>
              </a:graphicData>
            </a:graphic>
          </p:graphicFrame>
        </mc:Fallback>
      </mc:AlternateContent>
      <p:pic>
        <p:nvPicPr>
          <p:cNvPr id="5" name="图片 66" descr="图表, 箱线图&#10;&#10;描述已自动生成">
            <a:extLst>
              <a:ext uri="{FF2B5EF4-FFF2-40B4-BE49-F238E27FC236}">
                <a16:creationId xmlns:a16="http://schemas.microsoft.com/office/drawing/2014/main" id="{C3D8700C-EE64-4149-9672-DBC21454F938}"/>
              </a:ext>
            </a:extLst>
          </p:cNvPr>
          <p:cNvPicPr/>
          <p:nvPr/>
        </p:nvPicPr>
        <p:blipFill rotWithShape="1">
          <a:blip r:embed="rId3">
            <a:extLst>
              <a:ext uri="{28A0092B-C50C-407E-A947-70E740481C1C}">
                <a14:useLocalDpi xmlns:a14="http://schemas.microsoft.com/office/drawing/2010/main" val="0"/>
              </a:ext>
            </a:extLst>
          </a:blip>
          <a:srcRect l="32957"/>
          <a:stretch/>
        </p:blipFill>
        <p:spPr>
          <a:xfrm>
            <a:off x="7841673" y="1279210"/>
            <a:ext cx="4058827" cy="2817371"/>
          </a:xfrm>
          <a:prstGeom prst="rect">
            <a:avLst/>
          </a:prstGeom>
        </p:spPr>
      </p:pic>
      <p:sp>
        <p:nvSpPr>
          <p:cNvPr id="6" name="TextBox 5">
            <a:extLst>
              <a:ext uri="{FF2B5EF4-FFF2-40B4-BE49-F238E27FC236}">
                <a16:creationId xmlns:a16="http://schemas.microsoft.com/office/drawing/2014/main" id="{AA37B799-5FFB-4F6D-BF0C-637FE9CAF97A}"/>
              </a:ext>
            </a:extLst>
          </p:cNvPr>
          <p:cNvSpPr txBox="1"/>
          <p:nvPr/>
        </p:nvSpPr>
        <p:spPr>
          <a:xfrm>
            <a:off x="792503" y="909879"/>
            <a:ext cx="3011055" cy="369332"/>
          </a:xfrm>
          <a:prstGeom prst="rect">
            <a:avLst/>
          </a:prstGeom>
          <a:noFill/>
        </p:spPr>
        <p:txBody>
          <a:bodyPr wrap="square" rtlCol="0">
            <a:spAutoFit/>
          </a:bodyPr>
          <a:lstStyle/>
          <a:p>
            <a:pPr marL="285750" indent="-285750">
              <a:buFont typeface="Arial" panose="020B0604020202020204" pitchFamily="34" charset="0"/>
              <a:buChar char="•"/>
            </a:pPr>
            <a:r>
              <a:rPr lang="en-SG" dirty="0">
                <a:solidFill>
                  <a:srgbClr val="9BAFB5"/>
                </a:solidFill>
              </a:rPr>
              <a:t>Normalization  Selection</a:t>
            </a:r>
          </a:p>
        </p:txBody>
      </p:sp>
      <p:sp>
        <p:nvSpPr>
          <p:cNvPr id="7" name="TextBox 6">
            <a:extLst>
              <a:ext uri="{FF2B5EF4-FFF2-40B4-BE49-F238E27FC236}">
                <a16:creationId xmlns:a16="http://schemas.microsoft.com/office/drawing/2014/main" id="{E032804E-AE11-4325-A015-18EDB251C981}"/>
              </a:ext>
            </a:extLst>
          </p:cNvPr>
          <p:cNvSpPr txBox="1"/>
          <p:nvPr/>
        </p:nvSpPr>
        <p:spPr>
          <a:xfrm>
            <a:off x="866394" y="4138182"/>
            <a:ext cx="4546115" cy="369332"/>
          </a:xfrm>
          <a:prstGeom prst="rect">
            <a:avLst/>
          </a:prstGeom>
          <a:noFill/>
        </p:spPr>
        <p:txBody>
          <a:bodyPr wrap="square" rtlCol="0">
            <a:spAutoFit/>
          </a:bodyPr>
          <a:lstStyle/>
          <a:p>
            <a:pPr marL="285750" indent="-285750">
              <a:buFont typeface="Arial" panose="020B0604020202020204" pitchFamily="34" charset="0"/>
              <a:buChar char="•"/>
            </a:pPr>
            <a:r>
              <a:rPr lang="en-SG" dirty="0">
                <a:solidFill>
                  <a:srgbClr val="9BAFB5"/>
                </a:solidFill>
              </a:rPr>
              <a:t>Data Splitting – Time Series Split</a:t>
            </a:r>
          </a:p>
        </p:txBody>
      </p:sp>
      <p:pic>
        <p:nvPicPr>
          <p:cNvPr id="9" name="Picture 8" descr="Text, letter&#10;&#10;Description automatically generated">
            <a:extLst>
              <a:ext uri="{FF2B5EF4-FFF2-40B4-BE49-F238E27FC236}">
                <a16:creationId xmlns:a16="http://schemas.microsoft.com/office/drawing/2014/main" id="{2F8C0361-6D2D-4D86-B780-C7402EC95518}"/>
              </a:ext>
            </a:extLst>
          </p:cNvPr>
          <p:cNvPicPr>
            <a:picLocks noChangeAspect="1"/>
          </p:cNvPicPr>
          <p:nvPr/>
        </p:nvPicPr>
        <p:blipFill>
          <a:blip r:embed="rId4"/>
          <a:stretch>
            <a:fillRect/>
          </a:stretch>
        </p:blipFill>
        <p:spPr>
          <a:xfrm>
            <a:off x="1135187" y="4731945"/>
            <a:ext cx="4277322" cy="1476581"/>
          </a:xfrm>
          <a:prstGeom prst="rect">
            <a:avLst/>
          </a:prstGeom>
        </p:spPr>
      </p:pic>
      <p:sp>
        <p:nvSpPr>
          <p:cNvPr id="10" name="Rectangle 9">
            <a:extLst>
              <a:ext uri="{FF2B5EF4-FFF2-40B4-BE49-F238E27FC236}">
                <a16:creationId xmlns:a16="http://schemas.microsoft.com/office/drawing/2014/main" id="{27488C28-BF79-4106-A3FC-B7594D2E66D2}"/>
              </a:ext>
            </a:extLst>
          </p:cNvPr>
          <p:cNvSpPr/>
          <p:nvPr/>
        </p:nvSpPr>
        <p:spPr>
          <a:xfrm>
            <a:off x="1135187" y="5624945"/>
            <a:ext cx="3409104" cy="583581"/>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23D5EFA3-94B8-469E-A4DF-625C511B47F4}"/>
              </a:ext>
            </a:extLst>
          </p:cNvPr>
          <p:cNvSpPr txBox="1"/>
          <p:nvPr/>
        </p:nvSpPr>
        <p:spPr>
          <a:xfrm>
            <a:off x="6432144" y="4547279"/>
            <a:ext cx="5028171" cy="369332"/>
          </a:xfrm>
          <a:prstGeom prst="rect">
            <a:avLst/>
          </a:prstGeom>
          <a:noFill/>
        </p:spPr>
        <p:txBody>
          <a:bodyPr wrap="none" rtlCol="0">
            <a:spAutoFit/>
          </a:bodyPr>
          <a:lstStyle/>
          <a:p>
            <a:r>
              <a:rPr lang="en-SG" dirty="0">
                <a:solidFill>
                  <a:srgbClr val="8E9492"/>
                </a:solidFill>
              </a:rPr>
              <a:t>Train data: Top 75%th     Test data : Last 15%th</a:t>
            </a:r>
          </a:p>
        </p:txBody>
      </p:sp>
      <p:sp>
        <p:nvSpPr>
          <p:cNvPr id="12" name="Rectangle 11">
            <a:extLst>
              <a:ext uri="{FF2B5EF4-FFF2-40B4-BE49-F238E27FC236}">
                <a16:creationId xmlns:a16="http://schemas.microsoft.com/office/drawing/2014/main" id="{472154B9-01DB-49FD-8EFD-C27BA37671A2}"/>
              </a:ext>
            </a:extLst>
          </p:cNvPr>
          <p:cNvSpPr/>
          <p:nvPr/>
        </p:nvSpPr>
        <p:spPr>
          <a:xfrm>
            <a:off x="6165273" y="5163127"/>
            <a:ext cx="3352800" cy="461818"/>
          </a:xfrm>
          <a:prstGeom prst="rect">
            <a:avLst/>
          </a:prstGeom>
          <a:solidFill>
            <a:srgbClr val="9BAF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63EF86AD-F013-45FB-8B0B-240289DDCBC6}"/>
              </a:ext>
            </a:extLst>
          </p:cNvPr>
          <p:cNvSpPr/>
          <p:nvPr/>
        </p:nvSpPr>
        <p:spPr>
          <a:xfrm>
            <a:off x="9518073" y="5163127"/>
            <a:ext cx="1278350" cy="461818"/>
          </a:xfrm>
          <a:prstGeom prst="rect">
            <a:avLst/>
          </a:prstGeom>
          <a:solidFill>
            <a:srgbClr val="8E9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Left Brace 14">
            <a:extLst>
              <a:ext uri="{FF2B5EF4-FFF2-40B4-BE49-F238E27FC236}">
                <a16:creationId xmlns:a16="http://schemas.microsoft.com/office/drawing/2014/main" id="{11343C43-841A-4710-AA18-3BCBA880C5E4}"/>
              </a:ext>
            </a:extLst>
          </p:cNvPr>
          <p:cNvSpPr/>
          <p:nvPr/>
        </p:nvSpPr>
        <p:spPr>
          <a:xfrm rot="5400000">
            <a:off x="7711144" y="3356199"/>
            <a:ext cx="261055" cy="3352799"/>
          </a:xfrm>
          <a:prstGeom prst="leftBrace">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SG"/>
          </a:p>
        </p:txBody>
      </p:sp>
      <p:sp>
        <p:nvSpPr>
          <p:cNvPr id="16" name="Left Brace 15">
            <a:extLst>
              <a:ext uri="{FF2B5EF4-FFF2-40B4-BE49-F238E27FC236}">
                <a16:creationId xmlns:a16="http://schemas.microsoft.com/office/drawing/2014/main" id="{889FBA4F-3611-48B2-9882-F56E696E0ECD}"/>
              </a:ext>
            </a:extLst>
          </p:cNvPr>
          <p:cNvSpPr/>
          <p:nvPr/>
        </p:nvSpPr>
        <p:spPr>
          <a:xfrm rot="5400000">
            <a:off x="10026720" y="4400693"/>
            <a:ext cx="261055" cy="1278351"/>
          </a:xfrm>
          <a:prstGeom prst="leftBrace">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F86D40CC-4D26-4827-B787-84D6DB6EBDAF}"/>
              </a:ext>
            </a:extLst>
          </p:cNvPr>
          <p:cNvCxnSpPr/>
          <p:nvPr/>
        </p:nvCxnSpPr>
        <p:spPr>
          <a:xfrm>
            <a:off x="6165272" y="5837382"/>
            <a:ext cx="4696692"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0C9BE3CA-4A01-42A2-93F4-589E324457FD}"/>
              </a:ext>
            </a:extLst>
          </p:cNvPr>
          <p:cNvSpPr txBox="1"/>
          <p:nvPr/>
        </p:nvSpPr>
        <p:spPr>
          <a:xfrm>
            <a:off x="7977045" y="5814726"/>
            <a:ext cx="1471754" cy="307777"/>
          </a:xfrm>
          <a:prstGeom prst="rect">
            <a:avLst/>
          </a:prstGeom>
          <a:noFill/>
        </p:spPr>
        <p:txBody>
          <a:bodyPr wrap="square" rtlCol="0">
            <a:spAutoFit/>
          </a:bodyPr>
          <a:lstStyle/>
          <a:p>
            <a:r>
              <a:rPr lang="en-SG" sz="1400" dirty="0">
                <a:solidFill>
                  <a:srgbClr val="9BAFB5"/>
                </a:solidFill>
              </a:rPr>
              <a:t>Time series</a:t>
            </a:r>
          </a:p>
        </p:txBody>
      </p:sp>
    </p:spTree>
    <p:extLst>
      <p:ext uri="{BB962C8B-B14F-4D97-AF65-F5344CB8AC3E}">
        <p14:creationId xmlns:p14="http://schemas.microsoft.com/office/powerpoint/2010/main" val="79035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370E-70D7-4033-A3F7-CDA9C7A145E0}"/>
              </a:ext>
            </a:extLst>
          </p:cNvPr>
          <p:cNvSpPr>
            <a:spLocks noGrp="1"/>
          </p:cNvSpPr>
          <p:nvPr>
            <p:ph type="title"/>
          </p:nvPr>
        </p:nvSpPr>
        <p:spPr>
          <a:xfrm>
            <a:off x="2231136" y="119938"/>
            <a:ext cx="7729728" cy="711708"/>
          </a:xfrm>
        </p:spPr>
        <p:txBody>
          <a:bodyPr>
            <a:normAutofit/>
          </a:bodyPr>
          <a:lstStyle/>
          <a:p>
            <a:r>
              <a:rPr lang="en-US" dirty="0"/>
              <a:t>Parameter  TUNING</a:t>
            </a:r>
            <a:endParaRPr lang="en-SG" dirty="0"/>
          </a:p>
        </p:txBody>
      </p:sp>
      <p:pic>
        <p:nvPicPr>
          <p:cNvPr id="4" name="图片 71">
            <a:extLst>
              <a:ext uri="{FF2B5EF4-FFF2-40B4-BE49-F238E27FC236}">
                <a16:creationId xmlns:a16="http://schemas.microsoft.com/office/drawing/2014/main" id="{37DBEC36-5006-4EDA-AC77-414C11C896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2050" y="1161632"/>
            <a:ext cx="4834255" cy="1655445"/>
          </a:xfrm>
          <a:prstGeom prst="rect">
            <a:avLst/>
          </a:prstGeom>
          <a:noFill/>
          <a:ln>
            <a:noFill/>
          </a:ln>
        </p:spPr>
      </p:pic>
      <p:pic>
        <p:nvPicPr>
          <p:cNvPr id="5" name="图片 73">
            <a:extLst>
              <a:ext uri="{FF2B5EF4-FFF2-40B4-BE49-F238E27FC236}">
                <a16:creationId xmlns:a16="http://schemas.microsoft.com/office/drawing/2014/main" id="{73BC0566-5E82-439B-A270-73287B80B6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8919" y="2895813"/>
            <a:ext cx="4720515" cy="1655445"/>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8600DB-6A80-4998-8CE9-306592D90395}"/>
                  </a:ext>
                </a:extLst>
              </p:cNvPr>
              <p:cNvSpPr txBox="1"/>
              <p:nvPr/>
            </p:nvSpPr>
            <p:spPr>
              <a:xfrm>
                <a:off x="6998172" y="1128863"/>
                <a:ext cx="3872753"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𝑀𝐴𝐸</m:t>
                      </m:r>
                      <m:r>
                        <a:rPr lang="en-SG" i="0">
                          <a:latin typeface="Cambria Math" panose="02040503050406030204" pitchFamily="18" charset="0"/>
                        </a:rPr>
                        <m:t>=</m:t>
                      </m:r>
                      <m:f>
                        <m:fPr>
                          <m:ctrlPr>
                            <a:rPr lang="en-SG" i="1">
                              <a:solidFill>
                                <a:srgbClr val="836967"/>
                              </a:solidFill>
                              <a:latin typeface="Cambria Math" panose="02040503050406030204" pitchFamily="18" charset="0"/>
                            </a:rPr>
                          </m:ctrlPr>
                        </m:fPr>
                        <m:num>
                          <m:r>
                            <a:rPr lang="en-SG" i="0">
                              <a:latin typeface="Cambria Math" panose="02040503050406030204" pitchFamily="18" charset="0"/>
                            </a:rPr>
                            <m:t>1</m:t>
                          </m:r>
                        </m:num>
                        <m:den>
                          <m:r>
                            <a:rPr lang="en-SG" i="1">
                              <a:latin typeface="Cambria Math" panose="02040503050406030204" pitchFamily="18" charset="0"/>
                            </a:rPr>
                            <m:t>𝑛</m:t>
                          </m:r>
                        </m:den>
                      </m:f>
                      <m:nary>
                        <m:naryPr>
                          <m:chr m:val="∑"/>
                          <m:limLoc m:val="undOvr"/>
                          <m:grow m:val="on"/>
                          <m:ctrlPr>
                            <a:rPr lang="en-SG" i="1">
                              <a:latin typeface="Cambria Math" panose="02040503050406030204" pitchFamily="18" charset="0"/>
                            </a:rPr>
                          </m:ctrlPr>
                        </m:naryPr>
                        <m:sub>
                          <m:r>
                            <a:rPr lang="en-SG" i="1">
                              <a:latin typeface="Cambria Math" panose="02040503050406030204" pitchFamily="18" charset="0"/>
                            </a:rPr>
                            <m:t>𝑗</m:t>
                          </m:r>
                          <m:r>
                            <a:rPr lang="en-SG" i="0">
                              <a:latin typeface="Cambria Math" panose="02040503050406030204" pitchFamily="18" charset="0"/>
                            </a:rPr>
                            <m:t>=1</m:t>
                          </m:r>
                        </m:sub>
                        <m:sup>
                          <m:r>
                            <a:rPr lang="en-SG" i="1">
                              <a:latin typeface="Cambria Math" panose="02040503050406030204" pitchFamily="18" charset="0"/>
                            </a:rPr>
                            <m:t>𝑛</m:t>
                          </m:r>
                        </m:sup>
                        <m:e>
                          <m:d>
                            <m:dPr>
                              <m:begChr m:val="|"/>
                              <m:endChr m:val="|"/>
                              <m:ctrlPr>
                                <a:rPr lang="en-SG" i="1">
                                  <a:solidFill>
                                    <a:srgbClr val="836967"/>
                                  </a:solidFill>
                                  <a:latin typeface="Cambria Math" panose="02040503050406030204" pitchFamily="18" charset="0"/>
                                </a:rPr>
                              </m:ctrlPr>
                            </m:dPr>
                            <m:e>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𝑗</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acc>
                                    <m:accPr>
                                      <m:chr m:val="̂"/>
                                      <m:ctrlPr>
                                        <a:rPr lang="en-SG" i="1">
                                          <a:solidFill>
                                            <a:srgbClr val="836967"/>
                                          </a:solidFill>
                                          <a:latin typeface="Cambria Math" panose="02040503050406030204" pitchFamily="18" charset="0"/>
                                        </a:rPr>
                                      </m:ctrlPr>
                                    </m:accPr>
                                    <m:e>
                                      <m:r>
                                        <a:rPr lang="en-SG" i="1">
                                          <a:latin typeface="Cambria Math" panose="02040503050406030204" pitchFamily="18" charset="0"/>
                                        </a:rPr>
                                        <m:t>𝑦</m:t>
                                      </m:r>
                                    </m:e>
                                  </m:acc>
                                </m:e>
                                <m:sub>
                                  <m:r>
                                    <a:rPr lang="en-SG" i="1">
                                      <a:latin typeface="Cambria Math" panose="02040503050406030204" pitchFamily="18" charset="0"/>
                                    </a:rPr>
                                    <m:t>𝑗</m:t>
                                  </m:r>
                                </m:sub>
                              </m:sSub>
                            </m:e>
                          </m:d>
                        </m:e>
                      </m:nary>
                    </m:oMath>
                  </m:oMathPara>
                </a14:m>
                <a:endParaRPr lang="en-SG" dirty="0"/>
              </a:p>
            </p:txBody>
          </p:sp>
        </mc:Choice>
        <mc:Fallback xmlns="">
          <p:sp>
            <p:nvSpPr>
              <p:cNvPr id="7" name="TextBox 6">
                <a:extLst>
                  <a:ext uri="{FF2B5EF4-FFF2-40B4-BE49-F238E27FC236}">
                    <a16:creationId xmlns:a16="http://schemas.microsoft.com/office/drawing/2014/main" id="{4F8600DB-6A80-4998-8CE9-306592D90395}"/>
                  </a:ext>
                </a:extLst>
              </p:cNvPr>
              <p:cNvSpPr txBox="1">
                <a:spLocks noRot="1" noChangeAspect="1" noMove="1" noResize="1" noEditPoints="1" noAdjustHandles="1" noChangeArrowheads="1" noChangeShapeType="1" noTextEdit="1"/>
              </p:cNvSpPr>
              <p:nvPr/>
            </p:nvSpPr>
            <p:spPr>
              <a:xfrm>
                <a:off x="6998172" y="1128863"/>
                <a:ext cx="3872753" cy="879856"/>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A4F8642-7AA1-4DCB-9342-DBE91216EAFD}"/>
                  </a:ext>
                </a:extLst>
              </p:cNvPr>
              <p:cNvSpPr txBox="1"/>
              <p:nvPr/>
            </p:nvSpPr>
            <p:spPr>
              <a:xfrm>
                <a:off x="7504039" y="2305936"/>
                <a:ext cx="3063129" cy="8798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SG" i="1" smtClean="0">
                          <a:latin typeface="Cambria Math" panose="02040503050406030204" pitchFamily="18" charset="0"/>
                        </a:rPr>
                        <m:t>𝑀𝑆𝐸</m:t>
                      </m:r>
                      <m:r>
                        <a:rPr lang="en-SG" i="0">
                          <a:latin typeface="Cambria Math" panose="02040503050406030204" pitchFamily="18" charset="0"/>
                        </a:rPr>
                        <m:t>=</m:t>
                      </m:r>
                      <m:f>
                        <m:fPr>
                          <m:ctrlPr>
                            <a:rPr lang="en-SG" i="1">
                              <a:solidFill>
                                <a:srgbClr val="836967"/>
                              </a:solidFill>
                              <a:latin typeface="Cambria Math" panose="02040503050406030204" pitchFamily="18" charset="0"/>
                            </a:rPr>
                          </m:ctrlPr>
                        </m:fPr>
                        <m:num>
                          <m:r>
                            <a:rPr lang="en-SG" i="0">
                              <a:latin typeface="Cambria Math" panose="02040503050406030204" pitchFamily="18" charset="0"/>
                            </a:rPr>
                            <m:t>1</m:t>
                          </m:r>
                        </m:num>
                        <m:den>
                          <m:r>
                            <a:rPr lang="en-SG" i="1">
                              <a:latin typeface="Cambria Math" panose="02040503050406030204" pitchFamily="18" charset="0"/>
                            </a:rPr>
                            <m:t>𝑛</m:t>
                          </m:r>
                        </m:den>
                      </m:f>
                      <m:nary>
                        <m:naryPr>
                          <m:chr m:val="∑"/>
                          <m:limLoc m:val="undOvr"/>
                          <m:grow m:val="on"/>
                          <m:ctrlPr>
                            <a:rPr lang="en-SG" i="1">
                              <a:latin typeface="Cambria Math" panose="02040503050406030204" pitchFamily="18" charset="0"/>
                            </a:rPr>
                          </m:ctrlPr>
                        </m:naryPr>
                        <m:sub>
                          <m:r>
                            <a:rPr lang="en-SG" i="1">
                              <a:latin typeface="Cambria Math" panose="02040503050406030204" pitchFamily="18" charset="0"/>
                            </a:rPr>
                            <m:t>𝑗</m:t>
                          </m:r>
                          <m:r>
                            <a:rPr lang="en-SG" i="0">
                              <a:latin typeface="Cambria Math" panose="02040503050406030204" pitchFamily="18" charset="0"/>
                            </a:rPr>
                            <m:t>=1</m:t>
                          </m:r>
                        </m:sub>
                        <m:sup>
                          <m:r>
                            <a:rPr lang="en-SG" i="1">
                              <a:latin typeface="Cambria Math" panose="02040503050406030204" pitchFamily="18" charset="0"/>
                            </a:rPr>
                            <m:t>𝑛</m:t>
                          </m:r>
                        </m:sup>
                        <m:e>
                          <m:sSup>
                            <m:sSupPr>
                              <m:ctrlPr>
                                <a:rPr lang="en-SG" i="1">
                                  <a:solidFill>
                                    <a:srgbClr val="836967"/>
                                  </a:solidFill>
                                  <a:latin typeface="Cambria Math" panose="02040503050406030204" pitchFamily="18" charset="0"/>
                                </a:rPr>
                              </m:ctrlPr>
                            </m:sSupPr>
                            <m:e>
                              <m:d>
                                <m:dPr>
                                  <m:ctrlPr>
                                    <a:rPr lang="en-SG" i="1">
                                      <a:latin typeface="Cambria Math" panose="02040503050406030204" pitchFamily="18" charset="0"/>
                                    </a:rPr>
                                  </m:ctrlPr>
                                </m:dPr>
                                <m:e>
                                  <m:sSub>
                                    <m:sSubPr>
                                      <m:ctrlPr>
                                        <a:rPr lang="en-SG" i="1">
                                          <a:solidFill>
                                            <a:srgbClr val="836967"/>
                                          </a:solidFill>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𝑗</m:t>
                                      </m:r>
                                    </m:sub>
                                  </m:sSub>
                                  <m:r>
                                    <a:rPr lang="en-SG" i="0">
                                      <a:latin typeface="Cambria Math" panose="02040503050406030204" pitchFamily="18" charset="0"/>
                                    </a:rPr>
                                    <m:t>−</m:t>
                                  </m:r>
                                  <m:sSub>
                                    <m:sSubPr>
                                      <m:ctrlPr>
                                        <a:rPr lang="en-SG" i="1">
                                          <a:solidFill>
                                            <a:srgbClr val="836967"/>
                                          </a:solidFill>
                                          <a:latin typeface="Cambria Math" panose="02040503050406030204" pitchFamily="18" charset="0"/>
                                        </a:rPr>
                                      </m:ctrlPr>
                                    </m:sSubPr>
                                    <m:e>
                                      <m:acc>
                                        <m:accPr>
                                          <m:chr m:val="̂"/>
                                          <m:ctrlPr>
                                            <a:rPr lang="en-SG" i="1">
                                              <a:solidFill>
                                                <a:srgbClr val="836967"/>
                                              </a:solidFill>
                                              <a:latin typeface="Cambria Math" panose="02040503050406030204" pitchFamily="18" charset="0"/>
                                            </a:rPr>
                                          </m:ctrlPr>
                                        </m:accPr>
                                        <m:e>
                                          <m:r>
                                            <a:rPr lang="en-SG" i="1">
                                              <a:latin typeface="Cambria Math" panose="02040503050406030204" pitchFamily="18" charset="0"/>
                                            </a:rPr>
                                            <m:t>𝑦</m:t>
                                          </m:r>
                                        </m:e>
                                      </m:acc>
                                    </m:e>
                                    <m:sub>
                                      <m:r>
                                        <a:rPr lang="en-SG" i="1">
                                          <a:latin typeface="Cambria Math" panose="02040503050406030204" pitchFamily="18" charset="0"/>
                                        </a:rPr>
                                        <m:t>𝑗</m:t>
                                      </m:r>
                                    </m:sub>
                                  </m:sSub>
                                </m:e>
                              </m:d>
                            </m:e>
                            <m:sup>
                              <m:r>
                                <a:rPr lang="en-SG" i="0">
                                  <a:latin typeface="Cambria Math" panose="02040503050406030204" pitchFamily="18" charset="0"/>
                                </a:rPr>
                                <m:t>2</m:t>
                              </m:r>
                            </m:sup>
                          </m:sSup>
                        </m:e>
                      </m:nary>
                    </m:oMath>
                  </m:oMathPara>
                </a14:m>
                <a:endParaRPr lang="en-SG" dirty="0"/>
              </a:p>
            </p:txBody>
          </p:sp>
        </mc:Choice>
        <mc:Fallback xmlns="">
          <p:sp>
            <p:nvSpPr>
              <p:cNvPr id="9" name="TextBox 8">
                <a:extLst>
                  <a:ext uri="{FF2B5EF4-FFF2-40B4-BE49-F238E27FC236}">
                    <a16:creationId xmlns:a16="http://schemas.microsoft.com/office/drawing/2014/main" id="{4A4F8642-7AA1-4DCB-9342-DBE91216EAFD}"/>
                  </a:ext>
                </a:extLst>
              </p:cNvPr>
              <p:cNvSpPr txBox="1">
                <a:spLocks noRot="1" noChangeAspect="1" noMove="1" noResize="1" noEditPoints="1" noAdjustHandles="1" noChangeArrowheads="1" noChangeShapeType="1" noTextEdit="1"/>
              </p:cNvSpPr>
              <p:nvPr/>
            </p:nvSpPr>
            <p:spPr>
              <a:xfrm>
                <a:off x="7504039" y="2305936"/>
                <a:ext cx="3063129" cy="879856"/>
              </a:xfrm>
              <a:prstGeom prst="rect">
                <a:avLst/>
              </a:prstGeom>
              <a:blipFill>
                <a:blip r:embed="rId5"/>
                <a:stretch>
                  <a:fillRect/>
                </a:stretch>
              </a:blipFill>
            </p:spPr>
            <p:txBody>
              <a:bodyPr/>
              <a:lstStyle/>
              <a:p>
                <a:r>
                  <a:rPr lang="en-SG">
                    <a:noFill/>
                  </a:rPr>
                  <a:t> </a:t>
                </a:r>
              </a:p>
            </p:txBody>
          </p:sp>
        </mc:Fallback>
      </mc:AlternateContent>
      <p:pic>
        <p:nvPicPr>
          <p:cNvPr id="10" name="图片 3">
            <a:extLst>
              <a:ext uri="{FF2B5EF4-FFF2-40B4-BE49-F238E27FC236}">
                <a16:creationId xmlns:a16="http://schemas.microsoft.com/office/drawing/2014/main" id="{89F5FED4-D762-419C-BCBB-36F7ECF0E11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036628" y="4629994"/>
            <a:ext cx="4662806" cy="1789279"/>
          </a:xfrm>
          <a:prstGeom prst="rect">
            <a:avLst/>
          </a:prstGeom>
          <a:noFill/>
          <a:ln>
            <a:noFill/>
          </a:ln>
        </p:spPr>
      </p:pic>
      <p:sp>
        <p:nvSpPr>
          <p:cNvPr id="11" name="TextBox 10">
            <a:extLst>
              <a:ext uri="{FF2B5EF4-FFF2-40B4-BE49-F238E27FC236}">
                <a16:creationId xmlns:a16="http://schemas.microsoft.com/office/drawing/2014/main" id="{A4156AD1-DABC-4611-BBA7-692EFA495DB7}"/>
              </a:ext>
            </a:extLst>
          </p:cNvPr>
          <p:cNvSpPr txBox="1"/>
          <p:nvPr/>
        </p:nvSpPr>
        <p:spPr>
          <a:xfrm>
            <a:off x="3030071" y="6461063"/>
            <a:ext cx="518091" cy="276999"/>
          </a:xfrm>
          <a:prstGeom prst="rect">
            <a:avLst/>
          </a:prstGeom>
          <a:noFill/>
        </p:spPr>
        <p:txBody>
          <a:bodyPr wrap="none" rtlCol="0">
            <a:spAutoFit/>
          </a:bodyPr>
          <a:lstStyle/>
          <a:p>
            <a:r>
              <a:rPr lang="en-US" sz="1200" dirty="0"/>
              <a:t>MAE</a:t>
            </a:r>
            <a:endParaRPr lang="en-SG" sz="1200" dirty="0"/>
          </a:p>
        </p:txBody>
      </p:sp>
      <p:sp>
        <p:nvSpPr>
          <p:cNvPr id="12" name="TextBox 11">
            <a:extLst>
              <a:ext uri="{FF2B5EF4-FFF2-40B4-BE49-F238E27FC236}">
                <a16:creationId xmlns:a16="http://schemas.microsoft.com/office/drawing/2014/main" id="{CA604693-EB29-4B5C-B73C-60039525314B}"/>
              </a:ext>
            </a:extLst>
          </p:cNvPr>
          <p:cNvSpPr txBox="1"/>
          <p:nvPr/>
        </p:nvSpPr>
        <p:spPr>
          <a:xfrm>
            <a:off x="5307107" y="6461063"/>
            <a:ext cx="518091" cy="276999"/>
          </a:xfrm>
          <a:prstGeom prst="rect">
            <a:avLst/>
          </a:prstGeom>
          <a:noFill/>
        </p:spPr>
        <p:txBody>
          <a:bodyPr wrap="none" rtlCol="0">
            <a:spAutoFit/>
          </a:bodyPr>
          <a:lstStyle/>
          <a:p>
            <a:r>
              <a:rPr lang="en-US" sz="1200" dirty="0"/>
              <a:t>MSE</a:t>
            </a:r>
            <a:endParaRPr lang="en-SG" sz="1200" dirty="0"/>
          </a:p>
        </p:txBody>
      </p:sp>
      <p:sp>
        <p:nvSpPr>
          <p:cNvPr id="15" name="Oval 14">
            <a:extLst>
              <a:ext uri="{FF2B5EF4-FFF2-40B4-BE49-F238E27FC236}">
                <a16:creationId xmlns:a16="http://schemas.microsoft.com/office/drawing/2014/main" id="{A32B7C6B-796F-41EB-B65A-98C0509F0A7B}"/>
              </a:ext>
            </a:extLst>
          </p:cNvPr>
          <p:cNvSpPr/>
          <p:nvPr/>
        </p:nvSpPr>
        <p:spPr>
          <a:xfrm>
            <a:off x="3926541" y="2492189"/>
            <a:ext cx="206188" cy="206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1D8D48D8-168F-4FA7-B7BD-E634A5D31662}"/>
              </a:ext>
            </a:extLst>
          </p:cNvPr>
          <p:cNvSpPr/>
          <p:nvPr/>
        </p:nvSpPr>
        <p:spPr>
          <a:xfrm>
            <a:off x="6400800" y="2520805"/>
            <a:ext cx="206188" cy="206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41E21FD9-61AE-4BD2-B185-5962ACF592B1}"/>
              </a:ext>
            </a:extLst>
          </p:cNvPr>
          <p:cNvSpPr/>
          <p:nvPr/>
        </p:nvSpPr>
        <p:spPr>
          <a:xfrm>
            <a:off x="2617694" y="4245691"/>
            <a:ext cx="206188" cy="206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a:extLst>
              <a:ext uri="{FF2B5EF4-FFF2-40B4-BE49-F238E27FC236}">
                <a16:creationId xmlns:a16="http://schemas.microsoft.com/office/drawing/2014/main" id="{39D8912C-E8B5-4974-9678-F52D6DD1DF1C}"/>
              </a:ext>
            </a:extLst>
          </p:cNvPr>
          <p:cNvSpPr/>
          <p:nvPr/>
        </p:nvSpPr>
        <p:spPr>
          <a:xfrm>
            <a:off x="5038165" y="4245691"/>
            <a:ext cx="206188" cy="206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a:extLst>
              <a:ext uri="{FF2B5EF4-FFF2-40B4-BE49-F238E27FC236}">
                <a16:creationId xmlns:a16="http://schemas.microsoft.com/office/drawing/2014/main" id="{A6F0E324-6BCE-403B-B0D6-3F7694235992}"/>
              </a:ext>
            </a:extLst>
          </p:cNvPr>
          <p:cNvSpPr/>
          <p:nvPr/>
        </p:nvSpPr>
        <p:spPr>
          <a:xfrm>
            <a:off x="2617694" y="6054239"/>
            <a:ext cx="206188" cy="206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07BA1C7E-41D3-46A3-AADF-84F10255D9BE}"/>
              </a:ext>
            </a:extLst>
          </p:cNvPr>
          <p:cNvSpPr/>
          <p:nvPr/>
        </p:nvSpPr>
        <p:spPr>
          <a:xfrm>
            <a:off x="5091953" y="6130886"/>
            <a:ext cx="206188" cy="206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Content Placeholder 2">
            <a:extLst>
              <a:ext uri="{FF2B5EF4-FFF2-40B4-BE49-F238E27FC236}">
                <a16:creationId xmlns:a16="http://schemas.microsoft.com/office/drawing/2014/main" id="{9BA9775E-5BAF-4D3C-B12A-4B76D28AA347}"/>
              </a:ext>
            </a:extLst>
          </p:cNvPr>
          <p:cNvSpPr txBox="1">
            <a:spLocks/>
          </p:cNvSpPr>
          <p:nvPr/>
        </p:nvSpPr>
        <p:spPr>
          <a:xfrm>
            <a:off x="7458636" y="3512077"/>
            <a:ext cx="3412289" cy="255073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85750" indent="-285750">
              <a:buFont typeface="Arial" panose="020B0604020202020204" pitchFamily="34" charset="0"/>
              <a:buChar char="•"/>
            </a:pPr>
            <a:r>
              <a:rPr lang="en-US" sz="1600" dirty="0">
                <a:effectLst/>
                <a:latin typeface="Times New Roman" panose="02020603050405020304" pitchFamily="18" charset="0"/>
                <a:ea typeface="DengXian" panose="02010600030101010101" pitchFamily="2" charset="-122"/>
              </a:rPr>
              <a:t>Random Forest Regression</a:t>
            </a:r>
          </a:p>
          <a:p>
            <a:pPr marL="742950" lvl="1" indent="-285750">
              <a:buFont typeface="Arial" panose="020B0604020202020204" pitchFamily="34" charset="0"/>
              <a:buChar char="•"/>
            </a:pPr>
            <a:r>
              <a:rPr lang="en-US" sz="1600" i="1" dirty="0" err="1">
                <a:effectLst/>
                <a:latin typeface="Times New Roman" panose="02020603050405020304" pitchFamily="18" charset="0"/>
                <a:ea typeface="DengXian" panose="02010600030101010101" pitchFamily="2" charset="-122"/>
              </a:rPr>
              <a:t>n_estimatorsint</a:t>
            </a:r>
            <a:r>
              <a:rPr lang="en-US" sz="1600" dirty="0">
                <a:effectLst/>
                <a:latin typeface="Times New Roman" panose="02020603050405020304" pitchFamily="18" charset="0"/>
                <a:ea typeface="DengXian" panose="02010600030101010101" pitchFamily="2" charset="-122"/>
              </a:rPr>
              <a:t> </a:t>
            </a:r>
            <a:endParaRPr lang="en-US" sz="1600" dirty="0">
              <a:latin typeface="Times New Roman" panose="02020603050405020304" pitchFamily="18" charset="0"/>
              <a:ea typeface="DengXian" panose="02010600030101010101" pitchFamily="2" charset="-122"/>
            </a:endParaRPr>
          </a:p>
          <a:p>
            <a:pPr marL="742950" lvl="1" indent="-285750">
              <a:buFont typeface="Arial" panose="020B0604020202020204" pitchFamily="34" charset="0"/>
              <a:buChar char="•"/>
            </a:pPr>
            <a:r>
              <a:rPr lang="en-US" sz="1600" i="1" dirty="0" err="1">
                <a:effectLst/>
                <a:latin typeface="Times New Roman" panose="02020603050405020304" pitchFamily="18" charset="0"/>
                <a:ea typeface="DengXian" panose="02010600030101010101" pitchFamily="2" charset="-122"/>
              </a:rPr>
              <a:t>max_depthint</a:t>
            </a:r>
            <a:endParaRPr lang="en-US" sz="1600" i="1" dirty="0">
              <a:latin typeface="Times New Roman" panose="02020603050405020304" pitchFamily="18" charset="0"/>
              <a:ea typeface="DengXian" panose="02010600030101010101" pitchFamily="2" charset="-122"/>
            </a:endParaRPr>
          </a:p>
          <a:p>
            <a:pPr marL="285750" indent="-285750">
              <a:buFont typeface="Arial" panose="020B0604020202020204" pitchFamily="34" charset="0"/>
              <a:buChar char="•"/>
            </a:pPr>
            <a:r>
              <a:rPr lang="en-US" sz="1600" kern="100" dirty="0">
                <a:effectLst/>
                <a:latin typeface="Times New Roman" panose="02020603050405020304" pitchFamily="18" charset="0"/>
                <a:ea typeface="DengXian" panose="02010600030101010101" pitchFamily="2" charset="-122"/>
                <a:cs typeface="Times New Roman" panose="02020603050405020304" pitchFamily="18" charset="0"/>
              </a:rPr>
              <a:t>Gradient Boosting Regressor</a:t>
            </a:r>
          </a:p>
          <a:p>
            <a:pPr marL="742950" lvl="1" indent="-285750">
              <a:buFont typeface="Arial" panose="020B0604020202020204" pitchFamily="34" charset="0"/>
              <a:buChar char="•"/>
            </a:pPr>
            <a:r>
              <a:rPr lang="en-US" sz="1600" kern="100" dirty="0" err="1">
                <a:effectLst/>
                <a:latin typeface="Times New Roman" panose="02020603050405020304" pitchFamily="18" charset="0"/>
                <a:ea typeface="DengXian" panose="02010600030101010101" pitchFamily="2" charset="-122"/>
                <a:cs typeface="Times New Roman" panose="02020603050405020304" pitchFamily="18" charset="0"/>
              </a:rPr>
              <a:t>n_estimatorsint</a:t>
            </a:r>
            <a:r>
              <a:rPr lang="en-US" sz="1600" kern="100" dirty="0">
                <a:effectLst/>
                <a:latin typeface="Times New Roman" panose="02020603050405020304" pitchFamily="18" charset="0"/>
                <a:ea typeface="DengXian" panose="02010600030101010101" pitchFamily="2" charset="-122"/>
                <a:cs typeface="Times New Roman" panose="02020603050405020304" pitchFamily="18" charset="0"/>
              </a:rPr>
              <a:t> </a:t>
            </a:r>
          </a:p>
          <a:p>
            <a:pPr marL="742950" lvl="1" indent="-285750">
              <a:buFont typeface="Arial" panose="020B0604020202020204" pitchFamily="34" charset="0"/>
              <a:buChar char="•"/>
            </a:pPr>
            <a:r>
              <a:rPr lang="en-US" sz="1600" kern="100" dirty="0" err="1">
                <a:effectLst/>
                <a:latin typeface="Times New Roman" panose="02020603050405020304" pitchFamily="18" charset="0"/>
                <a:ea typeface="DengXian" panose="02010600030101010101" pitchFamily="2" charset="-122"/>
                <a:cs typeface="Times New Roman" panose="02020603050405020304" pitchFamily="18" charset="0"/>
              </a:rPr>
              <a:t>learning_rate</a:t>
            </a:r>
            <a:r>
              <a:rPr lang="en-US" sz="16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SG"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SG" dirty="0"/>
          </a:p>
        </p:txBody>
      </p:sp>
    </p:spTree>
    <p:extLst>
      <p:ext uri="{BB962C8B-B14F-4D97-AF65-F5344CB8AC3E}">
        <p14:creationId xmlns:p14="http://schemas.microsoft.com/office/powerpoint/2010/main" val="1552626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3A7290-9505-4A16-92A3-8CB74D128E9A}"/>
              </a:ext>
            </a:extLst>
          </p:cNvPr>
          <p:cNvGraphicFramePr>
            <a:graphicFrameLocks noGrp="1"/>
          </p:cNvGraphicFramePr>
          <p:nvPr>
            <p:extLst>
              <p:ext uri="{D42A27DB-BD31-4B8C-83A1-F6EECF244321}">
                <p14:modId xmlns:p14="http://schemas.microsoft.com/office/powerpoint/2010/main" val="1308538663"/>
              </p:ext>
            </p:extLst>
          </p:nvPr>
        </p:nvGraphicFramePr>
        <p:xfrm>
          <a:off x="953510" y="1343159"/>
          <a:ext cx="5853688" cy="4456781"/>
        </p:xfrm>
        <a:graphic>
          <a:graphicData uri="http://schemas.openxmlformats.org/drawingml/2006/table">
            <a:tbl>
              <a:tblPr firstRow="1" firstCol="1" bandRow="1">
                <a:noFill/>
                <a:tableStyleId>{5C22544A-7EE6-4342-B048-85BDC9FD1C3A}</a:tableStyleId>
              </a:tblPr>
              <a:tblGrid>
                <a:gridCol w="1085754">
                  <a:extLst>
                    <a:ext uri="{9D8B030D-6E8A-4147-A177-3AD203B41FA5}">
                      <a16:colId xmlns:a16="http://schemas.microsoft.com/office/drawing/2014/main" val="2559616730"/>
                    </a:ext>
                  </a:extLst>
                </a:gridCol>
                <a:gridCol w="1032626">
                  <a:extLst>
                    <a:ext uri="{9D8B030D-6E8A-4147-A177-3AD203B41FA5}">
                      <a16:colId xmlns:a16="http://schemas.microsoft.com/office/drawing/2014/main" val="87246953"/>
                    </a:ext>
                  </a:extLst>
                </a:gridCol>
                <a:gridCol w="933827">
                  <a:extLst>
                    <a:ext uri="{9D8B030D-6E8A-4147-A177-3AD203B41FA5}">
                      <a16:colId xmlns:a16="http://schemas.microsoft.com/office/drawing/2014/main" val="3500205613"/>
                    </a:ext>
                  </a:extLst>
                </a:gridCol>
                <a:gridCol w="933827">
                  <a:extLst>
                    <a:ext uri="{9D8B030D-6E8A-4147-A177-3AD203B41FA5}">
                      <a16:colId xmlns:a16="http://schemas.microsoft.com/office/drawing/2014/main" val="3303956951"/>
                    </a:ext>
                  </a:extLst>
                </a:gridCol>
                <a:gridCol w="933827">
                  <a:extLst>
                    <a:ext uri="{9D8B030D-6E8A-4147-A177-3AD203B41FA5}">
                      <a16:colId xmlns:a16="http://schemas.microsoft.com/office/drawing/2014/main" val="2348689113"/>
                    </a:ext>
                  </a:extLst>
                </a:gridCol>
                <a:gridCol w="933827">
                  <a:extLst>
                    <a:ext uri="{9D8B030D-6E8A-4147-A177-3AD203B41FA5}">
                      <a16:colId xmlns:a16="http://schemas.microsoft.com/office/drawing/2014/main" val="4002496537"/>
                    </a:ext>
                  </a:extLst>
                </a:gridCol>
              </a:tblGrid>
              <a:tr h="357758">
                <a:tc rowSpan="2">
                  <a:txBody>
                    <a:bodyPr/>
                    <a:lstStyle/>
                    <a:p>
                      <a:pPr marL="0" marR="0" algn="ctr">
                        <a:lnSpc>
                          <a:spcPct val="150000"/>
                        </a:lnSpc>
                        <a:spcBef>
                          <a:spcPts val="0"/>
                        </a:spcBef>
                        <a:spcAft>
                          <a:spcPts val="0"/>
                        </a:spcAft>
                      </a:pPr>
                      <a:r>
                        <a:rPr lang="en-US" sz="900" b="1" kern="100" dirty="0">
                          <a:solidFill>
                            <a:srgbClr val="FFFFFF"/>
                          </a:solidFill>
                          <a:effectLst/>
                        </a:rPr>
                        <a:t>Model Name</a:t>
                      </a:r>
                      <a:endParaRPr lang="en-SG" sz="900" b="1" kern="1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rowSpan="2">
                  <a:txBody>
                    <a:bodyPr/>
                    <a:lstStyle/>
                    <a:p>
                      <a:pPr marL="0" marR="0" algn="ctr">
                        <a:lnSpc>
                          <a:spcPct val="150000"/>
                        </a:lnSpc>
                        <a:spcBef>
                          <a:spcPts val="0"/>
                        </a:spcBef>
                        <a:spcAft>
                          <a:spcPts val="0"/>
                        </a:spcAft>
                      </a:pPr>
                      <a:r>
                        <a:rPr lang="en-US" sz="900" b="1" kern="100">
                          <a:solidFill>
                            <a:srgbClr val="FFFFFF"/>
                          </a:solidFill>
                          <a:effectLst/>
                        </a:rPr>
                        <a:t>Feature Selection</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gridSpan="2">
                  <a:txBody>
                    <a:bodyPr/>
                    <a:lstStyle/>
                    <a:p>
                      <a:pPr marL="0" marR="0" algn="ctr">
                        <a:lnSpc>
                          <a:spcPct val="150000"/>
                        </a:lnSpc>
                        <a:spcBef>
                          <a:spcPts val="0"/>
                        </a:spcBef>
                        <a:spcAft>
                          <a:spcPts val="0"/>
                        </a:spcAft>
                      </a:pPr>
                      <a:r>
                        <a:rPr lang="en-US" sz="900" b="1" kern="100">
                          <a:solidFill>
                            <a:srgbClr val="FFFFFF"/>
                          </a:solidFill>
                          <a:effectLst/>
                        </a:rPr>
                        <a:t>San Juan</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SG"/>
                    </a:p>
                  </a:txBody>
                  <a:tcPr/>
                </a:tc>
                <a:tc gridSpan="2">
                  <a:txBody>
                    <a:bodyPr/>
                    <a:lstStyle/>
                    <a:p>
                      <a:pPr marL="0" marR="0" algn="ctr">
                        <a:lnSpc>
                          <a:spcPct val="150000"/>
                        </a:lnSpc>
                        <a:spcBef>
                          <a:spcPts val="0"/>
                        </a:spcBef>
                        <a:spcAft>
                          <a:spcPts val="0"/>
                        </a:spcAft>
                      </a:pPr>
                      <a:r>
                        <a:rPr lang="en-US" sz="900" b="1" kern="100">
                          <a:solidFill>
                            <a:srgbClr val="FFFFFF"/>
                          </a:solidFill>
                          <a:effectLst/>
                        </a:rPr>
                        <a:t>Iquitos</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SG"/>
                    </a:p>
                  </a:txBody>
                  <a:tcPr/>
                </a:tc>
                <a:extLst>
                  <a:ext uri="{0D108BD9-81ED-4DB2-BD59-A6C34878D82A}">
                    <a16:rowId xmlns:a16="http://schemas.microsoft.com/office/drawing/2014/main" val="3995778769"/>
                  </a:ext>
                </a:extLst>
              </a:tr>
              <a:tr h="357758">
                <a:tc vMerge="1">
                  <a:txBody>
                    <a:bodyPr/>
                    <a:lstStyle/>
                    <a:p>
                      <a:endParaRPr lang="en-SG"/>
                    </a:p>
                  </a:txBody>
                  <a:tcPr/>
                </a:tc>
                <a:tc vMerge="1">
                  <a:txBody>
                    <a:bodyPr/>
                    <a:lstStyle/>
                    <a:p>
                      <a:endParaRPr lang="en-SG"/>
                    </a:p>
                  </a:txBody>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MAE</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MSE</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MAE</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MSE</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60533444"/>
                  </a:ext>
                </a:extLst>
              </a:tr>
              <a:tr h="357758">
                <a:tc rowSpan="2">
                  <a:txBody>
                    <a:bodyPr/>
                    <a:lstStyle/>
                    <a:p>
                      <a:pPr marL="0" marR="0" algn="ctr">
                        <a:lnSpc>
                          <a:spcPct val="150000"/>
                        </a:lnSpc>
                        <a:spcBef>
                          <a:spcPts val="0"/>
                        </a:spcBef>
                        <a:spcAft>
                          <a:spcPts val="0"/>
                        </a:spcAft>
                      </a:pPr>
                      <a:r>
                        <a:rPr lang="en-US" sz="900" b="1" kern="100">
                          <a:solidFill>
                            <a:srgbClr val="FFFFFF"/>
                          </a:solidFill>
                          <a:effectLst/>
                        </a:rPr>
                        <a:t>Linear Regression</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Aggression</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27.365</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1139.062</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8.352</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185.81</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549067092"/>
                  </a:ext>
                </a:extLst>
              </a:tr>
              <a:tr h="357758">
                <a:tc vMerge="1">
                  <a:txBody>
                    <a:bodyPr/>
                    <a:lstStyle/>
                    <a:p>
                      <a:endParaRPr lang="en-SG"/>
                    </a:p>
                  </a:txBody>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PCA</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19.31042</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793.8808</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9.23</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171.7</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116114048"/>
                  </a:ext>
                </a:extLst>
              </a:tr>
              <a:tr h="357758">
                <a:tc rowSpan="2">
                  <a:txBody>
                    <a:bodyPr/>
                    <a:lstStyle/>
                    <a:p>
                      <a:pPr marL="0" marR="0" algn="ctr">
                        <a:lnSpc>
                          <a:spcPct val="150000"/>
                        </a:lnSpc>
                        <a:spcBef>
                          <a:spcPts val="0"/>
                        </a:spcBef>
                        <a:spcAft>
                          <a:spcPts val="0"/>
                        </a:spcAft>
                      </a:pPr>
                      <a:r>
                        <a:rPr lang="en-US" sz="900" b="1" kern="100">
                          <a:solidFill>
                            <a:srgbClr val="FFFFFF"/>
                          </a:solidFill>
                          <a:effectLst/>
                        </a:rPr>
                        <a:t>Random Forest Regression</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Aggression</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29.443</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1476.09</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10.75</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282.54</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054387775"/>
                  </a:ext>
                </a:extLst>
              </a:tr>
              <a:tr h="439601">
                <a:tc vMerge="1">
                  <a:txBody>
                    <a:bodyPr/>
                    <a:lstStyle/>
                    <a:p>
                      <a:endParaRPr lang="en-SG"/>
                    </a:p>
                  </a:txBody>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PCA</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16.40166</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676.807</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8.9357</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170.465</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47826566"/>
                  </a:ext>
                </a:extLst>
              </a:tr>
              <a:tr h="357758">
                <a:tc rowSpan="2">
                  <a:txBody>
                    <a:bodyPr/>
                    <a:lstStyle/>
                    <a:p>
                      <a:pPr marL="0" marR="0" algn="ctr">
                        <a:lnSpc>
                          <a:spcPct val="150000"/>
                        </a:lnSpc>
                        <a:spcBef>
                          <a:spcPts val="0"/>
                        </a:spcBef>
                        <a:spcAft>
                          <a:spcPts val="0"/>
                        </a:spcAft>
                      </a:pPr>
                      <a:r>
                        <a:rPr lang="en-US" sz="900" b="1" kern="100">
                          <a:solidFill>
                            <a:srgbClr val="FFFFFF"/>
                          </a:solidFill>
                          <a:effectLst/>
                        </a:rPr>
                        <a:t>SVR</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Aggression</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17.44</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741.277</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8.35</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214.67</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930970246"/>
                  </a:ext>
                </a:extLst>
              </a:tr>
              <a:tr h="357758">
                <a:tc vMerge="1">
                  <a:txBody>
                    <a:bodyPr/>
                    <a:lstStyle/>
                    <a:p>
                      <a:endParaRPr lang="en-SG"/>
                    </a:p>
                  </a:txBody>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PCA</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16.22779</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756.615</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8.0472</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180.5797</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47456485"/>
                  </a:ext>
                </a:extLst>
              </a:tr>
              <a:tr h="357758">
                <a:tc>
                  <a:txBody>
                    <a:bodyPr/>
                    <a:lstStyle/>
                    <a:p>
                      <a:pPr marL="0" marR="0" algn="ctr">
                        <a:lnSpc>
                          <a:spcPct val="150000"/>
                        </a:lnSpc>
                        <a:spcBef>
                          <a:spcPts val="0"/>
                        </a:spcBef>
                        <a:spcAft>
                          <a:spcPts val="0"/>
                        </a:spcAft>
                      </a:pPr>
                      <a:r>
                        <a:rPr lang="en-US" sz="900" b="1" kern="100">
                          <a:solidFill>
                            <a:srgbClr val="FFFFFF"/>
                          </a:solidFill>
                          <a:effectLst/>
                        </a:rPr>
                        <a:t>XGBoost</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PCA</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24.04273</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1347.54</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9.4923</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dirty="0">
                          <a:solidFill>
                            <a:schemeClr val="tx1">
                              <a:lumMod val="85000"/>
                              <a:lumOff val="15000"/>
                            </a:schemeClr>
                          </a:solidFill>
                          <a:effectLst/>
                        </a:rPr>
                        <a:t>243.0153</a:t>
                      </a:r>
                      <a:endParaRPr lang="en-SG" sz="900"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701508804"/>
                  </a:ext>
                </a:extLst>
              </a:tr>
              <a:tr h="577558">
                <a:tc>
                  <a:txBody>
                    <a:bodyPr/>
                    <a:lstStyle/>
                    <a:p>
                      <a:pPr marL="0" marR="0" algn="ctr">
                        <a:lnSpc>
                          <a:spcPct val="150000"/>
                        </a:lnSpc>
                        <a:spcBef>
                          <a:spcPts val="0"/>
                        </a:spcBef>
                        <a:spcAft>
                          <a:spcPts val="0"/>
                        </a:spcAft>
                      </a:pPr>
                      <a:r>
                        <a:rPr lang="en-US" sz="900" b="1" kern="100">
                          <a:solidFill>
                            <a:srgbClr val="FFFFFF"/>
                          </a:solidFill>
                          <a:effectLst/>
                        </a:rPr>
                        <a:t>Gradient</a:t>
                      </a:r>
                      <a:endParaRPr lang="en-SG" sz="900" b="1" kern="100">
                        <a:solidFill>
                          <a:srgbClr val="FFFFFF"/>
                        </a:solidFill>
                        <a:effectLst/>
                      </a:endParaRPr>
                    </a:p>
                    <a:p>
                      <a:pPr marL="0" marR="0" algn="ctr">
                        <a:lnSpc>
                          <a:spcPct val="150000"/>
                        </a:lnSpc>
                        <a:spcBef>
                          <a:spcPts val="0"/>
                        </a:spcBef>
                        <a:spcAft>
                          <a:spcPts val="0"/>
                        </a:spcAft>
                      </a:pPr>
                      <a:r>
                        <a:rPr lang="en-US" sz="900" b="1" kern="100">
                          <a:solidFill>
                            <a:srgbClr val="FFFFFF"/>
                          </a:solidFill>
                          <a:effectLst/>
                        </a:rPr>
                        <a:t>Boosting</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PCA</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18.3461</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1034.714</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8.36153</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197.7769</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714427397"/>
                  </a:ext>
                </a:extLst>
              </a:tr>
              <a:tr h="577558">
                <a:tc>
                  <a:txBody>
                    <a:bodyPr/>
                    <a:lstStyle/>
                    <a:p>
                      <a:pPr marL="0" marR="0" algn="ctr">
                        <a:lnSpc>
                          <a:spcPct val="150000"/>
                        </a:lnSpc>
                        <a:spcBef>
                          <a:spcPts val="0"/>
                        </a:spcBef>
                        <a:spcAft>
                          <a:spcPts val="0"/>
                        </a:spcAft>
                      </a:pPr>
                      <a:r>
                        <a:rPr lang="en-US" sz="900" b="1" kern="100">
                          <a:solidFill>
                            <a:srgbClr val="FFFFFF"/>
                          </a:solidFill>
                          <a:effectLst/>
                        </a:rPr>
                        <a:t>Voting</a:t>
                      </a:r>
                      <a:endParaRPr lang="en-SG" sz="900" b="1" kern="100">
                        <a:solidFill>
                          <a:srgbClr val="FFFFFF"/>
                        </a:solidFill>
                        <a:effectLst/>
                      </a:endParaRPr>
                    </a:p>
                    <a:p>
                      <a:pPr marL="0" marR="0" algn="ctr">
                        <a:lnSpc>
                          <a:spcPct val="150000"/>
                        </a:lnSpc>
                        <a:spcBef>
                          <a:spcPts val="0"/>
                        </a:spcBef>
                        <a:spcAft>
                          <a:spcPts val="0"/>
                        </a:spcAft>
                      </a:pPr>
                      <a:r>
                        <a:rPr lang="en-US" sz="900" b="1" kern="100">
                          <a:solidFill>
                            <a:srgbClr val="FFFFFF"/>
                          </a:solidFill>
                          <a:effectLst/>
                        </a:rPr>
                        <a:t>Regressor</a:t>
                      </a:r>
                      <a:endParaRPr lang="en-SG" sz="9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PCA</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18.67687</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751.565</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a:solidFill>
                            <a:schemeClr val="tx1">
                              <a:lumMod val="85000"/>
                              <a:lumOff val="15000"/>
                            </a:schemeClr>
                          </a:solidFill>
                          <a:effectLst/>
                        </a:rPr>
                        <a:t>8.896161</a:t>
                      </a:r>
                      <a:endParaRPr lang="en-SG" sz="900" kern="10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gn="ctr">
                        <a:lnSpc>
                          <a:spcPct val="150000"/>
                        </a:lnSpc>
                        <a:spcBef>
                          <a:spcPts val="0"/>
                        </a:spcBef>
                        <a:spcAft>
                          <a:spcPts val="0"/>
                        </a:spcAft>
                      </a:pPr>
                      <a:r>
                        <a:rPr lang="en-US" sz="900" kern="100" dirty="0">
                          <a:solidFill>
                            <a:schemeClr val="tx1">
                              <a:lumMod val="85000"/>
                              <a:lumOff val="15000"/>
                            </a:schemeClr>
                          </a:solidFill>
                          <a:effectLst/>
                        </a:rPr>
                        <a:t>171.4358</a:t>
                      </a:r>
                      <a:endParaRPr lang="en-SG" sz="900"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28301" marR="76980" marT="76980" marB="76980"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675585843"/>
                  </a:ext>
                </a:extLst>
              </a:tr>
            </a:tbl>
          </a:graphicData>
        </a:graphic>
      </p:graphicFrame>
      <p:pic>
        <p:nvPicPr>
          <p:cNvPr id="5" name="Picture 2">
            <a:extLst>
              <a:ext uri="{FF2B5EF4-FFF2-40B4-BE49-F238E27FC236}">
                <a16:creationId xmlns:a16="http://schemas.microsoft.com/office/drawing/2014/main" id="{2542FD8F-648F-4EC1-8609-B5F8DCE4F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622" y="1122217"/>
            <a:ext cx="4091868" cy="23718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3B3CB5E4-A5B7-4B32-B893-CCB3581F9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622" y="3571550"/>
            <a:ext cx="4174995" cy="23859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9B02F27-AF9A-41D9-9D00-4E684BA5ED8F}"/>
              </a:ext>
            </a:extLst>
          </p:cNvPr>
          <p:cNvSpPr/>
          <p:nvPr/>
        </p:nvSpPr>
        <p:spPr>
          <a:xfrm>
            <a:off x="7333673" y="1237673"/>
            <a:ext cx="3904817" cy="684322"/>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61275663-7733-45C5-AA2A-F86A6FBF2372}"/>
              </a:ext>
            </a:extLst>
          </p:cNvPr>
          <p:cNvSpPr/>
          <p:nvPr/>
        </p:nvSpPr>
        <p:spPr>
          <a:xfrm>
            <a:off x="7333673" y="3694545"/>
            <a:ext cx="4015671" cy="751665"/>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7061DB89-472A-4AFE-98E3-3A245FB86356}"/>
              </a:ext>
            </a:extLst>
          </p:cNvPr>
          <p:cNvSpPr/>
          <p:nvPr/>
        </p:nvSpPr>
        <p:spPr>
          <a:xfrm>
            <a:off x="840510" y="2064327"/>
            <a:ext cx="6077526" cy="1507223"/>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391E611E-49D8-4107-AE81-EB5E2F7D89C6}"/>
              </a:ext>
            </a:extLst>
          </p:cNvPr>
          <p:cNvSpPr/>
          <p:nvPr/>
        </p:nvSpPr>
        <p:spPr>
          <a:xfrm>
            <a:off x="7370460" y="2632364"/>
            <a:ext cx="3868031" cy="79663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0A6A5FB4-9C64-402C-8F71-868833C00841}"/>
              </a:ext>
            </a:extLst>
          </p:cNvPr>
          <p:cNvSpPr/>
          <p:nvPr/>
        </p:nvSpPr>
        <p:spPr>
          <a:xfrm>
            <a:off x="7444527" y="5075382"/>
            <a:ext cx="3868031" cy="796636"/>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9AD6E5C7-6422-4D6D-842F-AC4FF0EB8FFE}"/>
              </a:ext>
            </a:extLst>
          </p:cNvPr>
          <p:cNvSpPr/>
          <p:nvPr/>
        </p:nvSpPr>
        <p:spPr>
          <a:xfrm>
            <a:off x="895929" y="3494032"/>
            <a:ext cx="5966688" cy="884003"/>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091D92AD-3B82-46E0-B2A8-E5D786005A34}"/>
              </a:ext>
            </a:extLst>
          </p:cNvPr>
          <p:cNvSpPr/>
          <p:nvPr/>
        </p:nvSpPr>
        <p:spPr>
          <a:xfrm>
            <a:off x="831451" y="5184889"/>
            <a:ext cx="6077526" cy="68713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itle 1">
            <a:extLst>
              <a:ext uri="{FF2B5EF4-FFF2-40B4-BE49-F238E27FC236}">
                <a16:creationId xmlns:a16="http://schemas.microsoft.com/office/drawing/2014/main" id="{3807A7F7-D2AC-4CED-95B4-5EBEB982A88A}"/>
              </a:ext>
            </a:extLst>
          </p:cNvPr>
          <p:cNvSpPr>
            <a:spLocks noGrp="1"/>
          </p:cNvSpPr>
          <p:nvPr>
            <p:ph type="title"/>
          </p:nvPr>
        </p:nvSpPr>
        <p:spPr>
          <a:xfrm>
            <a:off x="2166481" y="176069"/>
            <a:ext cx="7729728" cy="711708"/>
          </a:xfrm>
        </p:spPr>
        <p:txBody>
          <a:bodyPr/>
          <a:lstStyle/>
          <a:p>
            <a:r>
              <a:rPr lang="en-US" dirty="0"/>
              <a:t>model performance evaluation</a:t>
            </a:r>
            <a:endParaRPr lang="en-SG" dirty="0"/>
          </a:p>
        </p:txBody>
      </p:sp>
    </p:spTree>
    <p:extLst>
      <p:ext uri="{BB962C8B-B14F-4D97-AF65-F5344CB8AC3E}">
        <p14:creationId xmlns:p14="http://schemas.microsoft.com/office/powerpoint/2010/main" val="258407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BC6B-E114-4B44-9B86-6C92497DFF4B}"/>
              </a:ext>
            </a:extLst>
          </p:cNvPr>
          <p:cNvSpPr>
            <a:spLocks noGrp="1"/>
          </p:cNvSpPr>
          <p:nvPr>
            <p:ph type="title"/>
          </p:nvPr>
        </p:nvSpPr>
        <p:spPr>
          <a:xfrm>
            <a:off x="2231136" y="373565"/>
            <a:ext cx="7729728" cy="659012"/>
          </a:xfrm>
        </p:spPr>
        <p:txBody>
          <a:bodyPr>
            <a:normAutofit fontScale="90000"/>
          </a:bodyPr>
          <a:lstStyle/>
          <a:p>
            <a:pPr lvl="0"/>
            <a:r>
              <a:rPr lang="en-SG" altLang="zh-CN" sz="2400" dirty="0"/>
              <a:t>Different performances analysis </a:t>
            </a:r>
            <a:endParaRPr lang="zh-CN" altLang="en-US" dirty="0"/>
          </a:p>
        </p:txBody>
      </p:sp>
      <p:sp>
        <p:nvSpPr>
          <p:cNvPr id="3" name="Content Placeholder 2">
            <a:extLst>
              <a:ext uri="{FF2B5EF4-FFF2-40B4-BE49-F238E27FC236}">
                <a16:creationId xmlns:a16="http://schemas.microsoft.com/office/drawing/2014/main" id="{494E668E-EAFD-4484-AD17-91A89297F799}"/>
              </a:ext>
            </a:extLst>
          </p:cNvPr>
          <p:cNvSpPr>
            <a:spLocks noGrp="1"/>
          </p:cNvSpPr>
          <p:nvPr>
            <p:ph idx="1"/>
          </p:nvPr>
        </p:nvSpPr>
        <p:spPr>
          <a:xfrm>
            <a:off x="7269016" y="1960707"/>
            <a:ext cx="4184074" cy="967220"/>
          </a:xfrm>
        </p:spPr>
        <p:txBody>
          <a:bodyPr>
            <a:normAutofit fontScale="92500" lnSpcReduction="10000"/>
          </a:bodyPr>
          <a:lstStyle/>
          <a:p>
            <a:r>
              <a:rPr lang="en-US" sz="1800" dirty="0"/>
              <a:t>Performances vary in two cities</a:t>
            </a:r>
          </a:p>
          <a:p>
            <a:pPr lvl="1"/>
            <a:r>
              <a:rPr lang="en-US" sz="1500" dirty="0"/>
              <a:t>Dependen</a:t>
            </a:r>
            <a:r>
              <a:rPr lang="en-US" altLang="zh-CN" sz="1500" dirty="0"/>
              <a:t>ce</a:t>
            </a:r>
            <a:r>
              <a:rPr lang="en-US" sz="1500" dirty="0"/>
              <a:t> of target variable</a:t>
            </a:r>
          </a:p>
          <a:p>
            <a:pPr lvl="1"/>
            <a:r>
              <a:rPr lang="en-US" sz="1500" dirty="0"/>
              <a:t>Extent of variation </a:t>
            </a:r>
          </a:p>
          <a:p>
            <a:endParaRPr lang="en-SG" dirty="0"/>
          </a:p>
        </p:txBody>
      </p:sp>
      <p:grpSp>
        <p:nvGrpSpPr>
          <p:cNvPr id="5" name="组合 59">
            <a:extLst>
              <a:ext uri="{FF2B5EF4-FFF2-40B4-BE49-F238E27FC236}">
                <a16:creationId xmlns:a16="http://schemas.microsoft.com/office/drawing/2014/main" id="{3CBFAB71-F8DD-49D6-86F9-D7F3E63315E4}"/>
              </a:ext>
            </a:extLst>
          </p:cNvPr>
          <p:cNvGrpSpPr/>
          <p:nvPr/>
        </p:nvGrpSpPr>
        <p:grpSpPr>
          <a:xfrm>
            <a:off x="1250920" y="4340928"/>
            <a:ext cx="5611697" cy="2143508"/>
            <a:chOff x="0" y="0"/>
            <a:chExt cx="5282339" cy="2055495"/>
          </a:xfrm>
        </p:grpSpPr>
        <p:grpSp>
          <p:nvGrpSpPr>
            <p:cNvPr id="6" name="组合 58">
              <a:extLst>
                <a:ext uri="{FF2B5EF4-FFF2-40B4-BE49-F238E27FC236}">
                  <a16:creationId xmlns:a16="http://schemas.microsoft.com/office/drawing/2014/main" id="{3516DA21-2FF5-454E-B581-D3762550ADEF}"/>
                </a:ext>
              </a:extLst>
            </p:cNvPr>
            <p:cNvGrpSpPr/>
            <p:nvPr/>
          </p:nvGrpSpPr>
          <p:grpSpPr>
            <a:xfrm>
              <a:off x="2765834" y="18107"/>
              <a:ext cx="2516505" cy="2032000"/>
              <a:chOff x="0" y="0"/>
              <a:chExt cx="2801803" cy="2419350"/>
            </a:xfrm>
          </p:grpSpPr>
          <p:pic>
            <p:nvPicPr>
              <p:cNvPr id="8" name="图片 57">
                <a:extLst>
                  <a:ext uri="{FF2B5EF4-FFF2-40B4-BE49-F238E27FC236}">
                    <a16:creationId xmlns:a16="http://schemas.microsoft.com/office/drawing/2014/main" id="{F7190646-5FDF-4DA4-8DD4-32134AEF8C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7545" r="14856"/>
              <a:stretch/>
            </p:blipFill>
            <p:spPr bwMode="auto">
              <a:xfrm>
                <a:off x="1874068" y="0"/>
                <a:ext cx="927735" cy="2418715"/>
              </a:xfrm>
              <a:prstGeom prst="rect">
                <a:avLst/>
              </a:prstGeom>
              <a:ln>
                <a:noFill/>
              </a:ln>
              <a:extLst>
                <a:ext uri="{53640926-AAD7-44D8-BBD7-CCE9431645EC}">
                  <a14:shadowObscured xmlns:a14="http://schemas.microsoft.com/office/drawing/2010/main"/>
                </a:ext>
              </a:extLst>
            </p:spPr>
          </p:pic>
          <p:pic>
            <p:nvPicPr>
              <p:cNvPr id="9" name="图片 56">
                <a:extLst>
                  <a:ext uri="{FF2B5EF4-FFF2-40B4-BE49-F238E27FC236}">
                    <a16:creationId xmlns:a16="http://schemas.microsoft.com/office/drawing/2014/main" id="{4F049829-4671-4ADB-B8AF-EC3AD012DC5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3438"/>
              <a:stretch/>
            </p:blipFill>
            <p:spPr bwMode="auto">
              <a:xfrm>
                <a:off x="0" y="0"/>
                <a:ext cx="1927861" cy="2419350"/>
              </a:xfrm>
              <a:prstGeom prst="rect">
                <a:avLst/>
              </a:prstGeom>
              <a:ln>
                <a:noFill/>
              </a:ln>
              <a:extLst>
                <a:ext uri="{53640926-AAD7-44D8-BBD7-CCE9431645EC}">
                  <a14:shadowObscured xmlns:a14="http://schemas.microsoft.com/office/drawing/2010/main"/>
                </a:ext>
              </a:extLst>
            </p:spPr>
          </p:pic>
        </p:grpSp>
        <p:pic>
          <p:nvPicPr>
            <p:cNvPr id="7" name="图片 55" descr="图表, 条形图&#10;&#10;描述已自动生成">
              <a:extLst>
                <a:ext uri="{FF2B5EF4-FFF2-40B4-BE49-F238E27FC236}">
                  <a16:creationId xmlns:a16="http://schemas.microsoft.com/office/drawing/2014/main" id="{26721B26-8F48-45E9-B503-C6AF9A810397}"/>
                </a:ext>
              </a:extLst>
            </p:cNvPr>
            <p:cNvPicPr>
              <a:picLocks noChangeAspect="1"/>
            </p:cNvPicPr>
            <p:nvPr/>
          </p:nvPicPr>
          <p:blipFill rotWithShape="1">
            <a:blip r:embed="rId3">
              <a:extLst>
                <a:ext uri="{28A0092B-C50C-407E-A947-70E740481C1C}">
                  <a14:useLocalDpi xmlns:a14="http://schemas.microsoft.com/office/drawing/2010/main" val="0"/>
                </a:ext>
              </a:extLst>
            </a:blip>
            <a:srcRect t="1633"/>
            <a:stretch/>
          </p:blipFill>
          <p:spPr bwMode="auto">
            <a:xfrm>
              <a:off x="0" y="0"/>
              <a:ext cx="2652395" cy="2055495"/>
            </a:xfrm>
            <a:prstGeom prst="rect">
              <a:avLst/>
            </a:prstGeom>
            <a:ln>
              <a:noFill/>
            </a:ln>
            <a:extLst>
              <a:ext uri="{53640926-AAD7-44D8-BBD7-CCE9431645EC}">
                <a14:shadowObscured xmlns:a14="http://schemas.microsoft.com/office/drawing/2010/main"/>
              </a:ext>
            </a:extLst>
          </p:spPr>
        </p:pic>
      </p:grpSp>
      <p:sp>
        <p:nvSpPr>
          <p:cNvPr id="10" name="Content Placeholder 2">
            <a:extLst>
              <a:ext uri="{FF2B5EF4-FFF2-40B4-BE49-F238E27FC236}">
                <a16:creationId xmlns:a16="http://schemas.microsoft.com/office/drawing/2014/main" id="{D54DA459-ED45-402B-A265-35FC795639F3}"/>
              </a:ext>
            </a:extLst>
          </p:cNvPr>
          <p:cNvSpPr txBox="1">
            <a:spLocks/>
          </p:cNvSpPr>
          <p:nvPr/>
        </p:nvSpPr>
        <p:spPr>
          <a:xfrm>
            <a:off x="7269015" y="4505325"/>
            <a:ext cx="4645893" cy="136900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400" dirty="0"/>
              <a:t>Performances vary in two feature selection method</a:t>
            </a:r>
          </a:p>
          <a:p>
            <a:pPr lvl="1"/>
            <a:r>
              <a:rPr lang="en-US" sz="1400" dirty="0"/>
              <a:t>Most sensitive : Random Forest Regression </a:t>
            </a:r>
          </a:p>
          <a:p>
            <a:pPr lvl="1"/>
            <a:r>
              <a:rPr lang="en-US" sz="1400" dirty="0"/>
              <a:t>Most robust : SVR</a:t>
            </a:r>
          </a:p>
          <a:p>
            <a:pPr lvl="1"/>
            <a:r>
              <a:rPr lang="en-US" sz="1400" dirty="0"/>
              <a:t>Exception : Linear Regression in Iquitos</a:t>
            </a:r>
          </a:p>
          <a:p>
            <a:endParaRPr lang="en-SG" dirty="0"/>
          </a:p>
        </p:txBody>
      </p:sp>
      <p:sp>
        <p:nvSpPr>
          <p:cNvPr id="11" name="Oval 10">
            <a:extLst>
              <a:ext uri="{FF2B5EF4-FFF2-40B4-BE49-F238E27FC236}">
                <a16:creationId xmlns:a16="http://schemas.microsoft.com/office/drawing/2014/main" id="{F56BEB73-3912-4918-A083-77F1B67CAE2F}"/>
              </a:ext>
            </a:extLst>
          </p:cNvPr>
          <p:cNvSpPr/>
          <p:nvPr/>
        </p:nvSpPr>
        <p:spPr>
          <a:xfrm>
            <a:off x="2231136" y="4146964"/>
            <a:ext cx="909819" cy="13255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AADD55F5-B755-433D-97B6-33D9190FC915}"/>
              </a:ext>
            </a:extLst>
          </p:cNvPr>
          <p:cNvSpPr/>
          <p:nvPr/>
        </p:nvSpPr>
        <p:spPr>
          <a:xfrm>
            <a:off x="3193997" y="5089236"/>
            <a:ext cx="909819" cy="2059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4BA2791F-8807-4DA0-9CC0-0506E1926443}"/>
              </a:ext>
            </a:extLst>
          </p:cNvPr>
          <p:cNvSpPr/>
          <p:nvPr/>
        </p:nvSpPr>
        <p:spPr>
          <a:xfrm>
            <a:off x="5195364" y="4616926"/>
            <a:ext cx="751263" cy="4723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100" name="Picture 4">
            <a:extLst>
              <a:ext uri="{FF2B5EF4-FFF2-40B4-BE49-F238E27FC236}">
                <a16:creationId xmlns:a16="http://schemas.microsoft.com/office/drawing/2014/main" id="{1CA5BAD6-A289-4C00-9EF1-229B9DA98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929" y="1282392"/>
            <a:ext cx="5699580" cy="261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77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5852-091C-4BE0-B949-5A687AFB3D44}"/>
              </a:ext>
            </a:extLst>
          </p:cNvPr>
          <p:cNvSpPr>
            <a:spLocks noGrp="1"/>
          </p:cNvSpPr>
          <p:nvPr>
            <p:ph type="title"/>
          </p:nvPr>
        </p:nvSpPr>
        <p:spPr>
          <a:xfrm>
            <a:off x="2354817" y="337733"/>
            <a:ext cx="7729728" cy="780240"/>
          </a:xfrm>
        </p:spPr>
        <p:txBody>
          <a:bodyPr/>
          <a:lstStyle/>
          <a:p>
            <a:r>
              <a:rPr lang="en-SG" dirty="0"/>
              <a:t>Prediction visualization </a:t>
            </a:r>
          </a:p>
        </p:txBody>
      </p:sp>
      <p:pic>
        <p:nvPicPr>
          <p:cNvPr id="4" name="Picture 2">
            <a:extLst>
              <a:ext uri="{FF2B5EF4-FFF2-40B4-BE49-F238E27FC236}">
                <a16:creationId xmlns:a16="http://schemas.microsoft.com/office/drawing/2014/main" id="{4642C38D-CC80-4D69-B475-D1CCE55963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767"/>
          <a:stretch/>
        </p:blipFill>
        <p:spPr bwMode="auto">
          <a:xfrm>
            <a:off x="421265" y="1591869"/>
            <a:ext cx="5397643" cy="49283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1C5C27-EB04-48F2-96DD-1F26FCC16C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8"/>
          <a:stretch/>
        </p:blipFill>
        <p:spPr bwMode="auto">
          <a:xfrm>
            <a:off x="5818908" y="1591869"/>
            <a:ext cx="5837383" cy="479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71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93648-DE8B-4730-BE9E-FE06B1F0E6F2}"/>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SG">
                <a:solidFill>
                  <a:schemeClr val="bg1"/>
                </a:solidFill>
              </a:rPr>
              <a:t>Achievement and Future works</a:t>
            </a:r>
          </a:p>
        </p:txBody>
      </p:sp>
      <p:graphicFrame>
        <p:nvGraphicFramePr>
          <p:cNvPr id="5" name="Content Placeholder 2">
            <a:extLst>
              <a:ext uri="{FF2B5EF4-FFF2-40B4-BE49-F238E27FC236}">
                <a16:creationId xmlns:a16="http://schemas.microsoft.com/office/drawing/2014/main" id="{FE0F71A5-C971-42FD-9F29-7B619339F0AA}"/>
              </a:ext>
            </a:extLst>
          </p:cNvPr>
          <p:cNvGraphicFramePr>
            <a:graphicFrameLocks noGrp="1"/>
          </p:cNvGraphicFramePr>
          <p:nvPr>
            <p:ph idx="1"/>
            <p:extLst>
              <p:ext uri="{D42A27DB-BD31-4B8C-83A1-F6EECF244321}">
                <p14:modId xmlns:p14="http://schemas.microsoft.com/office/powerpoint/2010/main" val="111990196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509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5FA501-CEA6-4EBE-84AE-303D78A6ED09}"/>
              </a:ext>
            </a:extLst>
          </p:cNvPr>
          <p:cNvSpPr txBox="1"/>
          <p:nvPr/>
        </p:nvSpPr>
        <p:spPr>
          <a:xfrm>
            <a:off x="1120624" y="1122807"/>
            <a:ext cx="9954443" cy="4297680"/>
          </a:xfrm>
          <a:prstGeom prst="rect">
            <a:avLst/>
          </a:prstGeom>
          <a:noFill/>
          <a:ln>
            <a:noFill/>
          </a:ln>
        </p:spPr>
        <p:txBody>
          <a:bodyPr vert="horz" lIns="182880" tIns="182880" rIns="182880" bIns="182880" rtlCol="0" anchor="ctr">
            <a:normAutofit/>
          </a:bodyPr>
          <a:lstStyle/>
          <a:p>
            <a:pPr algn="ctr" defTabSz="914400">
              <a:lnSpc>
                <a:spcPct val="90000"/>
              </a:lnSpc>
              <a:spcBef>
                <a:spcPct val="0"/>
              </a:spcBef>
              <a:spcAft>
                <a:spcPts val="600"/>
              </a:spcAft>
            </a:pPr>
            <a:r>
              <a:rPr lang="en-US" sz="6000" kern="1200" cap="all" spc="200" baseline="0">
                <a:solidFill>
                  <a:srgbClr val="FFFFFF"/>
                </a:solidFill>
                <a:latin typeface="+mj-lt"/>
                <a:ea typeface="+mj-ea"/>
                <a:cs typeface="+mj-cs"/>
              </a:rPr>
              <a:t>Thank you</a:t>
            </a:r>
          </a:p>
        </p:txBody>
      </p:sp>
    </p:spTree>
    <p:extLst>
      <p:ext uri="{BB962C8B-B14F-4D97-AF65-F5344CB8AC3E}">
        <p14:creationId xmlns:p14="http://schemas.microsoft.com/office/powerpoint/2010/main" val="61636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B5C2D81-EFDE-48BD-8A0A-260C5E8564B4}"/>
              </a:ext>
            </a:extLst>
          </p:cNvPr>
          <p:cNvSpPr>
            <a:spLocks noGrp="1"/>
          </p:cNvSpPr>
          <p:nvPr>
            <p:ph type="title"/>
          </p:nvPr>
        </p:nvSpPr>
        <p:spPr>
          <a:xfrm>
            <a:off x="1121344" y="1586484"/>
            <a:ext cx="3685032" cy="3685032"/>
          </a:xfrm>
          <a:prstGeom prst="ellipse">
            <a:avLst/>
          </a:prstGeom>
          <a:solidFill>
            <a:schemeClr val="accent2"/>
          </a:solidFill>
          <a:ln>
            <a:noFill/>
          </a:ln>
        </p:spPr>
        <p:txBody>
          <a:bodyPr vert="horz" lIns="182880" tIns="182880" rIns="182880" bIns="182880" rtlCol="0" anchor="ctr">
            <a:normAutofit/>
          </a:bodyPr>
          <a:lstStyle/>
          <a:p>
            <a:r>
              <a:rPr lang="en-US" altLang="zh-CN" sz="3000" kern="1200" cap="all" spc="200" baseline="0">
                <a:solidFill>
                  <a:srgbClr val="FFFFFF"/>
                </a:solidFill>
                <a:latin typeface="+mj-lt"/>
                <a:ea typeface="+mj-ea"/>
                <a:cs typeface="+mj-cs"/>
              </a:rPr>
              <a:t>Content</a:t>
            </a: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8C3031F0-C6C4-4FAE-93C5-B2A3CDF3B851}"/>
              </a:ext>
            </a:extLst>
          </p:cNvPr>
          <p:cNvSpPr>
            <a:spLocks noGrp="1"/>
          </p:cNvSpPr>
          <p:nvPr>
            <p:ph idx="1"/>
          </p:nvPr>
        </p:nvSpPr>
        <p:spPr>
          <a:xfrm>
            <a:off x="6259550" y="1444752"/>
            <a:ext cx="4811105" cy="3968496"/>
          </a:xfrm>
        </p:spPr>
        <p:txBody>
          <a:bodyPr vert="horz" lIns="91440" tIns="45720" rIns="91440" bIns="45720" rtlCol="0" anchor="ctr">
            <a:normAutofit/>
          </a:bodyPr>
          <a:lstStyle/>
          <a:p>
            <a:pPr marL="457200"/>
            <a:r>
              <a:rPr lang="en-US" altLang="zh-CN" sz="1800" dirty="0">
                <a:solidFill>
                  <a:schemeClr val="tx2">
                    <a:lumMod val="60000"/>
                    <a:lumOff val="40000"/>
                  </a:schemeClr>
                </a:solidFill>
              </a:rPr>
              <a:t>1. Introduction</a:t>
            </a:r>
          </a:p>
          <a:p>
            <a:pPr marL="457200"/>
            <a:r>
              <a:rPr lang="en-US" altLang="zh-CN" sz="1800" dirty="0">
                <a:solidFill>
                  <a:schemeClr val="tx2">
                    <a:lumMod val="60000"/>
                    <a:lumOff val="40000"/>
                  </a:schemeClr>
                </a:solidFill>
              </a:rPr>
              <a:t>2. Data Analysis &amp; Pre-Processing</a:t>
            </a:r>
          </a:p>
          <a:p>
            <a:pPr marL="457200"/>
            <a:r>
              <a:rPr lang="en-US" altLang="zh-CN" sz="1800" dirty="0">
                <a:solidFill>
                  <a:schemeClr val="tx2">
                    <a:lumMod val="60000"/>
                    <a:lumOff val="40000"/>
                  </a:schemeClr>
                </a:solidFill>
              </a:rPr>
              <a:t>3. Parameter Tuning &amp; Model Training </a:t>
            </a:r>
          </a:p>
          <a:p>
            <a:pPr marL="457200"/>
            <a:r>
              <a:rPr lang="en-US" altLang="zh-CN" sz="1800" dirty="0">
                <a:solidFill>
                  <a:schemeClr val="tx2">
                    <a:lumMod val="60000"/>
                    <a:lumOff val="40000"/>
                  </a:schemeClr>
                </a:solidFill>
              </a:rPr>
              <a:t>4. Performance Evaluation </a:t>
            </a:r>
          </a:p>
          <a:p>
            <a:pPr marL="457200"/>
            <a:r>
              <a:rPr lang="en-US" altLang="zh-CN" sz="1800" dirty="0">
                <a:solidFill>
                  <a:schemeClr val="tx2">
                    <a:lumMod val="60000"/>
                    <a:lumOff val="40000"/>
                  </a:schemeClr>
                </a:solidFill>
              </a:rPr>
              <a:t>5. Achievement &amp; Future works</a:t>
            </a:r>
          </a:p>
        </p:txBody>
      </p:sp>
    </p:spTree>
    <p:extLst>
      <p:ext uri="{BB962C8B-B14F-4D97-AF65-F5344CB8AC3E}">
        <p14:creationId xmlns:p14="http://schemas.microsoft.com/office/powerpoint/2010/main" val="291474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FC4EA1C-081B-4F69-B941-F5D5BC3110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6" t="4190" r="55486" b="2660"/>
          <a:stretch/>
        </p:blipFill>
        <p:spPr bwMode="auto">
          <a:xfrm>
            <a:off x="802902" y="321414"/>
            <a:ext cx="3650565" cy="225992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B412DD62-F89F-48AB-B6EA-D5C965BBC2F4}"/>
              </a:ext>
            </a:extLst>
          </p:cNvPr>
          <p:cNvPicPr>
            <a:picLocks noChangeAspect="1"/>
          </p:cNvPicPr>
          <p:nvPr/>
        </p:nvPicPr>
        <p:blipFill rotWithShape="1">
          <a:blip r:embed="rId4"/>
          <a:srcRect l="2336" t="885" r="2863" b="1"/>
          <a:stretch/>
        </p:blipFill>
        <p:spPr>
          <a:xfrm>
            <a:off x="743027" y="3146695"/>
            <a:ext cx="3710440" cy="2259928"/>
          </a:xfrm>
          <a:prstGeom prst="rect">
            <a:avLst/>
          </a:prstGeom>
        </p:spPr>
      </p:pic>
      <p:graphicFrame>
        <p:nvGraphicFramePr>
          <p:cNvPr id="8" name="内容占位符 2">
            <a:extLst>
              <a:ext uri="{FF2B5EF4-FFF2-40B4-BE49-F238E27FC236}">
                <a16:creationId xmlns:a16="http://schemas.microsoft.com/office/drawing/2014/main" id="{6FB936D5-5751-4647-9C45-0E5D744EF016}"/>
              </a:ext>
            </a:extLst>
          </p:cNvPr>
          <p:cNvGraphicFramePr/>
          <p:nvPr>
            <p:extLst>
              <p:ext uri="{D42A27DB-BD31-4B8C-83A1-F6EECF244321}">
                <p14:modId xmlns:p14="http://schemas.microsoft.com/office/powerpoint/2010/main" val="1563671927"/>
              </p:ext>
            </p:extLst>
          </p:nvPr>
        </p:nvGraphicFramePr>
        <p:xfrm>
          <a:off x="4606697" y="1277585"/>
          <a:ext cx="7715177" cy="29020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矩形 8">
            <a:extLst>
              <a:ext uri="{FF2B5EF4-FFF2-40B4-BE49-F238E27FC236}">
                <a16:creationId xmlns:a16="http://schemas.microsoft.com/office/drawing/2014/main" id="{E1F84416-A10B-4301-9386-AB5FA4B5446D}"/>
              </a:ext>
            </a:extLst>
          </p:cNvPr>
          <p:cNvSpPr/>
          <p:nvPr/>
        </p:nvSpPr>
        <p:spPr>
          <a:xfrm>
            <a:off x="5240867" y="321414"/>
            <a:ext cx="5921074" cy="711519"/>
          </a:xfrm>
          <a:prstGeom prst="rect">
            <a:avLst/>
          </a:prstGeom>
          <a:noFill/>
          <a:ln>
            <a:solidFill>
              <a:srgbClr val="9BAFB5"/>
            </a:solidFill>
          </a:ln>
        </p:spPr>
        <p:style>
          <a:lnRef idx="2">
            <a:schemeClr val="accent1">
              <a:shade val="50000"/>
            </a:schemeClr>
          </a:lnRef>
          <a:fillRef idx="1">
            <a:schemeClr val="accent1"/>
          </a:fillRef>
          <a:effectRef idx="0">
            <a:schemeClr val="accent1"/>
          </a:effectRef>
          <a:fontRef idx="minor">
            <a:schemeClr val="lt1"/>
          </a:fontRef>
        </p:style>
        <p:txBody>
          <a:bodyPr vert="horz" lIns="182880" tIns="182880" rIns="182880" bIns="182880" rtlCol="0" anchor="ctr">
            <a:normAutofit/>
          </a:bodyPr>
          <a:lstStyle/>
          <a:p>
            <a:pPr algn="ctr" defTabSz="914400">
              <a:lnSpc>
                <a:spcPct val="90000"/>
              </a:lnSpc>
              <a:spcBef>
                <a:spcPct val="0"/>
              </a:spcBef>
              <a:spcAft>
                <a:spcPts val="600"/>
              </a:spcAft>
            </a:pPr>
            <a:r>
              <a:rPr lang="en-US" altLang="zh-CN" sz="2400" cap="all" spc="200" dirty="0">
                <a:solidFill>
                  <a:srgbClr val="8E9492"/>
                </a:solidFill>
                <a:latin typeface="+mj-lt"/>
                <a:ea typeface="+mj-ea"/>
                <a:cs typeface="+mj-cs"/>
              </a:rPr>
              <a:t>Introduction</a:t>
            </a:r>
          </a:p>
        </p:txBody>
      </p:sp>
      <p:sp>
        <p:nvSpPr>
          <p:cNvPr id="7" name="文本框 6">
            <a:extLst>
              <a:ext uri="{FF2B5EF4-FFF2-40B4-BE49-F238E27FC236}">
                <a16:creationId xmlns:a16="http://schemas.microsoft.com/office/drawing/2014/main" id="{DDD3CF07-A0B0-4579-A9BA-13ED8F06D423}"/>
              </a:ext>
            </a:extLst>
          </p:cNvPr>
          <p:cNvSpPr txBox="1"/>
          <p:nvPr/>
        </p:nvSpPr>
        <p:spPr>
          <a:xfrm>
            <a:off x="2048538" y="2581342"/>
            <a:ext cx="1159292" cy="369332"/>
          </a:xfrm>
          <a:prstGeom prst="rect">
            <a:avLst/>
          </a:prstGeom>
          <a:noFill/>
        </p:spPr>
        <p:txBody>
          <a:bodyPr wrap="none" rtlCol="0">
            <a:spAutoFit/>
          </a:bodyPr>
          <a:lstStyle/>
          <a:p>
            <a:r>
              <a:rPr lang="en-US" altLang="zh-CN" dirty="0">
                <a:solidFill>
                  <a:schemeClr val="tx2">
                    <a:lumMod val="60000"/>
                    <a:lumOff val="40000"/>
                  </a:schemeClr>
                </a:solidFill>
              </a:rPr>
              <a:t>San Juan</a:t>
            </a:r>
            <a:endParaRPr lang="zh-CN" altLang="en-US" dirty="0">
              <a:solidFill>
                <a:schemeClr val="tx2">
                  <a:lumMod val="60000"/>
                  <a:lumOff val="40000"/>
                </a:schemeClr>
              </a:solidFill>
            </a:endParaRPr>
          </a:p>
        </p:txBody>
      </p:sp>
      <p:sp>
        <p:nvSpPr>
          <p:cNvPr id="10" name="文本框 9">
            <a:extLst>
              <a:ext uri="{FF2B5EF4-FFF2-40B4-BE49-F238E27FC236}">
                <a16:creationId xmlns:a16="http://schemas.microsoft.com/office/drawing/2014/main" id="{A0E91675-4E01-409A-B773-79DB780941AF}"/>
              </a:ext>
            </a:extLst>
          </p:cNvPr>
          <p:cNvSpPr txBox="1"/>
          <p:nvPr/>
        </p:nvSpPr>
        <p:spPr>
          <a:xfrm>
            <a:off x="2166077" y="5570993"/>
            <a:ext cx="864339" cy="369332"/>
          </a:xfrm>
          <a:prstGeom prst="rect">
            <a:avLst/>
          </a:prstGeom>
          <a:noFill/>
        </p:spPr>
        <p:txBody>
          <a:bodyPr wrap="none" rtlCol="0">
            <a:spAutoFit/>
          </a:bodyPr>
          <a:lstStyle/>
          <a:p>
            <a:r>
              <a:rPr lang="en-US" altLang="zh-CN" dirty="0">
                <a:solidFill>
                  <a:schemeClr val="tx2">
                    <a:lumMod val="60000"/>
                    <a:lumOff val="40000"/>
                  </a:schemeClr>
                </a:solidFill>
              </a:rPr>
              <a:t>Iquitos</a:t>
            </a:r>
            <a:endParaRPr lang="zh-CN" altLang="en-US" dirty="0">
              <a:solidFill>
                <a:schemeClr val="tx2">
                  <a:lumMod val="60000"/>
                  <a:lumOff val="40000"/>
                </a:schemeClr>
              </a:solidFill>
            </a:endParaRPr>
          </a:p>
        </p:txBody>
      </p:sp>
    </p:spTree>
    <p:extLst>
      <p:ext uri="{BB962C8B-B14F-4D97-AF65-F5344CB8AC3E}">
        <p14:creationId xmlns:p14="http://schemas.microsoft.com/office/powerpoint/2010/main" val="85164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F51A6CE-4BB9-44AA-8A97-41A54659B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25" y="637387"/>
            <a:ext cx="8678010" cy="33767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A271F2B-C676-4D2F-9C11-FD3982B59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201" y="4014147"/>
            <a:ext cx="4098534" cy="28438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1B885F4-BCE1-418C-81F6-D735D6DB8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50" y="4014148"/>
            <a:ext cx="4498452" cy="2843851"/>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12598D21-9F3C-43BC-87D9-D2192502FDCC}"/>
              </a:ext>
            </a:extLst>
          </p:cNvPr>
          <p:cNvSpPr/>
          <p:nvPr/>
        </p:nvSpPr>
        <p:spPr>
          <a:xfrm>
            <a:off x="640915" y="46259"/>
            <a:ext cx="8118074" cy="532026"/>
          </a:xfrm>
          <a:prstGeom prst="rect">
            <a:avLst/>
          </a:prstGeom>
          <a:noFill/>
          <a:ln>
            <a:solidFill>
              <a:srgbClr val="9BAFB5"/>
            </a:solidFill>
          </a:ln>
        </p:spPr>
        <p:style>
          <a:lnRef idx="2">
            <a:schemeClr val="accent1">
              <a:shade val="50000"/>
            </a:schemeClr>
          </a:lnRef>
          <a:fillRef idx="1">
            <a:schemeClr val="accent1"/>
          </a:fillRef>
          <a:effectRef idx="0">
            <a:schemeClr val="accent1"/>
          </a:effectRef>
          <a:fontRef idx="minor">
            <a:schemeClr val="lt1"/>
          </a:fontRef>
        </p:style>
        <p:txBody>
          <a:bodyPr vert="horz" lIns="182880" tIns="182880" rIns="182880" bIns="182880" rtlCol="0" anchor="ctr">
            <a:noAutofit/>
          </a:bodyPr>
          <a:lstStyle/>
          <a:p>
            <a:pPr algn="ctr" defTabSz="914400">
              <a:lnSpc>
                <a:spcPct val="90000"/>
              </a:lnSpc>
              <a:spcBef>
                <a:spcPct val="0"/>
              </a:spcBef>
              <a:spcAft>
                <a:spcPts val="600"/>
              </a:spcAft>
            </a:pPr>
            <a:r>
              <a:rPr lang="en-US" altLang="zh-CN" cap="all" spc="200" dirty="0">
                <a:solidFill>
                  <a:schemeClr val="tx2">
                    <a:lumMod val="60000"/>
                    <a:lumOff val="40000"/>
                  </a:schemeClr>
                </a:solidFill>
                <a:latin typeface="+mj-lt"/>
                <a:ea typeface="+mj-ea"/>
                <a:cs typeface="+mj-cs"/>
              </a:rPr>
              <a:t>Data Analysis</a:t>
            </a:r>
          </a:p>
        </p:txBody>
      </p:sp>
      <p:sp>
        <p:nvSpPr>
          <p:cNvPr id="7" name="Content Placeholder 2">
            <a:extLst>
              <a:ext uri="{FF2B5EF4-FFF2-40B4-BE49-F238E27FC236}">
                <a16:creationId xmlns:a16="http://schemas.microsoft.com/office/drawing/2014/main" id="{7FDF780C-1EF5-48AC-9271-7D4AABBBBF36}"/>
              </a:ext>
            </a:extLst>
          </p:cNvPr>
          <p:cNvSpPr txBox="1">
            <a:spLocks/>
          </p:cNvSpPr>
          <p:nvPr/>
        </p:nvSpPr>
        <p:spPr>
          <a:xfrm>
            <a:off x="8952760" y="2627331"/>
            <a:ext cx="3166614" cy="1837765"/>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solidFill>
                  <a:schemeClr val="tx1"/>
                </a:solidFill>
              </a:rPr>
              <a:t>Difference between two cities</a:t>
            </a:r>
          </a:p>
          <a:p>
            <a:pPr lvl="1"/>
            <a:r>
              <a:rPr lang="en-US" sz="1400" dirty="0">
                <a:solidFill>
                  <a:schemeClr val="tx1"/>
                </a:solidFill>
              </a:rPr>
              <a:t>Sample size</a:t>
            </a:r>
          </a:p>
          <a:p>
            <a:pPr lvl="1"/>
            <a:r>
              <a:rPr lang="en-US" sz="1400" dirty="0">
                <a:solidFill>
                  <a:schemeClr val="tx1"/>
                </a:solidFill>
              </a:rPr>
              <a:t>General cases </a:t>
            </a:r>
          </a:p>
          <a:p>
            <a:pPr lvl="1"/>
            <a:r>
              <a:rPr lang="en-US" sz="1400" dirty="0">
                <a:solidFill>
                  <a:schemeClr val="tx1"/>
                </a:solidFill>
              </a:rPr>
              <a:t>Extreme  cases</a:t>
            </a:r>
          </a:p>
          <a:p>
            <a:pPr lvl="1"/>
            <a:r>
              <a:rPr lang="en-US" sz="1400" dirty="0">
                <a:solidFill>
                  <a:schemeClr val="tx1"/>
                </a:solidFill>
              </a:rPr>
              <a:t>Extent of variation </a:t>
            </a:r>
          </a:p>
        </p:txBody>
      </p:sp>
    </p:spTree>
    <p:extLst>
      <p:ext uri="{BB962C8B-B14F-4D97-AF65-F5344CB8AC3E}">
        <p14:creationId xmlns:p14="http://schemas.microsoft.com/office/powerpoint/2010/main" val="202039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F4FA2-4839-475D-A7EA-BE13F9E728D1}"/>
              </a:ext>
            </a:extLst>
          </p:cNvPr>
          <p:cNvSpPr>
            <a:spLocks noGrp="1"/>
          </p:cNvSpPr>
          <p:nvPr>
            <p:ph type="title"/>
          </p:nvPr>
        </p:nvSpPr>
        <p:spPr>
          <a:xfrm>
            <a:off x="2231136" y="510428"/>
            <a:ext cx="7729728" cy="873073"/>
          </a:xfrm>
        </p:spPr>
        <p:txBody>
          <a:bodyPr/>
          <a:lstStyle/>
          <a:p>
            <a:r>
              <a:rPr lang="en-US" altLang="zh-CN" dirty="0"/>
              <a:t>Missing data imputation</a:t>
            </a:r>
            <a:endParaRPr lang="zh-CN" altLang="en-US" dirty="0"/>
          </a:p>
        </p:txBody>
      </p:sp>
      <p:grpSp>
        <p:nvGrpSpPr>
          <p:cNvPr id="4" name="组合 3">
            <a:extLst>
              <a:ext uri="{FF2B5EF4-FFF2-40B4-BE49-F238E27FC236}">
                <a16:creationId xmlns:a16="http://schemas.microsoft.com/office/drawing/2014/main" id="{F83B4EA5-16C8-4619-9957-8A5004A8269C}"/>
              </a:ext>
            </a:extLst>
          </p:cNvPr>
          <p:cNvGrpSpPr/>
          <p:nvPr/>
        </p:nvGrpSpPr>
        <p:grpSpPr>
          <a:xfrm>
            <a:off x="913324" y="1697430"/>
            <a:ext cx="5353005" cy="3295912"/>
            <a:chOff x="0" y="0"/>
            <a:chExt cx="5023577" cy="2871470"/>
          </a:xfrm>
        </p:grpSpPr>
        <p:pic>
          <p:nvPicPr>
            <p:cNvPr id="5" name="图片 4" descr="表格&#10;&#10;描述已自动生成">
              <a:extLst>
                <a:ext uri="{FF2B5EF4-FFF2-40B4-BE49-F238E27FC236}">
                  <a16:creationId xmlns:a16="http://schemas.microsoft.com/office/drawing/2014/main" id="{4608D0CC-68AC-43E5-9965-1D922CDE8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17" y="15857"/>
              <a:ext cx="2359660" cy="2834640"/>
            </a:xfrm>
            <a:prstGeom prst="rect">
              <a:avLst/>
            </a:prstGeom>
          </p:spPr>
        </p:pic>
        <p:pic>
          <p:nvPicPr>
            <p:cNvPr id="6" name="图片 5">
              <a:extLst>
                <a:ext uri="{FF2B5EF4-FFF2-40B4-BE49-F238E27FC236}">
                  <a16:creationId xmlns:a16="http://schemas.microsoft.com/office/drawing/2014/main" id="{AB58B3BB-1258-44F2-BE54-A89D59375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89200" cy="2871470"/>
            </a:xfrm>
            <a:prstGeom prst="rect">
              <a:avLst/>
            </a:prstGeom>
          </p:spPr>
        </p:pic>
      </p:grpSp>
      <p:pic>
        <p:nvPicPr>
          <p:cNvPr id="7" name="图片 6" descr="图表, 直方图&#10;&#10;描述已自动生成">
            <a:extLst>
              <a:ext uri="{FF2B5EF4-FFF2-40B4-BE49-F238E27FC236}">
                <a16:creationId xmlns:a16="http://schemas.microsoft.com/office/drawing/2014/main" id="{64D4E3AC-FD27-4D00-B760-80D8F237BF52}"/>
              </a:ext>
            </a:extLst>
          </p:cNvPr>
          <p:cNvPicPr/>
          <p:nvPr/>
        </p:nvPicPr>
        <p:blipFill>
          <a:blip r:embed="rId4">
            <a:extLst>
              <a:ext uri="{28A0092B-C50C-407E-A947-70E740481C1C}">
                <a14:useLocalDpi xmlns:a14="http://schemas.microsoft.com/office/drawing/2010/main" val="0"/>
              </a:ext>
            </a:extLst>
          </a:blip>
          <a:stretch>
            <a:fillRect/>
          </a:stretch>
        </p:blipFill>
        <p:spPr>
          <a:xfrm>
            <a:off x="6819072" y="1715631"/>
            <a:ext cx="3687563" cy="2972910"/>
          </a:xfrm>
          <a:prstGeom prst="rect">
            <a:avLst/>
          </a:prstGeom>
        </p:spPr>
      </p:pic>
      <p:sp>
        <p:nvSpPr>
          <p:cNvPr id="8" name="Oval 7">
            <a:extLst>
              <a:ext uri="{FF2B5EF4-FFF2-40B4-BE49-F238E27FC236}">
                <a16:creationId xmlns:a16="http://schemas.microsoft.com/office/drawing/2014/main" id="{5B2324DF-BE48-490F-B5F5-ECC7FE7E268D}"/>
              </a:ext>
            </a:extLst>
          </p:cNvPr>
          <p:cNvSpPr/>
          <p:nvPr/>
        </p:nvSpPr>
        <p:spPr>
          <a:xfrm>
            <a:off x="3101788" y="1963271"/>
            <a:ext cx="304800" cy="2151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70DACF5B-375F-451F-A54B-AF723DAE25B3}"/>
              </a:ext>
            </a:extLst>
          </p:cNvPr>
          <p:cNvSpPr txBox="1"/>
          <p:nvPr/>
        </p:nvSpPr>
        <p:spPr>
          <a:xfrm>
            <a:off x="1061974" y="5059804"/>
            <a:ext cx="2355132" cy="307777"/>
          </a:xfrm>
          <a:prstGeom prst="rect">
            <a:avLst/>
          </a:prstGeom>
          <a:noFill/>
        </p:spPr>
        <p:txBody>
          <a:bodyPr wrap="none" rtlCol="0">
            <a:spAutoFit/>
          </a:bodyPr>
          <a:lstStyle/>
          <a:p>
            <a:r>
              <a:rPr lang="en-US" sz="1400" dirty="0"/>
              <a:t>Missing values in San Juan</a:t>
            </a:r>
            <a:endParaRPr lang="en-SG" sz="1400" dirty="0"/>
          </a:p>
        </p:txBody>
      </p:sp>
      <p:sp>
        <p:nvSpPr>
          <p:cNvPr id="10" name="TextBox 9">
            <a:extLst>
              <a:ext uri="{FF2B5EF4-FFF2-40B4-BE49-F238E27FC236}">
                <a16:creationId xmlns:a16="http://schemas.microsoft.com/office/drawing/2014/main" id="{9486E365-E0CA-48C6-B67F-8A6BF340932A}"/>
              </a:ext>
            </a:extLst>
          </p:cNvPr>
          <p:cNvSpPr txBox="1"/>
          <p:nvPr/>
        </p:nvSpPr>
        <p:spPr>
          <a:xfrm>
            <a:off x="3870711" y="5059804"/>
            <a:ext cx="2225289" cy="307777"/>
          </a:xfrm>
          <a:prstGeom prst="rect">
            <a:avLst/>
          </a:prstGeom>
          <a:noFill/>
        </p:spPr>
        <p:txBody>
          <a:bodyPr wrap="none" rtlCol="0">
            <a:spAutoFit/>
          </a:bodyPr>
          <a:lstStyle/>
          <a:p>
            <a:r>
              <a:rPr lang="en-US" sz="1400" dirty="0"/>
              <a:t>Missing values in Iquitos  </a:t>
            </a:r>
            <a:endParaRPr lang="en-SG" sz="1400" dirty="0"/>
          </a:p>
        </p:txBody>
      </p:sp>
      <p:sp>
        <p:nvSpPr>
          <p:cNvPr id="12" name="TextBox 11">
            <a:extLst>
              <a:ext uri="{FF2B5EF4-FFF2-40B4-BE49-F238E27FC236}">
                <a16:creationId xmlns:a16="http://schemas.microsoft.com/office/drawing/2014/main" id="{B1B3E53F-64E7-4520-8C73-EBDD54A41943}"/>
              </a:ext>
            </a:extLst>
          </p:cNvPr>
          <p:cNvSpPr txBox="1"/>
          <p:nvPr/>
        </p:nvSpPr>
        <p:spPr>
          <a:xfrm>
            <a:off x="6819072" y="4782806"/>
            <a:ext cx="3911648"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err="1">
                <a:latin typeface="Calibri" panose="020F0502020204030204" pitchFamily="34" charset="0"/>
                <a:cs typeface="Calibri" panose="020F0502020204030204" pitchFamily="34" charset="0"/>
              </a:rPr>
              <a:t>ndvi_ne</a:t>
            </a:r>
            <a:r>
              <a:rPr lang="en-US" sz="1600" dirty="0">
                <a:latin typeface="Calibri" panose="020F0502020204030204" pitchFamily="34" charset="0"/>
                <a:cs typeface="Calibri" panose="020F0502020204030204" pitchFamily="34" charset="0"/>
              </a:rPr>
              <a:t> in San Juan(20%) – Global mean</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Others (less than 10%) – Global median</a:t>
            </a:r>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124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1F31-FEFC-4BD4-9E3E-A6BA76CCFC1F}"/>
              </a:ext>
            </a:extLst>
          </p:cNvPr>
          <p:cNvSpPr>
            <a:spLocks noGrp="1"/>
          </p:cNvSpPr>
          <p:nvPr>
            <p:ph type="title"/>
          </p:nvPr>
        </p:nvSpPr>
        <p:spPr>
          <a:noFill/>
          <a:ln w="19050">
            <a:solidFill>
              <a:srgbClr val="9BAFB5"/>
            </a:solidFill>
          </a:ln>
        </p:spPr>
        <p:txBody>
          <a:bodyPr/>
          <a:lstStyle/>
          <a:p>
            <a:r>
              <a:rPr lang="en-US" dirty="0"/>
              <a:t>Principles of regression</a:t>
            </a:r>
            <a:endParaRPr lang="en-SG" dirty="0"/>
          </a:p>
        </p:txBody>
      </p:sp>
      <p:sp>
        <p:nvSpPr>
          <p:cNvPr id="4" name="Content Placeholder 3">
            <a:extLst>
              <a:ext uri="{FF2B5EF4-FFF2-40B4-BE49-F238E27FC236}">
                <a16:creationId xmlns:a16="http://schemas.microsoft.com/office/drawing/2014/main" id="{E67D3C79-C637-4017-915F-54E7C7B3C7A5}"/>
              </a:ext>
            </a:extLst>
          </p:cNvPr>
          <p:cNvSpPr txBox="1">
            <a:spLocks noGrp="1"/>
          </p:cNvSpPr>
          <p:nvPr>
            <p:ph idx="1"/>
          </p:nvPr>
        </p:nvSpPr>
        <p:spPr>
          <a:xfrm>
            <a:off x="2231136" y="2737036"/>
            <a:ext cx="7731125" cy="1605568"/>
          </a:xfrm>
          <a:prstGeom prst="rect">
            <a:avLst/>
          </a:prstGeom>
          <a:noFill/>
        </p:spPr>
        <p:txBody>
          <a:bodyPr wrap="square">
            <a:spAutoFit/>
          </a:bodyPr>
          <a:lstStyle/>
          <a:p>
            <a:r>
              <a:rPr lang="en-US" dirty="0"/>
              <a:t>Regression analysis typically estimates the conditional expectation of the </a:t>
            </a:r>
            <a:r>
              <a:rPr lang="en-US" dirty="0">
                <a:solidFill>
                  <a:srgbClr val="FF0000"/>
                </a:solidFill>
              </a:rPr>
              <a:t>dependent variable </a:t>
            </a:r>
            <a:r>
              <a:rPr lang="en-US" dirty="0"/>
              <a:t>given the </a:t>
            </a:r>
            <a:r>
              <a:rPr lang="en-US" dirty="0">
                <a:solidFill>
                  <a:srgbClr val="FF0000"/>
                </a:solidFill>
              </a:rPr>
              <a:t>independent variables</a:t>
            </a:r>
          </a:p>
          <a:p>
            <a:r>
              <a:rPr lang="en-US" dirty="0"/>
              <a:t>It is also used to understand which among the </a:t>
            </a:r>
            <a:r>
              <a:rPr lang="en-US" dirty="0">
                <a:solidFill>
                  <a:srgbClr val="FF0000"/>
                </a:solidFill>
              </a:rPr>
              <a:t>independent variables </a:t>
            </a:r>
            <a:r>
              <a:rPr lang="en-US" dirty="0"/>
              <a:t>are related to the </a:t>
            </a:r>
            <a:r>
              <a:rPr lang="en-US" dirty="0">
                <a:solidFill>
                  <a:srgbClr val="FF0000"/>
                </a:solidFill>
              </a:rPr>
              <a:t>dependent variable</a:t>
            </a:r>
            <a:r>
              <a:rPr lang="en-US" dirty="0"/>
              <a:t>, and to explore the forms of these relationships</a:t>
            </a:r>
            <a:endParaRPr lang="en-SG" dirty="0"/>
          </a:p>
        </p:txBody>
      </p:sp>
    </p:spTree>
    <p:extLst>
      <p:ext uri="{BB962C8B-B14F-4D97-AF65-F5344CB8AC3E}">
        <p14:creationId xmlns:p14="http://schemas.microsoft.com/office/powerpoint/2010/main" val="393006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2F3AC51-0A3E-4F6A-A858-8A8A95492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12" y="1901486"/>
            <a:ext cx="6015258" cy="420749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7A8144E-8533-4863-AABF-1DD3A620EFE4}"/>
              </a:ext>
            </a:extLst>
          </p:cNvPr>
          <p:cNvSpPr>
            <a:spLocks noGrp="1"/>
          </p:cNvSpPr>
          <p:nvPr>
            <p:ph type="title"/>
          </p:nvPr>
        </p:nvSpPr>
        <p:spPr>
          <a:xfrm>
            <a:off x="1953231" y="560740"/>
            <a:ext cx="7729728" cy="856743"/>
          </a:xfrm>
          <a:noFill/>
          <a:ln w="19050">
            <a:solidFill>
              <a:srgbClr val="9BAFB5"/>
            </a:solidFill>
          </a:ln>
        </p:spPr>
        <p:txBody>
          <a:bodyPr>
            <a:normAutofit/>
          </a:bodyPr>
          <a:lstStyle/>
          <a:p>
            <a:r>
              <a:rPr lang="en-US" altLang="zh-CN" dirty="0"/>
              <a:t>independence variables analysis</a:t>
            </a:r>
            <a:endParaRPr lang="zh-CN" altLang="en-US" dirty="0"/>
          </a:p>
        </p:txBody>
      </p:sp>
      <p:pic>
        <p:nvPicPr>
          <p:cNvPr id="7" name="图片 6" descr="图表, 树状图&#10;&#10;描述已自动生成">
            <a:extLst>
              <a:ext uri="{FF2B5EF4-FFF2-40B4-BE49-F238E27FC236}">
                <a16:creationId xmlns:a16="http://schemas.microsoft.com/office/drawing/2014/main" id="{15E51C19-36C5-49ED-B7EC-2633D5D7E9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435" b="27752"/>
          <a:stretch/>
        </p:blipFill>
        <p:spPr bwMode="auto">
          <a:xfrm>
            <a:off x="5654983" y="1901486"/>
            <a:ext cx="4720408" cy="4104335"/>
          </a:xfrm>
          <a:prstGeom prst="rect">
            <a:avLst/>
          </a:prstGeom>
          <a:ln>
            <a:noFill/>
          </a:ln>
          <a:extLst>
            <a:ext uri="{53640926-AAD7-44D8-BBD7-CCE9431645EC}">
              <a14:shadowObscured xmlns:a14="http://schemas.microsoft.com/office/drawing/2010/main"/>
            </a:ext>
          </a:extLst>
        </p:spPr>
      </p:pic>
      <p:sp>
        <p:nvSpPr>
          <p:cNvPr id="13" name="Oval 12">
            <a:extLst>
              <a:ext uri="{FF2B5EF4-FFF2-40B4-BE49-F238E27FC236}">
                <a16:creationId xmlns:a16="http://schemas.microsoft.com/office/drawing/2014/main" id="{10835EA5-6DE4-4528-B562-3176E6C9631B}"/>
              </a:ext>
            </a:extLst>
          </p:cNvPr>
          <p:cNvSpPr/>
          <p:nvPr/>
        </p:nvSpPr>
        <p:spPr>
          <a:xfrm>
            <a:off x="3835092" y="3065198"/>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a:extLst>
              <a:ext uri="{FF2B5EF4-FFF2-40B4-BE49-F238E27FC236}">
                <a16:creationId xmlns:a16="http://schemas.microsoft.com/office/drawing/2014/main" id="{FA6E439A-33C7-4DDA-90A7-67DCD85441DE}"/>
              </a:ext>
            </a:extLst>
          </p:cNvPr>
          <p:cNvSpPr/>
          <p:nvPr/>
        </p:nvSpPr>
        <p:spPr>
          <a:xfrm>
            <a:off x="2645161" y="4208929"/>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21" name="Oval 20">
            <a:extLst>
              <a:ext uri="{FF2B5EF4-FFF2-40B4-BE49-F238E27FC236}">
                <a16:creationId xmlns:a16="http://schemas.microsoft.com/office/drawing/2014/main" id="{9BF99811-AE4E-41F5-B129-7561D39A4818}"/>
              </a:ext>
            </a:extLst>
          </p:cNvPr>
          <p:cNvSpPr/>
          <p:nvPr/>
        </p:nvSpPr>
        <p:spPr>
          <a:xfrm>
            <a:off x="4211597" y="4719917"/>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2EE8263F-D5C0-4DDA-9452-BD6FF00D2F7A}"/>
              </a:ext>
            </a:extLst>
          </p:cNvPr>
          <p:cNvSpPr/>
          <p:nvPr/>
        </p:nvSpPr>
        <p:spPr>
          <a:xfrm>
            <a:off x="4459155" y="4538381"/>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 name="Oval 23">
            <a:extLst>
              <a:ext uri="{FF2B5EF4-FFF2-40B4-BE49-F238E27FC236}">
                <a16:creationId xmlns:a16="http://schemas.microsoft.com/office/drawing/2014/main" id="{BAE79FE5-0437-4C01-A271-81A28DDC7CDC}"/>
              </a:ext>
            </a:extLst>
          </p:cNvPr>
          <p:cNvSpPr/>
          <p:nvPr/>
        </p:nvSpPr>
        <p:spPr>
          <a:xfrm>
            <a:off x="6730415" y="4164835"/>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a:extLst>
              <a:ext uri="{FF2B5EF4-FFF2-40B4-BE49-F238E27FC236}">
                <a16:creationId xmlns:a16="http://schemas.microsoft.com/office/drawing/2014/main" id="{DBA8BA0B-C77A-4885-83BE-76E5A5A5B9AF}"/>
              </a:ext>
            </a:extLst>
          </p:cNvPr>
          <p:cNvSpPr/>
          <p:nvPr/>
        </p:nvSpPr>
        <p:spPr>
          <a:xfrm>
            <a:off x="7819097" y="3021105"/>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a:extLst>
              <a:ext uri="{FF2B5EF4-FFF2-40B4-BE49-F238E27FC236}">
                <a16:creationId xmlns:a16="http://schemas.microsoft.com/office/drawing/2014/main" id="{56E59AF0-C5D2-40AB-B0A1-906B43808CCF}"/>
              </a:ext>
            </a:extLst>
          </p:cNvPr>
          <p:cNvSpPr/>
          <p:nvPr/>
        </p:nvSpPr>
        <p:spPr>
          <a:xfrm>
            <a:off x="8173693" y="4719917"/>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Oval 26">
            <a:extLst>
              <a:ext uri="{FF2B5EF4-FFF2-40B4-BE49-F238E27FC236}">
                <a16:creationId xmlns:a16="http://schemas.microsoft.com/office/drawing/2014/main" id="{16B3E65F-FC2D-4A90-9CE3-21DDF8D719A3}"/>
              </a:ext>
            </a:extLst>
          </p:cNvPr>
          <p:cNvSpPr/>
          <p:nvPr/>
        </p:nvSpPr>
        <p:spPr>
          <a:xfrm>
            <a:off x="8379343" y="4515220"/>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431E5FE4-5491-43F7-A818-46ABBDF9A3AC}"/>
              </a:ext>
            </a:extLst>
          </p:cNvPr>
          <p:cNvSpPr/>
          <p:nvPr/>
        </p:nvSpPr>
        <p:spPr>
          <a:xfrm>
            <a:off x="2321858" y="2743200"/>
            <a:ext cx="1826997" cy="1828800"/>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1842B2E3-52F6-4CE8-AB19-90FA4A365CE3}"/>
              </a:ext>
            </a:extLst>
          </p:cNvPr>
          <p:cNvSpPr/>
          <p:nvPr/>
        </p:nvSpPr>
        <p:spPr>
          <a:xfrm>
            <a:off x="1816609" y="2346438"/>
            <a:ext cx="625786" cy="472297"/>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00B0F0"/>
              </a:solidFill>
            </a:endParaRPr>
          </a:p>
        </p:txBody>
      </p:sp>
      <p:sp>
        <p:nvSpPr>
          <p:cNvPr id="29" name="Rectangle 28">
            <a:extLst>
              <a:ext uri="{FF2B5EF4-FFF2-40B4-BE49-F238E27FC236}">
                <a16:creationId xmlns:a16="http://schemas.microsoft.com/office/drawing/2014/main" id="{A9AA90B1-9FF2-4A07-A74D-F78292AFFA6E}"/>
              </a:ext>
            </a:extLst>
          </p:cNvPr>
          <p:cNvSpPr/>
          <p:nvPr/>
        </p:nvSpPr>
        <p:spPr>
          <a:xfrm>
            <a:off x="6275004" y="2742982"/>
            <a:ext cx="625786" cy="472297"/>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60326E85-3E6B-4F83-B1EA-6BC4B0D26B96}"/>
              </a:ext>
            </a:extLst>
          </p:cNvPr>
          <p:cNvSpPr/>
          <p:nvPr/>
        </p:nvSpPr>
        <p:spPr>
          <a:xfrm>
            <a:off x="5621382" y="2009920"/>
            <a:ext cx="860100" cy="894427"/>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6067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2B62-FF66-4FD0-9A95-5D6410251E0E}"/>
              </a:ext>
            </a:extLst>
          </p:cNvPr>
          <p:cNvSpPr>
            <a:spLocks noGrp="1"/>
          </p:cNvSpPr>
          <p:nvPr>
            <p:ph type="title"/>
          </p:nvPr>
        </p:nvSpPr>
        <p:spPr>
          <a:xfrm>
            <a:off x="288867" y="197198"/>
            <a:ext cx="3768858" cy="880988"/>
          </a:xfrm>
          <a:ln>
            <a:solidFill>
              <a:srgbClr val="9BAFB5"/>
            </a:solidFill>
          </a:ln>
        </p:spPr>
        <p:txBody>
          <a:bodyPr>
            <a:normAutofit/>
          </a:bodyPr>
          <a:lstStyle/>
          <a:p>
            <a:r>
              <a:rPr lang="en-US" sz="1800" dirty="0"/>
              <a:t>Feature selection and aggression</a:t>
            </a:r>
            <a:endParaRPr lang="en-SG" sz="1800" dirty="0"/>
          </a:p>
        </p:txBody>
      </p:sp>
      <p:pic>
        <p:nvPicPr>
          <p:cNvPr id="7" name="Picture 6">
            <a:extLst>
              <a:ext uri="{FF2B5EF4-FFF2-40B4-BE49-F238E27FC236}">
                <a16:creationId xmlns:a16="http://schemas.microsoft.com/office/drawing/2014/main" id="{7D48B5ED-D3CA-4B1C-944E-70075112BE7D}"/>
              </a:ext>
            </a:extLst>
          </p:cNvPr>
          <p:cNvPicPr>
            <a:picLocks noChangeAspect="1"/>
          </p:cNvPicPr>
          <p:nvPr/>
        </p:nvPicPr>
        <p:blipFill>
          <a:blip r:embed="rId2"/>
          <a:stretch>
            <a:fillRect/>
          </a:stretch>
        </p:blipFill>
        <p:spPr>
          <a:xfrm>
            <a:off x="4522739" y="3657249"/>
            <a:ext cx="7009603" cy="2745697"/>
          </a:xfrm>
          <a:prstGeom prst="rect">
            <a:avLst/>
          </a:prstGeom>
        </p:spPr>
      </p:pic>
      <p:grpSp>
        <p:nvGrpSpPr>
          <p:cNvPr id="8" name="Group 7">
            <a:extLst>
              <a:ext uri="{FF2B5EF4-FFF2-40B4-BE49-F238E27FC236}">
                <a16:creationId xmlns:a16="http://schemas.microsoft.com/office/drawing/2014/main" id="{434D15CC-C537-49A7-B06F-121821C90D60}"/>
              </a:ext>
            </a:extLst>
          </p:cNvPr>
          <p:cNvGrpSpPr/>
          <p:nvPr/>
        </p:nvGrpSpPr>
        <p:grpSpPr>
          <a:xfrm>
            <a:off x="517273" y="1491942"/>
            <a:ext cx="3311362" cy="1522402"/>
            <a:chOff x="1604144" y="1855695"/>
            <a:chExt cx="8768020" cy="4150658"/>
          </a:xfrm>
        </p:grpSpPr>
        <p:grpSp>
          <p:nvGrpSpPr>
            <p:cNvPr id="9" name="组合 3">
              <a:extLst>
                <a:ext uri="{FF2B5EF4-FFF2-40B4-BE49-F238E27FC236}">
                  <a16:creationId xmlns:a16="http://schemas.microsoft.com/office/drawing/2014/main" id="{68C3D7DE-6D03-48F2-8568-5D4F3F873B08}"/>
                </a:ext>
              </a:extLst>
            </p:cNvPr>
            <p:cNvGrpSpPr/>
            <p:nvPr/>
          </p:nvGrpSpPr>
          <p:grpSpPr>
            <a:xfrm>
              <a:off x="1604144" y="1855695"/>
              <a:ext cx="8768020" cy="4150658"/>
              <a:chOff x="0" y="0"/>
              <a:chExt cx="5827880" cy="1894392"/>
            </a:xfrm>
          </p:grpSpPr>
          <p:pic>
            <p:nvPicPr>
              <p:cNvPr id="18" name="图片 11">
                <a:extLst>
                  <a:ext uri="{FF2B5EF4-FFF2-40B4-BE49-F238E27FC236}">
                    <a16:creationId xmlns:a16="http://schemas.microsoft.com/office/drawing/2014/main" id="{5D0693EF-3BE4-4116-9AF3-04F5644E131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759" t="3955" b="28042"/>
              <a:stretch/>
            </p:blipFill>
            <p:spPr bwMode="auto">
              <a:xfrm>
                <a:off x="0" y="0"/>
                <a:ext cx="3086100" cy="1883410"/>
              </a:xfrm>
              <a:prstGeom prst="rect">
                <a:avLst/>
              </a:prstGeom>
              <a:ln>
                <a:noFill/>
              </a:ln>
              <a:extLst>
                <a:ext uri="{53640926-AAD7-44D8-BBD7-CCE9431645EC}">
                  <a14:shadowObscured xmlns:a14="http://schemas.microsoft.com/office/drawing/2010/main"/>
                </a:ext>
              </a:extLst>
            </p:spPr>
          </p:pic>
          <p:pic>
            <p:nvPicPr>
              <p:cNvPr id="19" name="图片 6" descr="图表, 树状图&#10;&#10;描述已自动生成">
                <a:extLst>
                  <a:ext uri="{FF2B5EF4-FFF2-40B4-BE49-F238E27FC236}">
                    <a16:creationId xmlns:a16="http://schemas.microsoft.com/office/drawing/2014/main" id="{B3A623E5-0E6D-4758-A04C-FCC4D4C83EE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435" b="27752"/>
              <a:stretch/>
            </p:blipFill>
            <p:spPr bwMode="auto">
              <a:xfrm>
                <a:off x="2690345" y="21142"/>
                <a:ext cx="3137535" cy="1873250"/>
              </a:xfrm>
              <a:prstGeom prst="rect">
                <a:avLst/>
              </a:prstGeom>
              <a:ln>
                <a:noFill/>
              </a:ln>
              <a:extLst>
                <a:ext uri="{53640926-AAD7-44D8-BBD7-CCE9431645EC}">
                  <a14:shadowObscured xmlns:a14="http://schemas.microsoft.com/office/drawing/2010/main"/>
                </a:ext>
              </a:extLst>
            </p:spPr>
          </p:pic>
        </p:grpSp>
        <p:sp>
          <p:nvSpPr>
            <p:cNvPr id="10" name="Oval 9">
              <a:extLst>
                <a:ext uri="{FF2B5EF4-FFF2-40B4-BE49-F238E27FC236}">
                  <a16:creationId xmlns:a16="http://schemas.microsoft.com/office/drawing/2014/main" id="{D8C6704B-8CA4-48BD-82CD-8F08A135A150}"/>
                </a:ext>
              </a:extLst>
            </p:cNvPr>
            <p:cNvSpPr/>
            <p:nvPr/>
          </p:nvSpPr>
          <p:spPr>
            <a:xfrm>
              <a:off x="3729891" y="3061446"/>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AA933C87-41A9-44B2-B4A3-DF9DE598DCC4}"/>
                </a:ext>
              </a:extLst>
            </p:cNvPr>
            <p:cNvSpPr/>
            <p:nvPr/>
          </p:nvSpPr>
          <p:spPr>
            <a:xfrm>
              <a:off x="2645161" y="4208929"/>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p>
          </p:txBody>
        </p:sp>
        <p:sp>
          <p:nvSpPr>
            <p:cNvPr id="12" name="Oval 11">
              <a:extLst>
                <a:ext uri="{FF2B5EF4-FFF2-40B4-BE49-F238E27FC236}">
                  <a16:creationId xmlns:a16="http://schemas.microsoft.com/office/drawing/2014/main" id="{FBD941A4-1058-4215-BE91-00B1E3C92AD9}"/>
                </a:ext>
              </a:extLst>
            </p:cNvPr>
            <p:cNvSpPr/>
            <p:nvPr/>
          </p:nvSpPr>
          <p:spPr>
            <a:xfrm>
              <a:off x="4126081" y="4719917"/>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42B743ED-D87E-4580-BF86-692400BA0824}"/>
                </a:ext>
              </a:extLst>
            </p:cNvPr>
            <p:cNvSpPr/>
            <p:nvPr/>
          </p:nvSpPr>
          <p:spPr>
            <a:xfrm>
              <a:off x="4312173" y="4572000"/>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A95A8DEA-BA90-417D-BB79-AE92BABABBD4}"/>
                </a:ext>
              </a:extLst>
            </p:cNvPr>
            <p:cNvSpPr/>
            <p:nvPr/>
          </p:nvSpPr>
          <p:spPr>
            <a:xfrm>
              <a:off x="6677126" y="4208929"/>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BD5FBFEA-9D07-4BDE-83BD-53D52C1859C0}"/>
                </a:ext>
              </a:extLst>
            </p:cNvPr>
            <p:cNvSpPr/>
            <p:nvPr/>
          </p:nvSpPr>
          <p:spPr>
            <a:xfrm>
              <a:off x="7819097" y="3021105"/>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Oval 15">
              <a:extLst>
                <a:ext uri="{FF2B5EF4-FFF2-40B4-BE49-F238E27FC236}">
                  <a16:creationId xmlns:a16="http://schemas.microsoft.com/office/drawing/2014/main" id="{DBB4BC7C-957C-4483-A201-8FFD82E88B2A}"/>
                </a:ext>
              </a:extLst>
            </p:cNvPr>
            <p:cNvSpPr/>
            <p:nvPr/>
          </p:nvSpPr>
          <p:spPr>
            <a:xfrm>
              <a:off x="8173693" y="4719917"/>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D97027D5-290B-44E2-8A25-BE15899AB523}"/>
                </a:ext>
              </a:extLst>
            </p:cNvPr>
            <p:cNvSpPr/>
            <p:nvPr/>
          </p:nvSpPr>
          <p:spPr>
            <a:xfrm>
              <a:off x="8379343" y="4515220"/>
              <a:ext cx="313764" cy="363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3" name="Group 22">
            <a:extLst>
              <a:ext uri="{FF2B5EF4-FFF2-40B4-BE49-F238E27FC236}">
                <a16:creationId xmlns:a16="http://schemas.microsoft.com/office/drawing/2014/main" id="{A7F4C5F8-9DE9-491C-A0BC-192E6627A751}"/>
              </a:ext>
            </a:extLst>
          </p:cNvPr>
          <p:cNvGrpSpPr/>
          <p:nvPr/>
        </p:nvGrpSpPr>
        <p:grpSpPr>
          <a:xfrm>
            <a:off x="4515420" y="197198"/>
            <a:ext cx="7016922" cy="3026943"/>
            <a:chOff x="4723220" y="1035020"/>
            <a:chExt cx="7016922" cy="3026943"/>
          </a:xfrm>
        </p:grpSpPr>
        <p:grpSp>
          <p:nvGrpSpPr>
            <p:cNvPr id="4" name="组合 16">
              <a:extLst>
                <a:ext uri="{FF2B5EF4-FFF2-40B4-BE49-F238E27FC236}">
                  <a16:creationId xmlns:a16="http://schemas.microsoft.com/office/drawing/2014/main" id="{6D3DF854-F4AE-49FC-B33A-D5A45D5E2123}"/>
                </a:ext>
              </a:extLst>
            </p:cNvPr>
            <p:cNvGrpSpPr/>
            <p:nvPr/>
          </p:nvGrpSpPr>
          <p:grpSpPr>
            <a:xfrm>
              <a:off x="4723220" y="1035020"/>
              <a:ext cx="7016922" cy="3026943"/>
              <a:chOff x="0" y="0"/>
              <a:chExt cx="6231460" cy="2102859"/>
            </a:xfrm>
          </p:grpSpPr>
          <p:pic>
            <p:nvPicPr>
              <p:cNvPr id="5" name="图片 17" descr="图表, 树状图&#10;&#10;描述已自动生成">
                <a:extLst>
                  <a:ext uri="{FF2B5EF4-FFF2-40B4-BE49-F238E27FC236}">
                    <a16:creationId xmlns:a16="http://schemas.microsoft.com/office/drawing/2014/main" id="{F92F70AA-30F3-4E77-85DE-FA7C5166371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742" t="2668" b="23402"/>
              <a:stretch/>
            </p:blipFill>
            <p:spPr bwMode="auto">
              <a:xfrm>
                <a:off x="0" y="0"/>
                <a:ext cx="3182620" cy="2086610"/>
              </a:xfrm>
              <a:prstGeom prst="rect">
                <a:avLst/>
              </a:prstGeom>
              <a:ln>
                <a:noFill/>
              </a:ln>
              <a:extLst>
                <a:ext uri="{53640926-AAD7-44D8-BBD7-CCE9431645EC}">
                  <a14:shadowObscured xmlns:a14="http://schemas.microsoft.com/office/drawing/2010/main"/>
                </a:ext>
              </a:extLst>
            </p:spPr>
          </p:pic>
          <p:pic>
            <p:nvPicPr>
              <p:cNvPr id="6" name="图片 18" descr="图表, 树状图&#10;&#10;描述已自动生成">
                <a:extLst>
                  <a:ext uri="{FF2B5EF4-FFF2-40B4-BE49-F238E27FC236}">
                    <a16:creationId xmlns:a16="http://schemas.microsoft.com/office/drawing/2014/main" id="{37CD5D80-367C-4A20-9546-A17AC1A3636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637" b="28612"/>
              <a:stretch/>
            </p:blipFill>
            <p:spPr bwMode="auto">
              <a:xfrm>
                <a:off x="2748485" y="42284"/>
                <a:ext cx="3482975" cy="2060575"/>
              </a:xfrm>
              <a:prstGeom prst="rect">
                <a:avLst/>
              </a:prstGeom>
              <a:ln>
                <a:noFill/>
              </a:ln>
              <a:extLst>
                <a:ext uri="{53640926-AAD7-44D8-BBD7-CCE9431645EC}">
                  <a14:shadowObscured xmlns:a14="http://schemas.microsoft.com/office/drawing/2010/main"/>
                </a:ext>
              </a:extLst>
            </p:spPr>
          </p:pic>
        </p:grpSp>
        <p:sp>
          <p:nvSpPr>
            <p:cNvPr id="20" name="Rectangle 19">
              <a:extLst>
                <a:ext uri="{FF2B5EF4-FFF2-40B4-BE49-F238E27FC236}">
                  <a16:creationId xmlns:a16="http://schemas.microsoft.com/office/drawing/2014/main" id="{83EC096A-3258-4519-A367-0132917BF35F}"/>
                </a:ext>
              </a:extLst>
            </p:cNvPr>
            <p:cNvSpPr/>
            <p:nvPr/>
          </p:nvSpPr>
          <p:spPr>
            <a:xfrm>
              <a:off x="5062974" y="1436932"/>
              <a:ext cx="538135" cy="4303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4E953279-9DD4-42A5-AD3C-0E092DCA39D0}"/>
                </a:ext>
              </a:extLst>
            </p:cNvPr>
            <p:cNvSpPr/>
            <p:nvPr/>
          </p:nvSpPr>
          <p:spPr>
            <a:xfrm>
              <a:off x="5332041" y="1729469"/>
              <a:ext cx="1391488" cy="122888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32AA9BEF-47D9-4E2D-892F-C9A1EB5E8372}"/>
                </a:ext>
              </a:extLst>
            </p:cNvPr>
            <p:cNvSpPr/>
            <p:nvPr/>
          </p:nvSpPr>
          <p:spPr>
            <a:xfrm>
              <a:off x="9083400" y="2323956"/>
              <a:ext cx="735055" cy="63439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4" name="Arrow: Right 23">
            <a:extLst>
              <a:ext uri="{FF2B5EF4-FFF2-40B4-BE49-F238E27FC236}">
                <a16:creationId xmlns:a16="http://schemas.microsoft.com/office/drawing/2014/main" id="{54D54F17-4566-499F-9437-BE768C01FB7D}"/>
              </a:ext>
            </a:extLst>
          </p:cNvPr>
          <p:cNvSpPr/>
          <p:nvPr/>
        </p:nvSpPr>
        <p:spPr>
          <a:xfrm>
            <a:off x="3828635" y="2120530"/>
            <a:ext cx="659176" cy="2345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13EB4677-7AB2-409D-95A5-465E5A4D0FAE}"/>
              </a:ext>
            </a:extLst>
          </p:cNvPr>
          <p:cNvSpPr txBox="1"/>
          <p:nvPr/>
        </p:nvSpPr>
        <p:spPr>
          <a:xfrm>
            <a:off x="3802959" y="1648170"/>
            <a:ext cx="766557" cy="430887"/>
          </a:xfrm>
          <a:prstGeom prst="rect">
            <a:avLst/>
          </a:prstGeom>
          <a:noFill/>
        </p:spPr>
        <p:txBody>
          <a:bodyPr wrap="none" rtlCol="0">
            <a:spAutoFit/>
          </a:bodyPr>
          <a:lstStyle/>
          <a:p>
            <a:r>
              <a:rPr lang="en-US" sz="1100" dirty="0"/>
              <a:t>Feature</a:t>
            </a:r>
          </a:p>
          <a:p>
            <a:r>
              <a:rPr lang="en-US" sz="1100" dirty="0"/>
              <a:t>Selection</a:t>
            </a:r>
            <a:endParaRPr lang="en-SG" sz="1100" dirty="0"/>
          </a:p>
        </p:txBody>
      </p:sp>
      <p:sp>
        <p:nvSpPr>
          <p:cNvPr id="26" name="Arrow: Down 25">
            <a:extLst>
              <a:ext uri="{FF2B5EF4-FFF2-40B4-BE49-F238E27FC236}">
                <a16:creationId xmlns:a16="http://schemas.microsoft.com/office/drawing/2014/main" id="{D004DE0F-CE1D-4D8F-80EC-48EBDE498B47}"/>
              </a:ext>
            </a:extLst>
          </p:cNvPr>
          <p:cNvSpPr/>
          <p:nvPr/>
        </p:nvSpPr>
        <p:spPr>
          <a:xfrm>
            <a:off x="7485529" y="3224141"/>
            <a:ext cx="304800" cy="433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5B22B7AA-963D-40C0-911B-EC316DB0B91A}"/>
              </a:ext>
            </a:extLst>
          </p:cNvPr>
          <p:cNvSpPr txBox="1"/>
          <p:nvPr/>
        </p:nvSpPr>
        <p:spPr>
          <a:xfrm>
            <a:off x="7840740" y="3200751"/>
            <a:ext cx="891591" cy="430887"/>
          </a:xfrm>
          <a:prstGeom prst="rect">
            <a:avLst/>
          </a:prstGeom>
          <a:noFill/>
        </p:spPr>
        <p:txBody>
          <a:bodyPr wrap="none" rtlCol="0">
            <a:spAutoFit/>
          </a:bodyPr>
          <a:lstStyle/>
          <a:p>
            <a:r>
              <a:rPr lang="en-US" sz="1100" dirty="0"/>
              <a:t>Feature</a:t>
            </a:r>
          </a:p>
          <a:p>
            <a:r>
              <a:rPr lang="en-US" sz="1100" dirty="0"/>
              <a:t>Aggression</a:t>
            </a:r>
          </a:p>
        </p:txBody>
      </p:sp>
    </p:spTree>
    <p:extLst>
      <p:ext uri="{BB962C8B-B14F-4D97-AF65-F5344CB8AC3E}">
        <p14:creationId xmlns:p14="http://schemas.microsoft.com/office/powerpoint/2010/main" val="27016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10AC264-28B4-4318-8C8C-BCE5EF969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05" y="1370961"/>
            <a:ext cx="6733774" cy="43012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2BFE2DF-3F93-47A3-A992-B858AE76D6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642" r="17019"/>
          <a:stretch/>
        </p:blipFill>
        <p:spPr bwMode="auto">
          <a:xfrm>
            <a:off x="7176655" y="3760958"/>
            <a:ext cx="3972186" cy="27560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F3C56E60-26EA-4CBF-9E90-3C3DF4082E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176"/>
          <a:stretch/>
        </p:blipFill>
        <p:spPr bwMode="auto">
          <a:xfrm>
            <a:off x="6922379" y="1185800"/>
            <a:ext cx="4226462" cy="27560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B24D6F-FA08-4B19-AF59-4ACB029B6900}"/>
              </a:ext>
            </a:extLst>
          </p:cNvPr>
          <p:cNvSpPr txBox="1"/>
          <p:nvPr/>
        </p:nvSpPr>
        <p:spPr>
          <a:xfrm>
            <a:off x="2178424" y="5857361"/>
            <a:ext cx="3181384" cy="369332"/>
          </a:xfrm>
          <a:prstGeom prst="rect">
            <a:avLst/>
          </a:prstGeom>
          <a:noFill/>
        </p:spPr>
        <p:txBody>
          <a:bodyPr wrap="none" rtlCol="0">
            <a:spAutoFit/>
          </a:bodyPr>
          <a:lstStyle/>
          <a:p>
            <a:r>
              <a:rPr lang="en-US" i="1" dirty="0"/>
              <a:t>Total cases </a:t>
            </a:r>
            <a:r>
              <a:rPr lang="en-US" dirty="0"/>
              <a:t>vs. </a:t>
            </a:r>
            <a:r>
              <a:rPr lang="en-US" i="1" dirty="0"/>
              <a:t>Week of year </a:t>
            </a:r>
            <a:endParaRPr lang="en-SG" i="1" dirty="0"/>
          </a:p>
        </p:txBody>
      </p:sp>
      <p:sp>
        <p:nvSpPr>
          <p:cNvPr id="11" name="标题 1">
            <a:extLst>
              <a:ext uri="{FF2B5EF4-FFF2-40B4-BE49-F238E27FC236}">
                <a16:creationId xmlns:a16="http://schemas.microsoft.com/office/drawing/2014/main" id="{0740AC08-8D87-4BB5-8448-297223A0A867}"/>
              </a:ext>
            </a:extLst>
          </p:cNvPr>
          <p:cNvSpPr txBox="1">
            <a:spLocks/>
          </p:cNvSpPr>
          <p:nvPr/>
        </p:nvSpPr>
        <p:spPr bwMode="black">
          <a:xfrm>
            <a:off x="2231136" y="260957"/>
            <a:ext cx="7729728" cy="680337"/>
          </a:xfrm>
          <a:prstGeom prst="rect">
            <a:avLst/>
          </a:prstGeom>
          <a:noFill/>
          <a:ln w="19050" cap="sq">
            <a:solidFill>
              <a:srgbClr val="9BAFB5"/>
            </a:solidFill>
            <a:miter lim="800000"/>
          </a:ln>
        </p:spPr>
        <p:txBody>
          <a:bodyPr vert="horz"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400" kern="1200" cap="all" spc="200" baseline="0">
                <a:solidFill>
                  <a:srgbClr val="262626"/>
                </a:solidFill>
                <a:latin typeface="+mj-lt"/>
                <a:ea typeface="+mj-ea"/>
                <a:cs typeface="+mj-cs"/>
              </a:defRPr>
            </a:lvl1pPr>
          </a:lstStyle>
          <a:p>
            <a:r>
              <a:rPr lang="en-US" altLang="zh-CN" dirty="0"/>
              <a:t>dependence variables analysis</a:t>
            </a:r>
            <a:endParaRPr lang="zh-CN" altLang="en-US" dirty="0"/>
          </a:p>
        </p:txBody>
      </p:sp>
    </p:spTree>
    <p:extLst>
      <p:ext uri="{BB962C8B-B14F-4D97-AF65-F5344CB8AC3E}">
        <p14:creationId xmlns:p14="http://schemas.microsoft.com/office/powerpoint/2010/main" val="2772144920"/>
      </p:ext>
    </p:extLst>
  </p:cSld>
  <p:clrMapOvr>
    <a:masterClrMapping/>
  </p:clrMapOvr>
</p:sld>
</file>

<file path=ppt/theme/theme1.xml><?xml version="1.0" encoding="utf-8"?>
<a:theme xmlns:a="http://schemas.openxmlformats.org/drawingml/2006/main" name="包裹">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自定义 2">
      <a:majorFont>
        <a:latin typeface="Arial"/>
        <a:ea typeface="黑体"/>
        <a:cs typeface=""/>
      </a:majorFont>
      <a:minorFont>
        <a:latin typeface="Arial"/>
        <a:ea typeface="宋体"/>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A6EEBD6B9D4F43AE0BA776AD325255" ma:contentTypeVersion="13" ma:contentTypeDescription="Create a new document." ma:contentTypeScope="" ma:versionID="9f6f88989e6e16c7975e7f2deb0ee606">
  <xsd:schema xmlns:xsd="http://www.w3.org/2001/XMLSchema" xmlns:xs="http://www.w3.org/2001/XMLSchema" xmlns:p="http://schemas.microsoft.com/office/2006/metadata/properties" xmlns:ns3="c4890c2d-a8f8-4d1e-b40f-0663d4c0fac0" xmlns:ns4="63eedf70-fcd4-4728-96f3-58ec490d5801" targetNamespace="http://schemas.microsoft.com/office/2006/metadata/properties" ma:root="true" ma:fieldsID="8c978a96675675c83e4834147a96be23" ns3:_="" ns4:_="">
    <xsd:import namespace="c4890c2d-a8f8-4d1e-b40f-0663d4c0fac0"/>
    <xsd:import namespace="63eedf70-fcd4-4728-96f3-58ec490d580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890c2d-a8f8-4d1e-b40f-0663d4c0fa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eedf70-fcd4-4728-96f3-58ec490d580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811541-5EDE-4AFE-B3D3-A810A66706C9}">
  <ds:schemaRefs>
    <ds:schemaRef ds:uri="c4890c2d-a8f8-4d1e-b40f-0663d4c0fac0"/>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 ds:uri="http://purl.org/dc/terms/"/>
    <ds:schemaRef ds:uri="http://schemas.microsoft.com/office/infopath/2007/PartnerControls"/>
    <ds:schemaRef ds:uri="63eedf70-fcd4-4728-96f3-58ec490d5801"/>
    <ds:schemaRef ds:uri="http://schemas.microsoft.com/office/2006/metadata/properties"/>
  </ds:schemaRefs>
</ds:datastoreItem>
</file>

<file path=customXml/itemProps2.xml><?xml version="1.0" encoding="utf-8"?>
<ds:datastoreItem xmlns:ds="http://schemas.openxmlformats.org/officeDocument/2006/customXml" ds:itemID="{79752965-F496-4A5F-8C02-C960CE7F6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890c2d-a8f8-4d1e-b40f-0663d4c0fac0"/>
    <ds:schemaRef ds:uri="63eedf70-fcd4-4728-96f3-58ec490d58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F19D86-FFB9-4059-B255-8B0D3CCB31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TM10001115[[fn=包裹]]</Template>
  <TotalTime>348</TotalTime>
  <Words>631</Words>
  <Application>Microsoft Office PowerPoint</Application>
  <PresentationFormat>宽屏</PresentationFormat>
  <Paragraphs>172</Paragraphs>
  <Slides>19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Arial</vt:lpstr>
      <vt:lpstr>Calibri</vt:lpstr>
      <vt:lpstr>Cambria Math</vt:lpstr>
      <vt:lpstr>Times New Roman</vt:lpstr>
      <vt:lpstr>包裹</vt:lpstr>
      <vt:lpstr>Dengue Outbreak Prediction</vt:lpstr>
      <vt:lpstr>Content</vt:lpstr>
      <vt:lpstr>PowerPoint 演示文稿</vt:lpstr>
      <vt:lpstr>PowerPoint 演示文稿</vt:lpstr>
      <vt:lpstr>Missing data imputation</vt:lpstr>
      <vt:lpstr>Principles of regression</vt:lpstr>
      <vt:lpstr>independence variables analysis</vt:lpstr>
      <vt:lpstr>Feature selection and aggression</vt:lpstr>
      <vt:lpstr>PowerPoint 演示文稿</vt:lpstr>
      <vt:lpstr>dependence variables analysis</vt:lpstr>
      <vt:lpstr>Feature selection</vt:lpstr>
      <vt:lpstr>Feature selection</vt:lpstr>
      <vt:lpstr>Normalisation and data splitting</vt:lpstr>
      <vt:lpstr>Parameter  TUNING</vt:lpstr>
      <vt:lpstr>model performance evaluation</vt:lpstr>
      <vt:lpstr>Different performances analysis </vt:lpstr>
      <vt:lpstr>Prediction visualization </vt:lpstr>
      <vt:lpstr>Achievement and Future works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Dengue Outbreak Prediction</dc:title>
  <dc:creator>#HAN RUNBING#</dc:creator>
  <cp:lastModifiedBy>#HAN RUNBING#</cp:lastModifiedBy>
  <cp:revision>10</cp:revision>
  <dcterms:created xsi:type="dcterms:W3CDTF">2021-02-15T02:21:47Z</dcterms:created>
  <dcterms:modified xsi:type="dcterms:W3CDTF">2021-02-15T11:17:27Z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0x010100B5A6EEBD6B9D4F43AE0BA776AD325255</vt:lpwstr>
  </property>
</Properties>
</file>