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61" r:id="rId4"/>
    <p:sldId id="271" r:id="rId5"/>
    <p:sldId id="262" r:id="rId6"/>
    <p:sldId id="272" r:id="rId7"/>
    <p:sldId id="270" r:id="rId8"/>
    <p:sldId id="269" r:id="rId9"/>
    <p:sldId id="268" r:id="rId10"/>
    <p:sldId id="265" r:id="rId11"/>
    <p:sldId id="25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9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550" userDrawn="1">
          <p15:clr>
            <a:srgbClr val="A4A3A4"/>
          </p15:clr>
        </p15:guide>
        <p15:guide id="4" pos="506" userDrawn="1">
          <p15:clr>
            <a:srgbClr val="A4A3A4"/>
          </p15:clr>
        </p15:guide>
        <p15:guide id="5" pos="71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1B55"/>
    <a:srgbClr val="E3E6E8"/>
    <a:srgbClr val="E6E6E6"/>
    <a:srgbClr val="D0C8E8"/>
    <a:srgbClr val="331F5F"/>
    <a:srgbClr val="A58FD1"/>
    <a:srgbClr val="EA36A3"/>
    <a:srgbClr val="1C1135"/>
    <a:srgbClr val="39226A"/>
    <a:srgbClr val="5A4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01" autoAdjust="0"/>
    <p:restoredTop sz="96400" autoAdjust="0"/>
  </p:normalViewPr>
  <p:slideViewPr>
    <p:cSldViewPr snapToGrid="0">
      <p:cViewPr>
        <p:scale>
          <a:sx n="50" d="100"/>
          <a:sy n="50" d="100"/>
        </p:scale>
        <p:origin x="1517" y="754"/>
      </p:cViewPr>
      <p:guideLst>
        <p:guide orient="horz" pos="3793"/>
        <p:guide pos="3840"/>
        <p:guide orient="horz" pos="550"/>
        <p:guide pos="506"/>
        <p:guide pos="71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C3A9D-9325-4CB3-8EE7-8CD112E01296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40F14-3434-4783-A36D-E1CD64F241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087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40F14-3434-4783-A36D-E1CD64F2416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429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40F14-3434-4783-A36D-E1CD64F2416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755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40F14-3434-4783-A36D-E1CD64F2416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053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40F14-3434-4783-A36D-E1CD64F2416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31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81E3-30DE-4CD0-B231-D0C154D49967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AAD20-AFB2-4E04-B524-19FB13591D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04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81E3-30DE-4CD0-B231-D0C154D49967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AAD20-AFB2-4E04-B524-19FB13591D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81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81E3-30DE-4CD0-B231-D0C154D49967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AAD20-AFB2-4E04-B524-19FB13591D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60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81E3-30DE-4CD0-B231-D0C154D49967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AAD20-AFB2-4E04-B524-19FB13591D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656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81E3-30DE-4CD0-B231-D0C154D49967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AAD20-AFB2-4E04-B524-19FB13591D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538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81E3-30DE-4CD0-B231-D0C154D49967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AAD20-AFB2-4E04-B524-19FB13591D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063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81E3-30DE-4CD0-B231-D0C154D49967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AAD20-AFB2-4E04-B524-19FB13591D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873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81E3-30DE-4CD0-B231-D0C154D49967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AAD20-AFB2-4E04-B524-19FB13591D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931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81E3-30DE-4CD0-B231-D0C154D49967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AAD20-AFB2-4E04-B524-19FB13591D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764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81E3-30DE-4CD0-B231-D0C154D49967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AAD20-AFB2-4E04-B524-19FB13591D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21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81E3-30DE-4CD0-B231-D0C154D49967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AAD20-AFB2-4E04-B524-19FB13591D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92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281E3-30DE-4CD0-B231-D0C154D49967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AAD20-AFB2-4E04-B524-19FB13591D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13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22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803275" y="851390"/>
            <a:ext cx="176960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600" dirty="0">
                <a:solidFill>
                  <a:srgbClr val="E6E6E6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프로젝트 관리 도구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85282" y="1196794"/>
            <a:ext cx="6436611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산학협력프로젝트</a:t>
            </a:r>
            <a:r>
              <a:rPr lang="en-US" altLang="ko-KR" sz="40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</a:p>
          <a:p>
            <a:r>
              <a:rPr lang="en-US" altLang="ko-KR" sz="6000" dirty="0">
                <a:solidFill>
                  <a:srgbClr val="D0C8E8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Adding Store</a:t>
            </a:r>
          </a:p>
        </p:txBody>
      </p:sp>
      <p:sp>
        <p:nvSpPr>
          <p:cNvPr id="46" name="자유형 45"/>
          <p:cNvSpPr/>
          <p:nvPr/>
        </p:nvSpPr>
        <p:spPr>
          <a:xfrm>
            <a:off x="7482952" y="1863725"/>
            <a:ext cx="3551309" cy="4994275"/>
          </a:xfrm>
          <a:custGeom>
            <a:avLst/>
            <a:gdLst>
              <a:gd name="connsiteX0" fmla="*/ 1576283 w 3551309"/>
              <a:gd name="connsiteY0" fmla="*/ 270244 h 4994275"/>
              <a:gd name="connsiteX1" fmla="*/ 1549850 w 3551309"/>
              <a:gd name="connsiteY1" fmla="*/ 281193 h 4994275"/>
              <a:gd name="connsiteX2" fmla="*/ 1538901 w 3551309"/>
              <a:gd name="connsiteY2" fmla="*/ 307626 h 4994275"/>
              <a:gd name="connsiteX3" fmla="*/ 1538901 w 3551309"/>
              <a:gd name="connsiteY3" fmla="*/ 307625 h 4994275"/>
              <a:gd name="connsiteX4" fmla="*/ 1538901 w 3551309"/>
              <a:gd name="connsiteY4" fmla="*/ 307626 h 4994275"/>
              <a:gd name="connsiteX5" fmla="*/ 1538901 w 3551309"/>
              <a:gd name="connsiteY5" fmla="*/ 307626 h 4994275"/>
              <a:gd name="connsiteX6" fmla="*/ 1549850 w 3551309"/>
              <a:gd name="connsiteY6" fmla="*/ 334058 h 4994275"/>
              <a:gd name="connsiteX7" fmla="*/ 1576283 w 3551309"/>
              <a:gd name="connsiteY7" fmla="*/ 345007 h 4994275"/>
              <a:gd name="connsiteX8" fmla="*/ 1975027 w 3551309"/>
              <a:gd name="connsiteY8" fmla="*/ 345008 h 4994275"/>
              <a:gd name="connsiteX9" fmla="*/ 2012409 w 3551309"/>
              <a:gd name="connsiteY9" fmla="*/ 307626 h 4994275"/>
              <a:gd name="connsiteX10" fmla="*/ 2012410 w 3551309"/>
              <a:gd name="connsiteY10" fmla="*/ 307626 h 4994275"/>
              <a:gd name="connsiteX11" fmla="*/ 1975028 w 3551309"/>
              <a:gd name="connsiteY11" fmla="*/ 270244 h 4994275"/>
              <a:gd name="connsiteX12" fmla="*/ 591897 w 3551309"/>
              <a:gd name="connsiteY12" fmla="*/ 0 h 4994275"/>
              <a:gd name="connsiteX13" fmla="*/ 2959412 w 3551309"/>
              <a:gd name="connsiteY13" fmla="*/ 0 h 4994275"/>
              <a:gd name="connsiteX14" fmla="*/ 3551309 w 3551309"/>
              <a:gd name="connsiteY14" fmla="*/ 591897 h 4994275"/>
              <a:gd name="connsiteX15" fmla="*/ 3551309 w 3551309"/>
              <a:gd name="connsiteY15" fmla="*/ 4994275 h 4994275"/>
              <a:gd name="connsiteX16" fmla="*/ 0 w 3551309"/>
              <a:gd name="connsiteY16" fmla="*/ 4994275 h 4994275"/>
              <a:gd name="connsiteX17" fmla="*/ 0 w 3551309"/>
              <a:gd name="connsiteY17" fmla="*/ 591897 h 4994275"/>
              <a:gd name="connsiteX18" fmla="*/ 591897 w 3551309"/>
              <a:gd name="connsiteY18" fmla="*/ 0 h 4994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551309" h="4994275">
                <a:moveTo>
                  <a:pt x="1576283" y="270244"/>
                </a:moveTo>
                <a:cubicBezTo>
                  <a:pt x="1565960" y="270244"/>
                  <a:pt x="1556615" y="274428"/>
                  <a:pt x="1549850" y="281193"/>
                </a:cubicBezTo>
                <a:lnTo>
                  <a:pt x="1538901" y="307626"/>
                </a:lnTo>
                <a:lnTo>
                  <a:pt x="1538901" y="307625"/>
                </a:lnTo>
                <a:lnTo>
                  <a:pt x="1538901" y="307626"/>
                </a:lnTo>
                <a:lnTo>
                  <a:pt x="1538901" y="307626"/>
                </a:lnTo>
                <a:lnTo>
                  <a:pt x="1549850" y="334058"/>
                </a:lnTo>
                <a:cubicBezTo>
                  <a:pt x="1556615" y="340823"/>
                  <a:pt x="1565960" y="345007"/>
                  <a:pt x="1576283" y="345007"/>
                </a:cubicBezTo>
                <a:lnTo>
                  <a:pt x="1975027" y="345008"/>
                </a:lnTo>
                <a:cubicBezTo>
                  <a:pt x="1995673" y="345008"/>
                  <a:pt x="2012409" y="328272"/>
                  <a:pt x="2012409" y="307626"/>
                </a:cubicBezTo>
                <a:lnTo>
                  <a:pt x="2012410" y="307626"/>
                </a:lnTo>
                <a:cubicBezTo>
                  <a:pt x="2012410" y="286980"/>
                  <a:pt x="1995674" y="270244"/>
                  <a:pt x="1975028" y="270244"/>
                </a:cubicBezTo>
                <a:close/>
                <a:moveTo>
                  <a:pt x="591897" y="0"/>
                </a:moveTo>
                <a:lnTo>
                  <a:pt x="2959412" y="0"/>
                </a:lnTo>
                <a:cubicBezTo>
                  <a:pt x="3286308" y="0"/>
                  <a:pt x="3551309" y="265001"/>
                  <a:pt x="3551309" y="591897"/>
                </a:cubicBezTo>
                <a:lnTo>
                  <a:pt x="3551309" y="4994275"/>
                </a:lnTo>
                <a:lnTo>
                  <a:pt x="0" y="4994275"/>
                </a:lnTo>
                <a:lnTo>
                  <a:pt x="0" y="591897"/>
                </a:lnTo>
                <a:cubicBezTo>
                  <a:pt x="0" y="265001"/>
                  <a:pt x="265001" y="0"/>
                  <a:pt x="591897" y="0"/>
                </a:cubicBezTo>
                <a:close/>
              </a:path>
            </a:pathLst>
          </a:custGeom>
          <a:solidFill>
            <a:srgbClr val="A58FD1">
              <a:alpha val="20000"/>
            </a:srgbClr>
          </a:solidFill>
          <a:ln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D41CA9-D971-4A4E-B1A7-24020584C689}"/>
              </a:ext>
            </a:extLst>
          </p:cNvPr>
          <p:cNvSpPr txBox="1"/>
          <p:nvPr/>
        </p:nvSpPr>
        <p:spPr>
          <a:xfrm>
            <a:off x="3060441" y="5477075"/>
            <a:ext cx="349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8</a:t>
            </a:r>
            <a:r>
              <a:rPr lang="ko-KR" altLang="en-US" dirty="0">
                <a:solidFill>
                  <a:schemeClr val="bg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조 강지율</a:t>
            </a:r>
            <a:r>
              <a:rPr lang="en-US" altLang="ko-KR" dirty="0">
                <a:solidFill>
                  <a:schemeClr val="bg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김도연</a:t>
            </a:r>
            <a:r>
              <a:rPr lang="en-US" altLang="ko-KR" dirty="0">
                <a:solidFill>
                  <a:schemeClr val="bg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문혜린</a:t>
            </a:r>
            <a:r>
              <a:rPr lang="en-US" altLang="ko-KR" dirty="0">
                <a:solidFill>
                  <a:schemeClr val="bg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한상규</a:t>
            </a:r>
            <a:endParaRPr lang="ko-KR" altLang="en-US" dirty="0">
              <a:solidFill>
                <a:schemeClr val="bg1"/>
              </a:solidFill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D73C75F-A9F2-4049-861F-C953045B8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173" y="2705197"/>
            <a:ext cx="4147542" cy="4147542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6C880804-3769-4685-92A5-78C3E168FDD6}"/>
              </a:ext>
            </a:extLst>
          </p:cNvPr>
          <p:cNvSpPr/>
          <p:nvPr/>
        </p:nvSpPr>
        <p:spPr>
          <a:xfrm>
            <a:off x="7794273" y="3322320"/>
            <a:ext cx="2873727" cy="2758440"/>
          </a:xfrm>
          <a:prstGeom prst="ellipse">
            <a:avLst/>
          </a:prstGeom>
          <a:noFill/>
          <a:ln w="184150">
            <a:solidFill>
              <a:srgbClr val="2D1B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468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 rot="10800000">
            <a:off x="0" y="0"/>
            <a:ext cx="12192000" cy="6858000"/>
          </a:xfrm>
          <a:custGeom>
            <a:avLst/>
            <a:gdLst>
              <a:gd name="connsiteX0" fmla="*/ 12192000 w 12192000"/>
              <a:gd name="connsiteY0" fmla="*/ 6858000 h 6858000"/>
              <a:gd name="connsiteX1" fmla="*/ 0 w 12192000"/>
              <a:gd name="connsiteY1" fmla="*/ 6858000 h 6858000"/>
              <a:gd name="connsiteX2" fmla="*/ 0 w 12192000"/>
              <a:gd name="connsiteY2" fmla="*/ 0 h 6858000"/>
              <a:gd name="connsiteX3" fmla="*/ 5884979 w 12192000"/>
              <a:gd name="connsiteY3" fmla="*/ 0 h 6858000"/>
              <a:gd name="connsiteX4" fmla="*/ 12192000 w 12192000"/>
              <a:gd name="connsiteY4" fmla="*/ 36557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5884979" y="0"/>
                </a:lnTo>
                <a:lnTo>
                  <a:pt x="12192000" y="3655789"/>
                </a:lnTo>
                <a:close/>
              </a:path>
            </a:pathLst>
          </a:custGeom>
          <a:solidFill>
            <a:srgbClr val="2D1B5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A1B2FF-8976-4865-95C9-34F5D2D06A74}"/>
              </a:ext>
            </a:extLst>
          </p:cNvPr>
          <p:cNvSpPr txBox="1"/>
          <p:nvPr/>
        </p:nvSpPr>
        <p:spPr>
          <a:xfrm>
            <a:off x="3146360" y="2834890"/>
            <a:ext cx="58992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0" dirty="0">
                <a:solidFill>
                  <a:srgbClr val="D0C8E8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THANK YOU</a:t>
            </a:r>
            <a:endParaRPr lang="ko-KR" altLang="en-US" sz="7000" dirty="0">
              <a:solidFill>
                <a:srgbClr val="D0C8E8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7011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 rot="10800000">
            <a:off x="0" y="0"/>
            <a:ext cx="12192000" cy="6858000"/>
          </a:xfrm>
          <a:custGeom>
            <a:avLst/>
            <a:gdLst>
              <a:gd name="connsiteX0" fmla="*/ 12192000 w 12192000"/>
              <a:gd name="connsiteY0" fmla="*/ 6858000 h 6858000"/>
              <a:gd name="connsiteX1" fmla="*/ 0 w 12192000"/>
              <a:gd name="connsiteY1" fmla="*/ 6858000 h 6858000"/>
              <a:gd name="connsiteX2" fmla="*/ 0 w 12192000"/>
              <a:gd name="connsiteY2" fmla="*/ 0 h 6858000"/>
              <a:gd name="connsiteX3" fmla="*/ 5884979 w 12192000"/>
              <a:gd name="connsiteY3" fmla="*/ 0 h 6858000"/>
              <a:gd name="connsiteX4" fmla="*/ 12192000 w 12192000"/>
              <a:gd name="connsiteY4" fmla="*/ 36557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5884979" y="0"/>
                </a:lnTo>
                <a:lnTo>
                  <a:pt x="12192000" y="3655789"/>
                </a:lnTo>
                <a:close/>
              </a:path>
            </a:pathLst>
          </a:custGeom>
          <a:solidFill>
            <a:srgbClr val="39226A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441623" y="1894944"/>
            <a:ext cx="1073362" cy="418076"/>
            <a:chOff x="1993844" y="2355465"/>
            <a:chExt cx="1073362" cy="418076"/>
          </a:xfrm>
        </p:grpSpPr>
        <p:sp>
          <p:nvSpPr>
            <p:cNvPr id="24" name="TextBox 23"/>
            <p:cNvSpPr txBox="1"/>
            <p:nvPr/>
          </p:nvSpPr>
          <p:spPr>
            <a:xfrm>
              <a:off x="1993844" y="2558097"/>
              <a:ext cx="1073362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rgbClr val="A58FD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설립</a:t>
              </a:r>
              <a:endParaRPr lang="en-US" altLang="ko-KR" sz="1400" dirty="0">
                <a:solidFill>
                  <a:srgbClr val="A58FD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993844" y="2355465"/>
              <a:ext cx="10733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rgbClr val="E6E6E6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  <a:cs typeface="함초롬돋움" panose="020B0604000101010101" pitchFamily="50" charset="-127"/>
                </a:rPr>
                <a:t>1999.8 </a:t>
              </a:r>
            </a:p>
          </p:txBody>
        </p:sp>
      </p:grpSp>
      <p:cxnSp>
        <p:nvCxnSpPr>
          <p:cNvPr id="32" name="직선 연결선 31"/>
          <p:cNvCxnSpPr>
            <a:stCxn id="16" idx="2"/>
            <a:endCxn id="34" idx="6"/>
          </p:cNvCxnSpPr>
          <p:nvPr/>
        </p:nvCxnSpPr>
        <p:spPr>
          <a:xfrm>
            <a:off x="1070494" y="2838132"/>
            <a:ext cx="1694930" cy="0"/>
          </a:xfrm>
          <a:prstGeom prst="line">
            <a:avLst/>
          </a:prstGeom>
          <a:ln w="104775">
            <a:solidFill>
              <a:srgbClr val="A585E9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 rot="10800000" flipV="1">
            <a:off x="877914" y="2741842"/>
            <a:ext cx="192580" cy="192580"/>
          </a:xfrm>
          <a:prstGeom prst="ellipse">
            <a:avLst/>
          </a:prstGeom>
          <a:solidFill>
            <a:srgbClr val="39226A"/>
          </a:solidFill>
          <a:ln w="63500">
            <a:solidFill>
              <a:srgbClr val="E3E6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/>
          <p:cNvGrpSpPr/>
          <p:nvPr/>
        </p:nvGrpSpPr>
        <p:grpSpPr>
          <a:xfrm>
            <a:off x="2325033" y="1894944"/>
            <a:ext cx="1073362" cy="633519"/>
            <a:chOff x="1993844" y="2355465"/>
            <a:chExt cx="1073362" cy="633519"/>
          </a:xfrm>
        </p:grpSpPr>
        <p:sp>
          <p:nvSpPr>
            <p:cNvPr id="42" name="TextBox 41"/>
            <p:cNvSpPr txBox="1"/>
            <p:nvPr/>
          </p:nvSpPr>
          <p:spPr>
            <a:xfrm>
              <a:off x="1993844" y="2558097"/>
              <a:ext cx="1073362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A58FD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2000</a:t>
              </a:r>
              <a:r>
                <a:rPr lang="ko-KR" altLang="en-US" sz="1400" dirty="0">
                  <a:solidFill>
                    <a:srgbClr val="A58FD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만</a:t>
              </a:r>
              <a:r>
                <a:rPr lang="en-US" altLang="ko-KR" sz="1400" dirty="0">
                  <a:solidFill>
                    <a:srgbClr val="A58FD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 </a:t>
              </a:r>
            </a:p>
            <a:p>
              <a:pPr algn="ctr"/>
              <a:r>
                <a:rPr lang="ko-KR" altLang="en-US" sz="1400" dirty="0">
                  <a:solidFill>
                    <a:srgbClr val="A58FD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회원</a:t>
              </a:r>
              <a:endParaRPr lang="en-US" altLang="ko-KR" sz="1400" dirty="0">
                <a:solidFill>
                  <a:srgbClr val="A58FD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993844" y="2355465"/>
              <a:ext cx="10733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rgbClr val="E6E6E6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  <a:cs typeface="함초롬돋움" panose="020B0604000101010101" pitchFamily="50" charset="-127"/>
                </a:rPr>
                <a:t>2007.02</a:t>
              </a: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3316237" y="1894944"/>
            <a:ext cx="1073362" cy="633519"/>
            <a:chOff x="1993844" y="2355465"/>
            <a:chExt cx="1073362" cy="633519"/>
          </a:xfrm>
        </p:grpSpPr>
        <p:sp>
          <p:nvSpPr>
            <p:cNvPr id="45" name="TextBox 44"/>
            <p:cNvSpPr txBox="1"/>
            <p:nvPr/>
          </p:nvSpPr>
          <p:spPr>
            <a:xfrm>
              <a:off x="1993844" y="2558097"/>
              <a:ext cx="1073362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A58FD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3000</a:t>
              </a:r>
              <a:r>
                <a:rPr lang="ko-KR" altLang="en-US" sz="1400" dirty="0">
                  <a:solidFill>
                    <a:srgbClr val="A58FD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만</a:t>
              </a:r>
              <a:r>
                <a:rPr lang="en-US" altLang="ko-KR" sz="1400" dirty="0">
                  <a:solidFill>
                    <a:srgbClr val="A58FD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 </a:t>
              </a:r>
            </a:p>
            <a:p>
              <a:pPr algn="ctr"/>
              <a:r>
                <a:rPr lang="ko-KR" altLang="en-US" sz="1400" dirty="0">
                  <a:solidFill>
                    <a:srgbClr val="A58FD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회원</a:t>
              </a:r>
              <a:endParaRPr lang="en-US" altLang="ko-KR" sz="1400" dirty="0">
                <a:solidFill>
                  <a:srgbClr val="A58FD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993844" y="2355465"/>
              <a:ext cx="10733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rgbClr val="E6E6E6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  <a:cs typeface="함초롬돋움" panose="020B0604000101010101" pitchFamily="50" charset="-127"/>
                </a:rPr>
                <a:t>2009.02</a:t>
              </a:r>
            </a:p>
          </p:txBody>
        </p:sp>
      </p:grpSp>
      <p:cxnSp>
        <p:nvCxnSpPr>
          <p:cNvPr id="47" name="직선 연결선 46"/>
          <p:cNvCxnSpPr>
            <a:stCxn id="34" idx="2"/>
            <a:endCxn id="50" idx="6"/>
          </p:cNvCxnSpPr>
          <p:nvPr/>
        </p:nvCxnSpPr>
        <p:spPr>
          <a:xfrm>
            <a:off x="2958004" y="2838132"/>
            <a:ext cx="798624" cy="0"/>
          </a:xfrm>
          <a:prstGeom prst="line">
            <a:avLst/>
          </a:prstGeom>
          <a:ln w="104775">
            <a:solidFill>
              <a:srgbClr val="A585E9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 rot="10800000" flipV="1">
            <a:off x="2765424" y="2741842"/>
            <a:ext cx="192580" cy="192580"/>
          </a:xfrm>
          <a:prstGeom prst="ellipse">
            <a:avLst/>
          </a:prstGeom>
          <a:solidFill>
            <a:srgbClr val="39226A"/>
          </a:solidFill>
          <a:ln w="63500">
            <a:solidFill>
              <a:srgbClr val="E3E6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/>
          <p:cNvCxnSpPr>
            <a:stCxn id="50" idx="2"/>
            <a:endCxn id="61" idx="2"/>
          </p:cNvCxnSpPr>
          <p:nvPr/>
        </p:nvCxnSpPr>
        <p:spPr>
          <a:xfrm>
            <a:off x="3949208" y="2838132"/>
            <a:ext cx="1164947" cy="0"/>
          </a:xfrm>
          <a:prstGeom prst="line">
            <a:avLst/>
          </a:prstGeom>
          <a:ln w="104775">
            <a:solidFill>
              <a:srgbClr val="A585E9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/>
          <p:cNvGrpSpPr/>
          <p:nvPr/>
        </p:nvGrpSpPr>
        <p:grpSpPr>
          <a:xfrm>
            <a:off x="4481184" y="1894944"/>
            <a:ext cx="1073362" cy="633519"/>
            <a:chOff x="1993844" y="2355465"/>
            <a:chExt cx="1073362" cy="633519"/>
          </a:xfrm>
        </p:grpSpPr>
        <p:sp>
          <p:nvSpPr>
            <p:cNvPr id="59" name="TextBox 58"/>
            <p:cNvSpPr txBox="1"/>
            <p:nvPr/>
          </p:nvSpPr>
          <p:spPr>
            <a:xfrm>
              <a:off x="1993844" y="2558097"/>
              <a:ext cx="1073362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A58FD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SK</a:t>
              </a:r>
              <a:r>
                <a:rPr lang="ko-KR" altLang="en-US" sz="1400" dirty="0">
                  <a:solidFill>
                    <a:srgbClr val="A58FD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로부터</a:t>
              </a:r>
              <a:endParaRPr lang="en-US" altLang="ko-KR" sz="1400" dirty="0">
                <a:solidFill>
                  <a:srgbClr val="A58FD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  <a:p>
              <a:pPr algn="ctr"/>
              <a:r>
                <a:rPr lang="ko-KR" altLang="en-US" sz="1400" dirty="0">
                  <a:solidFill>
                    <a:srgbClr val="A58FD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분사</a:t>
              </a:r>
              <a:endParaRPr lang="en-US" altLang="ko-KR" sz="1400" dirty="0">
                <a:solidFill>
                  <a:srgbClr val="A58FD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993844" y="2355465"/>
              <a:ext cx="10733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rgbClr val="E6E6E6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  <a:cs typeface="함초롬돋움" panose="020B0604000101010101" pitchFamily="50" charset="-127"/>
                </a:rPr>
                <a:t>2014.1</a:t>
              </a:r>
            </a:p>
          </p:txBody>
        </p:sp>
      </p:grpSp>
      <p:sp>
        <p:nvSpPr>
          <p:cNvPr id="50" name="타원 49"/>
          <p:cNvSpPr/>
          <p:nvPr/>
        </p:nvSpPr>
        <p:spPr>
          <a:xfrm rot="10800000" flipV="1">
            <a:off x="3756628" y="2741842"/>
            <a:ext cx="192580" cy="192580"/>
          </a:xfrm>
          <a:prstGeom prst="ellipse">
            <a:avLst/>
          </a:prstGeom>
          <a:solidFill>
            <a:srgbClr val="39226A"/>
          </a:solidFill>
          <a:ln w="63500">
            <a:solidFill>
              <a:srgbClr val="E3E6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2" name="그룹 81"/>
          <p:cNvGrpSpPr/>
          <p:nvPr/>
        </p:nvGrpSpPr>
        <p:grpSpPr>
          <a:xfrm>
            <a:off x="5563271" y="1894942"/>
            <a:ext cx="1073362" cy="633519"/>
            <a:chOff x="1993844" y="2355465"/>
            <a:chExt cx="1073362" cy="633519"/>
          </a:xfrm>
        </p:grpSpPr>
        <p:sp>
          <p:nvSpPr>
            <p:cNvPr id="83" name="TextBox 82"/>
            <p:cNvSpPr txBox="1"/>
            <p:nvPr/>
          </p:nvSpPr>
          <p:spPr>
            <a:xfrm>
              <a:off x="1993844" y="2558097"/>
              <a:ext cx="1073362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A58FD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Aire. Inc </a:t>
              </a:r>
            </a:p>
            <a:p>
              <a:pPr algn="ctr"/>
              <a:r>
                <a:rPr lang="ko-KR" altLang="en-US" sz="1400" dirty="0">
                  <a:solidFill>
                    <a:srgbClr val="A58FD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편입</a:t>
              </a:r>
              <a:endParaRPr lang="en-US" altLang="ko-KR" sz="1400" dirty="0">
                <a:solidFill>
                  <a:srgbClr val="A58FD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993844" y="2355465"/>
              <a:ext cx="10733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rgbClr val="E6E6E6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  <a:cs typeface="함초롬돋움" panose="020B0604000101010101" pitchFamily="50" charset="-127"/>
                </a:rPr>
                <a:t>2016.7</a:t>
              </a:r>
            </a:p>
          </p:txBody>
        </p:sp>
      </p:grpSp>
      <p:cxnSp>
        <p:nvCxnSpPr>
          <p:cNvPr id="86" name="직선 연결선 85"/>
          <p:cNvCxnSpPr>
            <a:stCxn id="61" idx="2"/>
            <a:endCxn id="85" idx="6"/>
          </p:cNvCxnSpPr>
          <p:nvPr/>
        </p:nvCxnSpPr>
        <p:spPr>
          <a:xfrm>
            <a:off x="5114155" y="2838132"/>
            <a:ext cx="889507" cy="0"/>
          </a:xfrm>
          <a:prstGeom prst="line">
            <a:avLst/>
          </a:prstGeom>
          <a:ln w="104775">
            <a:solidFill>
              <a:srgbClr val="A585E9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 rot="10800000" flipV="1">
            <a:off x="4921575" y="2741842"/>
            <a:ext cx="192580" cy="192580"/>
          </a:xfrm>
          <a:prstGeom prst="ellipse">
            <a:avLst/>
          </a:prstGeom>
          <a:solidFill>
            <a:srgbClr val="39226A"/>
          </a:solidFill>
          <a:ln w="63500">
            <a:solidFill>
              <a:srgbClr val="E3E6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9" name="그룹 88"/>
          <p:cNvGrpSpPr/>
          <p:nvPr/>
        </p:nvGrpSpPr>
        <p:grpSpPr>
          <a:xfrm>
            <a:off x="6644833" y="1894942"/>
            <a:ext cx="1073362" cy="633519"/>
            <a:chOff x="1993844" y="2355465"/>
            <a:chExt cx="1073362" cy="633519"/>
          </a:xfrm>
        </p:grpSpPr>
        <p:sp>
          <p:nvSpPr>
            <p:cNvPr id="90" name="TextBox 89"/>
            <p:cNvSpPr txBox="1"/>
            <p:nvPr/>
          </p:nvSpPr>
          <p:spPr>
            <a:xfrm>
              <a:off x="1993844" y="2558097"/>
              <a:ext cx="1073362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rgbClr val="A58FD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삼성벤처투자</a:t>
              </a:r>
              <a:endParaRPr lang="en-US" altLang="ko-KR" sz="1400" dirty="0">
                <a:solidFill>
                  <a:srgbClr val="A58FD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  <a:p>
              <a:pPr algn="ctr"/>
              <a:r>
                <a:rPr lang="ko-KR" altLang="en-US" sz="1400" dirty="0">
                  <a:solidFill>
                    <a:srgbClr val="A58FD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투자 유치</a:t>
              </a:r>
              <a:endParaRPr lang="en-US" altLang="ko-KR" sz="1400" dirty="0">
                <a:solidFill>
                  <a:srgbClr val="A58FD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993844" y="2355465"/>
              <a:ext cx="10733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rgbClr val="E6E6E6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  <a:cs typeface="함초롬돋움" panose="020B0604000101010101" pitchFamily="50" charset="-127"/>
                </a:rPr>
                <a:t>2017.8</a:t>
              </a:r>
            </a:p>
          </p:txBody>
        </p:sp>
      </p:grpSp>
      <p:cxnSp>
        <p:nvCxnSpPr>
          <p:cNvPr id="93" name="직선 연결선 92"/>
          <p:cNvCxnSpPr>
            <a:stCxn id="85" idx="2"/>
            <a:endCxn id="164" idx="6"/>
          </p:cNvCxnSpPr>
          <p:nvPr/>
        </p:nvCxnSpPr>
        <p:spPr>
          <a:xfrm>
            <a:off x="6196242" y="2838132"/>
            <a:ext cx="888982" cy="0"/>
          </a:xfrm>
          <a:prstGeom prst="line">
            <a:avLst/>
          </a:prstGeom>
          <a:ln w="104775">
            <a:solidFill>
              <a:srgbClr val="A585E9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/>
          <p:cNvSpPr/>
          <p:nvPr/>
        </p:nvSpPr>
        <p:spPr>
          <a:xfrm rot="10800000" flipV="1">
            <a:off x="6003662" y="2741842"/>
            <a:ext cx="192580" cy="192580"/>
          </a:xfrm>
          <a:prstGeom prst="ellipse">
            <a:avLst/>
          </a:prstGeom>
          <a:solidFill>
            <a:srgbClr val="39226A"/>
          </a:solidFill>
          <a:ln w="63500">
            <a:solidFill>
              <a:srgbClr val="E3E6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784902" y="835232"/>
            <a:ext cx="480182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800" dirty="0">
                <a:solidFill>
                  <a:srgbClr val="E6E6E6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싸이월드 연혁</a:t>
            </a:r>
            <a:endParaRPr lang="en-US" altLang="ko-KR" sz="2800" dirty="0">
              <a:solidFill>
                <a:srgbClr val="E6E6E6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784902" y="5656242"/>
            <a:ext cx="480182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800" dirty="0">
                <a:solidFill>
                  <a:srgbClr val="39226A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사업개요</a:t>
            </a:r>
            <a:endParaRPr lang="en-US" altLang="ko-KR" sz="2800" dirty="0">
              <a:solidFill>
                <a:srgbClr val="39226A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157" name="그룹 156"/>
          <p:cNvGrpSpPr/>
          <p:nvPr/>
        </p:nvGrpSpPr>
        <p:grpSpPr>
          <a:xfrm>
            <a:off x="9867883" y="2077177"/>
            <a:ext cx="1521910" cy="1521910"/>
            <a:chOff x="2951126" y="2949502"/>
            <a:chExt cx="746198" cy="746198"/>
          </a:xfrm>
          <a:solidFill>
            <a:srgbClr val="E3E6E8">
              <a:alpha val="80000"/>
            </a:srgbClr>
          </a:solidFill>
        </p:grpSpPr>
        <p:sp>
          <p:nvSpPr>
            <p:cNvPr id="158" name="자유형 157"/>
            <p:cNvSpPr/>
            <p:nvPr/>
          </p:nvSpPr>
          <p:spPr>
            <a:xfrm rot="20700000">
              <a:off x="3245320" y="3316199"/>
              <a:ext cx="167334" cy="115460"/>
            </a:xfrm>
            <a:custGeom>
              <a:avLst/>
              <a:gdLst>
                <a:gd name="connsiteX0" fmla="*/ 190494 w 1443565"/>
                <a:gd name="connsiteY0" fmla="*/ 1144 h 996058"/>
                <a:gd name="connsiteX1" fmla="*/ 247372 w 1443565"/>
                <a:gd name="connsiteY1" fmla="*/ 20270 h 996058"/>
                <a:gd name="connsiteX2" fmla="*/ 321809 w 1443565"/>
                <a:gd name="connsiteY2" fmla="*/ 169818 h 996058"/>
                <a:gd name="connsiteX3" fmla="*/ 314148 w 1443565"/>
                <a:gd name="connsiteY3" fmla="*/ 192600 h 996058"/>
                <a:gd name="connsiteX4" fmla="*/ 317770 w 1443565"/>
                <a:gd name="connsiteY4" fmla="*/ 193729 h 996058"/>
                <a:gd name="connsiteX5" fmla="*/ 452073 w 1443565"/>
                <a:gd name="connsiteY5" fmla="*/ 584746 h 996058"/>
                <a:gd name="connsiteX6" fmla="*/ 822782 w 1443565"/>
                <a:gd name="connsiteY6" fmla="*/ 690343 h 996058"/>
                <a:gd name="connsiteX7" fmla="*/ 1145875 w 1443565"/>
                <a:gd name="connsiteY7" fmla="*/ 433564 h 996058"/>
                <a:gd name="connsiteX8" fmla="*/ 1148675 w 1443565"/>
                <a:gd name="connsiteY8" fmla="*/ 434314 h 996058"/>
                <a:gd name="connsiteX9" fmla="*/ 1153212 w 1443565"/>
                <a:gd name="connsiteY9" fmla="*/ 411839 h 996058"/>
                <a:gd name="connsiteX10" fmla="*/ 1292451 w 1443565"/>
                <a:gd name="connsiteY10" fmla="*/ 319546 h 996058"/>
                <a:gd name="connsiteX11" fmla="*/ 1351271 w 1443565"/>
                <a:gd name="connsiteY11" fmla="*/ 331421 h 996058"/>
                <a:gd name="connsiteX12" fmla="*/ 1443565 w 1443565"/>
                <a:gd name="connsiteY12" fmla="*/ 470660 h 996058"/>
                <a:gd name="connsiteX13" fmla="*/ 1443564 w 1443565"/>
                <a:gd name="connsiteY13" fmla="*/ 472204 h 996058"/>
                <a:gd name="connsiteX14" fmla="*/ 1435687 w 1443565"/>
                <a:gd name="connsiteY14" fmla="*/ 511219 h 996058"/>
                <a:gd name="connsiteX15" fmla="*/ 1437782 w 1443565"/>
                <a:gd name="connsiteY15" fmla="*/ 511780 h 996058"/>
                <a:gd name="connsiteX16" fmla="*/ 1432595 w 1443565"/>
                <a:gd name="connsiteY16" fmla="*/ 526538 h 996058"/>
                <a:gd name="connsiteX17" fmla="*/ 1431689 w 1443565"/>
                <a:gd name="connsiteY17" fmla="*/ 531024 h 996058"/>
                <a:gd name="connsiteX18" fmla="*/ 1430286 w 1443565"/>
                <a:gd name="connsiteY18" fmla="*/ 533105 h 996058"/>
                <a:gd name="connsiteX19" fmla="*/ 1406803 w 1443565"/>
                <a:gd name="connsiteY19" fmla="*/ 599913 h 996058"/>
                <a:gd name="connsiteX20" fmla="*/ 897341 w 1443565"/>
                <a:gd name="connsiteY20" fmla="*/ 984309 h 996058"/>
                <a:gd name="connsiteX21" fmla="*/ 231869 w 1443565"/>
                <a:gd name="connsiteY21" fmla="*/ 793447 h 996058"/>
                <a:gd name="connsiteX22" fmla="*/ 7520 w 1443565"/>
                <a:gd name="connsiteY22" fmla="*/ 195167 h 996058"/>
                <a:gd name="connsiteX23" fmla="*/ 21289 w 1443565"/>
                <a:gd name="connsiteY23" fmla="*/ 137245 h 996058"/>
                <a:gd name="connsiteX24" fmla="*/ 21049 w 1443565"/>
                <a:gd name="connsiteY24" fmla="*/ 133796 h 996058"/>
                <a:gd name="connsiteX25" fmla="*/ 24668 w 1443565"/>
                <a:gd name="connsiteY25" fmla="*/ 123033 h 996058"/>
                <a:gd name="connsiteX26" fmla="*/ 29232 w 1443565"/>
                <a:gd name="connsiteY26" fmla="*/ 103834 h 996058"/>
                <a:gd name="connsiteX27" fmla="*/ 30944 w 1443565"/>
                <a:gd name="connsiteY27" fmla="*/ 104368 h 996058"/>
                <a:gd name="connsiteX28" fmla="*/ 40175 w 1443565"/>
                <a:gd name="connsiteY28" fmla="*/ 76918 h 996058"/>
                <a:gd name="connsiteX29" fmla="*/ 40946 w 1443565"/>
                <a:gd name="connsiteY29" fmla="*/ 75582 h 996058"/>
                <a:gd name="connsiteX30" fmla="*/ 190494 w 1443565"/>
                <a:gd name="connsiteY30" fmla="*/ 1144 h 996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43565" h="996058">
                  <a:moveTo>
                    <a:pt x="190494" y="1144"/>
                  </a:moveTo>
                  <a:cubicBezTo>
                    <a:pt x="209974" y="3562"/>
                    <a:pt x="229303" y="9838"/>
                    <a:pt x="247372" y="20270"/>
                  </a:cubicBezTo>
                  <a:cubicBezTo>
                    <a:pt x="301579" y="51567"/>
                    <a:pt x="329061" y="111377"/>
                    <a:pt x="321809" y="169818"/>
                  </a:cubicBezTo>
                  <a:lnTo>
                    <a:pt x="314148" y="192600"/>
                  </a:lnTo>
                  <a:lnTo>
                    <a:pt x="317770" y="193729"/>
                  </a:lnTo>
                  <a:cubicBezTo>
                    <a:pt x="273145" y="329676"/>
                    <a:pt x="325544" y="482233"/>
                    <a:pt x="452073" y="584746"/>
                  </a:cubicBezTo>
                  <a:cubicBezTo>
                    <a:pt x="554318" y="667585"/>
                    <a:pt x="691643" y="706702"/>
                    <a:pt x="822782" y="690343"/>
                  </a:cubicBezTo>
                  <a:cubicBezTo>
                    <a:pt x="983508" y="670293"/>
                    <a:pt x="1109214" y="570388"/>
                    <a:pt x="1145875" y="433564"/>
                  </a:cubicBezTo>
                  <a:lnTo>
                    <a:pt x="1148675" y="434314"/>
                  </a:lnTo>
                  <a:lnTo>
                    <a:pt x="1153212" y="411839"/>
                  </a:lnTo>
                  <a:cubicBezTo>
                    <a:pt x="1176153" y="357603"/>
                    <a:pt x="1229858" y="319546"/>
                    <a:pt x="1292451" y="319546"/>
                  </a:cubicBezTo>
                  <a:cubicBezTo>
                    <a:pt x="1313315" y="319546"/>
                    <a:pt x="1333192" y="323774"/>
                    <a:pt x="1351271" y="331421"/>
                  </a:cubicBezTo>
                  <a:cubicBezTo>
                    <a:pt x="1405508" y="354362"/>
                    <a:pt x="1443565" y="408066"/>
                    <a:pt x="1443565" y="470660"/>
                  </a:cubicBezTo>
                  <a:cubicBezTo>
                    <a:pt x="1443565" y="471175"/>
                    <a:pt x="1443564" y="471689"/>
                    <a:pt x="1443564" y="472204"/>
                  </a:cubicBezTo>
                  <a:lnTo>
                    <a:pt x="1435687" y="511219"/>
                  </a:lnTo>
                  <a:lnTo>
                    <a:pt x="1437782" y="511780"/>
                  </a:lnTo>
                  <a:lnTo>
                    <a:pt x="1432595" y="526538"/>
                  </a:lnTo>
                  <a:lnTo>
                    <a:pt x="1431689" y="531024"/>
                  </a:lnTo>
                  <a:lnTo>
                    <a:pt x="1430286" y="533105"/>
                  </a:lnTo>
                  <a:lnTo>
                    <a:pt x="1406803" y="599913"/>
                  </a:lnTo>
                  <a:cubicBezTo>
                    <a:pt x="1319590" y="798258"/>
                    <a:pt x="1130611" y="943141"/>
                    <a:pt x="897341" y="984309"/>
                  </a:cubicBezTo>
                  <a:cubicBezTo>
                    <a:pt x="659976" y="1026200"/>
                    <a:pt x="410238" y="954573"/>
                    <a:pt x="231869" y="793447"/>
                  </a:cubicBezTo>
                  <a:cubicBezTo>
                    <a:pt x="55619" y="634236"/>
                    <a:pt x="-26425" y="410097"/>
                    <a:pt x="7520" y="195167"/>
                  </a:cubicBezTo>
                  <a:lnTo>
                    <a:pt x="21289" y="137245"/>
                  </a:lnTo>
                  <a:lnTo>
                    <a:pt x="21049" y="133796"/>
                  </a:lnTo>
                  <a:lnTo>
                    <a:pt x="24668" y="123033"/>
                  </a:lnTo>
                  <a:lnTo>
                    <a:pt x="29232" y="103834"/>
                  </a:lnTo>
                  <a:lnTo>
                    <a:pt x="30944" y="104368"/>
                  </a:lnTo>
                  <a:lnTo>
                    <a:pt x="40175" y="76918"/>
                  </a:lnTo>
                  <a:lnTo>
                    <a:pt x="40946" y="75582"/>
                  </a:lnTo>
                  <a:cubicBezTo>
                    <a:pt x="72243" y="21374"/>
                    <a:pt x="132053" y="-6107"/>
                    <a:pt x="190494" y="114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59" name="그룹 158"/>
            <p:cNvGrpSpPr/>
            <p:nvPr/>
          </p:nvGrpSpPr>
          <p:grpSpPr>
            <a:xfrm>
              <a:off x="2951126" y="2949502"/>
              <a:ext cx="746198" cy="746198"/>
              <a:chOff x="2951126" y="2949502"/>
              <a:chExt cx="746198" cy="746198"/>
            </a:xfrm>
            <a:grpFill/>
          </p:grpSpPr>
          <p:sp>
            <p:nvSpPr>
              <p:cNvPr id="160" name="자유형 159"/>
              <p:cNvSpPr/>
              <p:nvPr/>
            </p:nvSpPr>
            <p:spPr>
              <a:xfrm>
                <a:off x="2951126" y="2949502"/>
                <a:ext cx="746198" cy="746198"/>
              </a:xfrm>
              <a:custGeom>
                <a:avLst/>
                <a:gdLst>
                  <a:gd name="connsiteX0" fmla="*/ 1224695 w 2449390"/>
                  <a:gd name="connsiteY0" fmla="*/ 600907 h 2449390"/>
                  <a:gd name="connsiteX1" fmla="*/ 600907 w 2449390"/>
                  <a:gd name="connsiteY1" fmla="*/ 1224695 h 2449390"/>
                  <a:gd name="connsiteX2" fmla="*/ 1224695 w 2449390"/>
                  <a:gd name="connsiteY2" fmla="*/ 1848483 h 2449390"/>
                  <a:gd name="connsiteX3" fmla="*/ 1848483 w 2449390"/>
                  <a:gd name="connsiteY3" fmla="*/ 1224695 h 2449390"/>
                  <a:gd name="connsiteX4" fmla="*/ 1224695 w 2449390"/>
                  <a:gd name="connsiteY4" fmla="*/ 600907 h 2449390"/>
                  <a:gd name="connsiteX5" fmla="*/ 1224695 w 2449390"/>
                  <a:gd name="connsiteY5" fmla="*/ 0 h 2449390"/>
                  <a:gd name="connsiteX6" fmla="*/ 2449390 w 2449390"/>
                  <a:gd name="connsiteY6" fmla="*/ 1224695 h 2449390"/>
                  <a:gd name="connsiteX7" fmla="*/ 1224695 w 2449390"/>
                  <a:gd name="connsiteY7" fmla="*/ 2449390 h 2449390"/>
                  <a:gd name="connsiteX8" fmla="*/ 0 w 2449390"/>
                  <a:gd name="connsiteY8" fmla="*/ 1224695 h 2449390"/>
                  <a:gd name="connsiteX9" fmla="*/ 1224695 w 2449390"/>
                  <a:gd name="connsiteY9" fmla="*/ 0 h 2449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49390" h="2449390">
                    <a:moveTo>
                      <a:pt x="1224695" y="600907"/>
                    </a:moveTo>
                    <a:cubicBezTo>
                      <a:pt x="880186" y="600907"/>
                      <a:pt x="600907" y="880186"/>
                      <a:pt x="600907" y="1224695"/>
                    </a:cubicBezTo>
                    <a:cubicBezTo>
                      <a:pt x="600907" y="1569204"/>
                      <a:pt x="880186" y="1848483"/>
                      <a:pt x="1224695" y="1848483"/>
                    </a:cubicBezTo>
                    <a:cubicBezTo>
                      <a:pt x="1569204" y="1848483"/>
                      <a:pt x="1848483" y="1569204"/>
                      <a:pt x="1848483" y="1224695"/>
                    </a:cubicBezTo>
                    <a:cubicBezTo>
                      <a:pt x="1848483" y="880186"/>
                      <a:pt x="1569204" y="600907"/>
                      <a:pt x="1224695" y="600907"/>
                    </a:cubicBezTo>
                    <a:close/>
                    <a:moveTo>
                      <a:pt x="1224695" y="0"/>
                    </a:moveTo>
                    <a:cubicBezTo>
                      <a:pt x="1901075" y="0"/>
                      <a:pt x="2449390" y="548315"/>
                      <a:pt x="2449390" y="1224695"/>
                    </a:cubicBezTo>
                    <a:cubicBezTo>
                      <a:pt x="2449390" y="1901075"/>
                      <a:pt x="1901075" y="2449390"/>
                      <a:pt x="1224695" y="2449390"/>
                    </a:cubicBezTo>
                    <a:cubicBezTo>
                      <a:pt x="548315" y="2449390"/>
                      <a:pt x="0" y="1901075"/>
                      <a:pt x="0" y="1224695"/>
                    </a:cubicBezTo>
                    <a:cubicBezTo>
                      <a:pt x="0" y="548315"/>
                      <a:pt x="548315" y="0"/>
                      <a:pt x="122469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61" name="모서리가 둥근 직사각형 160"/>
              <p:cNvSpPr/>
              <p:nvPr/>
            </p:nvSpPr>
            <p:spPr>
              <a:xfrm>
                <a:off x="3196544" y="3221279"/>
                <a:ext cx="36008" cy="84512"/>
              </a:xfrm>
              <a:prstGeom prst="roundRect">
                <a:avLst>
                  <a:gd name="adj" fmla="val 4487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62" name="모서리가 둥근 직사각형 161"/>
              <p:cNvSpPr/>
              <p:nvPr/>
            </p:nvSpPr>
            <p:spPr>
              <a:xfrm>
                <a:off x="3416972" y="3221279"/>
                <a:ext cx="36008" cy="84512"/>
              </a:xfrm>
              <a:prstGeom prst="roundRect">
                <a:avLst>
                  <a:gd name="adj" fmla="val 4487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63" name="자유형 162"/>
              <p:cNvSpPr/>
              <p:nvPr/>
            </p:nvSpPr>
            <p:spPr>
              <a:xfrm rot="7916795">
                <a:off x="3285179" y="3238325"/>
                <a:ext cx="84108" cy="88502"/>
              </a:xfrm>
              <a:custGeom>
                <a:avLst/>
                <a:gdLst>
                  <a:gd name="connsiteX0" fmla="*/ 7350 w 276084"/>
                  <a:gd name="connsiteY0" fmla="*/ 221463 h 290506"/>
                  <a:gd name="connsiteX1" fmla="*/ 1703 w 276084"/>
                  <a:gd name="connsiteY1" fmla="*/ 181265 h 290506"/>
                  <a:gd name="connsiteX2" fmla="*/ 4738 w 276084"/>
                  <a:gd name="connsiteY2" fmla="*/ 169531 h 290506"/>
                  <a:gd name="connsiteX3" fmla="*/ 69369 w 276084"/>
                  <a:gd name="connsiteY3" fmla="*/ 131466 h 290506"/>
                  <a:gd name="connsiteX4" fmla="*/ 157888 w 276084"/>
                  <a:gd name="connsiteY4" fmla="*/ 154363 h 290506"/>
                  <a:gd name="connsiteX5" fmla="*/ 157888 w 276084"/>
                  <a:gd name="connsiteY5" fmla="*/ 53038 h 290506"/>
                  <a:gd name="connsiteX6" fmla="*/ 210926 w 276084"/>
                  <a:gd name="connsiteY6" fmla="*/ 0 h 290506"/>
                  <a:gd name="connsiteX7" fmla="*/ 223046 w 276084"/>
                  <a:gd name="connsiteY7" fmla="*/ 0 h 290506"/>
                  <a:gd name="connsiteX8" fmla="*/ 276084 w 276084"/>
                  <a:gd name="connsiteY8" fmla="*/ 53038 h 290506"/>
                  <a:gd name="connsiteX9" fmla="*/ 276084 w 276084"/>
                  <a:gd name="connsiteY9" fmla="*/ 224372 h 290506"/>
                  <a:gd name="connsiteX10" fmla="*/ 273235 w 276084"/>
                  <a:gd name="connsiteY10" fmla="*/ 238484 h 290506"/>
                  <a:gd name="connsiteX11" fmla="*/ 273308 w 276084"/>
                  <a:gd name="connsiteY11" fmla="*/ 239004 h 290506"/>
                  <a:gd name="connsiteX12" fmla="*/ 272497 w 276084"/>
                  <a:gd name="connsiteY12" fmla="*/ 242139 h 290506"/>
                  <a:gd name="connsiteX13" fmla="*/ 271916 w 276084"/>
                  <a:gd name="connsiteY13" fmla="*/ 245017 h 290506"/>
                  <a:gd name="connsiteX14" fmla="*/ 271651 w 276084"/>
                  <a:gd name="connsiteY14" fmla="*/ 245410 h 290506"/>
                  <a:gd name="connsiteX15" fmla="*/ 270273 w 276084"/>
                  <a:gd name="connsiteY15" fmla="*/ 250737 h 290506"/>
                  <a:gd name="connsiteX16" fmla="*/ 205642 w 276084"/>
                  <a:gd name="connsiteY16" fmla="*/ 288803 h 290506"/>
                  <a:gd name="connsiteX17" fmla="*/ 39768 w 276084"/>
                  <a:gd name="connsiteY17" fmla="*/ 245895 h 290506"/>
                  <a:gd name="connsiteX18" fmla="*/ 7350 w 276084"/>
                  <a:gd name="connsiteY18" fmla="*/ 221463 h 290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76084" h="290506">
                    <a:moveTo>
                      <a:pt x="7350" y="221463"/>
                    </a:moveTo>
                    <a:cubicBezTo>
                      <a:pt x="462" y="209768"/>
                      <a:pt x="-1965" y="195444"/>
                      <a:pt x="1703" y="181265"/>
                    </a:cubicBezTo>
                    <a:lnTo>
                      <a:pt x="4738" y="169531"/>
                    </a:lnTo>
                    <a:cubicBezTo>
                      <a:pt x="12074" y="141172"/>
                      <a:pt x="41010" y="124130"/>
                      <a:pt x="69369" y="131466"/>
                    </a:cubicBezTo>
                    <a:lnTo>
                      <a:pt x="157888" y="154363"/>
                    </a:lnTo>
                    <a:lnTo>
                      <a:pt x="157888" y="53038"/>
                    </a:lnTo>
                    <a:cubicBezTo>
                      <a:pt x="157888" y="23746"/>
                      <a:pt x="181634" y="0"/>
                      <a:pt x="210926" y="0"/>
                    </a:cubicBezTo>
                    <a:lnTo>
                      <a:pt x="223046" y="0"/>
                    </a:lnTo>
                    <a:cubicBezTo>
                      <a:pt x="252338" y="0"/>
                      <a:pt x="276084" y="23746"/>
                      <a:pt x="276084" y="53038"/>
                    </a:cubicBezTo>
                    <a:lnTo>
                      <a:pt x="276084" y="224372"/>
                    </a:lnTo>
                    <a:lnTo>
                      <a:pt x="273235" y="238484"/>
                    </a:lnTo>
                    <a:lnTo>
                      <a:pt x="273308" y="239004"/>
                    </a:lnTo>
                    <a:lnTo>
                      <a:pt x="272497" y="242139"/>
                    </a:lnTo>
                    <a:lnTo>
                      <a:pt x="271916" y="245017"/>
                    </a:lnTo>
                    <a:lnTo>
                      <a:pt x="271651" y="245410"/>
                    </a:lnTo>
                    <a:lnTo>
                      <a:pt x="270273" y="250737"/>
                    </a:lnTo>
                    <a:cubicBezTo>
                      <a:pt x="262937" y="279096"/>
                      <a:pt x="234001" y="296139"/>
                      <a:pt x="205642" y="288803"/>
                    </a:cubicBezTo>
                    <a:lnTo>
                      <a:pt x="39768" y="245895"/>
                    </a:lnTo>
                    <a:cubicBezTo>
                      <a:pt x="25589" y="242227"/>
                      <a:pt x="14239" y="233159"/>
                      <a:pt x="7350" y="22146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166" name="직선 연결선 165"/>
          <p:cNvCxnSpPr>
            <a:stCxn id="164" idx="2"/>
            <a:endCxn id="160" idx="8"/>
          </p:cNvCxnSpPr>
          <p:nvPr/>
        </p:nvCxnSpPr>
        <p:spPr>
          <a:xfrm>
            <a:off x="7277804" y="2838132"/>
            <a:ext cx="2590079" cy="0"/>
          </a:xfrm>
          <a:prstGeom prst="line">
            <a:avLst/>
          </a:prstGeom>
          <a:ln w="104775">
            <a:solidFill>
              <a:srgbClr val="A585E9">
                <a:alpha val="3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타원 163"/>
          <p:cNvSpPr/>
          <p:nvPr/>
        </p:nvSpPr>
        <p:spPr>
          <a:xfrm rot="10800000" flipV="1">
            <a:off x="7085224" y="2741842"/>
            <a:ext cx="192580" cy="192580"/>
          </a:xfrm>
          <a:prstGeom prst="ellipse">
            <a:avLst/>
          </a:prstGeom>
          <a:solidFill>
            <a:srgbClr val="39226A"/>
          </a:solidFill>
          <a:ln w="63500">
            <a:solidFill>
              <a:srgbClr val="EA36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3" name="그룹 172"/>
          <p:cNvGrpSpPr/>
          <p:nvPr/>
        </p:nvGrpSpPr>
        <p:grpSpPr>
          <a:xfrm>
            <a:off x="6207925" y="5501005"/>
            <a:ext cx="1631910" cy="619179"/>
            <a:chOff x="6704789" y="3738264"/>
            <a:chExt cx="1081562" cy="619179"/>
          </a:xfrm>
        </p:grpSpPr>
        <p:sp>
          <p:nvSpPr>
            <p:cNvPr id="156" name="TextBox 155"/>
            <p:cNvSpPr txBox="1"/>
            <p:nvPr/>
          </p:nvSpPr>
          <p:spPr>
            <a:xfrm>
              <a:off x="6704789" y="3738264"/>
              <a:ext cx="108156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EA36A3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싸이홈</a:t>
              </a:r>
              <a:endParaRPr lang="en-US" altLang="ko-KR" sz="2000" dirty="0">
                <a:solidFill>
                  <a:srgbClr val="EA36A3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6712989" y="4100074"/>
              <a:ext cx="1073362" cy="257369"/>
            </a:xfrm>
            <a:prstGeom prst="rect">
              <a:avLst/>
            </a:prstGeom>
            <a:noFill/>
          </p:spPr>
          <p:txBody>
            <a:bodyPr wrap="square" lIns="0" tIns="0" rIns="0" bIns="72000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rgbClr val="E3E6E8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기록하다</a:t>
              </a:r>
              <a:endParaRPr lang="en-US" altLang="ko-KR" sz="1200" dirty="0">
                <a:solidFill>
                  <a:srgbClr val="E3E6E8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</p:grpSp>
      <p:grpSp>
        <p:nvGrpSpPr>
          <p:cNvPr id="174" name="그룹 173"/>
          <p:cNvGrpSpPr>
            <a:grpSpLocks noChangeAspect="1"/>
          </p:cNvGrpSpPr>
          <p:nvPr/>
        </p:nvGrpSpPr>
        <p:grpSpPr>
          <a:xfrm>
            <a:off x="6799796" y="4693979"/>
            <a:ext cx="444157" cy="576000"/>
            <a:chOff x="5033684" y="2711601"/>
            <a:chExt cx="448170" cy="581204"/>
          </a:xfrm>
          <a:solidFill>
            <a:schemeClr val="bg1">
              <a:alpha val="80000"/>
            </a:schemeClr>
          </a:solidFill>
        </p:grpSpPr>
        <p:sp>
          <p:nvSpPr>
            <p:cNvPr id="181" name="Freeform 17"/>
            <p:cNvSpPr>
              <a:spLocks noEditPoints="1"/>
            </p:cNvSpPr>
            <p:nvPr/>
          </p:nvSpPr>
          <p:spPr bwMode="auto">
            <a:xfrm>
              <a:off x="5148937" y="2711601"/>
              <a:ext cx="332917" cy="332258"/>
            </a:xfrm>
            <a:custGeom>
              <a:avLst/>
              <a:gdLst>
                <a:gd name="T0" fmla="*/ 1402 w 2023"/>
                <a:gd name="T1" fmla="*/ 431 h 2020"/>
                <a:gd name="T2" fmla="*/ 252 w 2023"/>
                <a:gd name="T3" fmla="*/ 1579 h 2020"/>
                <a:gd name="T4" fmla="*/ 185 w 2023"/>
                <a:gd name="T5" fmla="*/ 1836 h 2020"/>
                <a:gd name="T6" fmla="*/ 441 w 2023"/>
                <a:gd name="T7" fmla="*/ 1769 h 2020"/>
                <a:gd name="T8" fmla="*/ 1592 w 2023"/>
                <a:gd name="T9" fmla="*/ 620 h 2020"/>
                <a:gd name="T10" fmla="*/ 1402 w 2023"/>
                <a:gd name="T11" fmla="*/ 431 h 2020"/>
                <a:gd name="T12" fmla="*/ 1648 w 2023"/>
                <a:gd name="T13" fmla="*/ 186 h 2020"/>
                <a:gd name="T14" fmla="*/ 1511 w 2023"/>
                <a:gd name="T15" fmla="*/ 322 h 2020"/>
                <a:gd name="T16" fmla="*/ 1700 w 2023"/>
                <a:gd name="T17" fmla="*/ 512 h 2020"/>
                <a:gd name="T18" fmla="*/ 1837 w 2023"/>
                <a:gd name="T19" fmla="*/ 375 h 2020"/>
                <a:gd name="T20" fmla="*/ 1648 w 2023"/>
                <a:gd name="T21" fmla="*/ 186 h 2020"/>
                <a:gd name="T22" fmla="*/ 1648 w 2023"/>
                <a:gd name="T23" fmla="*/ 0 h 2020"/>
                <a:gd name="T24" fmla="*/ 1668 w 2023"/>
                <a:gd name="T25" fmla="*/ 3 h 2020"/>
                <a:gd name="T26" fmla="*/ 1686 w 2023"/>
                <a:gd name="T27" fmla="*/ 10 h 2020"/>
                <a:gd name="T28" fmla="*/ 1703 w 2023"/>
                <a:gd name="T29" fmla="*/ 23 h 2020"/>
                <a:gd name="T30" fmla="*/ 2000 w 2023"/>
                <a:gd name="T31" fmla="*/ 321 h 2020"/>
                <a:gd name="T32" fmla="*/ 2013 w 2023"/>
                <a:gd name="T33" fmla="*/ 337 h 2020"/>
                <a:gd name="T34" fmla="*/ 2021 w 2023"/>
                <a:gd name="T35" fmla="*/ 356 h 2020"/>
                <a:gd name="T36" fmla="*/ 2023 w 2023"/>
                <a:gd name="T37" fmla="*/ 375 h 2020"/>
                <a:gd name="T38" fmla="*/ 2021 w 2023"/>
                <a:gd name="T39" fmla="*/ 394 h 2020"/>
                <a:gd name="T40" fmla="*/ 2013 w 2023"/>
                <a:gd name="T41" fmla="*/ 413 h 2020"/>
                <a:gd name="T42" fmla="*/ 2000 w 2023"/>
                <a:gd name="T43" fmla="*/ 430 h 2020"/>
                <a:gd name="T44" fmla="*/ 1755 w 2023"/>
                <a:gd name="T45" fmla="*/ 674 h 2020"/>
                <a:gd name="T46" fmla="*/ 1755 w 2023"/>
                <a:gd name="T47" fmla="*/ 675 h 2020"/>
                <a:gd name="T48" fmla="*/ 1755 w 2023"/>
                <a:gd name="T49" fmla="*/ 675 h 2020"/>
                <a:gd name="T50" fmla="*/ 535 w 2023"/>
                <a:gd name="T51" fmla="*/ 1893 h 2020"/>
                <a:gd name="T52" fmla="*/ 519 w 2023"/>
                <a:gd name="T53" fmla="*/ 1906 h 2020"/>
                <a:gd name="T54" fmla="*/ 501 w 2023"/>
                <a:gd name="T55" fmla="*/ 1913 h 2020"/>
                <a:gd name="T56" fmla="*/ 96 w 2023"/>
                <a:gd name="T57" fmla="*/ 2017 h 2020"/>
                <a:gd name="T58" fmla="*/ 78 w 2023"/>
                <a:gd name="T59" fmla="*/ 2020 h 2020"/>
                <a:gd name="T60" fmla="*/ 58 w 2023"/>
                <a:gd name="T61" fmla="*/ 2017 h 2020"/>
                <a:gd name="T62" fmla="*/ 39 w 2023"/>
                <a:gd name="T63" fmla="*/ 2010 h 2020"/>
                <a:gd name="T64" fmla="*/ 23 w 2023"/>
                <a:gd name="T65" fmla="*/ 1997 h 2020"/>
                <a:gd name="T66" fmla="*/ 11 w 2023"/>
                <a:gd name="T67" fmla="*/ 1981 h 2020"/>
                <a:gd name="T68" fmla="*/ 4 w 2023"/>
                <a:gd name="T69" fmla="*/ 1964 h 2020"/>
                <a:gd name="T70" fmla="*/ 0 w 2023"/>
                <a:gd name="T71" fmla="*/ 1943 h 2020"/>
                <a:gd name="T72" fmla="*/ 3 w 2023"/>
                <a:gd name="T73" fmla="*/ 1924 h 2020"/>
                <a:gd name="T74" fmla="*/ 108 w 2023"/>
                <a:gd name="T75" fmla="*/ 1521 h 2020"/>
                <a:gd name="T76" fmla="*/ 116 w 2023"/>
                <a:gd name="T77" fmla="*/ 1502 h 2020"/>
                <a:gd name="T78" fmla="*/ 128 w 2023"/>
                <a:gd name="T79" fmla="*/ 1486 h 2020"/>
                <a:gd name="T80" fmla="*/ 1348 w 2023"/>
                <a:gd name="T81" fmla="*/ 268 h 2020"/>
                <a:gd name="T82" fmla="*/ 1348 w 2023"/>
                <a:gd name="T83" fmla="*/ 268 h 2020"/>
                <a:gd name="T84" fmla="*/ 1348 w 2023"/>
                <a:gd name="T85" fmla="*/ 268 h 2020"/>
                <a:gd name="T86" fmla="*/ 1594 w 2023"/>
                <a:gd name="T87" fmla="*/ 23 h 2020"/>
                <a:gd name="T88" fmla="*/ 1610 w 2023"/>
                <a:gd name="T89" fmla="*/ 10 h 2020"/>
                <a:gd name="T90" fmla="*/ 1628 w 2023"/>
                <a:gd name="T91" fmla="*/ 3 h 2020"/>
                <a:gd name="T92" fmla="*/ 1648 w 2023"/>
                <a:gd name="T93" fmla="*/ 0 h 2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23" h="2020">
                  <a:moveTo>
                    <a:pt x="1402" y="431"/>
                  </a:moveTo>
                  <a:lnTo>
                    <a:pt x="252" y="1579"/>
                  </a:lnTo>
                  <a:lnTo>
                    <a:pt x="185" y="1836"/>
                  </a:lnTo>
                  <a:lnTo>
                    <a:pt x="441" y="1769"/>
                  </a:lnTo>
                  <a:lnTo>
                    <a:pt x="1592" y="620"/>
                  </a:lnTo>
                  <a:lnTo>
                    <a:pt x="1402" y="431"/>
                  </a:lnTo>
                  <a:close/>
                  <a:moveTo>
                    <a:pt x="1648" y="186"/>
                  </a:moveTo>
                  <a:lnTo>
                    <a:pt x="1511" y="322"/>
                  </a:lnTo>
                  <a:lnTo>
                    <a:pt x="1700" y="512"/>
                  </a:lnTo>
                  <a:lnTo>
                    <a:pt x="1837" y="375"/>
                  </a:lnTo>
                  <a:lnTo>
                    <a:pt x="1648" y="186"/>
                  </a:lnTo>
                  <a:close/>
                  <a:moveTo>
                    <a:pt x="1648" y="0"/>
                  </a:moveTo>
                  <a:lnTo>
                    <a:pt x="1668" y="3"/>
                  </a:lnTo>
                  <a:lnTo>
                    <a:pt x="1686" y="10"/>
                  </a:lnTo>
                  <a:lnTo>
                    <a:pt x="1703" y="23"/>
                  </a:lnTo>
                  <a:lnTo>
                    <a:pt x="2000" y="321"/>
                  </a:lnTo>
                  <a:lnTo>
                    <a:pt x="2013" y="337"/>
                  </a:lnTo>
                  <a:lnTo>
                    <a:pt x="2021" y="356"/>
                  </a:lnTo>
                  <a:lnTo>
                    <a:pt x="2023" y="375"/>
                  </a:lnTo>
                  <a:lnTo>
                    <a:pt x="2021" y="394"/>
                  </a:lnTo>
                  <a:lnTo>
                    <a:pt x="2013" y="413"/>
                  </a:lnTo>
                  <a:lnTo>
                    <a:pt x="2000" y="430"/>
                  </a:lnTo>
                  <a:lnTo>
                    <a:pt x="1755" y="674"/>
                  </a:lnTo>
                  <a:lnTo>
                    <a:pt x="1755" y="675"/>
                  </a:lnTo>
                  <a:lnTo>
                    <a:pt x="1755" y="675"/>
                  </a:lnTo>
                  <a:lnTo>
                    <a:pt x="535" y="1893"/>
                  </a:lnTo>
                  <a:lnTo>
                    <a:pt x="519" y="1906"/>
                  </a:lnTo>
                  <a:lnTo>
                    <a:pt x="501" y="1913"/>
                  </a:lnTo>
                  <a:lnTo>
                    <a:pt x="96" y="2017"/>
                  </a:lnTo>
                  <a:lnTo>
                    <a:pt x="78" y="2020"/>
                  </a:lnTo>
                  <a:lnTo>
                    <a:pt x="58" y="2017"/>
                  </a:lnTo>
                  <a:lnTo>
                    <a:pt x="39" y="2010"/>
                  </a:lnTo>
                  <a:lnTo>
                    <a:pt x="23" y="1997"/>
                  </a:lnTo>
                  <a:lnTo>
                    <a:pt x="11" y="1981"/>
                  </a:lnTo>
                  <a:lnTo>
                    <a:pt x="4" y="1964"/>
                  </a:lnTo>
                  <a:lnTo>
                    <a:pt x="0" y="1943"/>
                  </a:lnTo>
                  <a:lnTo>
                    <a:pt x="3" y="1924"/>
                  </a:lnTo>
                  <a:lnTo>
                    <a:pt x="108" y="1521"/>
                  </a:lnTo>
                  <a:lnTo>
                    <a:pt x="116" y="1502"/>
                  </a:lnTo>
                  <a:lnTo>
                    <a:pt x="128" y="1486"/>
                  </a:lnTo>
                  <a:lnTo>
                    <a:pt x="1348" y="268"/>
                  </a:lnTo>
                  <a:lnTo>
                    <a:pt x="1348" y="268"/>
                  </a:lnTo>
                  <a:lnTo>
                    <a:pt x="1348" y="268"/>
                  </a:lnTo>
                  <a:lnTo>
                    <a:pt x="1594" y="23"/>
                  </a:lnTo>
                  <a:lnTo>
                    <a:pt x="1610" y="10"/>
                  </a:lnTo>
                  <a:lnTo>
                    <a:pt x="1628" y="3"/>
                  </a:lnTo>
                  <a:lnTo>
                    <a:pt x="1648" y="0"/>
                  </a:lnTo>
                  <a:close/>
                </a:path>
              </a:pathLst>
            </a:custGeom>
            <a:grpFill/>
            <a:ln w="6350">
              <a:solidFill>
                <a:schemeClr val="bg1">
                  <a:alpha val="42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2" name="Freeform 18"/>
            <p:cNvSpPr>
              <a:spLocks/>
            </p:cNvSpPr>
            <p:nvPr/>
          </p:nvSpPr>
          <p:spPr bwMode="auto">
            <a:xfrm>
              <a:off x="5033684" y="2758690"/>
              <a:ext cx="448170" cy="534115"/>
            </a:xfrm>
            <a:custGeom>
              <a:avLst/>
              <a:gdLst>
                <a:gd name="T0" fmla="*/ 78 w 2721"/>
                <a:gd name="T1" fmla="*/ 0 h 3243"/>
                <a:gd name="T2" fmla="*/ 1578 w 2721"/>
                <a:gd name="T3" fmla="*/ 0 h 3243"/>
                <a:gd name="T4" fmla="*/ 1599 w 2721"/>
                <a:gd name="T5" fmla="*/ 2 h 3243"/>
                <a:gd name="T6" fmla="*/ 1617 w 2721"/>
                <a:gd name="T7" fmla="*/ 9 h 3243"/>
                <a:gd name="T8" fmla="*/ 1632 w 2721"/>
                <a:gd name="T9" fmla="*/ 21 h 3243"/>
                <a:gd name="T10" fmla="*/ 1645 w 2721"/>
                <a:gd name="T11" fmla="*/ 37 h 3243"/>
                <a:gd name="T12" fmla="*/ 1652 w 2721"/>
                <a:gd name="T13" fmla="*/ 56 h 3243"/>
                <a:gd name="T14" fmla="*/ 1655 w 2721"/>
                <a:gd name="T15" fmla="*/ 76 h 3243"/>
                <a:gd name="T16" fmla="*/ 1652 w 2721"/>
                <a:gd name="T17" fmla="*/ 97 h 3243"/>
                <a:gd name="T18" fmla="*/ 1645 w 2721"/>
                <a:gd name="T19" fmla="*/ 115 h 3243"/>
                <a:gd name="T20" fmla="*/ 1632 w 2721"/>
                <a:gd name="T21" fmla="*/ 130 h 3243"/>
                <a:gd name="T22" fmla="*/ 1617 w 2721"/>
                <a:gd name="T23" fmla="*/ 142 h 3243"/>
                <a:gd name="T24" fmla="*/ 1599 w 2721"/>
                <a:gd name="T25" fmla="*/ 150 h 3243"/>
                <a:gd name="T26" fmla="*/ 1578 w 2721"/>
                <a:gd name="T27" fmla="*/ 153 h 3243"/>
                <a:gd name="T28" fmla="*/ 154 w 2721"/>
                <a:gd name="T29" fmla="*/ 153 h 3243"/>
                <a:gd name="T30" fmla="*/ 154 w 2721"/>
                <a:gd name="T31" fmla="*/ 3089 h 3243"/>
                <a:gd name="T32" fmla="*/ 2568 w 2721"/>
                <a:gd name="T33" fmla="*/ 3089 h 3243"/>
                <a:gd name="T34" fmla="*/ 2568 w 2721"/>
                <a:gd name="T35" fmla="*/ 621 h 3243"/>
                <a:gd name="T36" fmla="*/ 2570 w 2721"/>
                <a:gd name="T37" fmla="*/ 601 h 3243"/>
                <a:gd name="T38" fmla="*/ 2577 w 2721"/>
                <a:gd name="T39" fmla="*/ 583 h 3243"/>
                <a:gd name="T40" fmla="*/ 2590 w 2721"/>
                <a:gd name="T41" fmla="*/ 567 h 3243"/>
                <a:gd name="T42" fmla="*/ 2605 w 2721"/>
                <a:gd name="T43" fmla="*/ 555 h 3243"/>
                <a:gd name="T44" fmla="*/ 2624 w 2721"/>
                <a:gd name="T45" fmla="*/ 548 h 3243"/>
                <a:gd name="T46" fmla="*/ 2644 w 2721"/>
                <a:gd name="T47" fmla="*/ 544 h 3243"/>
                <a:gd name="T48" fmla="*/ 2665 w 2721"/>
                <a:gd name="T49" fmla="*/ 548 h 3243"/>
                <a:gd name="T50" fmla="*/ 2683 w 2721"/>
                <a:gd name="T51" fmla="*/ 555 h 3243"/>
                <a:gd name="T52" fmla="*/ 2698 w 2721"/>
                <a:gd name="T53" fmla="*/ 567 h 3243"/>
                <a:gd name="T54" fmla="*/ 2711 w 2721"/>
                <a:gd name="T55" fmla="*/ 583 h 3243"/>
                <a:gd name="T56" fmla="*/ 2719 w 2721"/>
                <a:gd name="T57" fmla="*/ 601 h 3243"/>
                <a:gd name="T58" fmla="*/ 2721 w 2721"/>
                <a:gd name="T59" fmla="*/ 621 h 3243"/>
                <a:gd name="T60" fmla="*/ 2721 w 2721"/>
                <a:gd name="T61" fmla="*/ 3166 h 3243"/>
                <a:gd name="T62" fmla="*/ 2719 w 2721"/>
                <a:gd name="T63" fmla="*/ 3187 h 3243"/>
                <a:gd name="T64" fmla="*/ 2711 w 2721"/>
                <a:gd name="T65" fmla="*/ 3205 h 3243"/>
                <a:gd name="T66" fmla="*/ 2698 w 2721"/>
                <a:gd name="T67" fmla="*/ 3220 h 3243"/>
                <a:gd name="T68" fmla="*/ 2683 w 2721"/>
                <a:gd name="T69" fmla="*/ 3232 h 3243"/>
                <a:gd name="T70" fmla="*/ 2665 w 2721"/>
                <a:gd name="T71" fmla="*/ 3241 h 3243"/>
                <a:gd name="T72" fmla="*/ 2644 w 2721"/>
                <a:gd name="T73" fmla="*/ 3243 h 3243"/>
                <a:gd name="T74" fmla="*/ 78 w 2721"/>
                <a:gd name="T75" fmla="*/ 3243 h 3243"/>
                <a:gd name="T76" fmla="*/ 57 w 2721"/>
                <a:gd name="T77" fmla="*/ 3241 h 3243"/>
                <a:gd name="T78" fmla="*/ 39 w 2721"/>
                <a:gd name="T79" fmla="*/ 3232 h 3243"/>
                <a:gd name="T80" fmla="*/ 23 w 2721"/>
                <a:gd name="T81" fmla="*/ 3220 h 3243"/>
                <a:gd name="T82" fmla="*/ 11 w 2721"/>
                <a:gd name="T83" fmla="*/ 3205 h 3243"/>
                <a:gd name="T84" fmla="*/ 3 w 2721"/>
                <a:gd name="T85" fmla="*/ 3187 h 3243"/>
                <a:gd name="T86" fmla="*/ 0 w 2721"/>
                <a:gd name="T87" fmla="*/ 3166 h 3243"/>
                <a:gd name="T88" fmla="*/ 0 w 2721"/>
                <a:gd name="T89" fmla="*/ 76 h 3243"/>
                <a:gd name="T90" fmla="*/ 3 w 2721"/>
                <a:gd name="T91" fmla="*/ 56 h 3243"/>
                <a:gd name="T92" fmla="*/ 11 w 2721"/>
                <a:gd name="T93" fmla="*/ 37 h 3243"/>
                <a:gd name="T94" fmla="*/ 23 w 2721"/>
                <a:gd name="T95" fmla="*/ 21 h 3243"/>
                <a:gd name="T96" fmla="*/ 39 w 2721"/>
                <a:gd name="T97" fmla="*/ 9 h 3243"/>
                <a:gd name="T98" fmla="*/ 57 w 2721"/>
                <a:gd name="T99" fmla="*/ 2 h 3243"/>
                <a:gd name="T100" fmla="*/ 78 w 2721"/>
                <a:gd name="T101" fmla="*/ 0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21" h="3243">
                  <a:moveTo>
                    <a:pt x="78" y="0"/>
                  </a:moveTo>
                  <a:lnTo>
                    <a:pt x="1578" y="0"/>
                  </a:lnTo>
                  <a:lnTo>
                    <a:pt x="1599" y="2"/>
                  </a:lnTo>
                  <a:lnTo>
                    <a:pt x="1617" y="9"/>
                  </a:lnTo>
                  <a:lnTo>
                    <a:pt x="1632" y="21"/>
                  </a:lnTo>
                  <a:lnTo>
                    <a:pt x="1645" y="37"/>
                  </a:lnTo>
                  <a:lnTo>
                    <a:pt x="1652" y="56"/>
                  </a:lnTo>
                  <a:lnTo>
                    <a:pt x="1655" y="76"/>
                  </a:lnTo>
                  <a:lnTo>
                    <a:pt x="1652" y="97"/>
                  </a:lnTo>
                  <a:lnTo>
                    <a:pt x="1645" y="115"/>
                  </a:lnTo>
                  <a:lnTo>
                    <a:pt x="1632" y="130"/>
                  </a:lnTo>
                  <a:lnTo>
                    <a:pt x="1617" y="142"/>
                  </a:lnTo>
                  <a:lnTo>
                    <a:pt x="1599" y="150"/>
                  </a:lnTo>
                  <a:lnTo>
                    <a:pt x="1578" y="153"/>
                  </a:lnTo>
                  <a:lnTo>
                    <a:pt x="154" y="153"/>
                  </a:lnTo>
                  <a:lnTo>
                    <a:pt x="154" y="3089"/>
                  </a:lnTo>
                  <a:lnTo>
                    <a:pt x="2568" y="3089"/>
                  </a:lnTo>
                  <a:lnTo>
                    <a:pt x="2568" y="621"/>
                  </a:lnTo>
                  <a:lnTo>
                    <a:pt x="2570" y="601"/>
                  </a:lnTo>
                  <a:lnTo>
                    <a:pt x="2577" y="583"/>
                  </a:lnTo>
                  <a:lnTo>
                    <a:pt x="2590" y="567"/>
                  </a:lnTo>
                  <a:lnTo>
                    <a:pt x="2605" y="555"/>
                  </a:lnTo>
                  <a:lnTo>
                    <a:pt x="2624" y="548"/>
                  </a:lnTo>
                  <a:lnTo>
                    <a:pt x="2644" y="544"/>
                  </a:lnTo>
                  <a:lnTo>
                    <a:pt x="2665" y="548"/>
                  </a:lnTo>
                  <a:lnTo>
                    <a:pt x="2683" y="555"/>
                  </a:lnTo>
                  <a:lnTo>
                    <a:pt x="2698" y="567"/>
                  </a:lnTo>
                  <a:lnTo>
                    <a:pt x="2711" y="583"/>
                  </a:lnTo>
                  <a:lnTo>
                    <a:pt x="2719" y="601"/>
                  </a:lnTo>
                  <a:lnTo>
                    <a:pt x="2721" y="621"/>
                  </a:lnTo>
                  <a:lnTo>
                    <a:pt x="2721" y="3166"/>
                  </a:lnTo>
                  <a:lnTo>
                    <a:pt x="2719" y="3187"/>
                  </a:lnTo>
                  <a:lnTo>
                    <a:pt x="2711" y="3205"/>
                  </a:lnTo>
                  <a:lnTo>
                    <a:pt x="2698" y="3220"/>
                  </a:lnTo>
                  <a:lnTo>
                    <a:pt x="2683" y="3232"/>
                  </a:lnTo>
                  <a:lnTo>
                    <a:pt x="2665" y="3241"/>
                  </a:lnTo>
                  <a:lnTo>
                    <a:pt x="2644" y="3243"/>
                  </a:lnTo>
                  <a:lnTo>
                    <a:pt x="78" y="3243"/>
                  </a:lnTo>
                  <a:lnTo>
                    <a:pt x="57" y="3241"/>
                  </a:lnTo>
                  <a:lnTo>
                    <a:pt x="39" y="3232"/>
                  </a:lnTo>
                  <a:lnTo>
                    <a:pt x="23" y="3220"/>
                  </a:lnTo>
                  <a:lnTo>
                    <a:pt x="11" y="3205"/>
                  </a:lnTo>
                  <a:lnTo>
                    <a:pt x="3" y="3187"/>
                  </a:lnTo>
                  <a:lnTo>
                    <a:pt x="0" y="3166"/>
                  </a:lnTo>
                  <a:lnTo>
                    <a:pt x="0" y="76"/>
                  </a:lnTo>
                  <a:lnTo>
                    <a:pt x="3" y="56"/>
                  </a:lnTo>
                  <a:lnTo>
                    <a:pt x="11" y="37"/>
                  </a:lnTo>
                  <a:lnTo>
                    <a:pt x="23" y="21"/>
                  </a:lnTo>
                  <a:lnTo>
                    <a:pt x="39" y="9"/>
                  </a:lnTo>
                  <a:lnTo>
                    <a:pt x="57" y="2"/>
                  </a:lnTo>
                  <a:lnTo>
                    <a:pt x="78" y="0"/>
                  </a:lnTo>
                  <a:close/>
                </a:path>
              </a:pathLst>
            </a:custGeom>
            <a:grpFill/>
            <a:ln w="6350">
              <a:solidFill>
                <a:schemeClr val="bg1">
                  <a:alpha val="42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75" name="그룹 174"/>
          <p:cNvGrpSpPr/>
          <p:nvPr/>
        </p:nvGrpSpPr>
        <p:grpSpPr>
          <a:xfrm>
            <a:off x="8227005" y="5501005"/>
            <a:ext cx="1631910" cy="619179"/>
            <a:chOff x="6704789" y="3738264"/>
            <a:chExt cx="1081562" cy="619179"/>
          </a:xfrm>
        </p:grpSpPr>
        <p:sp>
          <p:nvSpPr>
            <p:cNvPr id="176" name="TextBox 175"/>
            <p:cNvSpPr txBox="1"/>
            <p:nvPr/>
          </p:nvSpPr>
          <p:spPr>
            <a:xfrm>
              <a:off x="6704789" y="3738264"/>
              <a:ext cx="108156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EA36A3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라이브 방송</a:t>
              </a:r>
              <a:endParaRPr lang="en-US" altLang="ko-KR" sz="2000" dirty="0">
                <a:solidFill>
                  <a:srgbClr val="EA36A3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712989" y="4100074"/>
              <a:ext cx="1073362" cy="257369"/>
            </a:xfrm>
            <a:prstGeom prst="rect">
              <a:avLst/>
            </a:prstGeom>
            <a:noFill/>
          </p:spPr>
          <p:txBody>
            <a:bodyPr wrap="square" lIns="0" tIns="0" rIns="0" bIns="72000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rgbClr val="E3E6E8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말하다</a:t>
              </a:r>
              <a:endParaRPr lang="en-US" altLang="ko-KR" sz="1200" dirty="0">
                <a:solidFill>
                  <a:srgbClr val="E3E6E8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</p:grpSp>
      <p:sp>
        <p:nvSpPr>
          <p:cNvPr id="188" name="Freeform 7"/>
          <p:cNvSpPr>
            <a:spLocks noChangeAspect="1" noEditPoints="1"/>
          </p:cNvSpPr>
          <p:nvPr/>
        </p:nvSpPr>
        <p:spPr bwMode="auto">
          <a:xfrm>
            <a:off x="8780562" y="4702945"/>
            <a:ext cx="507632" cy="576000"/>
          </a:xfrm>
          <a:custGeom>
            <a:avLst/>
            <a:gdLst>
              <a:gd name="T0" fmla="*/ 3018 w 5451"/>
              <a:gd name="T1" fmla="*/ 2393 h 6185"/>
              <a:gd name="T2" fmla="*/ 3176 w 5451"/>
              <a:gd name="T3" fmla="*/ 2741 h 6185"/>
              <a:gd name="T4" fmla="*/ 3016 w 5451"/>
              <a:gd name="T5" fmla="*/ 3089 h 6185"/>
              <a:gd name="T6" fmla="*/ 2869 w 5451"/>
              <a:gd name="T7" fmla="*/ 6085 h 6185"/>
              <a:gd name="T8" fmla="*/ 2640 w 5451"/>
              <a:gd name="T9" fmla="*/ 6179 h 6185"/>
              <a:gd name="T10" fmla="*/ 2468 w 5451"/>
              <a:gd name="T11" fmla="*/ 6004 h 6185"/>
              <a:gd name="T12" fmla="*/ 2301 w 5451"/>
              <a:gd name="T13" fmla="*/ 2933 h 6185"/>
              <a:gd name="T14" fmla="*/ 2301 w 5451"/>
              <a:gd name="T15" fmla="*/ 2547 h 6185"/>
              <a:gd name="T16" fmla="*/ 2585 w 5451"/>
              <a:gd name="T17" fmla="*/ 2301 h 6185"/>
              <a:gd name="T18" fmla="*/ 3061 w 5451"/>
              <a:gd name="T19" fmla="*/ 1115 h 6185"/>
              <a:gd name="T20" fmla="*/ 3750 w 5451"/>
              <a:gd name="T21" fmla="*/ 1434 h 6185"/>
              <a:gd name="T22" fmla="*/ 4219 w 5451"/>
              <a:gd name="T23" fmla="*/ 2023 h 6185"/>
              <a:gd name="T24" fmla="*/ 4376 w 5451"/>
              <a:gd name="T25" fmla="*/ 2775 h 6185"/>
              <a:gd name="T26" fmla="*/ 4199 w 5451"/>
              <a:gd name="T27" fmla="*/ 3466 h 6185"/>
              <a:gd name="T28" fmla="*/ 3986 w 5451"/>
              <a:gd name="T29" fmla="*/ 3677 h 6185"/>
              <a:gd name="T30" fmla="*/ 3769 w 5451"/>
              <a:gd name="T31" fmla="*/ 3587 h 6185"/>
              <a:gd name="T32" fmla="*/ 3758 w 5451"/>
              <a:gd name="T33" fmla="*/ 3341 h 6185"/>
              <a:gd name="T34" fmla="*/ 3931 w 5451"/>
              <a:gd name="T35" fmla="*/ 2773 h 6185"/>
              <a:gd name="T36" fmla="*/ 3781 w 5451"/>
              <a:gd name="T37" fmla="*/ 2139 h 6185"/>
              <a:gd name="T38" fmla="*/ 3327 w 5451"/>
              <a:gd name="T39" fmla="*/ 1684 h 6185"/>
              <a:gd name="T40" fmla="*/ 2687 w 5451"/>
              <a:gd name="T41" fmla="*/ 1528 h 6185"/>
              <a:gd name="T42" fmla="*/ 2096 w 5451"/>
              <a:gd name="T43" fmla="*/ 1709 h 6185"/>
              <a:gd name="T44" fmla="*/ 1678 w 5451"/>
              <a:gd name="T45" fmla="*/ 2166 h 6185"/>
              <a:gd name="T46" fmla="*/ 1542 w 5451"/>
              <a:gd name="T47" fmla="*/ 2765 h 6185"/>
              <a:gd name="T48" fmla="*/ 1710 w 5451"/>
              <a:gd name="T49" fmla="*/ 3337 h 6185"/>
              <a:gd name="T50" fmla="*/ 1642 w 5451"/>
              <a:gd name="T51" fmla="*/ 3576 h 6185"/>
              <a:gd name="T52" fmla="*/ 1393 w 5451"/>
              <a:gd name="T53" fmla="*/ 3607 h 6185"/>
              <a:gd name="T54" fmla="*/ 1156 w 5451"/>
              <a:gd name="T55" fmla="*/ 3164 h 6185"/>
              <a:gd name="T56" fmla="*/ 1126 w 5451"/>
              <a:gd name="T57" fmla="*/ 2402 h 6185"/>
              <a:gd name="T58" fmla="*/ 1444 w 5451"/>
              <a:gd name="T59" fmla="*/ 1711 h 6185"/>
              <a:gd name="T60" fmla="*/ 2047 w 5451"/>
              <a:gd name="T61" fmla="*/ 1231 h 6185"/>
              <a:gd name="T62" fmla="*/ 2724 w 5451"/>
              <a:gd name="T63" fmla="*/ 0 h 6185"/>
              <a:gd name="T64" fmla="*/ 3747 w 5451"/>
              <a:gd name="T65" fmla="*/ 197 h 6185"/>
              <a:gd name="T66" fmla="*/ 4592 w 5451"/>
              <a:gd name="T67" fmla="*/ 739 h 6185"/>
              <a:gd name="T68" fmla="*/ 5183 w 5451"/>
              <a:gd name="T69" fmla="*/ 1547 h 6185"/>
              <a:gd name="T70" fmla="*/ 5443 w 5451"/>
              <a:gd name="T71" fmla="*/ 2543 h 6185"/>
              <a:gd name="T72" fmla="*/ 5334 w 5451"/>
              <a:gd name="T73" fmla="*/ 3508 h 6185"/>
              <a:gd name="T74" fmla="*/ 4906 w 5451"/>
              <a:gd name="T75" fmla="*/ 4356 h 6185"/>
              <a:gd name="T76" fmla="*/ 4611 w 5451"/>
              <a:gd name="T77" fmla="*/ 4557 h 6185"/>
              <a:gd name="T78" fmla="*/ 4417 w 5451"/>
              <a:gd name="T79" fmla="*/ 4395 h 6185"/>
              <a:gd name="T80" fmla="*/ 4554 w 5451"/>
              <a:gd name="T81" fmla="*/ 4076 h 6185"/>
              <a:gd name="T82" fmla="*/ 4927 w 5451"/>
              <a:gd name="T83" fmla="*/ 3295 h 6185"/>
              <a:gd name="T84" fmla="*/ 4980 w 5451"/>
              <a:gd name="T85" fmla="*/ 2401 h 6185"/>
              <a:gd name="T86" fmla="*/ 4664 w 5451"/>
              <a:gd name="T87" fmla="*/ 1532 h 6185"/>
              <a:gd name="T88" fmla="*/ 4044 w 5451"/>
              <a:gd name="T89" fmla="*/ 870 h 6185"/>
              <a:gd name="T90" fmla="*/ 3203 w 5451"/>
              <a:gd name="T91" fmla="*/ 498 h 6185"/>
              <a:gd name="T92" fmla="*/ 2248 w 5451"/>
              <a:gd name="T93" fmla="*/ 498 h 6185"/>
              <a:gd name="T94" fmla="*/ 1406 w 5451"/>
              <a:gd name="T95" fmla="*/ 870 h 6185"/>
              <a:gd name="T96" fmla="*/ 785 w 5451"/>
              <a:gd name="T97" fmla="*/ 1532 h 6185"/>
              <a:gd name="T98" fmla="*/ 471 w 5451"/>
              <a:gd name="T99" fmla="*/ 2401 h 6185"/>
              <a:gd name="T100" fmla="*/ 529 w 5451"/>
              <a:gd name="T101" fmla="*/ 3327 h 6185"/>
              <a:gd name="T102" fmla="*/ 941 w 5451"/>
              <a:gd name="T103" fmla="*/ 4136 h 6185"/>
              <a:gd name="T104" fmla="*/ 1092 w 5451"/>
              <a:gd name="T105" fmla="*/ 4459 h 6185"/>
              <a:gd name="T106" fmla="*/ 917 w 5451"/>
              <a:gd name="T107" fmla="*/ 4626 h 6185"/>
              <a:gd name="T108" fmla="*/ 602 w 5451"/>
              <a:gd name="T109" fmla="*/ 4427 h 6185"/>
              <a:gd name="T110" fmla="*/ 128 w 5451"/>
              <a:gd name="T111" fmla="*/ 3549 h 6185"/>
              <a:gd name="T112" fmla="*/ 6 w 5451"/>
              <a:gd name="T113" fmla="*/ 2543 h 6185"/>
              <a:gd name="T114" fmla="*/ 265 w 5451"/>
              <a:gd name="T115" fmla="*/ 1547 h 6185"/>
              <a:gd name="T116" fmla="*/ 859 w 5451"/>
              <a:gd name="T117" fmla="*/ 739 h 6185"/>
              <a:gd name="T118" fmla="*/ 1704 w 5451"/>
              <a:gd name="T119" fmla="*/ 197 h 6185"/>
              <a:gd name="T120" fmla="*/ 2724 w 5451"/>
              <a:gd name="T121" fmla="*/ 0 h 6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451" h="6185">
                <a:moveTo>
                  <a:pt x="2717" y="2282"/>
                </a:moveTo>
                <a:lnTo>
                  <a:pt x="2785" y="2286"/>
                </a:lnTo>
                <a:lnTo>
                  <a:pt x="2850" y="2301"/>
                </a:lnTo>
                <a:lnTo>
                  <a:pt x="2911" y="2323"/>
                </a:lnTo>
                <a:lnTo>
                  <a:pt x="2967" y="2355"/>
                </a:lnTo>
                <a:lnTo>
                  <a:pt x="3018" y="2393"/>
                </a:lnTo>
                <a:lnTo>
                  <a:pt x="3063" y="2438"/>
                </a:lnTo>
                <a:lnTo>
                  <a:pt x="3103" y="2491"/>
                </a:lnTo>
                <a:lnTo>
                  <a:pt x="3133" y="2547"/>
                </a:lnTo>
                <a:lnTo>
                  <a:pt x="3157" y="2607"/>
                </a:lnTo>
                <a:lnTo>
                  <a:pt x="3171" y="2671"/>
                </a:lnTo>
                <a:lnTo>
                  <a:pt x="3176" y="2741"/>
                </a:lnTo>
                <a:lnTo>
                  <a:pt x="3171" y="2808"/>
                </a:lnTo>
                <a:lnTo>
                  <a:pt x="3157" y="2874"/>
                </a:lnTo>
                <a:lnTo>
                  <a:pt x="3133" y="2934"/>
                </a:lnTo>
                <a:lnTo>
                  <a:pt x="3101" y="2993"/>
                </a:lnTo>
                <a:lnTo>
                  <a:pt x="3061" y="3043"/>
                </a:lnTo>
                <a:lnTo>
                  <a:pt x="3016" y="3089"/>
                </a:lnTo>
                <a:lnTo>
                  <a:pt x="2963" y="3126"/>
                </a:lnTo>
                <a:lnTo>
                  <a:pt x="2907" y="3158"/>
                </a:lnTo>
                <a:lnTo>
                  <a:pt x="2907" y="5961"/>
                </a:lnTo>
                <a:lnTo>
                  <a:pt x="2903" y="6004"/>
                </a:lnTo>
                <a:lnTo>
                  <a:pt x="2890" y="6048"/>
                </a:lnTo>
                <a:lnTo>
                  <a:pt x="2869" y="6085"/>
                </a:lnTo>
                <a:lnTo>
                  <a:pt x="2841" y="6119"/>
                </a:lnTo>
                <a:lnTo>
                  <a:pt x="2809" y="6145"/>
                </a:lnTo>
                <a:lnTo>
                  <a:pt x="2771" y="6166"/>
                </a:lnTo>
                <a:lnTo>
                  <a:pt x="2728" y="6179"/>
                </a:lnTo>
                <a:lnTo>
                  <a:pt x="2683" y="6185"/>
                </a:lnTo>
                <a:lnTo>
                  <a:pt x="2640" y="6179"/>
                </a:lnTo>
                <a:lnTo>
                  <a:pt x="2598" y="6166"/>
                </a:lnTo>
                <a:lnTo>
                  <a:pt x="2561" y="6145"/>
                </a:lnTo>
                <a:lnTo>
                  <a:pt x="2527" y="6119"/>
                </a:lnTo>
                <a:lnTo>
                  <a:pt x="2500" y="6085"/>
                </a:lnTo>
                <a:lnTo>
                  <a:pt x="2480" y="6048"/>
                </a:lnTo>
                <a:lnTo>
                  <a:pt x="2468" y="6004"/>
                </a:lnTo>
                <a:lnTo>
                  <a:pt x="2463" y="5961"/>
                </a:lnTo>
                <a:lnTo>
                  <a:pt x="2463" y="3124"/>
                </a:lnTo>
                <a:lnTo>
                  <a:pt x="2414" y="3085"/>
                </a:lnTo>
                <a:lnTo>
                  <a:pt x="2369" y="3040"/>
                </a:lnTo>
                <a:lnTo>
                  <a:pt x="2331" y="2989"/>
                </a:lnTo>
                <a:lnTo>
                  <a:pt x="2301" y="2933"/>
                </a:lnTo>
                <a:lnTo>
                  <a:pt x="2278" y="2872"/>
                </a:lnTo>
                <a:lnTo>
                  <a:pt x="2263" y="2807"/>
                </a:lnTo>
                <a:lnTo>
                  <a:pt x="2257" y="2741"/>
                </a:lnTo>
                <a:lnTo>
                  <a:pt x="2263" y="2671"/>
                </a:lnTo>
                <a:lnTo>
                  <a:pt x="2278" y="2607"/>
                </a:lnTo>
                <a:lnTo>
                  <a:pt x="2301" y="2547"/>
                </a:lnTo>
                <a:lnTo>
                  <a:pt x="2333" y="2491"/>
                </a:lnTo>
                <a:lnTo>
                  <a:pt x="2370" y="2438"/>
                </a:lnTo>
                <a:lnTo>
                  <a:pt x="2416" y="2393"/>
                </a:lnTo>
                <a:lnTo>
                  <a:pt x="2466" y="2355"/>
                </a:lnTo>
                <a:lnTo>
                  <a:pt x="2523" y="2323"/>
                </a:lnTo>
                <a:lnTo>
                  <a:pt x="2585" y="2301"/>
                </a:lnTo>
                <a:lnTo>
                  <a:pt x="2649" y="2286"/>
                </a:lnTo>
                <a:lnTo>
                  <a:pt x="2717" y="2282"/>
                </a:lnTo>
                <a:close/>
                <a:moveTo>
                  <a:pt x="2664" y="1081"/>
                </a:moveTo>
                <a:lnTo>
                  <a:pt x="2800" y="1081"/>
                </a:lnTo>
                <a:lnTo>
                  <a:pt x="2931" y="1092"/>
                </a:lnTo>
                <a:lnTo>
                  <a:pt x="3061" y="1115"/>
                </a:lnTo>
                <a:lnTo>
                  <a:pt x="3188" y="1145"/>
                </a:lnTo>
                <a:lnTo>
                  <a:pt x="3310" y="1186"/>
                </a:lnTo>
                <a:lnTo>
                  <a:pt x="3427" y="1235"/>
                </a:lnTo>
                <a:lnTo>
                  <a:pt x="3540" y="1293"/>
                </a:lnTo>
                <a:lnTo>
                  <a:pt x="3649" y="1361"/>
                </a:lnTo>
                <a:lnTo>
                  <a:pt x="3750" y="1434"/>
                </a:lnTo>
                <a:lnTo>
                  <a:pt x="3846" y="1517"/>
                </a:lnTo>
                <a:lnTo>
                  <a:pt x="3935" y="1605"/>
                </a:lnTo>
                <a:lnTo>
                  <a:pt x="4018" y="1701"/>
                </a:lnTo>
                <a:lnTo>
                  <a:pt x="4093" y="1803"/>
                </a:lnTo>
                <a:lnTo>
                  <a:pt x="4161" y="1910"/>
                </a:lnTo>
                <a:lnTo>
                  <a:pt x="4219" y="2023"/>
                </a:lnTo>
                <a:lnTo>
                  <a:pt x="4270" y="2141"/>
                </a:lnTo>
                <a:lnTo>
                  <a:pt x="4312" y="2263"/>
                </a:lnTo>
                <a:lnTo>
                  <a:pt x="4342" y="2389"/>
                </a:lnTo>
                <a:lnTo>
                  <a:pt x="4364" y="2521"/>
                </a:lnTo>
                <a:lnTo>
                  <a:pt x="4376" y="2654"/>
                </a:lnTo>
                <a:lnTo>
                  <a:pt x="4376" y="2775"/>
                </a:lnTo>
                <a:lnTo>
                  <a:pt x="4368" y="2895"/>
                </a:lnTo>
                <a:lnTo>
                  <a:pt x="4351" y="3013"/>
                </a:lnTo>
                <a:lnTo>
                  <a:pt x="4325" y="3130"/>
                </a:lnTo>
                <a:lnTo>
                  <a:pt x="4291" y="3245"/>
                </a:lnTo>
                <a:lnTo>
                  <a:pt x="4249" y="3357"/>
                </a:lnTo>
                <a:lnTo>
                  <a:pt x="4199" y="3466"/>
                </a:lnTo>
                <a:lnTo>
                  <a:pt x="4140" y="3572"/>
                </a:lnTo>
                <a:lnTo>
                  <a:pt x="4116" y="3604"/>
                </a:lnTo>
                <a:lnTo>
                  <a:pt x="4089" y="3630"/>
                </a:lnTo>
                <a:lnTo>
                  <a:pt x="4057" y="3653"/>
                </a:lnTo>
                <a:lnTo>
                  <a:pt x="4022" y="3668"/>
                </a:lnTo>
                <a:lnTo>
                  <a:pt x="3986" y="3677"/>
                </a:lnTo>
                <a:lnTo>
                  <a:pt x="3948" y="3679"/>
                </a:lnTo>
                <a:lnTo>
                  <a:pt x="3909" y="3675"/>
                </a:lnTo>
                <a:lnTo>
                  <a:pt x="3871" y="3664"/>
                </a:lnTo>
                <a:lnTo>
                  <a:pt x="3833" y="3645"/>
                </a:lnTo>
                <a:lnTo>
                  <a:pt x="3798" y="3619"/>
                </a:lnTo>
                <a:lnTo>
                  <a:pt x="3769" y="3587"/>
                </a:lnTo>
                <a:lnTo>
                  <a:pt x="3747" y="3549"/>
                </a:lnTo>
                <a:lnTo>
                  <a:pt x="3734" y="3508"/>
                </a:lnTo>
                <a:lnTo>
                  <a:pt x="3726" y="3466"/>
                </a:lnTo>
                <a:lnTo>
                  <a:pt x="3730" y="3423"/>
                </a:lnTo>
                <a:lnTo>
                  <a:pt x="3739" y="3380"/>
                </a:lnTo>
                <a:lnTo>
                  <a:pt x="3758" y="3341"/>
                </a:lnTo>
                <a:lnTo>
                  <a:pt x="3807" y="3252"/>
                </a:lnTo>
                <a:lnTo>
                  <a:pt x="3848" y="3160"/>
                </a:lnTo>
                <a:lnTo>
                  <a:pt x="3882" y="3066"/>
                </a:lnTo>
                <a:lnTo>
                  <a:pt x="3907" y="2970"/>
                </a:lnTo>
                <a:lnTo>
                  <a:pt x="3924" y="2872"/>
                </a:lnTo>
                <a:lnTo>
                  <a:pt x="3931" y="2773"/>
                </a:lnTo>
                <a:lnTo>
                  <a:pt x="3931" y="2673"/>
                </a:lnTo>
                <a:lnTo>
                  <a:pt x="3920" y="2558"/>
                </a:lnTo>
                <a:lnTo>
                  <a:pt x="3899" y="2448"/>
                </a:lnTo>
                <a:lnTo>
                  <a:pt x="3869" y="2340"/>
                </a:lnTo>
                <a:lnTo>
                  <a:pt x="3830" y="2237"/>
                </a:lnTo>
                <a:lnTo>
                  <a:pt x="3781" y="2139"/>
                </a:lnTo>
                <a:lnTo>
                  <a:pt x="3722" y="2047"/>
                </a:lnTo>
                <a:lnTo>
                  <a:pt x="3656" y="1961"/>
                </a:lnTo>
                <a:lnTo>
                  <a:pt x="3585" y="1882"/>
                </a:lnTo>
                <a:lnTo>
                  <a:pt x="3506" y="1808"/>
                </a:lnTo>
                <a:lnTo>
                  <a:pt x="3419" y="1743"/>
                </a:lnTo>
                <a:lnTo>
                  <a:pt x="3327" y="1684"/>
                </a:lnTo>
                <a:lnTo>
                  <a:pt x="3231" y="1635"/>
                </a:lnTo>
                <a:lnTo>
                  <a:pt x="3129" y="1594"/>
                </a:lnTo>
                <a:lnTo>
                  <a:pt x="3024" y="1562"/>
                </a:lnTo>
                <a:lnTo>
                  <a:pt x="2915" y="1541"/>
                </a:lnTo>
                <a:lnTo>
                  <a:pt x="2802" y="1530"/>
                </a:lnTo>
                <a:lnTo>
                  <a:pt x="2687" y="1528"/>
                </a:lnTo>
                <a:lnTo>
                  <a:pt x="2583" y="1538"/>
                </a:lnTo>
                <a:lnTo>
                  <a:pt x="2480" y="1556"/>
                </a:lnTo>
                <a:lnTo>
                  <a:pt x="2378" y="1581"/>
                </a:lnTo>
                <a:lnTo>
                  <a:pt x="2280" y="1617"/>
                </a:lnTo>
                <a:lnTo>
                  <a:pt x="2186" y="1658"/>
                </a:lnTo>
                <a:lnTo>
                  <a:pt x="2096" y="1709"/>
                </a:lnTo>
                <a:lnTo>
                  <a:pt x="2009" y="1767"/>
                </a:lnTo>
                <a:lnTo>
                  <a:pt x="1930" y="1835"/>
                </a:lnTo>
                <a:lnTo>
                  <a:pt x="1855" y="1908"/>
                </a:lnTo>
                <a:lnTo>
                  <a:pt x="1789" y="1989"/>
                </a:lnTo>
                <a:lnTo>
                  <a:pt x="1728" y="2075"/>
                </a:lnTo>
                <a:lnTo>
                  <a:pt x="1678" y="2166"/>
                </a:lnTo>
                <a:lnTo>
                  <a:pt x="1632" y="2258"/>
                </a:lnTo>
                <a:lnTo>
                  <a:pt x="1597" y="2355"/>
                </a:lnTo>
                <a:lnTo>
                  <a:pt x="1570" y="2455"/>
                </a:lnTo>
                <a:lnTo>
                  <a:pt x="1551" y="2557"/>
                </a:lnTo>
                <a:lnTo>
                  <a:pt x="1542" y="2662"/>
                </a:lnTo>
                <a:lnTo>
                  <a:pt x="1542" y="2765"/>
                </a:lnTo>
                <a:lnTo>
                  <a:pt x="1553" y="2878"/>
                </a:lnTo>
                <a:lnTo>
                  <a:pt x="1572" y="2987"/>
                </a:lnTo>
                <a:lnTo>
                  <a:pt x="1602" y="3092"/>
                </a:lnTo>
                <a:lnTo>
                  <a:pt x="1642" y="3196"/>
                </a:lnTo>
                <a:lnTo>
                  <a:pt x="1691" y="3295"/>
                </a:lnTo>
                <a:lnTo>
                  <a:pt x="1710" y="3337"/>
                </a:lnTo>
                <a:lnTo>
                  <a:pt x="1717" y="3380"/>
                </a:lnTo>
                <a:lnTo>
                  <a:pt x="1719" y="3423"/>
                </a:lnTo>
                <a:lnTo>
                  <a:pt x="1711" y="3466"/>
                </a:lnTo>
                <a:lnTo>
                  <a:pt x="1694" y="3506"/>
                </a:lnTo>
                <a:lnTo>
                  <a:pt x="1672" y="3544"/>
                </a:lnTo>
                <a:lnTo>
                  <a:pt x="1642" y="3576"/>
                </a:lnTo>
                <a:lnTo>
                  <a:pt x="1604" y="3602"/>
                </a:lnTo>
                <a:lnTo>
                  <a:pt x="1563" y="3621"/>
                </a:lnTo>
                <a:lnTo>
                  <a:pt x="1519" y="3630"/>
                </a:lnTo>
                <a:lnTo>
                  <a:pt x="1476" y="3630"/>
                </a:lnTo>
                <a:lnTo>
                  <a:pt x="1433" y="3623"/>
                </a:lnTo>
                <a:lnTo>
                  <a:pt x="1393" y="3607"/>
                </a:lnTo>
                <a:lnTo>
                  <a:pt x="1357" y="3583"/>
                </a:lnTo>
                <a:lnTo>
                  <a:pt x="1325" y="3553"/>
                </a:lnTo>
                <a:lnTo>
                  <a:pt x="1299" y="3515"/>
                </a:lnTo>
                <a:lnTo>
                  <a:pt x="1243" y="3401"/>
                </a:lnTo>
                <a:lnTo>
                  <a:pt x="1194" y="3284"/>
                </a:lnTo>
                <a:lnTo>
                  <a:pt x="1156" y="3164"/>
                </a:lnTo>
                <a:lnTo>
                  <a:pt x="1128" y="3042"/>
                </a:lnTo>
                <a:lnTo>
                  <a:pt x="1107" y="2916"/>
                </a:lnTo>
                <a:lnTo>
                  <a:pt x="1098" y="2788"/>
                </a:lnTo>
                <a:lnTo>
                  <a:pt x="1098" y="2658"/>
                </a:lnTo>
                <a:lnTo>
                  <a:pt x="1107" y="2528"/>
                </a:lnTo>
                <a:lnTo>
                  <a:pt x="1126" y="2402"/>
                </a:lnTo>
                <a:lnTo>
                  <a:pt x="1156" y="2278"/>
                </a:lnTo>
                <a:lnTo>
                  <a:pt x="1196" y="2156"/>
                </a:lnTo>
                <a:lnTo>
                  <a:pt x="1243" y="2038"/>
                </a:lnTo>
                <a:lnTo>
                  <a:pt x="1301" y="1923"/>
                </a:lnTo>
                <a:lnTo>
                  <a:pt x="1369" y="1814"/>
                </a:lnTo>
                <a:lnTo>
                  <a:pt x="1444" y="1711"/>
                </a:lnTo>
                <a:lnTo>
                  <a:pt x="1531" y="1611"/>
                </a:lnTo>
                <a:lnTo>
                  <a:pt x="1623" y="1517"/>
                </a:lnTo>
                <a:lnTo>
                  <a:pt x="1721" y="1432"/>
                </a:lnTo>
                <a:lnTo>
                  <a:pt x="1824" y="1357"/>
                </a:lnTo>
                <a:lnTo>
                  <a:pt x="1934" y="1289"/>
                </a:lnTo>
                <a:lnTo>
                  <a:pt x="2047" y="1231"/>
                </a:lnTo>
                <a:lnTo>
                  <a:pt x="2165" y="1182"/>
                </a:lnTo>
                <a:lnTo>
                  <a:pt x="2286" y="1143"/>
                </a:lnTo>
                <a:lnTo>
                  <a:pt x="2410" y="1113"/>
                </a:lnTo>
                <a:lnTo>
                  <a:pt x="2536" y="1092"/>
                </a:lnTo>
                <a:lnTo>
                  <a:pt x="2664" y="1081"/>
                </a:lnTo>
                <a:close/>
                <a:moveTo>
                  <a:pt x="2724" y="0"/>
                </a:moveTo>
                <a:lnTo>
                  <a:pt x="2903" y="5"/>
                </a:lnTo>
                <a:lnTo>
                  <a:pt x="3080" y="22"/>
                </a:lnTo>
                <a:lnTo>
                  <a:pt x="3252" y="51"/>
                </a:lnTo>
                <a:lnTo>
                  <a:pt x="3421" y="90"/>
                </a:lnTo>
                <a:lnTo>
                  <a:pt x="3587" y="139"/>
                </a:lnTo>
                <a:lnTo>
                  <a:pt x="3747" y="197"/>
                </a:lnTo>
                <a:lnTo>
                  <a:pt x="3901" y="267"/>
                </a:lnTo>
                <a:lnTo>
                  <a:pt x="4052" y="344"/>
                </a:lnTo>
                <a:lnTo>
                  <a:pt x="4195" y="430"/>
                </a:lnTo>
                <a:lnTo>
                  <a:pt x="4334" y="526"/>
                </a:lnTo>
                <a:lnTo>
                  <a:pt x="4466" y="628"/>
                </a:lnTo>
                <a:lnTo>
                  <a:pt x="4592" y="739"/>
                </a:lnTo>
                <a:lnTo>
                  <a:pt x="4709" y="857"/>
                </a:lnTo>
                <a:lnTo>
                  <a:pt x="4820" y="983"/>
                </a:lnTo>
                <a:lnTo>
                  <a:pt x="4923" y="1115"/>
                </a:lnTo>
                <a:lnTo>
                  <a:pt x="5019" y="1254"/>
                </a:lnTo>
                <a:lnTo>
                  <a:pt x="5106" y="1397"/>
                </a:lnTo>
                <a:lnTo>
                  <a:pt x="5183" y="1547"/>
                </a:lnTo>
                <a:lnTo>
                  <a:pt x="5251" y="1701"/>
                </a:lnTo>
                <a:lnTo>
                  <a:pt x="5311" y="1861"/>
                </a:lnTo>
                <a:lnTo>
                  <a:pt x="5360" y="2026"/>
                </a:lnTo>
                <a:lnTo>
                  <a:pt x="5398" y="2194"/>
                </a:lnTo>
                <a:lnTo>
                  <a:pt x="5426" y="2367"/>
                </a:lnTo>
                <a:lnTo>
                  <a:pt x="5443" y="2543"/>
                </a:lnTo>
                <a:lnTo>
                  <a:pt x="5451" y="2722"/>
                </a:lnTo>
                <a:lnTo>
                  <a:pt x="5445" y="2882"/>
                </a:lnTo>
                <a:lnTo>
                  <a:pt x="5432" y="3042"/>
                </a:lnTo>
                <a:lnTo>
                  <a:pt x="5407" y="3200"/>
                </a:lnTo>
                <a:lnTo>
                  <a:pt x="5375" y="3356"/>
                </a:lnTo>
                <a:lnTo>
                  <a:pt x="5334" y="3508"/>
                </a:lnTo>
                <a:lnTo>
                  <a:pt x="5285" y="3658"/>
                </a:lnTo>
                <a:lnTo>
                  <a:pt x="5225" y="3805"/>
                </a:lnTo>
                <a:lnTo>
                  <a:pt x="5159" y="3950"/>
                </a:lnTo>
                <a:lnTo>
                  <a:pt x="5083" y="4089"/>
                </a:lnTo>
                <a:lnTo>
                  <a:pt x="4999" y="4224"/>
                </a:lnTo>
                <a:lnTo>
                  <a:pt x="4906" y="4356"/>
                </a:lnTo>
                <a:lnTo>
                  <a:pt x="4809" y="4480"/>
                </a:lnTo>
                <a:lnTo>
                  <a:pt x="4775" y="4512"/>
                </a:lnTo>
                <a:lnTo>
                  <a:pt x="4737" y="4534"/>
                </a:lnTo>
                <a:lnTo>
                  <a:pt x="4696" y="4551"/>
                </a:lnTo>
                <a:lnTo>
                  <a:pt x="4652" y="4559"/>
                </a:lnTo>
                <a:lnTo>
                  <a:pt x="4611" y="4557"/>
                </a:lnTo>
                <a:lnTo>
                  <a:pt x="4568" y="4549"/>
                </a:lnTo>
                <a:lnTo>
                  <a:pt x="4528" y="4532"/>
                </a:lnTo>
                <a:lnTo>
                  <a:pt x="4490" y="4506"/>
                </a:lnTo>
                <a:lnTo>
                  <a:pt x="4458" y="4474"/>
                </a:lnTo>
                <a:lnTo>
                  <a:pt x="4434" y="4437"/>
                </a:lnTo>
                <a:lnTo>
                  <a:pt x="4417" y="4395"/>
                </a:lnTo>
                <a:lnTo>
                  <a:pt x="4409" y="4352"/>
                </a:lnTo>
                <a:lnTo>
                  <a:pt x="4411" y="4309"/>
                </a:lnTo>
                <a:lnTo>
                  <a:pt x="4421" y="4267"/>
                </a:lnTo>
                <a:lnTo>
                  <a:pt x="4438" y="4226"/>
                </a:lnTo>
                <a:lnTo>
                  <a:pt x="4464" y="4190"/>
                </a:lnTo>
                <a:lnTo>
                  <a:pt x="4554" y="4076"/>
                </a:lnTo>
                <a:lnTo>
                  <a:pt x="4637" y="3955"/>
                </a:lnTo>
                <a:lnTo>
                  <a:pt x="4713" y="3831"/>
                </a:lnTo>
                <a:lnTo>
                  <a:pt x="4778" y="3703"/>
                </a:lnTo>
                <a:lnTo>
                  <a:pt x="4837" y="3570"/>
                </a:lnTo>
                <a:lnTo>
                  <a:pt x="4888" y="3435"/>
                </a:lnTo>
                <a:lnTo>
                  <a:pt x="4927" y="3295"/>
                </a:lnTo>
                <a:lnTo>
                  <a:pt x="4959" y="3154"/>
                </a:lnTo>
                <a:lnTo>
                  <a:pt x="4984" y="3012"/>
                </a:lnTo>
                <a:lnTo>
                  <a:pt x="4997" y="2867"/>
                </a:lnTo>
                <a:lnTo>
                  <a:pt x="5002" y="2722"/>
                </a:lnTo>
                <a:lnTo>
                  <a:pt x="4997" y="2558"/>
                </a:lnTo>
                <a:lnTo>
                  <a:pt x="4980" y="2401"/>
                </a:lnTo>
                <a:lnTo>
                  <a:pt x="4952" y="2244"/>
                </a:lnTo>
                <a:lnTo>
                  <a:pt x="4914" y="2092"/>
                </a:lnTo>
                <a:lnTo>
                  <a:pt x="4865" y="1946"/>
                </a:lnTo>
                <a:lnTo>
                  <a:pt x="4807" y="1803"/>
                </a:lnTo>
                <a:lnTo>
                  <a:pt x="4739" y="1664"/>
                </a:lnTo>
                <a:lnTo>
                  <a:pt x="4664" y="1532"/>
                </a:lnTo>
                <a:lnTo>
                  <a:pt x="4579" y="1404"/>
                </a:lnTo>
                <a:lnTo>
                  <a:pt x="4487" y="1284"/>
                </a:lnTo>
                <a:lnTo>
                  <a:pt x="4387" y="1169"/>
                </a:lnTo>
                <a:lnTo>
                  <a:pt x="4280" y="1062"/>
                </a:lnTo>
                <a:lnTo>
                  <a:pt x="4165" y="962"/>
                </a:lnTo>
                <a:lnTo>
                  <a:pt x="4044" y="870"/>
                </a:lnTo>
                <a:lnTo>
                  <a:pt x="3916" y="786"/>
                </a:lnTo>
                <a:lnTo>
                  <a:pt x="3782" y="709"/>
                </a:lnTo>
                <a:lnTo>
                  <a:pt x="3645" y="643"/>
                </a:lnTo>
                <a:lnTo>
                  <a:pt x="3502" y="584"/>
                </a:lnTo>
                <a:lnTo>
                  <a:pt x="3353" y="536"/>
                </a:lnTo>
                <a:lnTo>
                  <a:pt x="3203" y="498"/>
                </a:lnTo>
                <a:lnTo>
                  <a:pt x="3046" y="470"/>
                </a:lnTo>
                <a:lnTo>
                  <a:pt x="2886" y="453"/>
                </a:lnTo>
                <a:lnTo>
                  <a:pt x="2724" y="447"/>
                </a:lnTo>
                <a:lnTo>
                  <a:pt x="2562" y="453"/>
                </a:lnTo>
                <a:lnTo>
                  <a:pt x="2402" y="470"/>
                </a:lnTo>
                <a:lnTo>
                  <a:pt x="2248" y="498"/>
                </a:lnTo>
                <a:lnTo>
                  <a:pt x="2096" y="536"/>
                </a:lnTo>
                <a:lnTo>
                  <a:pt x="1947" y="584"/>
                </a:lnTo>
                <a:lnTo>
                  <a:pt x="1804" y="643"/>
                </a:lnTo>
                <a:lnTo>
                  <a:pt x="1666" y="709"/>
                </a:lnTo>
                <a:lnTo>
                  <a:pt x="1533" y="786"/>
                </a:lnTo>
                <a:lnTo>
                  <a:pt x="1406" y="870"/>
                </a:lnTo>
                <a:lnTo>
                  <a:pt x="1286" y="962"/>
                </a:lnTo>
                <a:lnTo>
                  <a:pt x="1171" y="1062"/>
                </a:lnTo>
                <a:lnTo>
                  <a:pt x="1064" y="1169"/>
                </a:lnTo>
                <a:lnTo>
                  <a:pt x="962" y="1284"/>
                </a:lnTo>
                <a:lnTo>
                  <a:pt x="870" y="1404"/>
                </a:lnTo>
                <a:lnTo>
                  <a:pt x="785" y="1532"/>
                </a:lnTo>
                <a:lnTo>
                  <a:pt x="710" y="1664"/>
                </a:lnTo>
                <a:lnTo>
                  <a:pt x="642" y="1803"/>
                </a:lnTo>
                <a:lnTo>
                  <a:pt x="584" y="1946"/>
                </a:lnTo>
                <a:lnTo>
                  <a:pt x="537" y="2092"/>
                </a:lnTo>
                <a:lnTo>
                  <a:pt x="499" y="2244"/>
                </a:lnTo>
                <a:lnTo>
                  <a:pt x="471" y="2401"/>
                </a:lnTo>
                <a:lnTo>
                  <a:pt x="454" y="2558"/>
                </a:lnTo>
                <a:lnTo>
                  <a:pt x="448" y="2722"/>
                </a:lnTo>
                <a:lnTo>
                  <a:pt x="454" y="2876"/>
                </a:lnTo>
                <a:lnTo>
                  <a:pt x="469" y="3028"/>
                </a:lnTo>
                <a:lnTo>
                  <a:pt x="495" y="3181"/>
                </a:lnTo>
                <a:lnTo>
                  <a:pt x="529" y="3327"/>
                </a:lnTo>
                <a:lnTo>
                  <a:pt x="576" y="3474"/>
                </a:lnTo>
                <a:lnTo>
                  <a:pt x="631" y="3615"/>
                </a:lnTo>
                <a:lnTo>
                  <a:pt x="695" y="3752"/>
                </a:lnTo>
                <a:lnTo>
                  <a:pt x="768" y="3886"/>
                </a:lnTo>
                <a:lnTo>
                  <a:pt x="851" y="4014"/>
                </a:lnTo>
                <a:lnTo>
                  <a:pt x="941" y="4136"/>
                </a:lnTo>
                <a:lnTo>
                  <a:pt x="1041" y="4254"/>
                </a:lnTo>
                <a:lnTo>
                  <a:pt x="1068" y="4290"/>
                </a:lnTo>
                <a:lnTo>
                  <a:pt x="1086" y="4331"/>
                </a:lnTo>
                <a:lnTo>
                  <a:pt x="1096" y="4373"/>
                </a:lnTo>
                <a:lnTo>
                  <a:pt x="1098" y="4416"/>
                </a:lnTo>
                <a:lnTo>
                  <a:pt x="1092" y="4459"/>
                </a:lnTo>
                <a:lnTo>
                  <a:pt x="1079" y="4499"/>
                </a:lnTo>
                <a:lnTo>
                  <a:pt x="1056" y="4536"/>
                </a:lnTo>
                <a:lnTo>
                  <a:pt x="1026" y="4570"/>
                </a:lnTo>
                <a:lnTo>
                  <a:pt x="992" y="4596"/>
                </a:lnTo>
                <a:lnTo>
                  <a:pt x="956" y="4615"/>
                </a:lnTo>
                <a:lnTo>
                  <a:pt x="917" y="4626"/>
                </a:lnTo>
                <a:lnTo>
                  <a:pt x="877" y="4630"/>
                </a:lnTo>
                <a:lnTo>
                  <a:pt x="832" y="4625"/>
                </a:lnTo>
                <a:lnTo>
                  <a:pt x="789" y="4611"/>
                </a:lnTo>
                <a:lnTo>
                  <a:pt x="749" y="4587"/>
                </a:lnTo>
                <a:lnTo>
                  <a:pt x="714" y="4555"/>
                </a:lnTo>
                <a:lnTo>
                  <a:pt x="602" y="4427"/>
                </a:lnTo>
                <a:lnTo>
                  <a:pt x="501" y="4292"/>
                </a:lnTo>
                <a:lnTo>
                  <a:pt x="409" y="4153"/>
                </a:lnTo>
                <a:lnTo>
                  <a:pt x="324" y="4008"/>
                </a:lnTo>
                <a:lnTo>
                  <a:pt x="249" y="3859"/>
                </a:lnTo>
                <a:lnTo>
                  <a:pt x="185" y="3705"/>
                </a:lnTo>
                <a:lnTo>
                  <a:pt x="128" y="3549"/>
                </a:lnTo>
                <a:lnTo>
                  <a:pt x="83" y="3388"/>
                </a:lnTo>
                <a:lnTo>
                  <a:pt x="47" y="3224"/>
                </a:lnTo>
                <a:lnTo>
                  <a:pt x="21" y="3059"/>
                </a:lnTo>
                <a:lnTo>
                  <a:pt x="6" y="2891"/>
                </a:lnTo>
                <a:lnTo>
                  <a:pt x="0" y="2722"/>
                </a:lnTo>
                <a:lnTo>
                  <a:pt x="6" y="2543"/>
                </a:lnTo>
                <a:lnTo>
                  <a:pt x="23" y="2367"/>
                </a:lnTo>
                <a:lnTo>
                  <a:pt x="51" y="2194"/>
                </a:lnTo>
                <a:lnTo>
                  <a:pt x="90" y="2026"/>
                </a:lnTo>
                <a:lnTo>
                  <a:pt x="139" y="1861"/>
                </a:lnTo>
                <a:lnTo>
                  <a:pt x="198" y="1701"/>
                </a:lnTo>
                <a:lnTo>
                  <a:pt x="265" y="1547"/>
                </a:lnTo>
                <a:lnTo>
                  <a:pt x="345" y="1397"/>
                </a:lnTo>
                <a:lnTo>
                  <a:pt x="431" y="1254"/>
                </a:lnTo>
                <a:lnTo>
                  <a:pt x="525" y="1115"/>
                </a:lnTo>
                <a:lnTo>
                  <a:pt x="629" y="983"/>
                </a:lnTo>
                <a:lnTo>
                  <a:pt x="740" y="857"/>
                </a:lnTo>
                <a:lnTo>
                  <a:pt x="859" y="739"/>
                </a:lnTo>
                <a:lnTo>
                  <a:pt x="983" y="628"/>
                </a:lnTo>
                <a:lnTo>
                  <a:pt x="1116" y="526"/>
                </a:lnTo>
                <a:lnTo>
                  <a:pt x="1254" y="430"/>
                </a:lnTo>
                <a:lnTo>
                  <a:pt x="1399" y="344"/>
                </a:lnTo>
                <a:lnTo>
                  <a:pt x="1548" y="267"/>
                </a:lnTo>
                <a:lnTo>
                  <a:pt x="1704" y="197"/>
                </a:lnTo>
                <a:lnTo>
                  <a:pt x="1864" y="139"/>
                </a:lnTo>
                <a:lnTo>
                  <a:pt x="2028" y="90"/>
                </a:lnTo>
                <a:lnTo>
                  <a:pt x="2197" y="51"/>
                </a:lnTo>
                <a:lnTo>
                  <a:pt x="2370" y="22"/>
                </a:lnTo>
                <a:lnTo>
                  <a:pt x="2545" y="5"/>
                </a:lnTo>
                <a:lnTo>
                  <a:pt x="2724" y="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 w="6350">
            <a:solidFill>
              <a:schemeClr val="bg1">
                <a:alpha val="2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94" name="그룹 193"/>
          <p:cNvGrpSpPr/>
          <p:nvPr/>
        </p:nvGrpSpPr>
        <p:grpSpPr>
          <a:xfrm>
            <a:off x="10246088" y="5501005"/>
            <a:ext cx="1631910" cy="619179"/>
            <a:chOff x="6704791" y="3738264"/>
            <a:chExt cx="1081562" cy="619179"/>
          </a:xfrm>
        </p:grpSpPr>
        <p:sp>
          <p:nvSpPr>
            <p:cNvPr id="195" name="TextBox 194"/>
            <p:cNvSpPr txBox="1"/>
            <p:nvPr/>
          </p:nvSpPr>
          <p:spPr>
            <a:xfrm>
              <a:off x="6704791" y="3738264"/>
              <a:ext cx="108156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EA36A3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미니미</a:t>
              </a:r>
              <a:endParaRPr lang="en-US" altLang="ko-KR" sz="2000" dirty="0">
                <a:solidFill>
                  <a:srgbClr val="EA36A3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6712989" y="4100074"/>
              <a:ext cx="1073362" cy="257369"/>
            </a:xfrm>
            <a:prstGeom prst="rect">
              <a:avLst/>
            </a:prstGeom>
            <a:noFill/>
          </p:spPr>
          <p:txBody>
            <a:bodyPr wrap="square" lIns="0" tIns="0" rIns="0" bIns="72000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rgbClr val="E3E6E8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표현하다</a:t>
              </a:r>
              <a:endParaRPr lang="en-US" altLang="ko-KR" sz="1200" dirty="0">
                <a:solidFill>
                  <a:srgbClr val="E3E6E8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</p:grpSp>
      <p:grpSp>
        <p:nvGrpSpPr>
          <p:cNvPr id="193" name="그룹 192"/>
          <p:cNvGrpSpPr>
            <a:grpSpLocks noChangeAspect="1"/>
          </p:cNvGrpSpPr>
          <p:nvPr/>
        </p:nvGrpSpPr>
        <p:grpSpPr>
          <a:xfrm>
            <a:off x="10746225" y="4702944"/>
            <a:ext cx="607095" cy="576005"/>
            <a:chOff x="1318497" y="2763157"/>
            <a:chExt cx="553341" cy="525004"/>
          </a:xfrm>
          <a:solidFill>
            <a:schemeClr val="bg1">
              <a:alpha val="80000"/>
            </a:schemeClr>
          </a:solidFill>
        </p:grpSpPr>
        <p:sp>
          <p:nvSpPr>
            <p:cNvPr id="197" name="Freeform 11"/>
            <p:cNvSpPr>
              <a:spLocks noEditPoints="1"/>
            </p:cNvSpPr>
            <p:nvPr/>
          </p:nvSpPr>
          <p:spPr bwMode="auto">
            <a:xfrm>
              <a:off x="1446028" y="2763157"/>
              <a:ext cx="296863" cy="294737"/>
            </a:xfrm>
            <a:custGeom>
              <a:avLst/>
              <a:gdLst>
                <a:gd name="T0" fmla="*/ 900 w 2091"/>
                <a:gd name="T1" fmla="*/ 286 h 2078"/>
                <a:gd name="T2" fmla="*/ 699 w 2091"/>
                <a:gd name="T3" fmla="*/ 354 h 2078"/>
                <a:gd name="T4" fmla="*/ 527 w 2091"/>
                <a:gd name="T5" fmla="*/ 473 h 2078"/>
                <a:gd name="T6" fmla="*/ 393 w 2091"/>
                <a:gd name="T7" fmla="*/ 632 h 2078"/>
                <a:gd name="T8" fmla="*/ 307 w 2091"/>
                <a:gd name="T9" fmla="*/ 824 h 2078"/>
                <a:gd name="T10" fmla="*/ 276 w 2091"/>
                <a:gd name="T11" fmla="*/ 1038 h 2078"/>
                <a:gd name="T12" fmla="*/ 307 w 2091"/>
                <a:gd name="T13" fmla="*/ 1252 h 2078"/>
                <a:gd name="T14" fmla="*/ 393 w 2091"/>
                <a:gd name="T15" fmla="*/ 1443 h 2078"/>
                <a:gd name="T16" fmla="*/ 527 w 2091"/>
                <a:gd name="T17" fmla="*/ 1602 h 2078"/>
                <a:gd name="T18" fmla="*/ 699 w 2091"/>
                <a:gd name="T19" fmla="*/ 1720 h 2078"/>
                <a:gd name="T20" fmla="*/ 900 w 2091"/>
                <a:gd name="T21" fmla="*/ 1789 h 2078"/>
                <a:gd name="T22" fmla="*/ 1119 w 2091"/>
                <a:gd name="T23" fmla="*/ 1800 h 2078"/>
                <a:gd name="T24" fmla="*/ 1329 w 2091"/>
                <a:gd name="T25" fmla="*/ 1750 h 2078"/>
                <a:gd name="T26" fmla="*/ 1511 w 2091"/>
                <a:gd name="T27" fmla="*/ 1647 h 2078"/>
                <a:gd name="T28" fmla="*/ 1658 w 2091"/>
                <a:gd name="T29" fmla="*/ 1500 h 2078"/>
                <a:gd name="T30" fmla="*/ 1761 w 2091"/>
                <a:gd name="T31" fmla="*/ 1319 h 2078"/>
                <a:gd name="T32" fmla="*/ 1812 w 2091"/>
                <a:gd name="T33" fmla="*/ 1111 h 2078"/>
                <a:gd name="T34" fmla="*/ 1801 w 2091"/>
                <a:gd name="T35" fmla="*/ 892 h 2078"/>
                <a:gd name="T36" fmla="*/ 1732 w 2091"/>
                <a:gd name="T37" fmla="*/ 692 h 2078"/>
                <a:gd name="T38" fmla="*/ 1613 w 2091"/>
                <a:gd name="T39" fmla="*/ 521 h 2078"/>
                <a:gd name="T40" fmla="*/ 1454 w 2091"/>
                <a:gd name="T41" fmla="*/ 389 h 2078"/>
                <a:gd name="T42" fmla="*/ 1261 w 2091"/>
                <a:gd name="T43" fmla="*/ 302 h 2078"/>
                <a:gd name="T44" fmla="*/ 1045 w 2091"/>
                <a:gd name="T45" fmla="*/ 271 h 2078"/>
                <a:gd name="T46" fmla="*/ 1215 w 2091"/>
                <a:gd name="T47" fmla="*/ 14 h 2078"/>
                <a:gd name="T48" fmla="*/ 1452 w 2091"/>
                <a:gd name="T49" fmla="*/ 82 h 2078"/>
                <a:gd name="T50" fmla="*/ 1663 w 2091"/>
                <a:gd name="T51" fmla="*/ 200 h 2078"/>
                <a:gd name="T52" fmla="*/ 1839 w 2091"/>
                <a:gd name="T53" fmla="*/ 361 h 2078"/>
                <a:gd name="T54" fmla="*/ 1974 w 2091"/>
                <a:gd name="T55" fmla="*/ 561 h 2078"/>
                <a:gd name="T56" fmla="*/ 2061 w 2091"/>
                <a:gd name="T57" fmla="*/ 788 h 2078"/>
                <a:gd name="T58" fmla="*/ 2091 w 2091"/>
                <a:gd name="T59" fmla="*/ 1038 h 2078"/>
                <a:gd name="T60" fmla="*/ 2061 w 2091"/>
                <a:gd name="T61" fmla="*/ 1288 h 2078"/>
                <a:gd name="T62" fmla="*/ 1974 w 2091"/>
                <a:gd name="T63" fmla="*/ 1516 h 2078"/>
                <a:gd name="T64" fmla="*/ 1839 w 2091"/>
                <a:gd name="T65" fmla="*/ 1715 h 2078"/>
                <a:gd name="T66" fmla="*/ 1663 w 2091"/>
                <a:gd name="T67" fmla="*/ 1877 h 2078"/>
                <a:gd name="T68" fmla="*/ 1452 w 2091"/>
                <a:gd name="T69" fmla="*/ 1997 h 2078"/>
                <a:gd name="T70" fmla="*/ 1215 w 2091"/>
                <a:gd name="T71" fmla="*/ 2064 h 2078"/>
                <a:gd name="T72" fmla="*/ 959 w 2091"/>
                <a:gd name="T73" fmla="*/ 2075 h 2078"/>
                <a:gd name="T74" fmla="*/ 715 w 2091"/>
                <a:gd name="T75" fmla="*/ 2025 h 2078"/>
                <a:gd name="T76" fmla="*/ 495 w 2091"/>
                <a:gd name="T77" fmla="*/ 1922 h 2078"/>
                <a:gd name="T78" fmla="*/ 306 w 2091"/>
                <a:gd name="T79" fmla="*/ 1771 h 2078"/>
                <a:gd name="T80" fmla="*/ 157 w 2091"/>
                <a:gd name="T81" fmla="*/ 1584 h 2078"/>
                <a:gd name="T82" fmla="*/ 53 w 2091"/>
                <a:gd name="T83" fmla="*/ 1365 h 2078"/>
                <a:gd name="T84" fmla="*/ 3 w 2091"/>
                <a:gd name="T85" fmla="*/ 1122 h 2078"/>
                <a:gd name="T86" fmla="*/ 13 w 2091"/>
                <a:gd name="T87" fmla="*/ 870 h 2078"/>
                <a:gd name="T88" fmla="*/ 82 w 2091"/>
                <a:gd name="T89" fmla="*/ 634 h 2078"/>
                <a:gd name="T90" fmla="*/ 201 w 2091"/>
                <a:gd name="T91" fmla="*/ 425 h 2078"/>
                <a:gd name="T92" fmla="*/ 365 w 2091"/>
                <a:gd name="T93" fmla="*/ 250 h 2078"/>
                <a:gd name="T94" fmla="*/ 565 w 2091"/>
                <a:gd name="T95" fmla="*/ 116 h 2078"/>
                <a:gd name="T96" fmla="*/ 794 w 2091"/>
                <a:gd name="T97" fmla="*/ 31 h 2078"/>
                <a:gd name="T98" fmla="*/ 1045 w 2091"/>
                <a:gd name="T99" fmla="*/ 0 h 2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091" h="2078">
                  <a:moveTo>
                    <a:pt x="1045" y="271"/>
                  </a:moveTo>
                  <a:lnTo>
                    <a:pt x="971" y="275"/>
                  </a:lnTo>
                  <a:lnTo>
                    <a:pt x="900" y="286"/>
                  </a:lnTo>
                  <a:lnTo>
                    <a:pt x="830" y="302"/>
                  </a:lnTo>
                  <a:lnTo>
                    <a:pt x="763" y="325"/>
                  </a:lnTo>
                  <a:lnTo>
                    <a:pt x="699" y="354"/>
                  </a:lnTo>
                  <a:lnTo>
                    <a:pt x="638" y="389"/>
                  </a:lnTo>
                  <a:lnTo>
                    <a:pt x="581" y="428"/>
                  </a:lnTo>
                  <a:lnTo>
                    <a:pt x="527" y="473"/>
                  </a:lnTo>
                  <a:lnTo>
                    <a:pt x="477" y="521"/>
                  </a:lnTo>
                  <a:lnTo>
                    <a:pt x="433" y="575"/>
                  </a:lnTo>
                  <a:lnTo>
                    <a:pt x="393" y="632"/>
                  </a:lnTo>
                  <a:lnTo>
                    <a:pt x="358" y="692"/>
                  </a:lnTo>
                  <a:lnTo>
                    <a:pt x="329" y="756"/>
                  </a:lnTo>
                  <a:lnTo>
                    <a:pt x="307" y="824"/>
                  </a:lnTo>
                  <a:lnTo>
                    <a:pt x="289" y="892"/>
                  </a:lnTo>
                  <a:lnTo>
                    <a:pt x="279" y="965"/>
                  </a:lnTo>
                  <a:lnTo>
                    <a:pt x="276" y="1038"/>
                  </a:lnTo>
                  <a:lnTo>
                    <a:pt x="279" y="1111"/>
                  </a:lnTo>
                  <a:lnTo>
                    <a:pt x="289" y="1183"/>
                  </a:lnTo>
                  <a:lnTo>
                    <a:pt x="307" y="1252"/>
                  </a:lnTo>
                  <a:lnTo>
                    <a:pt x="329" y="1319"/>
                  </a:lnTo>
                  <a:lnTo>
                    <a:pt x="358" y="1383"/>
                  </a:lnTo>
                  <a:lnTo>
                    <a:pt x="393" y="1443"/>
                  </a:lnTo>
                  <a:lnTo>
                    <a:pt x="433" y="1500"/>
                  </a:lnTo>
                  <a:lnTo>
                    <a:pt x="477" y="1553"/>
                  </a:lnTo>
                  <a:lnTo>
                    <a:pt x="527" y="1602"/>
                  </a:lnTo>
                  <a:lnTo>
                    <a:pt x="581" y="1647"/>
                  </a:lnTo>
                  <a:lnTo>
                    <a:pt x="638" y="1686"/>
                  </a:lnTo>
                  <a:lnTo>
                    <a:pt x="699" y="1720"/>
                  </a:lnTo>
                  <a:lnTo>
                    <a:pt x="763" y="1750"/>
                  </a:lnTo>
                  <a:lnTo>
                    <a:pt x="830" y="1773"/>
                  </a:lnTo>
                  <a:lnTo>
                    <a:pt x="900" y="1789"/>
                  </a:lnTo>
                  <a:lnTo>
                    <a:pt x="971" y="1800"/>
                  </a:lnTo>
                  <a:lnTo>
                    <a:pt x="1045" y="1803"/>
                  </a:lnTo>
                  <a:lnTo>
                    <a:pt x="1119" y="1800"/>
                  </a:lnTo>
                  <a:lnTo>
                    <a:pt x="1192" y="1789"/>
                  </a:lnTo>
                  <a:lnTo>
                    <a:pt x="1261" y="1773"/>
                  </a:lnTo>
                  <a:lnTo>
                    <a:pt x="1329" y="1750"/>
                  </a:lnTo>
                  <a:lnTo>
                    <a:pt x="1392" y="1720"/>
                  </a:lnTo>
                  <a:lnTo>
                    <a:pt x="1454" y="1686"/>
                  </a:lnTo>
                  <a:lnTo>
                    <a:pt x="1511" y="1647"/>
                  </a:lnTo>
                  <a:lnTo>
                    <a:pt x="1564" y="1602"/>
                  </a:lnTo>
                  <a:lnTo>
                    <a:pt x="1613" y="1553"/>
                  </a:lnTo>
                  <a:lnTo>
                    <a:pt x="1658" y="1500"/>
                  </a:lnTo>
                  <a:lnTo>
                    <a:pt x="1698" y="1443"/>
                  </a:lnTo>
                  <a:lnTo>
                    <a:pt x="1732" y="1383"/>
                  </a:lnTo>
                  <a:lnTo>
                    <a:pt x="1761" y="1319"/>
                  </a:lnTo>
                  <a:lnTo>
                    <a:pt x="1785" y="1252"/>
                  </a:lnTo>
                  <a:lnTo>
                    <a:pt x="1801" y="1183"/>
                  </a:lnTo>
                  <a:lnTo>
                    <a:pt x="1812" y="1111"/>
                  </a:lnTo>
                  <a:lnTo>
                    <a:pt x="1816" y="1038"/>
                  </a:lnTo>
                  <a:lnTo>
                    <a:pt x="1812" y="965"/>
                  </a:lnTo>
                  <a:lnTo>
                    <a:pt x="1801" y="892"/>
                  </a:lnTo>
                  <a:lnTo>
                    <a:pt x="1785" y="824"/>
                  </a:lnTo>
                  <a:lnTo>
                    <a:pt x="1761" y="756"/>
                  </a:lnTo>
                  <a:lnTo>
                    <a:pt x="1732" y="692"/>
                  </a:lnTo>
                  <a:lnTo>
                    <a:pt x="1698" y="632"/>
                  </a:lnTo>
                  <a:lnTo>
                    <a:pt x="1658" y="575"/>
                  </a:lnTo>
                  <a:lnTo>
                    <a:pt x="1613" y="521"/>
                  </a:lnTo>
                  <a:lnTo>
                    <a:pt x="1564" y="473"/>
                  </a:lnTo>
                  <a:lnTo>
                    <a:pt x="1511" y="428"/>
                  </a:lnTo>
                  <a:lnTo>
                    <a:pt x="1454" y="389"/>
                  </a:lnTo>
                  <a:lnTo>
                    <a:pt x="1392" y="354"/>
                  </a:lnTo>
                  <a:lnTo>
                    <a:pt x="1329" y="325"/>
                  </a:lnTo>
                  <a:lnTo>
                    <a:pt x="1261" y="302"/>
                  </a:lnTo>
                  <a:lnTo>
                    <a:pt x="1192" y="286"/>
                  </a:lnTo>
                  <a:lnTo>
                    <a:pt x="1119" y="275"/>
                  </a:lnTo>
                  <a:lnTo>
                    <a:pt x="1045" y="271"/>
                  </a:lnTo>
                  <a:close/>
                  <a:moveTo>
                    <a:pt x="1045" y="0"/>
                  </a:moveTo>
                  <a:lnTo>
                    <a:pt x="1131" y="4"/>
                  </a:lnTo>
                  <a:lnTo>
                    <a:pt x="1215" y="14"/>
                  </a:lnTo>
                  <a:lnTo>
                    <a:pt x="1296" y="30"/>
                  </a:lnTo>
                  <a:lnTo>
                    <a:pt x="1376" y="53"/>
                  </a:lnTo>
                  <a:lnTo>
                    <a:pt x="1452" y="82"/>
                  </a:lnTo>
                  <a:lnTo>
                    <a:pt x="1526" y="116"/>
                  </a:lnTo>
                  <a:lnTo>
                    <a:pt x="1597" y="155"/>
                  </a:lnTo>
                  <a:lnTo>
                    <a:pt x="1663" y="200"/>
                  </a:lnTo>
                  <a:lnTo>
                    <a:pt x="1726" y="249"/>
                  </a:lnTo>
                  <a:lnTo>
                    <a:pt x="1785" y="303"/>
                  </a:lnTo>
                  <a:lnTo>
                    <a:pt x="1839" y="361"/>
                  </a:lnTo>
                  <a:lnTo>
                    <a:pt x="1889" y="424"/>
                  </a:lnTo>
                  <a:lnTo>
                    <a:pt x="1935" y="491"/>
                  </a:lnTo>
                  <a:lnTo>
                    <a:pt x="1974" y="561"/>
                  </a:lnTo>
                  <a:lnTo>
                    <a:pt x="2009" y="633"/>
                  </a:lnTo>
                  <a:lnTo>
                    <a:pt x="2038" y="709"/>
                  </a:lnTo>
                  <a:lnTo>
                    <a:pt x="2061" y="788"/>
                  </a:lnTo>
                  <a:lnTo>
                    <a:pt x="2078" y="869"/>
                  </a:lnTo>
                  <a:lnTo>
                    <a:pt x="2088" y="953"/>
                  </a:lnTo>
                  <a:lnTo>
                    <a:pt x="2091" y="1038"/>
                  </a:lnTo>
                  <a:lnTo>
                    <a:pt x="2088" y="1123"/>
                  </a:lnTo>
                  <a:lnTo>
                    <a:pt x="2078" y="1206"/>
                  </a:lnTo>
                  <a:lnTo>
                    <a:pt x="2061" y="1288"/>
                  </a:lnTo>
                  <a:lnTo>
                    <a:pt x="2038" y="1366"/>
                  </a:lnTo>
                  <a:lnTo>
                    <a:pt x="2009" y="1442"/>
                  </a:lnTo>
                  <a:lnTo>
                    <a:pt x="1974" y="1516"/>
                  </a:lnTo>
                  <a:lnTo>
                    <a:pt x="1935" y="1585"/>
                  </a:lnTo>
                  <a:lnTo>
                    <a:pt x="1889" y="1652"/>
                  </a:lnTo>
                  <a:lnTo>
                    <a:pt x="1839" y="1715"/>
                  </a:lnTo>
                  <a:lnTo>
                    <a:pt x="1785" y="1773"/>
                  </a:lnTo>
                  <a:lnTo>
                    <a:pt x="1726" y="1827"/>
                  </a:lnTo>
                  <a:lnTo>
                    <a:pt x="1663" y="1877"/>
                  </a:lnTo>
                  <a:lnTo>
                    <a:pt x="1597" y="1922"/>
                  </a:lnTo>
                  <a:lnTo>
                    <a:pt x="1526" y="1962"/>
                  </a:lnTo>
                  <a:lnTo>
                    <a:pt x="1452" y="1997"/>
                  </a:lnTo>
                  <a:lnTo>
                    <a:pt x="1376" y="2025"/>
                  </a:lnTo>
                  <a:lnTo>
                    <a:pt x="1296" y="2048"/>
                  </a:lnTo>
                  <a:lnTo>
                    <a:pt x="1215" y="2064"/>
                  </a:lnTo>
                  <a:lnTo>
                    <a:pt x="1131" y="2075"/>
                  </a:lnTo>
                  <a:lnTo>
                    <a:pt x="1045" y="2078"/>
                  </a:lnTo>
                  <a:lnTo>
                    <a:pt x="959" y="2075"/>
                  </a:lnTo>
                  <a:lnTo>
                    <a:pt x="876" y="2064"/>
                  </a:lnTo>
                  <a:lnTo>
                    <a:pt x="794" y="2048"/>
                  </a:lnTo>
                  <a:lnTo>
                    <a:pt x="715" y="2025"/>
                  </a:lnTo>
                  <a:lnTo>
                    <a:pt x="638" y="1995"/>
                  </a:lnTo>
                  <a:lnTo>
                    <a:pt x="565" y="1961"/>
                  </a:lnTo>
                  <a:lnTo>
                    <a:pt x="495" y="1922"/>
                  </a:lnTo>
                  <a:lnTo>
                    <a:pt x="428" y="1876"/>
                  </a:lnTo>
                  <a:lnTo>
                    <a:pt x="365" y="1826"/>
                  </a:lnTo>
                  <a:lnTo>
                    <a:pt x="306" y="1771"/>
                  </a:lnTo>
                  <a:lnTo>
                    <a:pt x="251" y="1713"/>
                  </a:lnTo>
                  <a:lnTo>
                    <a:pt x="201" y="1651"/>
                  </a:lnTo>
                  <a:lnTo>
                    <a:pt x="157" y="1584"/>
                  </a:lnTo>
                  <a:lnTo>
                    <a:pt x="116" y="1514"/>
                  </a:lnTo>
                  <a:lnTo>
                    <a:pt x="82" y="1441"/>
                  </a:lnTo>
                  <a:lnTo>
                    <a:pt x="53" y="1365"/>
                  </a:lnTo>
                  <a:lnTo>
                    <a:pt x="30" y="1287"/>
                  </a:lnTo>
                  <a:lnTo>
                    <a:pt x="13" y="1205"/>
                  </a:lnTo>
                  <a:lnTo>
                    <a:pt x="3" y="1122"/>
                  </a:lnTo>
                  <a:lnTo>
                    <a:pt x="0" y="1038"/>
                  </a:lnTo>
                  <a:lnTo>
                    <a:pt x="3" y="953"/>
                  </a:lnTo>
                  <a:lnTo>
                    <a:pt x="13" y="870"/>
                  </a:lnTo>
                  <a:lnTo>
                    <a:pt x="30" y="789"/>
                  </a:lnTo>
                  <a:lnTo>
                    <a:pt x="53" y="710"/>
                  </a:lnTo>
                  <a:lnTo>
                    <a:pt x="82" y="634"/>
                  </a:lnTo>
                  <a:lnTo>
                    <a:pt x="116" y="562"/>
                  </a:lnTo>
                  <a:lnTo>
                    <a:pt x="157" y="492"/>
                  </a:lnTo>
                  <a:lnTo>
                    <a:pt x="201" y="425"/>
                  </a:lnTo>
                  <a:lnTo>
                    <a:pt x="251" y="363"/>
                  </a:lnTo>
                  <a:lnTo>
                    <a:pt x="306" y="305"/>
                  </a:lnTo>
                  <a:lnTo>
                    <a:pt x="365" y="250"/>
                  </a:lnTo>
                  <a:lnTo>
                    <a:pt x="428" y="200"/>
                  </a:lnTo>
                  <a:lnTo>
                    <a:pt x="495" y="157"/>
                  </a:lnTo>
                  <a:lnTo>
                    <a:pt x="565" y="116"/>
                  </a:lnTo>
                  <a:lnTo>
                    <a:pt x="638" y="82"/>
                  </a:lnTo>
                  <a:lnTo>
                    <a:pt x="715" y="53"/>
                  </a:lnTo>
                  <a:lnTo>
                    <a:pt x="794" y="31"/>
                  </a:lnTo>
                  <a:lnTo>
                    <a:pt x="876" y="14"/>
                  </a:lnTo>
                  <a:lnTo>
                    <a:pt x="959" y="4"/>
                  </a:lnTo>
                  <a:lnTo>
                    <a:pt x="10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8" name="Freeform 12"/>
            <p:cNvSpPr>
              <a:spLocks noEditPoints="1"/>
            </p:cNvSpPr>
            <p:nvPr/>
          </p:nvSpPr>
          <p:spPr bwMode="auto">
            <a:xfrm>
              <a:off x="1318497" y="3083404"/>
              <a:ext cx="553341" cy="204757"/>
            </a:xfrm>
            <a:custGeom>
              <a:avLst/>
              <a:gdLst>
                <a:gd name="T0" fmla="*/ 1225 w 3907"/>
                <a:gd name="T1" fmla="*/ 278 h 1443"/>
                <a:gd name="T2" fmla="*/ 1058 w 3907"/>
                <a:gd name="T3" fmla="*/ 306 h 1443"/>
                <a:gd name="T4" fmla="*/ 902 w 3907"/>
                <a:gd name="T5" fmla="*/ 360 h 1443"/>
                <a:gd name="T6" fmla="*/ 756 w 3907"/>
                <a:gd name="T7" fmla="*/ 436 h 1443"/>
                <a:gd name="T8" fmla="*/ 626 w 3907"/>
                <a:gd name="T9" fmla="*/ 534 h 1443"/>
                <a:gd name="T10" fmla="*/ 514 w 3907"/>
                <a:gd name="T11" fmla="*/ 650 h 1443"/>
                <a:gd name="T12" fmla="*/ 420 w 3907"/>
                <a:gd name="T13" fmla="*/ 782 h 1443"/>
                <a:gd name="T14" fmla="*/ 349 w 3907"/>
                <a:gd name="T15" fmla="*/ 928 h 1443"/>
                <a:gd name="T16" fmla="*/ 300 w 3907"/>
                <a:gd name="T17" fmla="*/ 1086 h 1443"/>
                <a:gd name="T18" fmla="*/ 3622 w 3907"/>
                <a:gd name="T19" fmla="*/ 1168 h 1443"/>
                <a:gd name="T20" fmla="*/ 3586 w 3907"/>
                <a:gd name="T21" fmla="*/ 1004 h 1443"/>
                <a:gd name="T22" fmla="*/ 3526 w 3907"/>
                <a:gd name="T23" fmla="*/ 853 h 1443"/>
                <a:gd name="T24" fmla="*/ 3443 w 3907"/>
                <a:gd name="T25" fmla="*/ 713 h 1443"/>
                <a:gd name="T26" fmla="*/ 3339 w 3907"/>
                <a:gd name="T27" fmla="*/ 588 h 1443"/>
                <a:gd name="T28" fmla="*/ 3218 w 3907"/>
                <a:gd name="T29" fmla="*/ 481 h 1443"/>
                <a:gd name="T30" fmla="*/ 3081 w 3907"/>
                <a:gd name="T31" fmla="*/ 394 h 1443"/>
                <a:gd name="T32" fmla="*/ 2930 w 3907"/>
                <a:gd name="T33" fmla="*/ 329 h 1443"/>
                <a:gd name="T34" fmla="*/ 2766 w 3907"/>
                <a:gd name="T35" fmla="*/ 289 h 1443"/>
                <a:gd name="T36" fmla="*/ 2595 w 3907"/>
                <a:gd name="T37" fmla="*/ 274 h 1443"/>
                <a:gd name="T38" fmla="*/ 1312 w 3907"/>
                <a:gd name="T39" fmla="*/ 0 h 1443"/>
                <a:gd name="T40" fmla="*/ 2694 w 3907"/>
                <a:gd name="T41" fmla="*/ 3 h 1443"/>
                <a:gd name="T42" fmla="*/ 2883 w 3907"/>
                <a:gd name="T43" fmla="*/ 32 h 1443"/>
                <a:gd name="T44" fmla="*/ 3063 w 3907"/>
                <a:gd name="T45" fmla="*/ 86 h 1443"/>
                <a:gd name="T46" fmla="*/ 3231 w 3907"/>
                <a:gd name="T47" fmla="*/ 164 h 1443"/>
                <a:gd name="T48" fmla="*/ 3386 w 3907"/>
                <a:gd name="T49" fmla="*/ 264 h 1443"/>
                <a:gd name="T50" fmla="*/ 3524 w 3907"/>
                <a:gd name="T51" fmla="*/ 383 h 1443"/>
                <a:gd name="T52" fmla="*/ 3643 w 3907"/>
                <a:gd name="T53" fmla="*/ 521 h 1443"/>
                <a:gd name="T54" fmla="*/ 3744 w 3907"/>
                <a:gd name="T55" fmla="*/ 675 h 1443"/>
                <a:gd name="T56" fmla="*/ 3822 w 3907"/>
                <a:gd name="T57" fmla="*/ 841 h 1443"/>
                <a:gd name="T58" fmla="*/ 3876 w 3907"/>
                <a:gd name="T59" fmla="*/ 1020 h 1443"/>
                <a:gd name="T60" fmla="*/ 3904 w 3907"/>
                <a:gd name="T61" fmla="*/ 1208 h 1443"/>
                <a:gd name="T62" fmla="*/ 3904 w 3907"/>
                <a:gd name="T63" fmla="*/ 1337 h 1443"/>
                <a:gd name="T64" fmla="*/ 3878 w 3907"/>
                <a:gd name="T65" fmla="*/ 1392 h 1443"/>
                <a:gd name="T66" fmla="*/ 3831 w 3907"/>
                <a:gd name="T67" fmla="*/ 1428 h 1443"/>
                <a:gd name="T68" fmla="*/ 3769 w 3907"/>
                <a:gd name="T69" fmla="*/ 1443 h 1443"/>
                <a:gd name="T70" fmla="*/ 106 w 3907"/>
                <a:gd name="T71" fmla="*/ 1439 h 1443"/>
                <a:gd name="T72" fmla="*/ 51 w 3907"/>
                <a:gd name="T73" fmla="*/ 1413 h 1443"/>
                <a:gd name="T74" fmla="*/ 14 w 3907"/>
                <a:gd name="T75" fmla="*/ 1366 h 1443"/>
                <a:gd name="T76" fmla="*/ 0 w 3907"/>
                <a:gd name="T77" fmla="*/ 1305 h 1443"/>
                <a:gd name="T78" fmla="*/ 14 w 3907"/>
                <a:gd name="T79" fmla="*/ 1112 h 1443"/>
                <a:gd name="T80" fmla="*/ 56 w 3907"/>
                <a:gd name="T81" fmla="*/ 928 h 1443"/>
                <a:gd name="T82" fmla="*/ 123 w 3907"/>
                <a:gd name="T83" fmla="*/ 756 h 1443"/>
                <a:gd name="T84" fmla="*/ 212 w 3907"/>
                <a:gd name="T85" fmla="*/ 594 h 1443"/>
                <a:gd name="T86" fmla="*/ 323 w 3907"/>
                <a:gd name="T87" fmla="*/ 449 h 1443"/>
                <a:gd name="T88" fmla="*/ 453 w 3907"/>
                <a:gd name="T89" fmla="*/ 321 h 1443"/>
                <a:gd name="T90" fmla="*/ 599 w 3907"/>
                <a:gd name="T91" fmla="*/ 210 h 1443"/>
                <a:gd name="T92" fmla="*/ 760 w 3907"/>
                <a:gd name="T93" fmla="*/ 122 h 1443"/>
                <a:gd name="T94" fmla="*/ 934 w 3907"/>
                <a:gd name="T95" fmla="*/ 55 h 1443"/>
                <a:gd name="T96" fmla="*/ 1118 w 3907"/>
                <a:gd name="T97" fmla="*/ 14 h 1443"/>
                <a:gd name="T98" fmla="*/ 1312 w 3907"/>
                <a:gd name="T99" fmla="*/ 0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907" h="1443">
                  <a:moveTo>
                    <a:pt x="1312" y="274"/>
                  </a:moveTo>
                  <a:lnTo>
                    <a:pt x="1225" y="278"/>
                  </a:lnTo>
                  <a:lnTo>
                    <a:pt x="1141" y="289"/>
                  </a:lnTo>
                  <a:lnTo>
                    <a:pt x="1058" y="306"/>
                  </a:lnTo>
                  <a:lnTo>
                    <a:pt x="978" y="329"/>
                  </a:lnTo>
                  <a:lnTo>
                    <a:pt x="902" y="360"/>
                  </a:lnTo>
                  <a:lnTo>
                    <a:pt x="828" y="395"/>
                  </a:lnTo>
                  <a:lnTo>
                    <a:pt x="756" y="436"/>
                  </a:lnTo>
                  <a:lnTo>
                    <a:pt x="690" y="482"/>
                  </a:lnTo>
                  <a:lnTo>
                    <a:pt x="626" y="534"/>
                  </a:lnTo>
                  <a:lnTo>
                    <a:pt x="568" y="590"/>
                  </a:lnTo>
                  <a:lnTo>
                    <a:pt x="514" y="650"/>
                  </a:lnTo>
                  <a:lnTo>
                    <a:pt x="464" y="714"/>
                  </a:lnTo>
                  <a:lnTo>
                    <a:pt x="420" y="782"/>
                  </a:lnTo>
                  <a:lnTo>
                    <a:pt x="381" y="854"/>
                  </a:lnTo>
                  <a:lnTo>
                    <a:pt x="349" y="928"/>
                  </a:lnTo>
                  <a:lnTo>
                    <a:pt x="322" y="1006"/>
                  </a:lnTo>
                  <a:lnTo>
                    <a:pt x="300" y="1086"/>
                  </a:lnTo>
                  <a:lnTo>
                    <a:pt x="286" y="1168"/>
                  </a:lnTo>
                  <a:lnTo>
                    <a:pt x="3622" y="1168"/>
                  </a:lnTo>
                  <a:lnTo>
                    <a:pt x="3607" y="1085"/>
                  </a:lnTo>
                  <a:lnTo>
                    <a:pt x="3586" y="1004"/>
                  </a:lnTo>
                  <a:lnTo>
                    <a:pt x="3560" y="927"/>
                  </a:lnTo>
                  <a:lnTo>
                    <a:pt x="3526" y="853"/>
                  </a:lnTo>
                  <a:lnTo>
                    <a:pt x="3487" y="780"/>
                  </a:lnTo>
                  <a:lnTo>
                    <a:pt x="3443" y="713"/>
                  </a:lnTo>
                  <a:lnTo>
                    <a:pt x="3394" y="648"/>
                  </a:lnTo>
                  <a:lnTo>
                    <a:pt x="3339" y="588"/>
                  </a:lnTo>
                  <a:lnTo>
                    <a:pt x="3281" y="533"/>
                  </a:lnTo>
                  <a:lnTo>
                    <a:pt x="3218" y="481"/>
                  </a:lnTo>
                  <a:lnTo>
                    <a:pt x="3151" y="436"/>
                  </a:lnTo>
                  <a:lnTo>
                    <a:pt x="3081" y="394"/>
                  </a:lnTo>
                  <a:lnTo>
                    <a:pt x="3007" y="359"/>
                  </a:lnTo>
                  <a:lnTo>
                    <a:pt x="2930" y="329"/>
                  </a:lnTo>
                  <a:lnTo>
                    <a:pt x="2850" y="305"/>
                  </a:lnTo>
                  <a:lnTo>
                    <a:pt x="2766" y="289"/>
                  </a:lnTo>
                  <a:lnTo>
                    <a:pt x="2682" y="278"/>
                  </a:lnTo>
                  <a:lnTo>
                    <a:pt x="2595" y="274"/>
                  </a:lnTo>
                  <a:lnTo>
                    <a:pt x="1312" y="274"/>
                  </a:lnTo>
                  <a:close/>
                  <a:moveTo>
                    <a:pt x="1312" y="0"/>
                  </a:moveTo>
                  <a:lnTo>
                    <a:pt x="2595" y="0"/>
                  </a:lnTo>
                  <a:lnTo>
                    <a:pt x="2694" y="3"/>
                  </a:lnTo>
                  <a:lnTo>
                    <a:pt x="2789" y="14"/>
                  </a:lnTo>
                  <a:lnTo>
                    <a:pt x="2883" y="32"/>
                  </a:lnTo>
                  <a:lnTo>
                    <a:pt x="2975" y="55"/>
                  </a:lnTo>
                  <a:lnTo>
                    <a:pt x="3063" y="86"/>
                  </a:lnTo>
                  <a:lnTo>
                    <a:pt x="3149" y="122"/>
                  </a:lnTo>
                  <a:lnTo>
                    <a:pt x="3231" y="164"/>
                  </a:lnTo>
                  <a:lnTo>
                    <a:pt x="3310" y="210"/>
                  </a:lnTo>
                  <a:lnTo>
                    <a:pt x="3386" y="264"/>
                  </a:lnTo>
                  <a:lnTo>
                    <a:pt x="3456" y="321"/>
                  </a:lnTo>
                  <a:lnTo>
                    <a:pt x="3524" y="383"/>
                  </a:lnTo>
                  <a:lnTo>
                    <a:pt x="3586" y="450"/>
                  </a:lnTo>
                  <a:lnTo>
                    <a:pt x="3643" y="521"/>
                  </a:lnTo>
                  <a:lnTo>
                    <a:pt x="3697" y="596"/>
                  </a:lnTo>
                  <a:lnTo>
                    <a:pt x="3744" y="675"/>
                  </a:lnTo>
                  <a:lnTo>
                    <a:pt x="3786" y="757"/>
                  </a:lnTo>
                  <a:lnTo>
                    <a:pt x="3822" y="841"/>
                  </a:lnTo>
                  <a:lnTo>
                    <a:pt x="3853" y="930"/>
                  </a:lnTo>
                  <a:lnTo>
                    <a:pt x="3876" y="1020"/>
                  </a:lnTo>
                  <a:lnTo>
                    <a:pt x="3893" y="1113"/>
                  </a:lnTo>
                  <a:lnTo>
                    <a:pt x="3904" y="1208"/>
                  </a:lnTo>
                  <a:lnTo>
                    <a:pt x="3907" y="1305"/>
                  </a:lnTo>
                  <a:lnTo>
                    <a:pt x="3904" y="1337"/>
                  </a:lnTo>
                  <a:lnTo>
                    <a:pt x="3894" y="1366"/>
                  </a:lnTo>
                  <a:lnTo>
                    <a:pt x="3878" y="1392"/>
                  </a:lnTo>
                  <a:lnTo>
                    <a:pt x="3856" y="1413"/>
                  </a:lnTo>
                  <a:lnTo>
                    <a:pt x="3831" y="1428"/>
                  </a:lnTo>
                  <a:lnTo>
                    <a:pt x="3801" y="1439"/>
                  </a:lnTo>
                  <a:lnTo>
                    <a:pt x="3769" y="1443"/>
                  </a:lnTo>
                  <a:lnTo>
                    <a:pt x="138" y="1443"/>
                  </a:lnTo>
                  <a:lnTo>
                    <a:pt x="106" y="1439"/>
                  </a:lnTo>
                  <a:lnTo>
                    <a:pt x="77" y="1428"/>
                  </a:lnTo>
                  <a:lnTo>
                    <a:pt x="51" y="1413"/>
                  </a:lnTo>
                  <a:lnTo>
                    <a:pt x="30" y="1392"/>
                  </a:lnTo>
                  <a:lnTo>
                    <a:pt x="14" y="1366"/>
                  </a:lnTo>
                  <a:lnTo>
                    <a:pt x="4" y="1337"/>
                  </a:lnTo>
                  <a:lnTo>
                    <a:pt x="0" y="1305"/>
                  </a:lnTo>
                  <a:lnTo>
                    <a:pt x="4" y="1208"/>
                  </a:lnTo>
                  <a:lnTo>
                    <a:pt x="14" y="1112"/>
                  </a:lnTo>
                  <a:lnTo>
                    <a:pt x="32" y="1019"/>
                  </a:lnTo>
                  <a:lnTo>
                    <a:pt x="56" y="928"/>
                  </a:lnTo>
                  <a:lnTo>
                    <a:pt x="86" y="840"/>
                  </a:lnTo>
                  <a:lnTo>
                    <a:pt x="123" y="756"/>
                  </a:lnTo>
                  <a:lnTo>
                    <a:pt x="164" y="673"/>
                  </a:lnTo>
                  <a:lnTo>
                    <a:pt x="212" y="594"/>
                  </a:lnTo>
                  <a:lnTo>
                    <a:pt x="264" y="520"/>
                  </a:lnTo>
                  <a:lnTo>
                    <a:pt x="323" y="449"/>
                  </a:lnTo>
                  <a:lnTo>
                    <a:pt x="386" y="382"/>
                  </a:lnTo>
                  <a:lnTo>
                    <a:pt x="453" y="321"/>
                  </a:lnTo>
                  <a:lnTo>
                    <a:pt x="524" y="263"/>
                  </a:lnTo>
                  <a:lnTo>
                    <a:pt x="599" y="210"/>
                  </a:lnTo>
                  <a:lnTo>
                    <a:pt x="678" y="163"/>
                  </a:lnTo>
                  <a:lnTo>
                    <a:pt x="760" y="122"/>
                  </a:lnTo>
                  <a:lnTo>
                    <a:pt x="846" y="85"/>
                  </a:lnTo>
                  <a:lnTo>
                    <a:pt x="934" y="55"/>
                  </a:lnTo>
                  <a:lnTo>
                    <a:pt x="1025" y="32"/>
                  </a:lnTo>
                  <a:lnTo>
                    <a:pt x="1118" y="14"/>
                  </a:lnTo>
                  <a:lnTo>
                    <a:pt x="1215" y="3"/>
                  </a:lnTo>
                  <a:lnTo>
                    <a:pt x="13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216" name="직선 연결선 215"/>
          <p:cNvCxnSpPr/>
          <p:nvPr/>
        </p:nvCxnSpPr>
        <p:spPr>
          <a:xfrm flipH="1">
            <a:off x="7816995" y="5216302"/>
            <a:ext cx="390525" cy="390525"/>
          </a:xfrm>
          <a:prstGeom prst="line">
            <a:avLst/>
          </a:prstGeom>
          <a:ln w="31750">
            <a:solidFill>
              <a:srgbClr val="A585E9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/>
          <p:nvPr/>
        </p:nvCxnSpPr>
        <p:spPr>
          <a:xfrm flipH="1">
            <a:off x="10000015" y="5216302"/>
            <a:ext cx="390525" cy="390525"/>
          </a:xfrm>
          <a:prstGeom prst="line">
            <a:avLst/>
          </a:prstGeom>
          <a:ln w="31750">
            <a:solidFill>
              <a:srgbClr val="A585E9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35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22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자유형 37"/>
          <p:cNvSpPr/>
          <p:nvPr/>
        </p:nvSpPr>
        <p:spPr>
          <a:xfrm rot="10800000">
            <a:off x="0" y="0"/>
            <a:ext cx="12192000" cy="6858000"/>
          </a:xfrm>
          <a:custGeom>
            <a:avLst/>
            <a:gdLst>
              <a:gd name="connsiteX0" fmla="*/ 12192000 w 12192000"/>
              <a:gd name="connsiteY0" fmla="*/ 6858000 h 6858000"/>
              <a:gd name="connsiteX1" fmla="*/ 0 w 12192000"/>
              <a:gd name="connsiteY1" fmla="*/ 6858000 h 6858000"/>
              <a:gd name="connsiteX2" fmla="*/ 0 w 12192000"/>
              <a:gd name="connsiteY2" fmla="*/ 0 h 6858000"/>
              <a:gd name="connsiteX3" fmla="*/ 5884979 w 12192000"/>
              <a:gd name="connsiteY3" fmla="*/ 0 h 6858000"/>
              <a:gd name="connsiteX4" fmla="*/ 12192000 w 12192000"/>
              <a:gd name="connsiteY4" fmla="*/ 36557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5884979" y="0"/>
                </a:lnTo>
                <a:lnTo>
                  <a:pt x="12192000" y="3655789"/>
                </a:lnTo>
                <a:close/>
              </a:path>
            </a:pathLst>
          </a:custGeom>
          <a:solidFill>
            <a:srgbClr val="E6E6E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59291" y="536130"/>
            <a:ext cx="4801828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5000" dirty="0">
                <a:solidFill>
                  <a:srgbClr val="331F5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INDEX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B36E69-6B00-4E63-A123-5E6682382499}"/>
              </a:ext>
            </a:extLst>
          </p:cNvPr>
          <p:cNvSpPr txBox="1"/>
          <p:nvPr/>
        </p:nvSpPr>
        <p:spPr>
          <a:xfrm>
            <a:off x="7519668" y="2062976"/>
            <a:ext cx="345679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4000" dirty="0">
                <a:solidFill>
                  <a:srgbClr val="2D1B55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관련기술 조사</a:t>
            </a:r>
            <a:endParaRPr lang="en-US" altLang="ko-KR" sz="4000" dirty="0">
              <a:solidFill>
                <a:srgbClr val="2D1B55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82D4E5-9918-46AB-BD7A-9719487B0BC4}"/>
              </a:ext>
            </a:extLst>
          </p:cNvPr>
          <p:cNvSpPr txBox="1"/>
          <p:nvPr/>
        </p:nvSpPr>
        <p:spPr>
          <a:xfrm>
            <a:off x="7519668" y="2921665"/>
            <a:ext cx="345679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4000" dirty="0">
                <a:solidFill>
                  <a:srgbClr val="2D1B55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요구사항 분석</a:t>
            </a:r>
            <a:endParaRPr lang="en-US" altLang="ko-KR" sz="4000" dirty="0">
              <a:solidFill>
                <a:srgbClr val="2D1B55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CDBCE4-4B6F-4AB0-AC76-AB1C46E673A8}"/>
              </a:ext>
            </a:extLst>
          </p:cNvPr>
          <p:cNvSpPr txBox="1"/>
          <p:nvPr/>
        </p:nvSpPr>
        <p:spPr>
          <a:xfrm>
            <a:off x="7519668" y="1219277"/>
            <a:ext cx="345679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4000" dirty="0">
                <a:solidFill>
                  <a:srgbClr val="2D1B55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기획배경</a:t>
            </a:r>
            <a:endParaRPr lang="en-US" altLang="ko-KR" sz="4000" dirty="0">
              <a:solidFill>
                <a:srgbClr val="2D1B55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CA87342-0673-4805-9032-A8B8887CF1C1}"/>
              </a:ext>
            </a:extLst>
          </p:cNvPr>
          <p:cNvGrpSpPr/>
          <p:nvPr/>
        </p:nvGrpSpPr>
        <p:grpSpPr>
          <a:xfrm rot="10800000">
            <a:off x="6962706" y="1348926"/>
            <a:ext cx="315817" cy="216000"/>
            <a:chOff x="2378798" y="4264630"/>
            <a:chExt cx="281314" cy="188923"/>
          </a:xfrm>
          <a:solidFill>
            <a:srgbClr val="2D1B55"/>
          </a:solidFill>
        </p:grpSpPr>
        <p:sp>
          <p:nvSpPr>
            <p:cNvPr id="28" name="L 도형 27">
              <a:extLst>
                <a:ext uri="{FF2B5EF4-FFF2-40B4-BE49-F238E27FC236}">
                  <a16:creationId xmlns:a16="http://schemas.microsoft.com/office/drawing/2014/main" id="{4F1F4840-4ED2-47A7-B3F0-EE5DE946E4FA}"/>
                </a:ext>
              </a:extLst>
            </p:cNvPr>
            <p:cNvSpPr/>
            <p:nvPr/>
          </p:nvSpPr>
          <p:spPr>
            <a:xfrm rot="2700000">
              <a:off x="2378798" y="4264630"/>
              <a:ext cx="188923" cy="188923"/>
            </a:xfrm>
            <a:prstGeom prst="corner">
              <a:avLst>
                <a:gd name="adj1" fmla="val 17688"/>
                <a:gd name="adj2" fmla="val 1768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29" name="L 도형 28">
              <a:extLst>
                <a:ext uri="{FF2B5EF4-FFF2-40B4-BE49-F238E27FC236}">
                  <a16:creationId xmlns:a16="http://schemas.microsoft.com/office/drawing/2014/main" id="{0003BD3D-6EFC-48A9-94A0-ABC1994105DF}"/>
                </a:ext>
              </a:extLst>
            </p:cNvPr>
            <p:cNvSpPr/>
            <p:nvPr/>
          </p:nvSpPr>
          <p:spPr>
            <a:xfrm rot="2700000">
              <a:off x="2471189" y="4264630"/>
              <a:ext cx="188923" cy="188923"/>
            </a:xfrm>
            <a:prstGeom prst="corner">
              <a:avLst>
                <a:gd name="adj1" fmla="val 17688"/>
                <a:gd name="adj2" fmla="val 1768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40DD62D-10F3-4B39-A88B-7B7E23A55C28}"/>
              </a:ext>
            </a:extLst>
          </p:cNvPr>
          <p:cNvSpPr txBox="1"/>
          <p:nvPr/>
        </p:nvSpPr>
        <p:spPr>
          <a:xfrm>
            <a:off x="7519668" y="3705404"/>
            <a:ext cx="345679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4000" dirty="0">
                <a:solidFill>
                  <a:srgbClr val="2D1B55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GIT </a:t>
            </a:r>
            <a:r>
              <a:rPr lang="ko-KR" altLang="en-US" sz="4000" dirty="0">
                <a:solidFill>
                  <a:srgbClr val="2D1B55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활용계획</a:t>
            </a:r>
            <a:endParaRPr lang="en-US" altLang="ko-KR" sz="4000" dirty="0">
              <a:solidFill>
                <a:srgbClr val="2D1B55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ED9C4D-2E14-4EC9-9B49-CE143306778C}"/>
              </a:ext>
            </a:extLst>
          </p:cNvPr>
          <p:cNvSpPr txBox="1"/>
          <p:nvPr/>
        </p:nvSpPr>
        <p:spPr>
          <a:xfrm>
            <a:off x="7519668" y="4519123"/>
            <a:ext cx="345679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4000" dirty="0">
                <a:solidFill>
                  <a:srgbClr val="2D1B55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구현내용</a:t>
            </a:r>
            <a:endParaRPr lang="en-US" altLang="ko-KR" sz="4000" dirty="0">
              <a:solidFill>
                <a:srgbClr val="2D1B55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43BCE99-DEBF-4033-A97F-3A5A3703F168}"/>
              </a:ext>
            </a:extLst>
          </p:cNvPr>
          <p:cNvGrpSpPr/>
          <p:nvPr/>
        </p:nvGrpSpPr>
        <p:grpSpPr>
          <a:xfrm rot="10800000">
            <a:off x="6962706" y="2192625"/>
            <a:ext cx="315817" cy="216000"/>
            <a:chOff x="2378798" y="4264630"/>
            <a:chExt cx="281314" cy="188923"/>
          </a:xfrm>
          <a:solidFill>
            <a:srgbClr val="2D1B55"/>
          </a:solidFill>
        </p:grpSpPr>
        <p:sp>
          <p:nvSpPr>
            <p:cNvPr id="36" name="L 도형 35">
              <a:extLst>
                <a:ext uri="{FF2B5EF4-FFF2-40B4-BE49-F238E27FC236}">
                  <a16:creationId xmlns:a16="http://schemas.microsoft.com/office/drawing/2014/main" id="{B1313D76-BD2D-4CA0-9882-CC07ABF39CF4}"/>
                </a:ext>
              </a:extLst>
            </p:cNvPr>
            <p:cNvSpPr/>
            <p:nvPr/>
          </p:nvSpPr>
          <p:spPr>
            <a:xfrm rot="2700000">
              <a:off x="2378798" y="4264630"/>
              <a:ext cx="188923" cy="188923"/>
            </a:xfrm>
            <a:prstGeom prst="corner">
              <a:avLst>
                <a:gd name="adj1" fmla="val 17688"/>
                <a:gd name="adj2" fmla="val 1768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7" name="L 도형 36">
              <a:extLst>
                <a:ext uri="{FF2B5EF4-FFF2-40B4-BE49-F238E27FC236}">
                  <a16:creationId xmlns:a16="http://schemas.microsoft.com/office/drawing/2014/main" id="{ACDA5E58-C3C5-4898-82EE-D0AB9B60F0DB}"/>
                </a:ext>
              </a:extLst>
            </p:cNvPr>
            <p:cNvSpPr/>
            <p:nvPr/>
          </p:nvSpPr>
          <p:spPr>
            <a:xfrm rot="2700000">
              <a:off x="2471189" y="4264630"/>
              <a:ext cx="188923" cy="188923"/>
            </a:xfrm>
            <a:prstGeom prst="corner">
              <a:avLst>
                <a:gd name="adj1" fmla="val 17688"/>
                <a:gd name="adj2" fmla="val 1768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A1873EA-1AC1-4761-9C66-00372BCCE0BF}"/>
              </a:ext>
            </a:extLst>
          </p:cNvPr>
          <p:cNvGrpSpPr/>
          <p:nvPr/>
        </p:nvGrpSpPr>
        <p:grpSpPr>
          <a:xfrm rot="10800000">
            <a:off x="6962706" y="3051314"/>
            <a:ext cx="315817" cy="216000"/>
            <a:chOff x="2378798" y="4264630"/>
            <a:chExt cx="281314" cy="188923"/>
          </a:xfrm>
          <a:solidFill>
            <a:srgbClr val="2D1B55"/>
          </a:solidFill>
        </p:grpSpPr>
        <p:sp>
          <p:nvSpPr>
            <p:cNvPr id="44" name="L 도형 43">
              <a:extLst>
                <a:ext uri="{FF2B5EF4-FFF2-40B4-BE49-F238E27FC236}">
                  <a16:creationId xmlns:a16="http://schemas.microsoft.com/office/drawing/2014/main" id="{0D639DDE-72EE-47A3-ADCD-ECB97B3394D3}"/>
                </a:ext>
              </a:extLst>
            </p:cNvPr>
            <p:cNvSpPr/>
            <p:nvPr/>
          </p:nvSpPr>
          <p:spPr>
            <a:xfrm rot="2700000">
              <a:off x="2378798" y="4264630"/>
              <a:ext cx="188923" cy="188923"/>
            </a:xfrm>
            <a:prstGeom prst="corner">
              <a:avLst>
                <a:gd name="adj1" fmla="val 17688"/>
                <a:gd name="adj2" fmla="val 1768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5" name="L 도형 44">
              <a:extLst>
                <a:ext uri="{FF2B5EF4-FFF2-40B4-BE49-F238E27FC236}">
                  <a16:creationId xmlns:a16="http://schemas.microsoft.com/office/drawing/2014/main" id="{8D38C6B3-D303-41AA-96F8-9D311E6B0AAB}"/>
                </a:ext>
              </a:extLst>
            </p:cNvPr>
            <p:cNvSpPr/>
            <p:nvPr/>
          </p:nvSpPr>
          <p:spPr>
            <a:xfrm rot="2700000">
              <a:off x="2471189" y="4264630"/>
              <a:ext cx="188923" cy="188923"/>
            </a:xfrm>
            <a:prstGeom prst="corner">
              <a:avLst>
                <a:gd name="adj1" fmla="val 17688"/>
                <a:gd name="adj2" fmla="val 1768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F5F3252C-7A6E-445F-BB96-7BBFD73ACA7A}"/>
              </a:ext>
            </a:extLst>
          </p:cNvPr>
          <p:cNvGrpSpPr/>
          <p:nvPr/>
        </p:nvGrpSpPr>
        <p:grpSpPr>
          <a:xfrm rot="10800000">
            <a:off x="6962706" y="3835053"/>
            <a:ext cx="315817" cy="216000"/>
            <a:chOff x="2378798" y="4264630"/>
            <a:chExt cx="281314" cy="188923"/>
          </a:xfrm>
          <a:solidFill>
            <a:srgbClr val="2D1B55"/>
          </a:solidFill>
        </p:grpSpPr>
        <p:sp>
          <p:nvSpPr>
            <p:cNvPr id="47" name="L 도형 46">
              <a:extLst>
                <a:ext uri="{FF2B5EF4-FFF2-40B4-BE49-F238E27FC236}">
                  <a16:creationId xmlns:a16="http://schemas.microsoft.com/office/drawing/2014/main" id="{D610F642-A4F4-4BD9-B828-F555B34A8420}"/>
                </a:ext>
              </a:extLst>
            </p:cNvPr>
            <p:cNvSpPr/>
            <p:nvPr/>
          </p:nvSpPr>
          <p:spPr>
            <a:xfrm rot="2700000">
              <a:off x="2378798" y="4264630"/>
              <a:ext cx="188923" cy="188923"/>
            </a:xfrm>
            <a:prstGeom prst="corner">
              <a:avLst>
                <a:gd name="adj1" fmla="val 17688"/>
                <a:gd name="adj2" fmla="val 1768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8" name="L 도형 47">
              <a:extLst>
                <a:ext uri="{FF2B5EF4-FFF2-40B4-BE49-F238E27FC236}">
                  <a16:creationId xmlns:a16="http://schemas.microsoft.com/office/drawing/2014/main" id="{BAF7AF2A-237B-46A0-B46B-8E4C771B7F70}"/>
                </a:ext>
              </a:extLst>
            </p:cNvPr>
            <p:cNvSpPr/>
            <p:nvPr/>
          </p:nvSpPr>
          <p:spPr>
            <a:xfrm rot="2700000">
              <a:off x="2471189" y="4264630"/>
              <a:ext cx="188923" cy="188923"/>
            </a:xfrm>
            <a:prstGeom prst="corner">
              <a:avLst>
                <a:gd name="adj1" fmla="val 17688"/>
                <a:gd name="adj2" fmla="val 1768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B5E28318-531E-4B58-A7EE-778214496E2D}"/>
              </a:ext>
            </a:extLst>
          </p:cNvPr>
          <p:cNvGrpSpPr/>
          <p:nvPr/>
        </p:nvGrpSpPr>
        <p:grpSpPr>
          <a:xfrm rot="10800000">
            <a:off x="6962706" y="4648776"/>
            <a:ext cx="315817" cy="216000"/>
            <a:chOff x="2378798" y="4264630"/>
            <a:chExt cx="281314" cy="188923"/>
          </a:xfrm>
          <a:solidFill>
            <a:srgbClr val="2D1B55"/>
          </a:solidFill>
        </p:grpSpPr>
        <p:sp>
          <p:nvSpPr>
            <p:cNvPr id="51" name="L 도형 50">
              <a:extLst>
                <a:ext uri="{FF2B5EF4-FFF2-40B4-BE49-F238E27FC236}">
                  <a16:creationId xmlns:a16="http://schemas.microsoft.com/office/drawing/2014/main" id="{80C4F7DE-F8B7-4662-8716-51F6B30D810B}"/>
                </a:ext>
              </a:extLst>
            </p:cNvPr>
            <p:cNvSpPr/>
            <p:nvPr/>
          </p:nvSpPr>
          <p:spPr>
            <a:xfrm rot="2700000">
              <a:off x="2378798" y="4264630"/>
              <a:ext cx="188923" cy="188923"/>
            </a:xfrm>
            <a:prstGeom prst="corner">
              <a:avLst>
                <a:gd name="adj1" fmla="val 17688"/>
                <a:gd name="adj2" fmla="val 1768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2" name="L 도형 51">
              <a:extLst>
                <a:ext uri="{FF2B5EF4-FFF2-40B4-BE49-F238E27FC236}">
                  <a16:creationId xmlns:a16="http://schemas.microsoft.com/office/drawing/2014/main" id="{F80426B1-2284-4CC1-8EAA-87DF686F1A4D}"/>
                </a:ext>
              </a:extLst>
            </p:cNvPr>
            <p:cNvSpPr/>
            <p:nvPr/>
          </p:nvSpPr>
          <p:spPr>
            <a:xfrm rot="2700000">
              <a:off x="2471189" y="4264630"/>
              <a:ext cx="188923" cy="188923"/>
            </a:xfrm>
            <a:prstGeom prst="corner">
              <a:avLst>
                <a:gd name="adj1" fmla="val 17688"/>
                <a:gd name="adj2" fmla="val 1768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7105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 rot="10800000">
            <a:off x="0" y="-104931"/>
            <a:ext cx="12192000" cy="6977921"/>
          </a:xfrm>
          <a:custGeom>
            <a:avLst/>
            <a:gdLst>
              <a:gd name="connsiteX0" fmla="*/ 12192000 w 12192000"/>
              <a:gd name="connsiteY0" fmla="*/ 6858000 h 6858000"/>
              <a:gd name="connsiteX1" fmla="*/ 0 w 12192000"/>
              <a:gd name="connsiteY1" fmla="*/ 6858000 h 6858000"/>
              <a:gd name="connsiteX2" fmla="*/ 0 w 12192000"/>
              <a:gd name="connsiteY2" fmla="*/ 0 h 6858000"/>
              <a:gd name="connsiteX3" fmla="*/ 5884979 w 12192000"/>
              <a:gd name="connsiteY3" fmla="*/ 0 h 6858000"/>
              <a:gd name="connsiteX4" fmla="*/ 12192000 w 12192000"/>
              <a:gd name="connsiteY4" fmla="*/ 36557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5884979" y="0"/>
                </a:lnTo>
                <a:lnTo>
                  <a:pt x="12192000" y="3655789"/>
                </a:lnTo>
                <a:close/>
              </a:path>
            </a:pathLst>
          </a:custGeom>
          <a:solidFill>
            <a:srgbClr val="2D1B5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84616" y="354563"/>
            <a:ext cx="10957810" cy="651842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635000" dist="63500" dir="16200000" rotWithShape="0">
              <a:srgbClr val="61999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42DB7E-D54B-49E3-B7EE-821ACDB6C66F}"/>
              </a:ext>
            </a:extLst>
          </p:cNvPr>
          <p:cNvSpPr txBox="1"/>
          <p:nvPr/>
        </p:nvSpPr>
        <p:spPr>
          <a:xfrm>
            <a:off x="799331" y="641060"/>
            <a:ext cx="4801828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5000" dirty="0">
                <a:solidFill>
                  <a:srgbClr val="331F5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기획 배경</a:t>
            </a:r>
            <a:endParaRPr lang="en-US" altLang="ko-KR" sz="5000" dirty="0">
              <a:solidFill>
                <a:srgbClr val="331F5F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1C5B69-F855-4D63-84CD-9BE418E62A3B}"/>
              </a:ext>
            </a:extLst>
          </p:cNvPr>
          <p:cNvSpPr txBox="1"/>
          <p:nvPr/>
        </p:nvSpPr>
        <p:spPr>
          <a:xfrm>
            <a:off x="881777" y="5663832"/>
            <a:ext cx="6652218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3000" dirty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프로젝트 관리와 </a:t>
            </a:r>
            <a:r>
              <a:rPr lang="ko-KR" altLang="en-US" sz="3000" dirty="0" err="1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크라우드</a:t>
            </a:r>
            <a:r>
              <a:rPr lang="ko-KR" altLang="en-US" sz="3000" dirty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 </a:t>
            </a:r>
            <a:r>
              <a:rPr lang="ko-KR" altLang="en-US" sz="3000" dirty="0" err="1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펀딩</a:t>
            </a:r>
            <a:r>
              <a:rPr lang="ko-KR" altLang="en-US" sz="3000" dirty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 시스템을 </a:t>
            </a:r>
            <a:endParaRPr lang="en-US" altLang="ko-KR" sz="3000" dirty="0"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  <a:p>
            <a:pPr algn="ctr"/>
            <a:r>
              <a:rPr lang="ko-KR" altLang="en-US" sz="3000" dirty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합친 어플리케이션 서비스</a:t>
            </a:r>
            <a:endParaRPr lang="en-US" altLang="ko-KR" sz="3000" dirty="0"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430012D-049A-486A-A4BD-F44EE45F58B1}"/>
              </a:ext>
            </a:extLst>
          </p:cNvPr>
          <p:cNvGrpSpPr/>
          <p:nvPr/>
        </p:nvGrpSpPr>
        <p:grpSpPr>
          <a:xfrm>
            <a:off x="8353702" y="5271120"/>
            <a:ext cx="2403217" cy="1053981"/>
            <a:chOff x="6607295" y="3748220"/>
            <a:chExt cx="1087715" cy="9095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415B9A3-97EF-434A-8EA5-ACD6F90D18BA}"/>
                </a:ext>
              </a:extLst>
            </p:cNvPr>
            <p:cNvSpPr txBox="1"/>
            <p:nvPr/>
          </p:nvSpPr>
          <p:spPr>
            <a:xfrm>
              <a:off x="6613448" y="3748220"/>
              <a:ext cx="1081562" cy="3320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2500" dirty="0">
                  <a:solidFill>
                    <a:srgbClr val="EA36A3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투자자</a:t>
              </a:r>
              <a:endParaRPr lang="en-US" altLang="ko-KR" sz="2500" dirty="0">
                <a:solidFill>
                  <a:srgbClr val="EA36A3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5D2835B-1A8F-41CC-9B46-118768CE1237}"/>
                </a:ext>
              </a:extLst>
            </p:cNvPr>
            <p:cNvSpPr txBox="1"/>
            <p:nvPr/>
          </p:nvSpPr>
          <p:spPr>
            <a:xfrm>
              <a:off x="6607295" y="4116959"/>
              <a:ext cx="1073362" cy="540838"/>
            </a:xfrm>
            <a:prstGeom prst="rect">
              <a:avLst/>
            </a:prstGeom>
            <a:noFill/>
          </p:spPr>
          <p:txBody>
            <a:bodyPr wrap="square" lIns="0" tIns="0" rIns="0" bIns="72000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>
                      <a:lumMod val="65000"/>
                    </a:schemeClr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실시간 확인가능</a:t>
              </a:r>
              <a:endParaRPr lang="en-US" altLang="ko-KR" dirty="0">
                <a:solidFill>
                  <a:schemeClr val="bg1">
                    <a:lumMod val="65000"/>
                  </a:schemeClr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  <a:p>
              <a:pPr algn="ctr"/>
              <a:r>
                <a:rPr lang="ko-KR" altLang="en-US" dirty="0">
                  <a:solidFill>
                    <a:schemeClr val="bg1">
                      <a:lumMod val="65000"/>
                    </a:schemeClr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방향 의견제시 가능</a:t>
              </a:r>
              <a:endParaRPr lang="en-US" altLang="ko-KR" dirty="0">
                <a:solidFill>
                  <a:schemeClr val="bg1">
                    <a:lumMod val="65000"/>
                  </a:schemeClr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0261478-9327-48B8-95E7-D06A891B80BF}"/>
              </a:ext>
            </a:extLst>
          </p:cNvPr>
          <p:cNvGrpSpPr/>
          <p:nvPr/>
        </p:nvGrpSpPr>
        <p:grpSpPr>
          <a:xfrm>
            <a:off x="8733275" y="2730085"/>
            <a:ext cx="1631910" cy="988511"/>
            <a:chOff x="6704791" y="3738264"/>
            <a:chExt cx="1081562" cy="988511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188D182-4327-40FA-942B-E13B9BB5FA62}"/>
                </a:ext>
              </a:extLst>
            </p:cNvPr>
            <p:cNvSpPr txBox="1"/>
            <p:nvPr/>
          </p:nvSpPr>
          <p:spPr>
            <a:xfrm>
              <a:off x="6704791" y="3738264"/>
              <a:ext cx="1081562" cy="3847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2500" dirty="0">
                  <a:solidFill>
                    <a:srgbClr val="EA36A3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개발팀</a:t>
              </a:r>
              <a:endParaRPr lang="en-US" altLang="ko-KR" sz="2500" dirty="0">
                <a:solidFill>
                  <a:srgbClr val="EA36A3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120EAE8-B0A9-401A-9CE3-2217A9A0C6BE}"/>
                </a:ext>
              </a:extLst>
            </p:cNvPr>
            <p:cNvSpPr txBox="1"/>
            <p:nvPr/>
          </p:nvSpPr>
          <p:spPr>
            <a:xfrm>
              <a:off x="6712989" y="4100074"/>
              <a:ext cx="1073362" cy="626701"/>
            </a:xfrm>
            <a:prstGeom prst="rect">
              <a:avLst/>
            </a:prstGeom>
            <a:noFill/>
          </p:spPr>
          <p:txBody>
            <a:bodyPr wrap="square" lIns="0" tIns="0" rIns="0" bIns="72000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>
                      <a:lumMod val="65000"/>
                    </a:schemeClr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즉각적인 피드백</a:t>
              </a:r>
              <a:endParaRPr lang="en-US" altLang="ko-KR" dirty="0">
                <a:solidFill>
                  <a:schemeClr val="bg1">
                    <a:lumMod val="65000"/>
                  </a:schemeClr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  <a:p>
              <a:pPr algn="ctr"/>
              <a:r>
                <a:rPr lang="ko-KR" altLang="en-US" dirty="0">
                  <a:solidFill>
                    <a:schemeClr val="bg1">
                      <a:lumMod val="65000"/>
                    </a:schemeClr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테스트비용 절감</a:t>
              </a:r>
              <a:endParaRPr lang="en-US" altLang="ko-KR" dirty="0">
                <a:solidFill>
                  <a:schemeClr val="bg1">
                    <a:lumMod val="65000"/>
                  </a:schemeClr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CE26858-A9E5-4E53-8FB7-B8C5959D3B29}"/>
              </a:ext>
            </a:extLst>
          </p:cNvPr>
          <p:cNvGrpSpPr>
            <a:grpSpLocks noChangeAspect="1"/>
          </p:cNvGrpSpPr>
          <p:nvPr/>
        </p:nvGrpSpPr>
        <p:grpSpPr>
          <a:xfrm>
            <a:off x="9098032" y="1719015"/>
            <a:ext cx="902395" cy="856182"/>
            <a:chOff x="1318497" y="2763157"/>
            <a:chExt cx="553341" cy="525004"/>
          </a:xfrm>
          <a:solidFill>
            <a:schemeClr val="tx1">
              <a:alpha val="80000"/>
            </a:schemeClr>
          </a:solidFill>
        </p:grpSpPr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22B791BC-E591-470C-9F6A-19D8FDCADE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6028" y="2763157"/>
              <a:ext cx="296863" cy="294737"/>
            </a:xfrm>
            <a:custGeom>
              <a:avLst/>
              <a:gdLst>
                <a:gd name="T0" fmla="*/ 900 w 2091"/>
                <a:gd name="T1" fmla="*/ 286 h 2078"/>
                <a:gd name="T2" fmla="*/ 699 w 2091"/>
                <a:gd name="T3" fmla="*/ 354 h 2078"/>
                <a:gd name="T4" fmla="*/ 527 w 2091"/>
                <a:gd name="T5" fmla="*/ 473 h 2078"/>
                <a:gd name="T6" fmla="*/ 393 w 2091"/>
                <a:gd name="T7" fmla="*/ 632 h 2078"/>
                <a:gd name="T8" fmla="*/ 307 w 2091"/>
                <a:gd name="T9" fmla="*/ 824 h 2078"/>
                <a:gd name="T10" fmla="*/ 276 w 2091"/>
                <a:gd name="T11" fmla="*/ 1038 h 2078"/>
                <a:gd name="T12" fmla="*/ 307 w 2091"/>
                <a:gd name="T13" fmla="*/ 1252 h 2078"/>
                <a:gd name="T14" fmla="*/ 393 w 2091"/>
                <a:gd name="T15" fmla="*/ 1443 h 2078"/>
                <a:gd name="T16" fmla="*/ 527 w 2091"/>
                <a:gd name="T17" fmla="*/ 1602 h 2078"/>
                <a:gd name="T18" fmla="*/ 699 w 2091"/>
                <a:gd name="T19" fmla="*/ 1720 h 2078"/>
                <a:gd name="T20" fmla="*/ 900 w 2091"/>
                <a:gd name="T21" fmla="*/ 1789 h 2078"/>
                <a:gd name="T22" fmla="*/ 1119 w 2091"/>
                <a:gd name="T23" fmla="*/ 1800 h 2078"/>
                <a:gd name="T24" fmla="*/ 1329 w 2091"/>
                <a:gd name="T25" fmla="*/ 1750 h 2078"/>
                <a:gd name="T26" fmla="*/ 1511 w 2091"/>
                <a:gd name="T27" fmla="*/ 1647 h 2078"/>
                <a:gd name="T28" fmla="*/ 1658 w 2091"/>
                <a:gd name="T29" fmla="*/ 1500 h 2078"/>
                <a:gd name="T30" fmla="*/ 1761 w 2091"/>
                <a:gd name="T31" fmla="*/ 1319 h 2078"/>
                <a:gd name="T32" fmla="*/ 1812 w 2091"/>
                <a:gd name="T33" fmla="*/ 1111 h 2078"/>
                <a:gd name="T34" fmla="*/ 1801 w 2091"/>
                <a:gd name="T35" fmla="*/ 892 h 2078"/>
                <a:gd name="T36" fmla="*/ 1732 w 2091"/>
                <a:gd name="T37" fmla="*/ 692 h 2078"/>
                <a:gd name="T38" fmla="*/ 1613 w 2091"/>
                <a:gd name="T39" fmla="*/ 521 h 2078"/>
                <a:gd name="T40" fmla="*/ 1454 w 2091"/>
                <a:gd name="T41" fmla="*/ 389 h 2078"/>
                <a:gd name="T42" fmla="*/ 1261 w 2091"/>
                <a:gd name="T43" fmla="*/ 302 h 2078"/>
                <a:gd name="T44" fmla="*/ 1045 w 2091"/>
                <a:gd name="T45" fmla="*/ 271 h 2078"/>
                <a:gd name="T46" fmla="*/ 1215 w 2091"/>
                <a:gd name="T47" fmla="*/ 14 h 2078"/>
                <a:gd name="T48" fmla="*/ 1452 w 2091"/>
                <a:gd name="T49" fmla="*/ 82 h 2078"/>
                <a:gd name="T50" fmla="*/ 1663 w 2091"/>
                <a:gd name="T51" fmla="*/ 200 h 2078"/>
                <a:gd name="T52" fmla="*/ 1839 w 2091"/>
                <a:gd name="T53" fmla="*/ 361 h 2078"/>
                <a:gd name="T54" fmla="*/ 1974 w 2091"/>
                <a:gd name="T55" fmla="*/ 561 h 2078"/>
                <a:gd name="T56" fmla="*/ 2061 w 2091"/>
                <a:gd name="T57" fmla="*/ 788 h 2078"/>
                <a:gd name="T58" fmla="*/ 2091 w 2091"/>
                <a:gd name="T59" fmla="*/ 1038 h 2078"/>
                <a:gd name="T60" fmla="*/ 2061 w 2091"/>
                <a:gd name="T61" fmla="*/ 1288 h 2078"/>
                <a:gd name="T62" fmla="*/ 1974 w 2091"/>
                <a:gd name="T63" fmla="*/ 1516 h 2078"/>
                <a:gd name="T64" fmla="*/ 1839 w 2091"/>
                <a:gd name="T65" fmla="*/ 1715 h 2078"/>
                <a:gd name="T66" fmla="*/ 1663 w 2091"/>
                <a:gd name="T67" fmla="*/ 1877 h 2078"/>
                <a:gd name="T68" fmla="*/ 1452 w 2091"/>
                <a:gd name="T69" fmla="*/ 1997 h 2078"/>
                <a:gd name="T70" fmla="*/ 1215 w 2091"/>
                <a:gd name="T71" fmla="*/ 2064 h 2078"/>
                <a:gd name="T72" fmla="*/ 959 w 2091"/>
                <a:gd name="T73" fmla="*/ 2075 h 2078"/>
                <a:gd name="T74" fmla="*/ 715 w 2091"/>
                <a:gd name="T75" fmla="*/ 2025 h 2078"/>
                <a:gd name="T76" fmla="*/ 495 w 2091"/>
                <a:gd name="T77" fmla="*/ 1922 h 2078"/>
                <a:gd name="T78" fmla="*/ 306 w 2091"/>
                <a:gd name="T79" fmla="*/ 1771 h 2078"/>
                <a:gd name="T80" fmla="*/ 157 w 2091"/>
                <a:gd name="T81" fmla="*/ 1584 h 2078"/>
                <a:gd name="T82" fmla="*/ 53 w 2091"/>
                <a:gd name="T83" fmla="*/ 1365 h 2078"/>
                <a:gd name="T84" fmla="*/ 3 w 2091"/>
                <a:gd name="T85" fmla="*/ 1122 h 2078"/>
                <a:gd name="T86" fmla="*/ 13 w 2091"/>
                <a:gd name="T87" fmla="*/ 870 h 2078"/>
                <a:gd name="T88" fmla="*/ 82 w 2091"/>
                <a:gd name="T89" fmla="*/ 634 h 2078"/>
                <a:gd name="T90" fmla="*/ 201 w 2091"/>
                <a:gd name="T91" fmla="*/ 425 h 2078"/>
                <a:gd name="T92" fmla="*/ 365 w 2091"/>
                <a:gd name="T93" fmla="*/ 250 h 2078"/>
                <a:gd name="T94" fmla="*/ 565 w 2091"/>
                <a:gd name="T95" fmla="*/ 116 h 2078"/>
                <a:gd name="T96" fmla="*/ 794 w 2091"/>
                <a:gd name="T97" fmla="*/ 31 h 2078"/>
                <a:gd name="T98" fmla="*/ 1045 w 2091"/>
                <a:gd name="T99" fmla="*/ 0 h 2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091" h="2078">
                  <a:moveTo>
                    <a:pt x="1045" y="271"/>
                  </a:moveTo>
                  <a:lnTo>
                    <a:pt x="971" y="275"/>
                  </a:lnTo>
                  <a:lnTo>
                    <a:pt x="900" y="286"/>
                  </a:lnTo>
                  <a:lnTo>
                    <a:pt x="830" y="302"/>
                  </a:lnTo>
                  <a:lnTo>
                    <a:pt x="763" y="325"/>
                  </a:lnTo>
                  <a:lnTo>
                    <a:pt x="699" y="354"/>
                  </a:lnTo>
                  <a:lnTo>
                    <a:pt x="638" y="389"/>
                  </a:lnTo>
                  <a:lnTo>
                    <a:pt x="581" y="428"/>
                  </a:lnTo>
                  <a:lnTo>
                    <a:pt x="527" y="473"/>
                  </a:lnTo>
                  <a:lnTo>
                    <a:pt x="477" y="521"/>
                  </a:lnTo>
                  <a:lnTo>
                    <a:pt x="433" y="575"/>
                  </a:lnTo>
                  <a:lnTo>
                    <a:pt x="393" y="632"/>
                  </a:lnTo>
                  <a:lnTo>
                    <a:pt x="358" y="692"/>
                  </a:lnTo>
                  <a:lnTo>
                    <a:pt x="329" y="756"/>
                  </a:lnTo>
                  <a:lnTo>
                    <a:pt x="307" y="824"/>
                  </a:lnTo>
                  <a:lnTo>
                    <a:pt x="289" y="892"/>
                  </a:lnTo>
                  <a:lnTo>
                    <a:pt x="279" y="965"/>
                  </a:lnTo>
                  <a:lnTo>
                    <a:pt x="276" y="1038"/>
                  </a:lnTo>
                  <a:lnTo>
                    <a:pt x="279" y="1111"/>
                  </a:lnTo>
                  <a:lnTo>
                    <a:pt x="289" y="1183"/>
                  </a:lnTo>
                  <a:lnTo>
                    <a:pt x="307" y="1252"/>
                  </a:lnTo>
                  <a:lnTo>
                    <a:pt x="329" y="1319"/>
                  </a:lnTo>
                  <a:lnTo>
                    <a:pt x="358" y="1383"/>
                  </a:lnTo>
                  <a:lnTo>
                    <a:pt x="393" y="1443"/>
                  </a:lnTo>
                  <a:lnTo>
                    <a:pt x="433" y="1500"/>
                  </a:lnTo>
                  <a:lnTo>
                    <a:pt x="477" y="1553"/>
                  </a:lnTo>
                  <a:lnTo>
                    <a:pt x="527" y="1602"/>
                  </a:lnTo>
                  <a:lnTo>
                    <a:pt x="581" y="1647"/>
                  </a:lnTo>
                  <a:lnTo>
                    <a:pt x="638" y="1686"/>
                  </a:lnTo>
                  <a:lnTo>
                    <a:pt x="699" y="1720"/>
                  </a:lnTo>
                  <a:lnTo>
                    <a:pt x="763" y="1750"/>
                  </a:lnTo>
                  <a:lnTo>
                    <a:pt x="830" y="1773"/>
                  </a:lnTo>
                  <a:lnTo>
                    <a:pt x="900" y="1789"/>
                  </a:lnTo>
                  <a:lnTo>
                    <a:pt x="971" y="1800"/>
                  </a:lnTo>
                  <a:lnTo>
                    <a:pt x="1045" y="1803"/>
                  </a:lnTo>
                  <a:lnTo>
                    <a:pt x="1119" y="1800"/>
                  </a:lnTo>
                  <a:lnTo>
                    <a:pt x="1192" y="1789"/>
                  </a:lnTo>
                  <a:lnTo>
                    <a:pt x="1261" y="1773"/>
                  </a:lnTo>
                  <a:lnTo>
                    <a:pt x="1329" y="1750"/>
                  </a:lnTo>
                  <a:lnTo>
                    <a:pt x="1392" y="1720"/>
                  </a:lnTo>
                  <a:lnTo>
                    <a:pt x="1454" y="1686"/>
                  </a:lnTo>
                  <a:lnTo>
                    <a:pt x="1511" y="1647"/>
                  </a:lnTo>
                  <a:lnTo>
                    <a:pt x="1564" y="1602"/>
                  </a:lnTo>
                  <a:lnTo>
                    <a:pt x="1613" y="1553"/>
                  </a:lnTo>
                  <a:lnTo>
                    <a:pt x="1658" y="1500"/>
                  </a:lnTo>
                  <a:lnTo>
                    <a:pt x="1698" y="1443"/>
                  </a:lnTo>
                  <a:lnTo>
                    <a:pt x="1732" y="1383"/>
                  </a:lnTo>
                  <a:lnTo>
                    <a:pt x="1761" y="1319"/>
                  </a:lnTo>
                  <a:lnTo>
                    <a:pt x="1785" y="1252"/>
                  </a:lnTo>
                  <a:lnTo>
                    <a:pt x="1801" y="1183"/>
                  </a:lnTo>
                  <a:lnTo>
                    <a:pt x="1812" y="1111"/>
                  </a:lnTo>
                  <a:lnTo>
                    <a:pt x="1816" y="1038"/>
                  </a:lnTo>
                  <a:lnTo>
                    <a:pt x="1812" y="965"/>
                  </a:lnTo>
                  <a:lnTo>
                    <a:pt x="1801" y="892"/>
                  </a:lnTo>
                  <a:lnTo>
                    <a:pt x="1785" y="824"/>
                  </a:lnTo>
                  <a:lnTo>
                    <a:pt x="1761" y="756"/>
                  </a:lnTo>
                  <a:lnTo>
                    <a:pt x="1732" y="692"/>
                  </a:lnTo>
                  <a:lnTo>
                    <a:pt x="1698" y="632"/>
                  </a:lnTo>
                  <a:lnTo>
                    <a:pt x="1658" y="575"/>
                  </a:lnTo>
                  <a:lnTo>
                    <a:pt x="1613" y="521"/>
                  </a:lnTo>
                  <a:lnTo>
                    <a:pt x="1564" y="473"/>
                  </a:lnTo>
                  <a:lnTo>
                    <a:pt x="1511" y="428"/>
                  </a:lnTo>
                  <a:lnTo>
                    <a:pt x="1454" y="389"/>
                  </a:lnTo>
                  <a:lnTo>
                    <a:pt x="1392" y="354"/>
                  </a:lnTo>
                  <a:lnTo>
                    <a:pt x="1329" y="325"/>
                  </a:lnTo>
                  <a:lnTo>
                    <a:pt x="1261" y="302"/>
                  </a:lnTo>
                  <a:lnTo>
                    <a:pt x="1192" y="286"/>
                  </a:lnTo>
                  <a:lnTo>
                    <a:pt x="1119" y="275"/>
                  </a:lnTo>
                  <a:lnTo>
                    <a:pt x="1045" y="271"/>
                  </a:lnTo>
                  <a:close/>
                  <a:moveTo>
                    <a:pt x="1045" y="0"/>
                  </a:moveTo>
                  <a:lnTo>
                    <a:pt x="1131" y="4"/>
                  </a:lnTo>
                  <a:lnTo>
                    <a:pt x="1215" y="14"/>
                  </a:lnTo>
                  <a:lnTo>
                    <a:pt x="1296" y="30"/>
                  </a:lnTo>
                  <a:lnTo>
                    <a:pt x="1376" y="53"/>
                  </a:lnTo>
                  <a:lnTo>
                    <a:pt x="1452" y="82"/>
                  </a:lnTo>
                  <a:lnTo>
                    <a:pt x="1526" y="116"/>
                  </a:lnTo>
                  <a:lnTo>
                    <a:pt x="1597" y="155"/>
                  </a:lnTo>
                  <a:lnTo>
                    <a:pt x="1663" y="200"/>
                  </a:lnTo>
                  <a:lnTo>
                    <a:pt x="1726" y="249"/>
                  </a:lnTo>
                  <a:lnTo>
                    <a:pt x="1785" y="303"/>
                  </a:lnTo>
                  <a:lnTo>
                    <a:pt x="1839" y="361"/>
                  </a:lnTo>
                  <a:lnTo>
                    <a:pt x="1889" y="424"/>
                  </a:lnTo>
                  <a:lnTo>
                    <a:pt x="1935" y="491"/>
                  </a:lnTo>
                  <a:lnTo>
                    <a:pt x="1974" y="561"/>
                  </a:lnTo>
                  <a:lnTo>
                    <a:pt x="2009" y="633"/>
                  </a:lnTo>
                  <a:lnTo>
                    <a:pt x="2038" y="709"/>
                  </a:lnTo>
                  <a:lnTo>
                    <a:pt x="2061" y="788"/>
                  </a:lnTo>
                  <a:lnTo>
                    <a:pt x="2078" y="869"/>
                  </a:lnTo>
                  <a:lnTo>
                    <a:pt x="2088" y="953"/>
                  </a:lnTo>
                  <a:lnTo>
                    <a:pt x="2091" y="1038"/>
                  </a:lnTo>
                  <a:lnTo>
                    <a:pt x="2088" y="1123"/>
                  </a:lnTo>
                  <a:lnTo>
                    <a:pt x="2078" y="1206"/>
                  </a:lnTo>
                  <a:lnTo>
                    <a:pt x="2061" y="1288"/>
                  </a:lnTo>
                  <a:lnTo>
                    <a:pt x="2038" y="1366"/>
                  </a:lnTo>
                  <a:lnTo>
                    <a:pt x="2009" y="1442"/>
                  </a:lnTo>
                  <a:lnTo>
                    <a:pt x="1974" y="1516"/>
                  </a:lnTo>
                  <a:lnTo>
                    <a:pt x="1935" y="1585"/>
                  </a:lnTo>
                  <a:lnTo>
                    <a:pt x="1889" y="1652"/>
                  </a:lnTo>
                  <a:lnTo>
                    <a:pt x="1839" y="1715"/>
                  </a:lnTo>
                  <a:lnTo>
                    <a:pt x="1785" y="1773"/>
                  </a:lnTo>
                  <a:lnTo>
                    <a:pt x="1726" y="1827"/>
                  </a:lnTo>
                  <a:lnTo>
                    <a:pt x="1663" y="1877"/>
                  </a:lnTo>
                  <a:lnTo>
                    <a:pt x="1597" y="1922"/>
                  </a:lnTo>
                  <a:lnTo>
                    <a:pt x="1526" y="1962"/>
                  </a:lnTo>
                  <a:lnTo>
                    <a:pt x="1452" y="1997"/>
                  </a:lnTo>
                  <a:lnTo>
                    <a:pt x="1376" y="2025"/>
                  </a:lnTo>
                  <a:lnTo>
                    <a:pt x="1296" y="2048"/>
                  </a:lnTo>
                  <a:lnTo>
                    <a:pt x="1215" y="2064"/>
                  </a:lnTo>
                  <a:lnTo>
                    <a:pt x="1131" y="2075"/>
                  </a:lnTo>
                  <a:lnTo>
                    <a:pt x="1045" y="2078"/>
                  </a:lnTo>
                  <a:lnTo>
                    <a:pt x="959" y="2075"/>
                  </a:lnTo>
                  <a:lnTo>
                    <a:pt x="876" y="2064"/>
                  </a:lnTo>
                  <a:lnTo>
                    <a:pt x="794" y="2048"/>
                  </a:lnTo>
                  <a:lnTo>
                    <a:pt x="715" y="2025"/>
                  </a:lnTo>
                  <a:lnTo>
                    <a:pt x="638" y="1995"/>
                  </a:lnTo>
                  <a:lnTo>
                    <a:pt x="565" y="1961"/>
                  </a:lnTo>
                  <a:lnTo>
                    <a:pt x="495" y="1922"/>
                  </a:lnTo>
                  <a:lnTo>
                    <a:pt x="428" y="1876"/>
                  </a:lnTo>
                  <a:lnTo>
                    <a:pt x="365" y="1826"/>
                  </a:lnTo>
                  <a:lnTo>
                    <a:pt x="306" y="1771"/>
                  </a:lnTo>
                  <a:lnTo>
                    <a:pt x="251" y="1713"/>
                  </a:lnTo>
                  <a:lnTo>
                    <a:pt x="201" y="1651"/>
                  </a:lnTo>
                  <a:lnTo>
                    <a:pt x="157" y="1584"/>
                  </a:lnTo>
                  <a:lnTo>
                    <a:pt x="116" y="1514"/>
                  </a:lnTo>
                  <a:lnTo>
                    <a:pt x="82" y="1441"/>
                  </a:lnTo>
                  <a:lnTo>
                    <a:pt x="53" y="1365"/>
                  </a:lnTo>
                  <a:lnTo>
                    <a:pt x="30" y="1287"/>
                  </a:lnTo>
                  <a:lnTo>
                    <a:pt x="13" y="1205"/>
                  </a:lnTo>
                  <a:lnTo>
                    <a:pt x="3" y="1122"/>
                  </a:lnTo>
                  <a:lnTo>
                    <a:pt x="0" y="1038"/>
                  </a:lnTo>
                  <a:lnTo>
                    <a:pt x="3" y="953"/>
                  </a:lnTo>
                  <a:lnTo>
                    <a:pt x="13" y="870"/>
                  </a:lnTo>
                  <a:lnTo>
                    <a:pt x="30" y="789"/>
                  </a:lnTo>
                  <a:lnTo>
                    <a:pt x="53" y="710"/>
                  </a:lnTo>
                  <a:lnTo>
                    <a:pt x="82" y="634"/>
                  </a:lnTo>
                  <a:lnTo>
                    <a:pt x="116" y="562"/>
                  </a:lnTo>
                  <a:lnTo>
                    <a:pt x="157" y="492"/>
                  </a:lnTo>
                  <a:lnTo>
                    <a:pt x="201" y="425"/>
                  </a:lnTo>
                  <a:lnTo>
                    <a:pt x="251" y="363"/>
                  </a:lnTo>
                  <a:lnTo>
                    <a:pt x="306" y="305"/>
                  </a:lnTo>
                  <a:lnTo>
                    <a:pt x="365" y="250"/>
                  </a:lnTo>
                  <a:lnTo>
                    <a:pt x="428" y="200"/>
                  </a:lnTo>
                  <a:lnTo>
                    <a:pt x="495" y="157"/>
                  </a:lnTo>
                  <a:lnTo>
                    <a:pt x="565" y="116"/>
                  </a:lnTo>
                  <a:lnTo>
                    <a:pt x="638" y="82"/>
                  </a:lnTo>
                  <a:lnTo>
                    <a:pt x="715" y="53"/>
                  </a:lnTo>
                  <a:lnTo>
                    <a:pt x="794" y="31"/>
                  </a:lnTo>
                  <a:lnTo>
                    <a:pt x="876" y="14"/>
                  </a:lnTo>
                  <a:lnTo>
                    <a:pt x="959" y="4"/>
                  </a:lnTo>
                  <a:lnTo>
                    <a:pt x="10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</p:txBody>
        </p:sp>
        <p:sp>
          <p:nvSpPr>
            <p:cNvPr id="42" name="Freeform 12">
              <a:extLst>
                <a:ext uri="{FF2B5EF4-FFF2-40B4-BE49-F238E27FC236}">
                  <a16:creationId xmlns:a16="http://schemas.microsoft.com/office/drawing/2014/main" id="{C516EFE6-3C5A-4E3E-B5DA-B96B5A9019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18497" y="3083404"/>
              <a:ext cx="553341" cy="204757"/>
            </a:xfrm>
            <a:custGeom>
              <a:avLst/>
              <a:gdLst>
                <a:gd name="T0" fmla="*/ 1225 w 3907"/>
                <a:gd name="T1" fmla="*/ 278 h 1443"/>
                <a:gd name="T2" fmla="*/ 1058 w 3907"/>
                <a:gd name="T3" fmla="*/ 306 h 1443"/>
                <a:gd name="T4" fmla="*/ 902 w 3907"/>
                <a:gd name="T5" fmla="*/ 360 h 1443"/>
                <a:gd name="T6" fmla="*/ 756 w 3907"/>
                <a:gd name="T7" fmla="*/ 436 h 1443"/>
                <a:gd name="T8" fmla="*/ 626 w 3907"/>
                <a:gd name="T9" fmla="*/ 534 h 1443"/>
                <a:gd name="T10" fmla="*/ 514 w 3907"/>
                <a:gd name="T11" fmla="*/ 650 h 1443"/>
                <a:gd name="T12" fmla="*/ 420 w 3907"/>
                <a:gd name="T13" fmla="*/ 782 h 1443"/>
                <a:gd name="T14" fmla="*/ 349 w 3907"/>
                <a:gd name="T15" fmla="*/ 928 h 1443"/>
                <a:gd name="T16" fmla="*/ 300 w 3907"/>
                <a:gd name="T17" fmla="*/ 1086 h 1443"/>
                <a:gd name="T18" fmla="*/ 3622 w 3907"/>
                <a:gd name="T19" fmla="*/ 1168 h 1443"/>
                <a:gd name="T20" fmla="*/ 3586 w 3907"/>
                <a:gd name="T21" fmla="*/ 1004 h 1443"/>
                <a:gd name="T22" fmla="*/ 3526 w 3907"/>
                <a:gd name="T23" fmla="*/ 853 h 1443"/>
                <a:gd name="T24" fmla="*/ 3443 w 3907"/>
                <a:gd name="T25" fmla="*/ 713 h 1443"/>
                <a:gd name="T26" fmla="*/ 3339 w 3907"/>
                <a:gd name="T27" fmla="*/ 588 h 1443"/>
                <a:gd name="T28" fmla="*/ 3218 w 3907"/>
                <a:gd name="T29" fmla="*/ 481 h 1443"/>
                <a:gd name="T30" fmla="*/ 3081 w 3907"/>
                <a:gd name="T31" fmla="*/ 394 h 1443"/>
                <a:gd name="T32" fmla="*/ 2930 w 3907"/>
                <a:gd name="T33" fmla="*/ 329 h 1443"/>
                <a:gd name="T34" fmla="*/ 2766 w 3907"/>
                <a:gd name="T35" fmla="*/ 289 h 1443"/>
                <a:gd name="T36" fmla="*/ 2595 w 3907"/>
                <a:gd name="T37" fmla="*/ 274 h 1443"/>
                <a:gd name="T38" fmla="*/ 1312 w 3907"/>
                <a:gd name="T39" fmla="*/ 0 h 1443"/>
                <a:gd name="T40" fmla="*/ 2694 w 3907"/>
                <a:gd name="T41" fmla="*/ 3 h 1443"/>
                <a:gd name="T42" fmla="*/ 2883 w 3907"/>
                <a:gd name="T43" fmla="*/ 32 h 1443"/>
                <a:gd name="T44" fmla="*/ 3063 w 3907"/>
                <a:gd name="T45" fmla="*/ 86 h 1443"/>
                <a:gd name="T46" fmla="*/ 3231 w 3907"/>
                <a:gd name="T47" fmla="*/ 164 h 1443"/>
                <a:gd name="T48" fmla="*/ 3386 w 3907"/>
                <a:gd name="T49" fmla="*/ 264 h 1443"/>
                <a:gd name="T50" fmla="*/ 3524 w 3907"/>
                <a:gd name="T51" fmla="*/ 383 h 1443"/>
                <a:gd name="T52" fmla="*/ 3643 w 3907"/>
                <a:gd name="T53" fmla="*/ 521 h 1443"/>
                <a:gd name="T54" fmla="*/ 3744 w 3907"/>
                <a:gd name="T55" fmla="*/ 675 h 1443"/>
                <a:gd name="T56" fmla="*/ 3822 w 3907"/>
                <a:gd name="T57" fmla="*/ 841 h 1443"/>
                <a:gd name="T58" fmla="*/ 3876 w 3907"/>
                <a:gd name="T59" fmla="*/ 1020 h 1443"/>
                <a:gd name="T60" fmla="*/ 3904 w 3907"/>
                <a:gd name="T61" fmla="*/ 1208 h 1443"/>
                <a:gd name="T62" fmla="*/ 3904 w 3907"/>
                <a:gd name="T63" fmla="*/ 1337 h 1443"/>
                <a:gd name="T64" fmla="*/ 3878 w 3907"/>
                <a:gd name="T65" fmla="*/ 1392 h 1443"/>
                <a:gd name="T66" fmla="*/ 3831 w 3907"/>
                <a:gd name="T67" fmla="*/ 1428 h 1443"/>
                <a:gd name="T68" fmla="*/ 3769 w 3907"/>
                <a:gd name="T69" fmla="*/ 1443 h 1443"/>
                <a:gd name="T70" fmla="*/ 106 w 3907"/>
                <a:gd name="T71" fmla="*/ 1439 h 1443"/>
                <a:gd name="T72" fmla="*/ 51 w 3907"/>
                <a:gd name="T73" fmla="*/ 1413 h 1443"/>
                <a:gd name="T74" fmla="*/ 14 w 3907"/>
                <a:gd name="T75" fmla="*/ 1366 h 1443"/>
                <a:gd name="T76" fmla="*/ 0 w 3907"/>
                <a:gd name="T77" fmla="*/ 1305 h 1443"/>
                <a:gd name="T78" fmla="*/ 14 w 3907"/>
                <a:gd name="T79" fmla="*/ 1112 h 1443"/>
                <a:gd name="T80" fmla="*/ 56 w 3907"/>
                <a:gd name="T81" fmla="*/ 928 h 1443"/>
                <a:gd name="T82" fmla="*/ 123 w 3907"/>
                <a:gd name="T83" fmla="*/ 756 h 1443"/>
                <a:gd name="T84" fmla="*/ 212 w 3907"/>
                <a:gd name="T85" fmla="*/ 594 h 1443"/>
                <a:gd name="T86" fmla="*/ 323 w 3907"/>
                <a:gd name="T87" fmla="*/ 449 h 1443"/>
                <a:gd name="T88" fmla="*/ 453 w 3907"/>
                <a:gd name="T89" fmla="*/ 321 h 1443"/>
                <a:gd name="T90" fmla="*/ 599 w 3907"/>
                <a:gd name="T91" fmla="*/ 210 h 1443"/>
                <a:gd name="T92" fmla="*/ 760 w 3907"/>
                <a:gd name="T93" fmla="*/ 122 h 1443"/>
                <a:gd name="T94" fmla="*/ 934 w 3907"/>
                <a:gd name="T95" fmla="*/ 55 h 1443"/>
                <a:gd name="T96" fmla="*/ 1118 w 3907"/>
                <a:gd name="T97" fmla="*/ 14 h 1443"/>
                <a:gd name="T98" fmla="*/ 1312 w 3907"/>
                <a:gd name="T99" fmla="*/ 0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907" h="1443">
                  <a:moveTo>
                    <a:pt x="1312" y="274"/>
                  </a:moveTo>
                  <a:lnTo>
                    <a:pt x="1225" y="278"/>
                  </a:lnTo>
                  <a:lnTo>
                    <a:pt x="1141" y="289"/>
                  </a:lnTo>
                  <a:lnTo>
                    <a:pt x="1058" y="306"/>
                  </a:lnTo>
                  <a:lnTo>
                    <a:pt x="978" y="329"/>
                  </a:lnTo>
                  <a:lnTo>
                    <a:pt x="902" y="360"/>
                  </a:lnTo>
                  <a:lnTo>
                    <a:pt x="828" y="395"/>
                  </a:lnTo>
                  <a:lnTo>
                    <a:pt x="756" y="436"/>
                  </a:lnTo>
                  <a:lnTo>
                    <a:pt x="690" y="482"/>
                  </a:lnTo>
                  <a:lnTo>
                    <a:pt x="626" y="534"/>
                  </a:lnTo>
                  <a:lnTo>
                    <a:pt x="568" y="590"/>
                  </a:lnTo>
                  <a:lnTo>
                    <a:pt x="514" y="650"/>
                  </a:lnTo>
                  <a:lnTo>
                    <a:pt x="464" y="714"/>
                  </a:lnTo>
                  <a:lnTo>
                    <a:pt x="420" y="782"/>
                  </a:lnTo>
                  <a:lnTo>
                    <a:pt x="381" y="854"/>
                  </a:lnTo>
                  <a:lnTo>
                    <a:pt x="349" y="928"/>
                  </a:lnTo>
                  <a:lnTo>
                    <a:pt x="322" y="1006"/>
                  </a:lnTo>
                  <a:lnTo>
                    <a:pt x="300" y="1086"/>
                  </a:lnTo>
                  <a:lnTo>
                    <a:pt x="286" y="1168"/>
                  </a:lnTo>
                  <a:lnTo>
                    <a:pt x="3622" y="1168"/>
                  </a:lnTo>
                  <a:lnTo>
                    <a:pt x="3607" y="1085"/>
                  </a:lnTo>
                  <a:lnTo>
                    <a:pt x="3586" y="1004"/>
                  </a:lnTo>
                  <a:lnTo>
                    <a:pt x="3560" y="927"/>
                  </a:lnTo>
                  <a:lnTo>
                    <a:pt x="3526" y="853"/>
                  </a:lnTo>
                  <a:lnTo>
                    <a:pt x="3487" y="780"/>
                  </a:lnTo>
                  <a:lnTo>
                    <a:pt x="3443" y="713"/>
                  </a:lnTo>
                  <a:lnTo>
                    <a:pt x="3394" y="648"/>
                  </a:lnTo>
                  <a:lnTo>
                    <a:pt x="3339" y="588"/>
                  </a:lnTo>
                  <a:lnTo>
                    <a:pt x="3281" y="533"/>
                  </a:lnTo>
                  <a:lnTo>
                    <a:pt x="3218" y="481"/>
                  </a:lnTo>
                  <a:lnTo>
                    <a:pt x="3151" y="436"/>
                  </a:lnTo>
                  <a:lnTo>
                    <a:pt x="3081" y="394"/>
                  </a:lnTo>
                  <a:lnTo>
                    <a:pt x="3007" y="359"/>
                  </a:lnTo>
                  <a:lnTo>
                    <a:pt x="2930" y="329"/>
                  </a:lnTo>
                  <a:lnTo>
                    <a:pt x="2850" y="305"/>
                  </a:lnTo>
                  <a:lnTo>
                    <a:pt x="2766" y="289"/>
                  </a:lnTo>
                  <a:lnTo>
                    <a:pt x="2682" y="278"/>
                  </a:lnTo>
                  <a:lnTo>
                    <a:pt x="2595" y="274"/>
                  </a:lnTo>
                  <a:lnTo>
                    <a:pt x="1312" y="274"/>
                  </a:lnTo>
                  <a:close/>
                  <a:moveTo>
                    <a:pt x="1312" y="0"/>
                  </a:moveTo>
                  <a:lnTo>
                    <a:pt x="2595" y="0"/>
                  </a:lnTo>
                  <a:lnTo>
                    <a:pt x="2694" y="3"/>
                  </a:lnTo>
                  <a:lnTo>
                    <a:pt x="2789" y="14"/>
                  </a:lnTo>
                  <a:lnTo>
                    <a:pt x="2883" y="32"/>
                  </a:lnTo>
                  <a:lnTo>
                    <a:pt x="2975" y="55"/>
                  </a:lnTo>
                  <a:lnTo>
                    <a:pt x="3063" y="86"/>
                  </a:lnTo>
                  <a:lnTo>
                    <a:pt x="3149" y="122"/>
                  </a:lnTo>
                  <a:lnTo>
                    <a:pt x="3231" y="164"/>
                  </a:lnTo>
                  <a:lnTo>
                    <a:pt x="3310" y="210"/>
                  </a:lnTo>
                  <a:lnTo>
                    <a:pt x="3386" y="264"/>
                  </a:lnTo>
                  <a:lnTo>
                    <a:pt x="3456" y="321"/>
                  </a:lnTo>
                  <a:lnTo>
                    <a:pt x="3524" y="383"/>
                  </a:lnTo>
                  <a:lnTo>
                    <a:pt x="3586" y="450"/>
                  </a:lnTo>
                  <a:lnTo>
                    <a:pt x="3643" y="521"/>
                  </a:lnTo>
                  <a:lnTo>
                    <a:pt x="3697" y="596"/>
                  </a:lnTo>
                  <a:lnTo>
                    <a:pt x="3744" y="675"/>
                  </a:lnTo>
                  <a:lnTo>
                    <a:pt x="3786" y="757"/>
                  </a:lnTo>
                  <a:lnTo>
                    <a:pt x="3822" y="841"/>
                  </a:lnTo>
                  <a:lnTo>
                    <a:pt x="3853" y="930"/>
                  </a:lnTo>
                  <a:lnTo>
                    <a:pt x="3876" y="1020"/>
                  </a:lnTo>
                  <a:lnTo>
                    <a:pt x="3893" y="1113"/>
                  </a:lnTo>
                  <a:lnTo>
                    <a:pt x="3904" y="1208"/>
                  </a:lnTo>
                  <a:lnTo>
                    <a:pt x="3907" y="1305"/>
                  </a:lnTo>
                  <a:lnTo>
                    <a:pt x="3904" y="1337"/>
                  </a:lnTo>
                  <a:lnTo>
                    <a:pt x="3894" y="1366"/>
                  </a:lnTo>
                  <a:lnTo>
                    <a:pt x="3878" y="1392"/>
                  </a:lnTo>
                  <a:lnTo>
                    <a:pt x="3856" y="1413"/>
                  </a:lnTo>
                  <a:lnTo>
                    <a:pt x="3831" y="1428"/>
                  </a:lnTo>
                  <a:lnTo>
                    <a:pt x="3801" y="1439"/>
                  </a:lnTo>
                  <a:lnTo>
                    <a:pt x="3769" y="1443"/>
                  </a:lnTo>
                  <a:lnTo>
                    <a:pt x="138" y="1443"/>
                  </a:lnTo>
                  <a:lnTo>
                    <a:pt x="106" y="1439"/>
                  </a:lnTo>
                  <a:lnTo>
                    <a:pt x="77" y="1428"/>
                  </a:lnTo>
                  <a:lnTo>
                    <a:pt x="51" y="1413"/>
                  </a:lnTo>
                  <a:lnTo>
                    <a:pt x="30" y="1392"/>
                  </a:lnTo>
                  <a:lnTo>
                    <a:pt x="14" y="1366"/>
                  </a:lnTo>
                  <a:lnTo>
                    <a:pt x="4" y="1337"/>
                  </a:lnTo>
                  <a:lnTo>
                    <a:pt x="0" y="1305"/>
                  </a:lnTo>
                  <a:lnTo>
                    <a:pt x="4" y="1208"/>
                  </a:lnTo>
                  <a:lnTo>
                    <a:pt x="14" y="1112"/>
                  </a:lnTo>
                  <a:lnTo>
                    <a:pt x="32" y="1019"/>
                  </a:lnTo>
                  <a:lnTo>
                    <a:pt x="56" y="928"/>
                  </a:lnTo>
                  <a:lnTo>
                    <a:pt x="86" y="840"/>
                  </a:lnTo>
                  <a:lnTo>
                    <a:pt x="123" y="756"/>
                  </a:lnTo>
                  <a:lnTo>
                    <a:pt x="164" y="673"/>
                  </a:lnTo>
                  <a:lnTo>
                    <a:pt x="212" y="594"/>
                  </a:lnTo>
                  <a:lnTo>
                    <a:pt x="264" y="520"/>
                  </a:lnTo>
                  <a:lnTo>
                    <a:pt x="323" y="449"/>
                  </a:lnTo>
                  <a:lnTo>
                    <a:pt x="386" y="382"/>
                  </a:lnTo>
                  <a:lnTo>
                    <a:pt x="453" y="321"/>
                  </a:lnTo>
                  <a:lnTo>
                    <a:pt x="524" y="263"/>
                  </a:lnTo>
                  <a:lnTo>
                    <a:pt x="599" y="210"/>
                  </a:lnTo>
                  <a:lnTo>
                    <a:pt x="678" y="163"/>
                  </a:lnTo>
                  <a:lnTo>
                    <a:pt x="760" y="122"/>
                  </a:lnTo>
                  <a:lnTo>
                    <a:pt x="846" y="85"/>
                  </a:lnTo>
                  <a:lnTo>
                    <a:pt x="934" y="55"/>
                  </a:lnTo>
                  <a:lnTo>
                    <a:pt x="1025" y="32"/>
                  </a:lnTo>
                  <a:lnTo>
                    <a:pt x="1118" y="14"/>
                  </a:lnTo>
                  <a:lnTo>
                    <a:pt x="1215" y="3"/>
                  </a:lnTo>
                  <a:lnTo>
                    <a:pt x="13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</p:txBody>
        </p:sp>
      </p:grpSp>
      <p:pic>
        <p:nvPicPr>
          <p:cNvPr id="3" name="그래픽 2" descr="동전">
            <a:extLst>
              <a:ext uri="{FF2B5EF4-FFF2-40B4-BE49-F238E27FC236}">
                <a16:creationId xmlns:a16="http://schemas.microsoft.com/office/drawing/2014/main" id="{72E55CA4-89C0-4517-8649-76F8A295A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13418" y="3908947"/>
            <a:ext cx="1266280" cy="126628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2D57BB62-FB52-444F-9A3E-8FDC557CBB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381" y="1503440"/>
            <a:ext cx="6070803" cy="39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097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 rot="10800000">
            <a:off x="0" y="-104931"/>
            <a:ext cx="12192000" cy="6977921"/>
          </a:xfrm>
          <a:custGeom>
            <a:avLst/>
            <a:gdLst>
              <a:gd name="connsiteX0" fmla="*/ 12192000 w 12192000"/>
              <a:gd name="connsiteY0" fmla="*/ 6858000 h 6858000"/>
              <a:gd name="connsiteX1" fmla="*/ 0 w 12192000"/>
              <a:gd name="connsiteY1" fmla="*/ 6858000 h 6858000"/>
              <a:gd name="connsiteX2" fmla="*/ 0 w 12192000"/>
              <a:gd name="connsiteY2" fmla="*/ 0 h 6858000"/>
              <a:gd name="connsiteX3" fmla="*/ 5884979 w 12192000"/>
              <a:gd name="connsiteY3" fmla="*/ 0 h 6858000"/>
              <a:gd name="connsiteX4" fmla="*/ 12192000 w 12192000"/>
              <a:gd name="connsiteY4" fmla="*/ 36557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5884979" y="0"/>
                </a:lnTo>
                <a:lnTo>
                  <a:pt x="12192000" y="3655789"/>
                </a:lnTo>
                <a:close/>
              </a:path>
            </a:pathLst>
          </a:custGeom>
          <a:solidFill>
            <a:srgbClr val="2D1B5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84616" y="345232"/>
            <a:ext cx="10957810" cy="6509097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635000" dist="63500" dir="16200000" rotWithShape="0">
              <a:srgbClr val="61999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42DB7E-D54B-49E3-B7EE-821ACDB6C66F}"/>
              </a:ext>
            </a:extLst>
          </p:cNvPr>
          <p:cNvSpPr txBox="1"/>
          <p:nvPr/>
        </p:nvSpPr>
        <p:spPr>
          <a:xfrm>
            <a:off x="799331" y="641060"/>
            <a:ext cx="4801828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5000" dirty="0">
                <a:solidFill>
                  <a:srgbClr val="331F5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관련 조사</a:t>
            </a:r>
            <a:endParaRPr lang="en-US" altLang="ko-KR" sz="5000" dirty="0">
              <a:solidFill>
                <a:srgbClr val="331F5F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8C577D-6C7C-4D17-ADD0-9A30942DA9EE}"/>
              </a:ext>
            </a:extLst>
          </p:cNvPr>
          <p:cNvSpPr txBox="1"/>
          <p:nvPr/>
        </p:nvSpPr>
        <p:spPr>
          <a:xfrm>
            <a:off x="1734471" y="5187333"/>
            <a:ext cx="3502458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rgbClr val="39226A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pPr algn="ctr"/>
            <a:r>
              <a:rPr lang="ko" altLang="en-US" sz="3000" dirty="0">
                <a:solidFill>
                  <a:srgbClr val="2D1B55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△</a:t>
            </a:r>
            <a:r>
              <a:rPr lang="en-US" altLang="ko-KR" sz="3000" dirty="0">
                <a:solidFill>
                  <a:srgbClr val="2D1B55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STA </a:t>
            </a:r>
            <a:r>
              <a:rPr lang="ko-KR" altLang="en-US" sz="3000" dirty="0">
                <a:solidFill>
                  <a:srgbClr val="2D1B55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테스팅 컨설팅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103AD80-E12F-47D4-98DF-98ABFC7443F5}"/>
              </a:ext>
            </a:extLst>
          </p:cNvPr>
          <p:cNvSpPr/>
          <p:nvPr/>
        </p:nvSpPr>
        <p:spPr>
          <a:xfrm>
            <a:off x="7907283" y="5124393"/>
            <a:ext cx="158248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" altLang="en-US" sz="3000" dirty="0">
                <a:solidFill>
                  <a:srgbClr val="2D1B55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△</a:t>
            </a:r>
            <a:r>
              <a:rPr lang="ko-KR" altLang="en-US" sz="3000" dirty="0" err="1">
                <a:solidFill>
                  <a:srgbClr val="2D1B55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와디즈</a:t>
            </a:r>
            <a:endParaRPr lang="ko-KR" altLang="en-US" sz="3000" dirty="0">
              <a:solidFill>
                <a:srgbClr val="2D1B55"/>
              </a:solidFill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  <p:pic>
        <p:nvPicPr>
          <p:cNvPr id="19" name="image6.png">
            <a:extLst>
              <a:ext uri="{FF2B5EF4-FFF2-40B4-BE49-F238E27FC236}">
                <a16:creationId xmlns:a16="http://schemas.microsoft.com/office/drawing/2014/main" id="{91F751F6-B725-4573-B94E-2F27F5A2F160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611147" y="2162497"/>
            <a:ext cx="3781425" cy="2474157"/>
          </a:xfrm>
          <a:prstGeom prst="rect">
            <a:avLst/>
          </a:prstGeom>
          <a:ln>
            <a:noFill/>
          </a:ln>
        </p:spPr>
      </p:pic>
      <p:pic>
        <p:nvPicPr>
          <p:cNvPr id="20" name="image5.png">
            <a:extLst>
              <a:ext uri="{FF2B5EF4-FFF2-40B4-BE49-F238E27FC236}">
                <a16:creationId xmlns:a16="http://schemas.microsoft.com/office/drawing/2014/main" id="{34685C93-C8B9-416B-86F3-D96B1E814B71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6789860" y="2070222"/>
            <a:ext cx="3780000" cy="2473200"/>
          </a:xfrm>
          <a:prstGeom prst="rect">
            <a:avLst/>
          </a:prstGeom>
          <a:ln>
            <a:noFill/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88AD9F6-3E17-4777-944C-99CF840984BC}"/>
              </a:ext>
            </a:extLst>
          </p:cNvPr>
          <p:cNvSpPr txBox="1"/>
          <p:nvPr/>
        </p:nvSpPr>
        <p:spPr>
          <a:xfrm>
            <a:off x="1429671" y="5785210"/>
            <a:ext cx="377537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rgbClr val="39226A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크라우드의</a:t>
            </a:r>
            <a:r>
              <a:rPr lang="ko-KR" altLang="en-US" sz="1600" dirty="0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테스팅</a:t>
            </a:r>
            <a:r>
              <a:rPr lang="ko-KR" altLang="en-US" sz="1600" dirty="0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 결과를 분석해주는 </a:t>
            </a:r>
            <a:endParaRPr lang="en-US" altLang="ko-KR" sz="1600" dirty="0">
              <a:solidFill>
                <a:schemeClr val="tx1"/>
              </a:solidFill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서비스를 제공하고 있는 </a:t>
            </a:r>
            <a:r>
              <a:rPr lang="en-US" altLang="ko" sz="1600" dirty="0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STA </a:t>
            </a:r>
            <a:r>
              <a:rPr lang="ko-KR" altLang="en-US" sz="1600" dirty="0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서비스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93918C-9541-4B5A-A91F-2D011BBFB438}"/>
              </a:ext>
            </a:extLst>
          </p:cNvPr>
          <p:cNvSpPr txBox="1"/>
          <p:nvPr/>
        </p:nvSpPr>
        <p:spPr>
          <a:xfrm>
            <a:off x="6955072" y="5786083"/>
            <a:ext cx="377537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rgbClr val="39226A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pPr algn="ctr"/>
            <a:r>
              <a:rPr lang="ko-KR" altLang="en-US" sz="1600" dirty="0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증권형 </a:t>
            </a:r>
            <a:r>
              <a:rPr lang="ko-KR" altLang="en-US" sz="1600" dirty="0" err="1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크라우드</a:t>
            </a:r>
            <a:r>
              <a:rPr lang="ko-KR" altLang="en-US" sz="1600" dirty="0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펀딩과</a:t>
            </a:r>
            <a:r>
              <a:rPr lang="ko-KR" altLang="en-US" sz="1600" dirty="0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 </a:t>
            </a:r>
            <a:endParaRPr lang="en-US" altLang="ko-KR" sz="1600" dirty="0">
              <a:solidFill>
                <a:schemeClr val="tx1"/>
              </a:solidFill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보상형 </a:t>
            </a:r>
            <a:r>
              <a:rPr lang="ko-KR" altLang="en-US" sz="1600" dirty="0" err="1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크라우드</a:t>
            </a:r>
            <a:r>
              <a:rPr lang="ko-KR" altLang="en-US" sz="1600" dirty="0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펀딩을</a:t>
            </a:r>
            <a:r>
              <a:rPr lang="ko-KR" altLang="en-US" sz="1600" dirty="0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 운영</a:t>
            </a:r>
          </a:p>
        </p:txBody>
      </p:sp>
    </p:spTree>
    <p:extLst>
      <p:ext uri="{BB962C8B-B14F-4D97-AF65-F5344CB8AC3E}">
        <p14:creationId xmlns:p14="http://schemas.microsoft.com/office/powerpoint/2010/main" val="283155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10800000">
            <a:off x="6307022" y="0"/>
            <a:ext cx="5884978" cy="3411157"/>
          </a:xfrm>
          <a:custGeom>
            <a:avLst/>
            <a:gdLst>
              <a:gd name="connsiteX0" fmla="*/ 5884978 w 5884978"/>
              <a:gd name="connsiteY0" fmla="*/ 3411157 h 3411157"/>
              <a:gd name="connsiteX1" fmla="*/ 0 w 5884978"/>
              <a:gd name="connsiteY1" fmla="*/ 3411157 h 3411157"/>
              <a:gd name="connsiteX2" fmla="*/ 0 w 5884978"/>
              <a:gd name="connsiteY2" fmla="*/ 0 h 3411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84978" h="3411157">
                <a:moveTo>
                  <a:pt x="5884978" y="3411157"/>
                </a:moveTo>
                <a:lnTo>
                  <a:pt x="0" y="3411157"/>
                </a:lnTo>
                <a:lnTo>
                  <a:pt x="0" y="0"/>
                </a:lnTo>
                <a:close/>
              </a:path>
            </a:pathLst>
          </a:custGeom>
          <a:solidFill>
            <a:srgbClr val="39226A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84902" y="848358"/>
            <a:ext cx="480182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rgbClr val="39226A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ko-KR" altLang="en-US" dirty="0"/>
              <a:t>사업현황</a:t>
            </a:r>
            <a:endParaRPr lang="en-US" altLang="ko-KR" dirty="0"/>
          </a:p>
        </p:txBody>
      </p:sp>
      <p:sp>
        <p:nvSpPr>
          <p:cNvPr id="6" name="양쪽 모서리가 둥근 사각형 8">
            <a:extLst>
              <a:ext uri="{FF2B5EF4-FFF2-40B4-BE49-F238E27FC236}">
                <a16:creationId xmlns:a16="http://schemas.microsoft.com/office/drawing/2014/main" id="{168E0475-FB76-419A-A9F7-26CBB346694F}"/>
              </a:ext>
            </a:extLst>
          </p:cNvPr>
          <p:cNvSpPr/>
          <p:nvPr/>
        </p:nvSpPr>
        <p:spPr>
          <a:xfrm>
            <a:off x="584616" y="345232"/>
            <a:ext cx="10957810" cy="6509097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635000" dist="63500" dir="16200000" rotWithShape="0">
              <a:srgbClr val="61999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3E7E7D-710B-49E7-B092-EE0EB617DDE1}"/>
              </a:ext>
            </a:extLst>
          </p:cNvPr>
          <p:cNvSpPr txBox="1"/>
          <p:nvPr/>
        </p:nvSpPr>
        <p:spPr>
          <a:xfrm>
            <a:off x="799331" y="641060"/>
            <a:ext cx="4801828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5000" dirty="0">
                <a:solidFill>
                  <a:srgbClr val="331F5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요구사항 분석</a:t>
            </a:r>
            <a:endParaRPr lang="en-US" altLang="ko-KR" sz="5000" dirty="0">
              <a:solidFill>
                <a:srgbClr val="331F5F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B28B48D-AE72-449B-98C3-162AFAAE5423}"/>
              </a:ext>
            </a:extLst>
          </p:cNvPr>
          <p:cNvSpPr/>
          <p:nvPr/>
        </p:nvSpPr>
        <p:spPr>
          <a:xfrm>
            <a:off x="3551409" y="1995577"/>
            <a:ext cx="2247264" cy="140393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일정 관리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DB6D3CC-97B5-42B2-BFB3-219418F94657}"/>
              </a:ext>
            </a:extLst>
          </p:cNvPr>
          <p:cNvSpPr/>
          <p:nvPr/>
        </p:nvSpPr>
        <p:spPr>
          <a:xfrm>
            <a:off x="6260890" y="1995576"/>
            <a:ext cx="2247265" cy="140393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최신 버전 </a:t>
            </a:r>
            <a:br>
              <a:rPr lang="en-US" altLang="ko-KR" sz="3000" dirty="0">
                <a:latin typeface="LG스마트체 Bold" panose="020B0600000101010101" pitchFamily="50" charset="-127"/>
                <a:ea typeface="LG스마트체 Bold" panose="020B0600000101010101" pitchFamily="50" charset="-127"/>
              </a:rPr>
            </a:br>
            <a:r>
              <a:rPr lang="ko-KR" altLang="en-US" sz="3000" dirty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업로드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F90E02D-254E-49BA-ACEA-257ED904139F}"/>
              </a:ext>
            </a:extLst>
          </p:cNvPr>
          <p:cNvSpPr/>
          <p:nvPr/>
        </p:nvSpPr>
        <p:spPr>
          <a:xfrm>
            <a:off x="8984103" y="1995576"/>
            <a:ext cx="2247264" cy="140393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분석 결과 </a:t>
            </a:r>
            <a:br>
              <a:rPr lang="en-US" altLang="ko-KR" sz="3000" dirty="0">
                <a:latin typeface="LG스마트체 Bold" panose="020B0600000101010101" pitchFamily="50" charset="-127"/>
                <a:ea typeface="LG스마트체 Bold" panose="020B0600000101010101" pitchFamily="50" charset="-127"/>
              </a:rPr>
            </a:br>
            <a:r>
              <a:rPr lang="ko-KR" altLang="en-US" sz="3000" dirty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확인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C645EF5-CE48-49A9-A92E-963A1E2F398A}"/>
              </a:ext>
            </a:extLst>
          </p:cNvPr>
          <p:cNvSpPr/>
          <p:nvPr/>
        </p:nvSpPr>
        <p:spPr>
          <a:xfrm>
            <a:off x="921887" y="2007224"/>
            <a:ext cx="2247264" cy="140393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프로젝트 </a:t>
            </a:r>
            <a:br>
              <a:rPr lang="en-US" altLang="ko-KR" sz="3000" dirty="0">
                <a:latin typeface="LG스마트체 Bold" panose="020B0600000101010101" pitchFamily="50" charset="-127"/>
                <a:ea typeface="LG스마트체 Bold" panose="020B0600000101010101" pitchFamily="50" charset="-127"/>
              </a:rPr>
            </a:br>
            <a:r>
              <a:rPr lang="ko-KR" altLang="en-US" sz="3000" dirty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등록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7CDEFBE-440D-4BAE-8E38-4B9D147F4864}"/>
              </a:ext>
            </a:extLst>
          </p:cNvPr>
          <p:cNvSpPr/>
          <p:nvPr/>
        </p:nvSpPr>
        <p:spPr>
          <a:xfrm>
            <a:off x="3566399" y="4136538"/>
            <a:ext cx="2247264" cy="140393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프로젝트 </a:t>
            </a:r>
            <a:br>
              <a:rPr lang="en-US" altLang="ko-KR" sz="3000" dirty="0">
                <a:latin typeface="LG스마트체 Bold" panose="020B0600000101010101" pitchFamily="50" charset="-127"/>
                <a:ea typeface="LG스마트체 Bold" panose="020B0600000101010101" pitchFamily="50" charset="-127"/>
              </a:rPr>
            </a:br>
            <a:r>
              <a:rPr lang="ko-KR" altLang="en-US" sz="3000" dirty="0" err="1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펀딩</a:t>
            </a:r>
            <a:endParaRPr lang="ko-KR" altLang="en-US" sz="3000" dirty="0"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771F168-83B2-49AA-9B7E-F473CA977377}"/>
              </a:ext>
            </a:extLst>
          </p:cNvPr>
          <p:cNvSpPr/>
          <p:nvPr/>
        </p:nvSpPr>
        <p:spPr>
          <a:xfrm>
            <a:off x="6275880" y="4136537"/>
            <a:ext cx="2247265" cy="140393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베타 테스트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2C8DD9D-5B68-4C2D-BF02-3B02751109AB}"/>
              </a:ext>
            </a:extLst>
          </p:cNvPr>
          <p:cNvSpPr/>
          <p:nvPr/>
        </p:nvSpPr>
        <p:spPr>
          <a:xfrm>
            <a:off x="8999093" y="4136537"/>
            <a:ext cx="2247264" cy="140393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피드백 및 </a:t>
            </a:r>
            <a:br>
              <a:rPr lang="en-US" altLang="ko-KR" sz="3000" dirty="0">
                <a:latin typeface="LG스마트체 Bold" panose="020B0600000101010101" pitchFamily="50" charset="-127"/>
                <a:ea typeface="LG스마트체 Bold" panose="020B0600000101010101" pitchFamily="50" charset="-127"/>
              </a:rPr>
            </a:br>
            <a:r>
              <a:rPr lang="ko-KR" altLang="en-US" sz="3000" dirty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오류보고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1F835A8-4ADE-4693-B691-0F8C691B19F8}"/>
              </a:ext>
            </a:extLst>
          </p:cNvPr>
          <p:cNvSpPr/>
          <p:nvPr/>
        </p:nvSpPr>
        <p:spPr>
          <a:xfrm>
            <a:off x="921887" y="4148185"/>
            <a:ext cx="2247264" cy="140393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프로젝트 </a:t>
            </a:r>
            <a:br>
              <a:rPr lang="en-US" altLang="ko-KR" sz="3000" dirty="0">
                <a:latin typeface="LG스마트체 Bold" panose="020B0600000101010101" pitchFamily="50" charset="-127"/>
                <a:ea typeface="LG스마트체 Bold" panose="020B0600000101010101" pitchFamily="50" charset="-127"/>
              </a:rPr>
            </a:br>
            <a:r>
              <a:rPr lang="ko-KR" altLang="en-US" sz="3000" dirty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상세보기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B216EFF-B6B7-4A90-A050-2A28B5FA7DB8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>
            <a:off x="2045519" y="3411158"/>
            <a:ext cx="0" cy="737027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93B1BE8-D511-4E4E-A32F-2442F61A92DF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 flipV="1">
            <a:off x="3169151" y="4838505"/>
            <a:ext cx="397248" cy="11647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429879C-ADAB-4F1A-A1B1-45B1B8BC9900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8523145" y="4838504"/>
            <a:ext cx="475948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DFFCB37-87E2-40AB-9537-4A6EA3C2B4AC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H="1" flipV="1">
            <a:off x="4675041" y="3399511"/>
            <a:ext cx="14990" cy="737027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79E70A7-34AE-4322-A331-91B658454022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5798673" y="2697543"/>
            <a:ext cx="462217" cy="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7CF6DB9-43B6-44B2-96DA-646369BDB01B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84523" y="3399510"/>
            <a:ext cx="6235" cy="815319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47E603F-338D-48B0-88ED-A26487497085}"/>
              </a:ext>
            </a:extLst>
          </p:cNvPr>
          <p:cNvCxnSpPr>
            <a:cxnSpLocks/>
            <a:stCxn id="15" idx="0"/>
            <a:endCxn id="10" idx="2"/>
          </p:cNvCxnSpPr>
          <p:nvPr/>
        </p:nvCxnSpPr>
        <p:spPr>
          <a:xfrm flipH="1" flipV="1">
            <a:off x="10107735" y="3399510"/>
            <a:ext cx="14990" cy="737027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056D62E0-56DF-4A70-9A27-3B97965A706D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7391387" y="-735766"/>
            <a:ext cx="1" cy="5432694"/>
          </a:xfrm>
          <a:prstGeom prst="bentConnector3">
            <a:avLst>
              <a:gd name="adj1" fmla="val -22860000000"/>
            </a:avLst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6096EEF-1F7D-4E55-AA48-CBE0DA64FCE2}"/>
              </a:ext>
            </a:extLst>
          </p:cNvPr>
          <p:cNvSpPr txBox="1"/>
          <p:nvPr/>
        </p:nvSpPr>
        <p:spPr>
          <a:xfrm>
            <a:off x="3689512" y="5933976"/>
            <a:ext cx="51427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▲ 요구사항 진행 기반 시나리오</a:t>
            </a:r>
          </a:p>
        </p:txBody>
      </p:sp>
    </p:spTree>
    <p:extLst>
      <p:ext uri="{BB962C8B-B14F-4D97-AF65-F5344CB8AC3E}">
        <p14:creationId xmlns:p14="http://schemas.microsoft.com/office/powerpoint/2010/main" val="9003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1B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 rot="10800000">
            <a:off x="0" y="-104931"/>
            <a:ext cx="12192000" cy="6977921"/>
          </a:xfrm>
          <a:custGeom>
            <a:avLst/>
            <a:gdLst>
              <a:gd name="connsiteX0" fmla="*/ 12192000 w 12192000"/>
              <a:gd name="connsiteY0" fmla="*/ 6858000 h 6858000"/>
              <a:gd name="connsiteX1" fmla="*/ 0 w 12192000"/>
              <a:gd name="connsiteY1" fmla="*/ 6858000 h 6858000"/>
              <a:gd name="connsiteX2" fmla="*/ 0 w 12192000"/>
              <a:gd name="connsiteY2" fmla="*/ 0 h 6858000"/>
              <a:gd name="connsiteX3" fmla="*/ 5884979 w 12192000"/>
              <a:gd name="connsiteY3" fmla="*/ 0 h 6858000"/>
              <a:gd name="connsiteX4" fmla="*/ 12192000 w 12192000"/>
              <a:gd name="connsiteY4" fmla="*/ 36557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5884979" y="0"/>
                </a:lnTo>
                <a:lnTo>
                  <a:pt x="12192000" y="3655789"/>
                </a:lnTo>
                <a:close/>
              </a:path>
            </a:pathLst>
          </a:custGeom>
          <a:solidFill>
            <a:srgbClr val="E3E6E8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84616" y="345232"/>
            <a:ext cx="10957810" cy="6509097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635000" dist="63500" dir="16200000" rotWithShape="0">
              <a:srgbClr val="61999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42DB7E-D54B-49E3-B7EE-821ACDB6C66F}"/>
              </a:ext>
            </a:extLst>
          </p:cNvPr>
          <p:cNvSpPr txBox="1"/>
          <p:nvPr/>
        </p:nvSpPr>
        <p:spPr>
          <a:xfrm>
            <a:off x="799331" y="641060"/>
            <a:ext cx="4801828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5000" dirty="0">
                <a:solidFill>
                  <a:srgbClr val="331F5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GIT </a:t>
            </a:r>
            <a:r>
              <a:rPr lang="ko-KR" altLang="en-US" sz="5000" dirty="0">
                <a:solidFill>
                  <a:srgbClr val="331F5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활용</a:t>
            </a:r>
            <a:endParaRPr lang="en-US" altLang="ko-KR" sz="5000" dirty="0">
              <a:solidFill>
                <a:srgbClr val="331F5F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6611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4C859755-0066-46AE-A77E-92835A1773E4}"/>
              </a:ext>
            </a:extLst>
          </p:cNvPr>
          <p:cNvGrpSpPr/>
          <p:nvPr/>
        </p:nvGrpSpPr>
        <p:grpSpPr>
          <a:xfrm>
            <a:off x="8195163" y="298783"/>
            <a:ext cx="3456003" cy="6559217"/>
            <a:chOff x="4810125" y="1409700"/>
            <a:chExt cx="2171700" cy="3600502"/>
          </a:xfrm>
        </p:grpSpPr>
        <p:sp>
          <p:nvSpPr>
            <p:cNvPr id="28" name="양쪽 모서리가 둥근 사각형 19">
              <a:extLst>
                <a:ext uri="{FF2B5EF4-FFF2-40B4-BE49-F238E27FC236}">
                  <a16:creationId xmlns:a16="http://schemas.microsoft.com/office/drawing/2014/main" id="{162BC8A1-6269-4D2A-9F8F-6C2C660FBB10}"/>
                </a:ext>
              </a:extLst>
            </p:cNvPr>
            <p:cNvSpPr/>
            <p:nvPr/>
          </p:nvSpPr>
          <p:spPr>
            <a:xfrm>
              <a:off x="4810125" y="1409700"/>
              <a:ext cx="2171700" cy="3600502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모서리가 둥근 직사각형 20">
              <a:extLst>
                <a:ext uri="{FF2B5EF4-FFF2-40B4-BE49-F238E27FC236}">
                  <a16:creationId xmlns:a16="http://schemas.microsoft.com/office/drawing/2014/main" id="{1A3B8665-1137-4F03-B0CD-5F90B3C83304}"/>
                </a:ext>
              </a:extLst>
            </p:cNvPr>
            <p:cNvSpPr/>
            <p:nvPr/>
          </p:nvSpPr>
          <p:spPr>
            <a:xfrm>
              <a:off x="5751195" y="1574960"/>
              <a:ext cx="289560" cy="4571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5209613" y="2591031"/>
            <a:ext cx="176960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600" dirty="0">
                <a:solidFill>
                  <a:srgbClr val="5A409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메인 화면</a:t>
            </a:r>
            <a:r>
              <a:rPr lang="en-US" altLang="ko-KR" sz="1600" dirty="0">
                <a:solidFill>
                  <a:srgbClr val="5A409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 </a:t>
            </a:r>
            <a:r>
              <a:rPr lang="ko-KR" altLang="en-US" sz="1600" dirty="0">
                <a:solidFill>
                  <a:srgbClr val="5A409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캐스트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365893" y="3739855"/>
            <a:ext cx="176960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400">
                <a:solidFill>
                  <a:srgbClr val="A58FD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pPr algn="l"/>
            <a:r>
              <a:rPr lang="en-US" altLang="ko-KR" sz="1800" dirty="0">
                <a:solidFill>
                  <a:srgbClr val="2D1B55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01 </a:t>
            </a:r>
            <a:r>
              <a:rPr lang="ko-KR" altLang="en-US" sz="1800" dirty="0">
                <a:solidFill>
                  <a:srgbClr val="2D1B55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메인 화면</a:t>
            </a:r>
            <a:endParaRPr lang="en-US" altLang="ko-KR" sz="1800" dirty="0">
              <a:solidFill>
                <a:srgbClr val="2D1B55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12278" y="4945163"/>
            <a:ext cx="153876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400">
                <a:solidFill>
                  <a:srgbClr val="A58FD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pPr algn="l"/>
            <a:r>
              <a:rPr lang="en-US" altLang="ko-KR" sz="1800" dirty="0">
                <a:solidFill>
                  <a:srgbClr val="2D1B55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02 </a:t>
            </a:r>
            <a:r>
              <a:rPr lang="ko-KR" altLang="en-US" sz="1800" dirty="0">
                <a:solidFill>
                  <a:srgbClr val="2D1B55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캐스트</a:t>
            </a:r>
            <a:endParaRPr lang="en-US" altLang="ko-KR" sz="1800" dirty="0">
              <a:solidFill>
                <a:srgbClr val="2D1B55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5213494" y="4125565"/>
            <a:ext cx="1694930" cy="0"/>
          </a:xfrm>
          <a:prstGeom prst="line">
            <a:avLst/>
          </a:prstGeom>
          <a:ln w="63500">
            <a:solidFill>
              <a:srgbClr val="2D1B55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5217639" y="5310553"/>
            <a:ext cx="1694930" cy="0"/>
          </a:xfrm>
          <a:prstGeom prst="line">
            <a:avLst/>
          </a:prstGeom>
          <a:ln w="63500">
            <a:solidFill>
              <a:srgbClr val="2D1B55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529A846-179B-42C4-8A57-BFEF2CB0BF0D}"/>
              </a:ext>
            </a:extLst>
          </p:cNvPr>
          <p:cNvGrpSpPr/>
          <p:nvPr/>
        </p:nvGrpSpPr>
        <p:grpSpPr>
          <a:xfrm>
            <a:off x="454675" y="298783"/>
            <a:ext cx="3456003" cy="6559216"/>
            <a:chOff x="4810125" y="1409700"/>
            <a:chExt cx="2171700" cy="3600502"/>
          </a:xfrm>
          <a:solidFill>
            <a:schemeClr val="tx1"/>
          </a:solidFill>
        </p:grpSpPr>
        <p:sp>
          <p:nvSpPr>
            <p:cNvPr id="23" name="양쪽 모서리가 둥근 사각형 19">
              <a:extLst>
                <a:ext uri="{FF2B5EF4-FFF2-40B4-BE49-F238E27FC236}">
                  <a16:creationId xmlns:a16="http://schemas.microsoft.com/office/drawing/2014/main" id="{848209CB-4296-4306-8D03-3156C622C09B}"/>
                </a:ext>
              </a:extLst>
            </p:cNvPr>
            <p:cNvSpPr/>
            <p:nvPr/>
          </p:nvSpPr>
          <p:spPr>
            <a:xfrm>
              <a:off x="4810125" y="1409700"/>
              <a:ext cx="2171700" cy="3600502"/>
            </a:xfrm>
            <a:prstGeom prst="round2Same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1270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모서리가 둥근 직사각형 20">
              <a:extLst>
                <a:ext uri="{FF2B5EF4-FFF2-40B4-BE49-F238E27FC236}">
                  <a16:creationId xmlns:a16="http://schemas.microsoft.com/office/drawing/2014/main" id="{9E006C2B-FB93-4E2C-BDF5-72EE7523CC70}"/>
                </a:ext>
              </a:extLst>
            </p:cNvPr>
            <p:cNvSpPr/>
            <p:nvPr/>
          </p:nvSpPr>
          <p:spPr>
            <a:xfrm>
              <a:off x="5751195" y="1574960"/>
              <a:ext cx="289560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2DAA787E-1EB8-4E7D-98FD-C2885FB411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30" y="820437"/>
            <a:ext cx="3168350" cy="6336700"/>
          </a:xfrm>
          <a:prstGeom prst="rect">
            <a:avLst/>
          </a:prstGeom>
          <a:effectLst>
            <a:softEdge rad="0"/>
          </a:effec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E850F82-8CA1-463F-8BE1-45FAD4029C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517" y="953155"/>
            <a:ext cx="3151627" cy="628385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EE32A41-E4D4-4B3B-A766-BA3D1B348173}"/>
              </a:ext>
            </a:extLst>
          </p:cNvPr>
          <p:cNvSpPr txBox="1"/>
          <p:nvPr/>
        </p:nvSpPr>
        <p:spPr>
          <a:xfrm>
            <a:off x="4777706" y="2090548"/>
            <a:ext cx="4801828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rgbClr val="39226A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sz="3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MAIN &amp; CAST</a:t>
            </a:r>
          </a:p>
        </p:txBody>
      </p:sp>
    </p:spTree>
    <p:extLst>
      <p:ext uri="{BB962C8B-B14F-4D97-AF65-F5344CB8AC3E}">
        <p14:creationId xmlns:p14="http://schemas.microsoft.com/office/powerpoint/2010/main" val="3752327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4C859755-0066-46AE-A77E-92835A1773E4}"/>
              </a:ext>
            </a:extLst>
          </p:cNvPr>
          <p:cNvGrpSpPr/>
          <p:nvPr/>
        </p:nvGrpSpPr>
        <p:grpSpPr>
          <a:xfrm>
            <a:off x="8195163" y="298783"/>
            <a:ext cx="3456003" cy="6559217"/>
            <a:chOff x="4810125" y="1409700"/>
            <a:chExt cx="2171700" cy="360050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8" name="양쪽 모서리가 둥근 사각형 19">
              <a:extLst>
                <a:ext uri="{FF2B5EF4-FFF2-40B4-BE49-F238E27FC236}">
                  <a16:creationId xmlns:a16="http://schemas.microsoft.com/office/drawing/2014/main" id="{162BC8A1-6269-4D2A-9F8F-6C2C660FBB10}"/>
                </a:ext>
              </a:extLst>
            </p:cNvPr>
            <p:cNvSpPr/>
            <p:nvPr/>
          </p:nvSpPr>
          <p:spPr>
            <a:xfrm>
              <a:off x="4810125" y="1409700"/>
              <a:ext cx="2171700" cy="3600502"/>
            </a:xfrm>
            <a:prstGeom prst="round2SameRect">
              <a:avLst/>
            </a:prstGeom>
            <a:grpFill/>
            <a:ln>
              <a:noFill/>
            </a:ln>
            <a:effectLst>
              <a:outerShdw blurRad="1270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모서리가 둥근 직사각형 20">
              <a:extLst>
                <a:ext uri="{FF2B5EF4-FFF2-40B4-BE49-F238E27FC236}">
                  <a16:creationId xmlns:a16="http://schemas.microsoft.com/office/drawing/2014/main" id="{1A3B8665-1137-4F03-B0CD-5F90B3C83304}"/>
                </a:ext>
              </a:extLst>
            </p:cNvPr>
            <p:cNvSpPr/>
            <p:nvPr/>
          </p:nvSpPr>
          <p:spPr>
            <a:xfrm>
              <a:off x="5751195" y="1574960"/>
              <a:ext cx="289560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635466" y="2090548"/>
            <a:ext cx="4801828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rgbClr val="39226A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sz="3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FUNDING PAGE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49971" y="2635152"/>
            <a:ext cx="176960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600" dirty="0" err="1">
                <a:solidFill>
                  <a:srgbClr val="5A409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펀딩하기</a:t>
            </a:r>
            <a:endParaRPr lang="ko-KR" altLang="en-US" sz="1600" dirty="0">
              <a:solidFill>
                <a:srgbClr val="5A409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15093" y="3729695"/>
            <a:ext cx="162348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400">
                <a:solidFill>
                  <a:srgbClr val="A58FD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pPr algn="l"/>
            <a:r>
              <a:rPr lang="en-US" altLang="ko-KR" sz="1800">
                <a:solidFill>
                  <a:srgbClr val="2D1B55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01 </a:t>
            </a:r>
            <a:r>
              <a:rPr lang="ko-KR" altLang="en-US" sz="1800" dirty="0" err="1">
                <a:solidFill>
                  <a:srgbClr val="2D1B55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펀딩</a:t>
            </a:r>
            <a:r>
              <a:rPr lang="ko-KR" altLang="en-US" sz="1800" dirty="0">
                <a:solidFill>
                  <a:srgbClr val="2D1B55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목록</a:t>
            </a:r>
            <a:endParaRPr lang="en-US" altLang="ko-KR" sz="1800" dirty="0">
              <a:solidFill>
                <a:srgbClr val="2D1B55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37958" y="4924843"/>
            <a:ext cx="203660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400">
                <a:solidFill>
                  <a:srgbClr val="A58FD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pPr algn="l"/>
            <a:r>
              <a:rPr lang="en-US" altLang="ko-KR" sz="1800" dirty="0">
                <a:solidFill>
                  <a:srgbClr val="2D1B55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02 </a:t>
            </a:r>
            <a:r>
              <a:rPr lang="ko-KR" altLang="en-US" sz="1800" dirty="0">
                <a:solidFill>
                  <a:srgbClr val="2D1B55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상세 페이지</a:t>
            </a:r>
            <a:endParaRPr lang="en-US" altLang="ko-KR" sz="1800" dirty="0">
              <a:solidFill>
                <a:srgbClr val="2D1B55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5213494" y="4125565"/>
            <a:ext cx="1694930" cy="0"/>
          </a:xfrm>
          <a:prstGeom prst="line">
            <a:avLst/>
          </a:prstGeom>
          <a:ln w="63500">
            <a:solidFill>
              <a:srgbClr val="2D1B55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5217639" y="5310553"/>
            <a:ext cx="1694930" cy="0"/>
          </a:xfrm>
          <a:prstGeom prst="line">
            <a:avLst/>
          </a:prstGeom>
          <a:ln w="63500">
            <a:solidFill>
              <a:srgbClr val="2D1B55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529A846-179B-42C4-8A57-BFEF2CB0BF0D}"/>
              </a:ext>
            </a:extLst>
          </p:cNvPr>
          <p:cNvGrpSpPr/>
          <p:nvPr/>
        </p:nvGrpSpPr>
        <p:grpSpPr>
          <a:xfrm>
            <a:off x="454675" y="298783"/>
            <a:ext cx="3456003" cy="6559216"/>
            <a:chOff x="4810125" y="1409700"/>
            <a:chExt cx="2171700" cy="3600502"/>
          </a:xfrm>
          <a:solidFill>
            <a:schemeClr val="bg1"/>
          </a:solidFill>
        </p:grpSpPr>
        <p:sp>
          <p:nvSpPr>
            <p:cNvPr id="23" name="양쪽 모서리가 둥근 사각형 19">
              <a:extLst>
                <a:ext uri="{FF2B5EF4-FFF2-40B4-BE49-F238E27FC236}">
                  <a16:creationId xmlns:a16="http://schemas.microsoft.com/office/drawing/2014/main" id="{848209CB-4296-4306-8D03-3156C622C09B}"/>
                </a:ext>
              </a:extLst>
            </p:cNvPr>
            <p:cNvSpPr/>
            <p:nvPr/>
          </p:nvSpPr>
          <p:spPr>
            <a:xfrm>
              <a:off x="4810125" y="1409700"/>
              <a:ext cx="2171700" cy="3600502"/>
            </a:xfrm>
            <a:prstGeom prst="round2SameRect">
              <a:avLst/>
            </a:prstGeom>
            <a:grpFill/>
            <a:ln>
              <a:noFill/>
            </a:ln>
            <a:effectLst>
              <a:outerShdw blurRad="1270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모서리가 둥근 직사각형 20">
              <a:extLst>
                <a:ext uri="{FF2B5EF4-FFF2-40B4-BE49-F238E27FC236}">
                  <a16:creationId xmlns:a16="http://schemas.microsoft.com/office/drawing/2014/main" id="{9E006C2B-FB93-4E2C-BDF5-72EE7523CC70}"/>
                </a:ext>
              </a:extLst>
            </p:cNvPr>
            <p:cNvSpPr/>
            <p:nvPr/>
          </p:nvSpPr>
          <p:spPr>
            <a:xfrm>
              <a:off x="5751195" y="1574960"/>
              <a:ext cx="289560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B12576C8-4D56-43FF-81DC-72DAEBF60C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26" y="984196"/>
            <a:ext cx="3086100" cy="6229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B8AE54E-A102-472A-B602-8E4121753F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813" y="1007346"/>
            <a:ext cx="3062764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393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4C859755-0066-46AE-A77E-92835A1773E4}"/>
              </a:ext>
            </a:extLst>
          </p:cNvPr>
          <p:cNvGrpSpPr/>
          <p:nvPr/>
        </p:nvGrpSpPr>
        <p:grpSpPr>
          <a:xfrm>
            <a:off x="8195163" y="298783"/>
            <a:ext cx="3456003" cy="6559217"/>
            <a:chOff x="4810125" y="1409700"/>
            <a:chExt cx="2171700" cy="3600502"/>
          </a:xfrm>
        </p:grpSpPr>
        <p:sp>
          <p:nvSpPr>
            <p:cNvPr id="28" name="양쪽 모서리가 둥근 사각형 19">
              <a:extLst>
                <a:ext uri="{FF2B5EF4-FFF2-40B4-BE49-F238E27FC236}">
                  <a16:creationId xmlns:a16="http://schemas.microsoft.com/office/drawing/2014/main" id="{162BC8A1-6269-4D2A-9F8F-6C2C660FBB10}"/>
                </a:ext>
              </a:extLst>
            </p:cNvPr>
            <p:cNvSpPr/>
            <p:nvPr/>
          </p:nvSpPr>
          <p:spPr>
            <a:xfrm>
              <a:off x="4810125" y="1409700"/>
              <a:ext cx="2171700" cy="3600502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모서리가 둥근 직사각형 20">
              <a:extLst>
                <a:ext uri="{FF2B5EF4-FFF2-40B4-BE49-F238E27FC236}">
                  <a16:creationId xmlns:a16="http://schemas.microsoft.com/office/drawing/2014/main" id="{1A3B8665-1137-4F03-B0CD-5F90B3C83304}"/>
                </a:ext>
              </a:extLst>
            </p:cNvPr>
            <p:cNvSpPr/>
            <p:nvPr/>
          </p:nvSpPr>
          <p:spPr>
            <a:xfrm>
              <a:off x="5751195" y="1574960"/>
              <a:ext cx="289560" cy="4571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977880" y="2079999"/>
            <a:ext cx="4801828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rgbClr val="39226A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sz="3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CASH PAGE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39533" y="2591031"/>
            <a:ext cx="176960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solidFill>
                  <a:srgbClr val="5A409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cash</a:t>
            </a:r>
            <a:endParaRPr lang="ko-KR" altLang="en-US" sz="1600" dirty="0">
              <a:solidFill>
                <a:srgbClr val="5A409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04934" y="3729695"/>
            <a:ext cx="17696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400">
                <a:solidFill>
                  <a:srgbClr val="A58FD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pPr algn="l"/>
            <a:r>
              <a:rPr lang="en-US" altLang="ko-KR" sz="1800" dirty="0">
                <a:solidFill>
                  <a:srgbClr val="2D1B55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01 </a:t>
            </a:r>
            <a:r>
              <a:rPr lang="ko-KR" altLang="en-US" sz="1800" dirty="0">
                <a:solidFill>
                  <a:srgbClr val="2D1B55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캐시 메인</a:t>
            </a:r>
            <a:endParaRPr lang="en-US" altLang="ko-KR" sz="1800" dirty="0">
              <a:solidFill>
                <a:srgbClr val="2D1B55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49718" y="4914683"/>
            <a:ext cx="152860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400">
                <a:solidFill>
                  <a:srgbClr val="A58FD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pPr algn="l"/>
            <a:r>
              <a:rPr lang="en-US" altLang="ko-KR" sz="1800">
                <a:solidFill>
                  <a:srgbClr val="2D1B55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02 </a:t>
            </a:r>
            <a:r>
              <a:rPr lang="ko-KR" altLang="en-US" sz="1800" dirty="0">
                <a:solidFill>
                  <a:srgbClr val="2D1B55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충전하기</a:t>
            </a:r>
            <a:endParaRPr lang="en-US" altLang="ko-KR" sz="1800" dirty="0">
              <a:solidFill>
                <a:srgbClr val="2D1B55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5213494" y="4125565"/>
            <a:ext cx="1694930" cy="0"/>
          </a:xfrm>
          <a:prstGeom prst="line">
            <a:avLst/>
          </a:prstGeom>
          <a:ln w="63500">
            <a:solidFill>
              <a:srgbClr val="2D1B55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5217639" y="5310553"/>
            <a:ext cx="1694930" cy="0"/>
          </a:xfrm>
          <a:prstGeom prst="line">
            <a:avLst/>
          </a:prstGeom>
          <a:ln w="63500">
            <a:solidFill>
              <a:srgbClr val="2D1B55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529A846-179B-42C4-8A57-BFEF2CB0BF0D}"/>
              </a:ext>
            </a:extLst>
          </p:cNvPr>
          <p:cNvGrpSpPr/>
          <p:nvPr/>
        </p:nvGrpSpPr>
        <p:grpSpPr>
          <a:xfrm>
            <a:off x="454675" y="298783"/>
            <a:ext cx="3456003" cy="6559216"/>
            <a:chOff x="4810125" y="1409700"/>
            <a:chExt cx="2171700" cy="3600502"/>
          </a:xfrm>
          <a:solidFill>
            <a:schemeClr val="tx1"/>
          </a:solidFill>
        </p:grpSpPr>
        <p:sp>
          <p:nvSpPr>
            <p:cNvPr id="23" name="양쪽 모서리가 둥근 사각형 19">
              <a:extLst>
                <a:ext uri="{FF2B5EF4-FFF2-40B4-BE49-F238E27FC236}">
                  <a16:creationId xmlns:a16="http://schemas.microsoft.com/office/drawing/2014/main" id="{848209CB-4296-4306-8D03-3156C622C09B}"/>
                </a:ext>
              </a:extLst>
            </p:cNvPr>
            <p:cNvSpPr/>
            <p:nvPr/>
          </p:nvSpPr>
          <p:spPr>
            <a:xfrm>
              <a:off x="4810125" y="1409700"/>
              <a:ext cx="2171700" cy="3600502"/>
            </a:xfrm>
            <a:prstGeom prst="round2Same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1270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모서리가 둥근 직사각형 20">
              <a:extLst>
                <a:ext uri="{FF2B5EF4-FFF2-40B4-BE49-F238E27FC236}">
                  <a16:creationId xmlns:a16="http://schemas.microsoft.com/office/drawing/2014/main" id="{9E006C2B-FB93-4E2C-BDF5-72EE7523CC70}"/>
                </a:ext>
              </a:extLst>
            </p:cNvPr>
            <p:cNvSpPr/>
            <p:nvPr/>
          </p:nvSpPr>
          <p:spPr>
            <a:xfrm>
              <a:off x="5751195" y="1574960"/>
              <a:ext cx="289560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412D0F3D-6745-45EC-8E16-7839EEA076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68" y="990242"/>
            <a:ext cx="3116615" cy="62332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96BC2E3-F2A7-423C-A8CA-FB80B45E40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815" y="1079846"/>
            <a:ext cx="3067050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755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Microsoft Office PowerPoint</Application>
  <PresentationFormat>와이드스크린</PresentationFormat>
  <Paragraphs>80</Paragraphs>
  <Slides>11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LG스마트체 Bold</vt:lpstr>
      <vt:lpstr>Noto Sans CJK KR Bold</vt:lpstr>
      <vt:lpstr>Noto Sans CJK KR Light</vt:lpstr>
      <vt:lpstr>Noto Sans CJK KR Medium</vt:lpstr>
      <vt:lpstr>Noto Sans CJK KR Regular</vt:lpstr>
      <vt:lpstr>맑은 고딕</vt:lpstr>
      <vt:lpstr>타이포_쌍문동 B</vt:lpstr>
      <vt:lpstr>함초롬돋움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주 소현</dc:creator>
  <cp:lastModifiedBy>강 지율</cp:lastModifiedBy>
  <cp:revision>61</cp:revision>
  <dcterms:created xsi:type="dcterms:W3CDTF">2017-09-07T05:56:08Z</dcterms:created>
  <dcterms:modified xsi:type="dcterms:W3CDTF">2018-04-22T05:14:44Z</dcterms:modified>
</cp:coreProperties>
</file>