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4" r:id="rId4"/>
    <p:sldId id="262" r:id="rId5"/>
    <p:sldId id="269" r:id="rId6"/>
    <p:sldId id="263" r:id="rId7"/>
    <p:sldId id="261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C8E8"/>
    <a:srgbClr val="E6E6E6"/>
    <a:srgbClr val="2D1B55"/>
    <a:srgbClr val="331F5F"/>
    <a:srgbClr val="A58FD1"/>
    <a:srgbClr val="EA36A3"/>
    <a:srgbClr val="1C1135"/>
    <a:srgbClr val="39226A"/>
    <a:srgbClr val="5A4090"/>
    <a:srgbClr val="E3E6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96400" autoAdjust="0"/>
  </p:normalViewPr>
  <p:slideViewPr>
    <p:cSldViewPr snapToGrid="0">
      <p:cViewPr varScale="1">
        <p:scale>
          <a:sx n="42" d="100"/>
          <a:sy n="42" d="100"/>
        </p:scale>
        <p:origin x="-104" y="-536"/>
      </p:cViewPr>
      <p:guideLst>
        <p:guide orient="horz" pos="3793"/>
        <p:guide orient="horz" pos="550"/>
        <p:guide pos="3840"/>
        <p:guide pos="506"/>
        <p:guide pos="7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3A9D-9325-4CB3-8EE7-8CD112E01296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0F14-3434-4783-A36D-E1CD64F241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80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14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00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142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0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90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18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46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26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95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0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887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093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77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82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3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21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03275" y="851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rgbClr val="E6E6E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관리 도구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282" y="1196794"/>
            <a:ext cx="64366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산학협력프로젝트</a:t>
            </a:r>
            <a:r>
              <a:rPr lang="en-US" altLang="ko-KR" sz="4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  <a:p>
            <a:r>
              <a:rPr lang="en-US" altLang="ko-KR" sz="6000" dirty="0">
                <a:solidFill>
                  <a:srgbClr val="D0C8E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Adding Store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482952" y="1863725"/>
            <a:ext cx="3551309" cy="4994275"/>
            <a:chOff x="7548266" y="1863725"/>
            <a:chExt cx="3551309" cy="4994275"/>
          </a:xfrm>
        </p:grpSpPr>
        <p:sp>
          <p:nvSpPr>
            <p:cNvPr id="46" name="자유형 45"/>
            <p:cNvSpPr/>
            <p:nvPr/>
          </p:nvSpPr>
          <p:spPr>
            <a:xfrm>
              <a:off x="7548266" y="1863725"/>
              <a:ext cx="3551309" cy="4994275"/>
            </a:xfrm>
            <a:custGeom>
              <a:avLst/>
              <a:gdLst>
                <a:gd name="connsiteX0" fmla="*/ 1576283 w 3551309"/>
                <a:gd name="connsiteY0" fmla="*/ 270244 h 4994275"/>
                <a:gd name="connsiteX1" fmla="*/ 1549850 w 3551309"/>
                <a:gd name="connsiteY1" fmla="*/ 281193 h 4994275"/>
                <a:gd name="connsiteX2" fmla="*/ 1538901 w 3551309"/>
                <a:gd name="connsiteY2" fmla="*/ 307626 h 4994275"/>
                <a:gd name="connsiteX3" fmla="*/ 1538901 w 3551309"/>
                <a:gd name="connsiteY3" fmla="*/ 307625 h 4994275"/>
                <a:gd name="connsiteX4" fmla="*/ 1538901 w 3551309"/>
                <a:gd name="connsiteY4" fmla="*/ 307626 h 4994275"/>
                <a:gd name="connsiteX5" fmla="*/ 1538901 w 3551309"/>
                <a:gd name="connsiteY5" fmla="*/ 307626 h 4994275"/>
                <a:gd name="connsiteX6" fmla="*/ 1549850 w 3551309"/>
                <a:gd name="connsiteY6" fmla="*/ 334058 h 4994275"/>
                <a:gd name="connsiteX7" fmla="*/ 1576283 w 3551309"/>
                <a:gd name="connsiteY7" fmla="*/ 345007 h 4994275"/>
                <a:gd name="connsiteX8" fmla="*/ 1975027 w 3551309"/>
                <a:gd name="connsiteY8" fmla="*/ 345008 h 4994275"/>
                <a:gd name="connsiteX9" fmla="*/ 2012409 w 3551309"/>
                <a:gd name="connsiteY9" fmla="*/ 307626 h 4994275"/>
                <a:gd name="connsiteX10" fmla="*/ 2012410 w 3551309"/>
                <a:gd name="connsiteY10" fmla="*/ 307626 h 4994275"/>
                <a:gd name="connsiteX11" fmla="*/ 1975028 w 3551309"/>
                <a:gd name="connsiteY11" fmla="*/ 270244 h 4994275"/>
                <a:gd name="connsiteX12" fmla="*/ 591897 w 3551309"/>
                <a:gd name="connsiteY12" fmla="*/ 0 h 4994275"/>
                <a:gd name="connsiteX13" fmla="*/ 2959412 w 3551309"/>
                <a:gd name="connsiteY13" fmla="*/ 0 h 4994275"/>
                <a:gd name="connsiteX14" fmla="*/ 3551309 w 3551309"/>
                <a:gd name="connsiteY14" fmla="*/ 591897 h 4994275"/>
                <a:gd name="connsiteX15" fmla="*/ 3551309 w 3551309"/>
                <a:gd name="connsiteY15" fmla="*/ 4994275 h 4994275"/>
                <a:gd name="connsiteX16" fmla="*/ 0 w 3551309"/>
                <a:gd name="connsiteY16" fmla="*/ 4994275 h 4994275"/>
                <a:gd name="connsiteX17" fmla="*/ 0 w 3551309"/>
                <a:gd name="connsiteY17" fmla="*/ 591897 h 4994275"/>
                <a:gd name="connsiteX18" fmla="*/ 591897 w 3551309"/>
                <a:gd name="connsiteY18" fmla="*/ 0 h 499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1309" h="4994275">
                  <a:moveTo>
                    <a:pt x="1576283" y="270244"/>
                  </a:moveTo>
                  <a:cubicBezTo>
                    <a:pt x="1565960" y="270244"/>
                    <a:pt x="1556615" y="274428"/>
                    <a:pt x="1549850" y="281193"/>
                  </a:cubicBezTo>
                  <a:lnTo>
                    <a:pt x="1538901" y="307626"/>
                  </a:lnTo>
                  <a:lnTo>
                    <a:pt x="1538901" y="307625"/>
                  </a:lnTo>
                  <a:lnTo>
                    <a:pt x="1538901" y="307626"/>
                  </a:lnTo>
                  <a:lnTo>
                    <a:pt x="1538901" y="307626"/>
                  </a:lnTo>
                  <a:lnTo>
                    <a:pt x="1549850" y="334058"/>
                  </a:lnTo>
                  <a:cubicBezTo>
                    <a:pt x="1556615" y="340823"/>
                    <a:pt x="1565960" y="345007"/>
                    <a:pt x="1576283" y="345007"/>
                  </a:cubicBezTo>
                  <a:lnTo>
                    <a:pt x="1975027" y="345008"/>
                  </a:lnTo>
                  <a:cubicBezTo>
                    <a:pt x="1995673" y="345008"/>
                    <a:pt x="2012409" y="328272"/>
                    <a:pt x="2012409" y="307626"/>
                  </a:cubicBezTo>
                  <a:lnTo>
                    <a:pt x="2012410" y="307626"/>
                  </a:lnTo>
                  <a:cubicBezTo>
                    <a:pt x="2012410" y="286980"/>
                    <a:pt x="1995674" y="270244"/>
                    <a:pt x="1975028" y="270244"/>
                  </a:cubicBezTo>
                  <a:close/>
                  <a:moveTo>
                    <a:pt x="591897" y="0"/>
                  </a:moveTo>
                  <a:lnTo>
                    <a:pt x="2959412" y="0"/>
                  </a:lnTo>
                  <a:cubicBezTo>
                    <a:pt x="3286308" y="0"/>
                    <a:pt x="3551309" y="265001"/>
                    <a:pt x="3551309" y="591897"/>
                  </a:cubicBezTo>
                  <a:lnTo>
                    <a:pt x="3551309" y="4994275"/>
                  </a:lnTo>
                  <a:lnTo>
                    <a:pt x="0" y="4994275"/>
                  </a:lnTo>
                  <a:lnTo>
                    <a:pt x="0" y="591897"/>
                  </a:lnTo>
                  <a:cubicBezTo>
                    <a:pt x="0" y="265001"/>
                    <a:pt x="265001" y="0"/>
                    <a:pt x="591897" y="0"/>
                  </a:cubicBezTo>
                  <a:close/>
                </a:path>
              </a:pathLst>
            </a:custGeom>
            <a:solidFill>
              <a:srgbClr val="A58FD1">
                <a:alpha val="20000"/>
              </a:srgb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604778" y="3641728"/>
              <a:ext cx="1438275" cy="1438277"/>
              <a:chOff x="2951126" y="2949502"/>
              <a:chExt cx="746198" cy="746198"/>
            </a:xfrm>
            <a:solidFill>
              <a:srgbClr val="39226A"/>
            </a:solidFill>
          </p:grpSpPr>
          <p:sp>
            <p:nvSpPr>
              <p:cNvPr id="48" name="자유형 47"/>
              <p:cNvSpPr/>
              <p:nvPr/>
            </p:nvSpPr>
            <p:spPr>
              <a:xfrm rot="20700000">
                <a:off x="3245320" y="3316199"/>
                <a:ext cx="167334" cy="115460"/>
              </a:xfrm>
              <a:custGeom>
                <a:avLst/>
                <a:gdLst>
                  <a:gd name="connsiteX0" fmla="*/ 190494 w 1443565"/>
                  <a:gd name="connsiteY0" fmla="*/ 1144 h 996058"/>
                  <a:gd name="connsiteX1" fmla="*/ 247372 w 1443565"/>
                  <a:gd name="connsiteY1" fmla="*/ 20270 h 996058"/>
                  <a:gd name="connsiteX2" fmla="*/ 321809 w 1443565"/>
                  <a:gd name="connsiteY2" fmla="*/ 169818 h 996058"/>
                  <a:gd name="connsiteX3" fmla="*/ 314148 w 1443565"/>
                  <a:gd name="connsiteY3" fmla="*/ 192600 h 996058"/>
                  <a:gd name="connsiteX4" fmla="*/ 317770 w 1443565"/>
                  <a:gd name="connsiteY4" fmla="*/ 193729 h 996058"/>
                  <a:gd name="connsiteX5" fmla="*/ 452073 w 1443565"/>
                  <a:gd name="connsiteY5" fmla="*/ 584746 h 996058"/>
                  <a:gd name="connsiteX6" fmla="*/ 822782 w 1443565"/>
                  <a:gd name="connsiteY6" fmla="*/ 690343 h 996058"/>
                  <a:gd name="connsiteX7" fmla="*/ 1145875 w 1443565"/>
                  <a:gd name="connsiteY7" fmla="*/ 433564 h 996058"/>
                  <a:gd name="connsiteX8" fmla="*/ 1148675 w 1443565"/>
                  <a:gd name="connsiteY8" fmla="*/ 434314 h 996058"/>
                  <a:gd name="connsiteX9" fmla="*/ 1153212 w 1443565"/>
                  <a:gd name="connsiteY9" fmla="*/ 411839 h 996058"/>
                  <a:gd name="connsiteX10" fmla="*/ 1292451 w 1443565"/>
                  <a:gd name="connsiteY10" fmla="*/ 319546 h 996058"/>
                  <a:gd name="connsiteX11" fmla="*/ 1351271 w 1443565"/>
                  <a:gd name="connsiteY11" fmla="*/ 331421 h 996058"/>
                  <a:gd name="connsiteX12" fmla="*/ 1443565 w 1443565"/>
                  <a:gd name="connsiteY12" fmla="*/ 470660 h 996058"/>
                  <a:gd name="connsiteX13" fmla="*/ 1443564 w 1443565"/>
                  <a:gd name="connsiteY13" fmla="*/ 472204 h 996058"/>
                  <a:gd name="connsiteX14" fmla="*/ 1435687 w 1443565"/>
                  <a:gd name="connsiteY14" fmla="*/ 511219 h 996058"/>
                  <a:gd name="connsiteX15" fmla="*/ 1437782 w 1443565"/>
                  <a:gd name="connsiteY15" fmla="*/ 511780 h 996058"/>
                  <a:gd name="connsiteX16" fmla="*/ 1432595 w 1443565"/>
                  <a:gd name="connsiteY16" fmla="*/ 526538 h 996058"/>
                  <a:gd name="connsiteX17" fmla="*/ 1431689 w 1443565"/>
                  <a:gd name="connsiteY17" fmla="*/ 531024 h 996058"/>
                  <a:gd name="connsiteX18" fmla="*/ 1430286 w 1443565"/>
                  <a:gd name="connsiteY18" fmla="*/ 533105 h 996058"/>
                  <a:gd name="connsiteX19" fmla="*/ 1406803 w 1443565"/>
                  <a:gd name="connsiteY19" fmla="*/ 599913 h 996058"/>
                  <a:gd name="connsiteX20" fmla="*/ 897341 w 1443565"/>
                  <a:gd name="connsiteY20" fmla="*/ 984309 h 996058"/>
                  <a:gd name="connsiteX21" fmla="*/ 231869 w 1443565"/>
                  <a:gd name="connsiteY21" fmla="*/ 793447 h 996058"/>
                  <a:gd name="connsiteX22" fmla="*/ 7520 w 1443565"/>
                  <a:gd name="connsiteY22" fmla="*/ 195167 h 996058"/>
                  <a:gd name="connsiteX23" fmla="*/ 21289 w 1443565"/>
                  <a:gd name="connsiteY23" fmla="*/ 137245 h 996058"/>
                  <a:gd name="connsiteX24" fmla="*/ 21049 w 1443565"/>
                  <a:gd name="connsiteY24" fmla="*/ 133796 h 996058"/>
                  <a:gd name="connsiteX25" fmla="*/ 24668 w 1443565"/>
                  <a:gd name="connsiteY25" fmla="*/ 123033 h 996058"/>
                  <a:gd name="connsiteX26" fmla="*/ 29232 w 1443565"/>
                  <a:gd name="connsiteY26" fmla="*/ 103834 h 996058"/>
                  <a:gd name="connsiteX27" fmla="*/ 30944 w 1443565"/>
                  <a:gd name="connsiteY27" fmla="*/ 104368 h 996058"/>
                  <a:gd name="connsiteX28" fmla="*/ 40175 w 1443565"/>
                  <a:gd name="connsiteY28" fmla="*/ 76918 h 996058"/>
                  <a:gd name="connsiteX29" fmla="*/ 40946 w 1443565"/>
                  <a:gd name="connsiteY29" fmla="*/ 75582 h 996058"/>
                  <a:gd name="connsiteX30" fmla="*/ 190494 w 1443565"/>
                  <a:gd name="connsiteY30" fmla="*/ 1144 h 99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43565" h="996058">
                    <a:moveTo>
                      <a:pt x="190494" y="1144"/>
                    </a:moveTo>
                    <a:cubicBezTo>
                      <a:pt x="209974" y="3562"/>
                      <a:pt x="229303" y="9838"/>
                      <a:pt x="247372" y="20270"/>
                    </a:cubicBezTo>
                    <a:cubicBezTo>
                      <a:pt x="301579" y="51567"/>
                      <a:pt x="329061" y="111377"/>
                      <a:pt x="321809" y="169818"/>
                    </a:cubicBezTo>
                    <a:lnTo>
                      <a:pt x="314148" y="192600"/>
                    </a:lnTo>
                    <a:lnTo>
                      <a:pt x="317770" y="193729"/>
                    </a:lnTo>
                    <a:cubicBezTo>
                      <a:pt x="273145" y="329676"/>
                      <a:pt x="325544" y="482233"/>
                      <a:pt x="452073" y="584746"/>
                    </a:cubicBezTo>
                    <a:cubicBezTo>
                      <a:pt x="554318" y="667585"/>
                      <a:pt x="691643" y="706702"/>
                      <a:pt x="822782" y="690343"/>
                    </a:cubicBezTo>
                    <a:cubicBezTo>
                      <a:pt x="983508" y="670293"/>
                      <a:pt x="1109214" y="570388"/>
                      <a:pt x="1145875" y="433564"/>
                    </a:cubicBezTo>
                    <a:lnTo>
                      <a:pt x="1148675" y="434314"/>
                    </a:lnTo>
                    <a:lnTo>
                      <a:pt x="1153212" y="411839"/>
                    </a:lnTo>
                    <a:cubicBezTo>
                      <a:pt x="1176153" y="357603"/>
                      <a:pt x="1229858" y="319546"/>
                      <a:pt x="1292451" y="319546"/>
                    </a:cubicBezTo>
                    <a:cubicBezTo>
                      <a:pt x="1313315" y="319546"/>
                      <a:pt x="1333192" y="323774"/>
                      <a:pt x="1351271" y="331421"/>
                    </a:cubicBezTo>
                    <a:cubicBezTo>
                      <a:pt x="1405508" y="354362"/>
                      <a:pt x="1443565" y="408066"/>
                      <a:pt x="1443565" y="470660"/>
                    </a:cubicBezTo>
                    <a:cubicBezTo>
                      <a:pt x="1443565" y="471175"/>
                      <a:pt x="1443564" y="471689"/>
                      <a:pt x="1443564" y="472204"/>
                    </a:cubicBezTo>
                    <a:lnTo>
                      <a:pt x="1435687" y="511219"/>
                    </a:lnTo>
                    <a:lnTo>
                      <a:pt x="1437782" y="511780"/>
                    </a:lnTo>
                    <a:lnTo>
                      <a:pt x="1432595" y="526538"/>
                    </a:lnTo>
                    <a:lnTo>
                      <a:pt x="1431689" y="531024"/>
                    </a:lnTo>
                    <a:lnTo>
                      <a:pt x="1430286" y="533105"/>
                    </a:lnTo>
                    <a:lnTo>
                      <a:pt x="1406803" y="599913"/>
                    </a:lnTo>
                    <a:cubicBezTo>
                      <a:pt x="1319590" y="798258"/>
                      <a:pt x="1130611" y="943141"/>
                      <a:pt x="897341" y="984309"/>
                    </a:cubicBezTo>
                    <a:cubicBezTo>
                      <a:pt x="659976" y="1026200"/>
                      <a:pt x="410238" y="954573"/>
                      <a:pt x="231869" y="793447"/>
                    </a:cubicBezTo>
                    <a:cubicBezTo>
                      <a:pt x="55619" y="634236"/>
                      <a:pt x="-26425" y="410097"/>
                      <a:pt x="7520" y="195167"/>
                    </a:cubicBezTo>
                    <a:lnTo>
                      <a:pt x="21289" y="137245"/>
                    </a:lnTo>
                    <a:lnTo>
                      <a:pt x="21049" y="133796"/>
                    </a:lnTo>
                    <a:lnTo>
                      <a:pt x="24668" y="123033"/>
                    </a:lnTo>
                    <a:lnTo>
                      <a:pt x="29232" y="103834"/>
                    </a:lnTo>
                    <a:lnTo>
                      <a:pt x="30944" y="104368"/>
                    </a:lnTo>
                    <a:lnTo>
                      <a:pt x="40175" y="76918"/>
                    </a:lnTo>
                    <a:lnTo>
                      <a:pt x="40946" y="75582"/>
                    </a:lnTo>
                    <a:cubicBezTo>
                      <a:pt x="72243" y="21374"/>
                      <a:pt x="132053" y="-6107"/>
                      <a:pt x="190494" y="1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951126" y="2949502"/>
                <a:ext cx="746198" cy="746198"/>
                <a:chOff x="2951126" y="2949502"/>
                <a:chExt cx="746198" cy="746198"/>
              </a:xfrm>
              <a:grpFill/>
            </p:grpSpPr>
            <p:sp>
              <p:nvSpPr>
                <p:cNvPr id="50" name="자유형 49"/>
                <p:cNvSpPr/>
                <p:nvPr/>
              </p:nvSpPr>
              <p:spPr>
                <a:xfrm>
                  <a:off x="2951126" y="2949502"/>
                  <a:ext cx="746198" cy="746198"/>
                </a:xfrm>
                <a:custGeom>
                  <a:avLst/>
                  <a:gdLst>
                    <a:gd name="connsiteX0" fmla="*/ 1224695 w 2449390"/>
                    <a:gd name="connsiteY0" fmla="*/ 600907 h 2449390"/>
                    <a:gd name="connsiteX1" fmla="*/ 600907 w 2449390"/>
                    <a:gd name="connsiteY1" fmla="*/ 1224695 h 2449390"/>
                    <a:gd name="connsiteX2" fmla="*/ 1224695 w 2449390"/>
                    <a:gd name="connsiteY2" fmla="*/ 1848483 h 2449390"/>
                    <a:gd name="connsiteX3" fmla="*/ 1848483 w 2449390"/>
                    <a:gd name="connsiteY3" fmla="*/ 1224695 h 2449390"/>
                    <a:gd name="connsiteX4" fmla="*/ 1224695 w 2449390"/>
                    <a:gd name="connsiteY4" fmla="*/ 600907 h 2449390"/>
                    <a:gd name="connsiteX5" fmla="*/ 1224695 w 2449390"/>
                    <a:gd name="connsiteY5" fmla="*/ 0 h 2449390"/>
                    <a:gd name="connsiteX6" fmla="*/ 2449390 w 2449390"/>
                    <a:gd name="connsiteY6" fmla="*/ 1224695 h 2449390"/>
                    <a:gd name="connsiteX7" fmla="*/ 1224695 w 2449390"/>
                    <a:gd name="connsiteY7" fmla="*/ 2449390 h 2449390"/>
                    <a:gd name="connsiteX8" fmla="*/ 0 w 2449390"/>
                    <a:gd name="connsiteY8" fmla="*/ 1224695 h 2449390"/>
                    <a:gd name="connsiteX9" fmla="*/ 1224695 w 2449390"/>
                    <a:gd name="connsiteY9" fmla="*/ 0 h 2449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49390" h="2449390">
                      <a:moveTo>
                        <a:pt x="1224695" y="600907"/>
                      </a:moveTo>
                      <a:cubicBezTo>
                        <a:pt x="880186" y="600907"/>
                        <a:pt x="600907" y="880186"/>
                        <a:pt x="600907" y="1224695"/>
                      </a:cubicBezTo>
                      <a:cubicBezTo>
                        <a:pt x="600907" y="1569204"/>
                        <a:pt x="880186" y="1848483"/>
                        <a:pt x="1224695" y="1848483"/>
                      </a:cubicBezTo>
                      <a:cubicBezTo>
                        <a:pt x="1569204" y="1848483"/>
                        <a:pt x="1848483" y="1569204"/>
                        <a:pt x="1848483" y="1224695"/>
                      </a:cubicBezTo>
                      <a:cubicBezTo>
                        <a:pt x="1848483" y="880186"/>
                        <a:pt x="1569204" y="600907"/>
                        <a:pt x="1224695" y="600907"/>
                      </a:cubicBezTo>
                      <a:close/>
                      <a:moveTo>
                        <a:pt x="1224695" y="0"/>
                      </a:moveTo>
                      <a:cubicBezTo>
                        <a:pt x="1901075" y="0"/>
                        <a:pt x="2449390" y="548315"/>
                        <a:pt x="2449390" y="1224695"/>
                      </a:cubicBezTo>
                      <a:cubicBezTo>
                        <a:pt x="2449390" y="1901075"/>
                        <a:pt x="1901075" y="2449390"/>
                        <a:pt x="1224695" y="2449390"/>
                      </a:cubicBezTo>
                      <a:cubicBezTo>
                        <a:pt x="548315" y="2449390"/>
                        <a:pt x="0" y="1901075"/>
                        <a:pt x="0" y="1224695"/>
                      </a:cubicBezTo>
                      <a:cubicBezTo>
                        <a:pt x="0" y="548315"/>
                        <a:pt x="548315" y="0"/>
                        <a:pt x="12246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3196544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3416972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자유형 52"/>
                <p:cNvSpPr/>
                <p:nvPr/>
              </p:nvSpPr>
              <p:spPr>
                <a:xfrm rot="7916795">
                  <a:off x="3285179" y="3238325"/>
                  <a:ext cx="84108" cy="88502"/>
                </a:xfrm>
                <a:custGeom>
                  <a:avLst/>
                  <a:gdLst>
                    <a:gd name="connsiteX0" fmla="*/ 7350 w 276084"/>
                    <a:gd name="connsiteY0" fmla="*/ 221463 h 290506"/>
                    <a:gd name="connsiteX1" fmla="*/ 1703 w 276084"/>
                    <a:gd name="connsiteY1" fmla="*/ 181265 h 290506"/>
                    <a:gd name="connsiteX2" fmla="*/ 4738 w 276084"/>
                    <a:gd name="connsiteY2" fmla="*/ 169531 h 290506"/>
                    <a:gd name="connsiteX3" fmla="*/ 69369 w 276084"/>
                    <a:gd name="connsiteY3" fmla="*/ 131466 h 290506"/>
                    <a:gd name="connsiteX4" fmla="*/ 157888 w 276084"/>
                    <a:gd name="connsiteY4" fmla="*/ 154363 h 290506"/>
                    <a:gd name="connsiteX5" fmla="*/ 157888 w 276084"/>
                    <a:gd name="connsiteY5" fmla="*/ 53038 h 290506"/>
                    <a:gd name="connsiteX6" fmla="*/ 210926 w 276084"/>
                    <a:gd name="connsiteY6" fmla="*/ 0 h 290506"/>
                    <a:gd name="connsiteX7" fmla="*/ 223046 w 276084"/>
                    <a:gd name="connsiteY7" fmla="*/ 0 h 290506"/>
                    <a:gd name="connsiteX8" fmla="*/ 276084 w 276084"/>
                    <a:gd name="connsiteY8" fmla="*/ 53038 h 290506"/>
                    <a:gd name="connsiteX9" fmla="*/ 276084 w 276084"/>
                    <a:gd name="connsiteY9" fmla="*/ 224372 h 290506"/>
                    <a:gd name="connsiteX10" fmla="*/ 273235 w 276084"/>
                    <a:gd name="connsiteY10" fmla="*/ 238484 h 290506"/>
                    <a:gd name="connsiteX11" fmla="*/ 273308 w 276084"/>
                    <a:gd name="connsiteY11" fmla="*/ 239004 h 290506"/>
                    <a:gd name="connsiteX12" fmla="*/ 272497 w 276084"/>
                    <a:gd name="connsiteY12" fmla="*/ 242139 h 290506"/>
                    <a:gd name="connsiteX13" fmla="*/ 271916 w 276084"/>
                    <a:gd name="connsiteY13" fmla="*/ 245017 h 290506"/>
                    <a:gd name="connsiteX14" fmla="*/ 271651 w 276084"/>
                    <a:gd name="connsiteY14" fmla="*/ 245410 h 290506"/>
                    <a:gd name="connsiteX15" fmla="*/ 270273 w 276084"/>
                    <a:gd name="connsiteY15" fmla="*/ 250737 h 290506"/>
                    <a:gd name="connsiteX16" fmla="*/ 205642 w 276084"/>
                    <a:gd name="connsiteY16" fmla="*/ 288803 h 290506"/>
                    <a:gd name="connsiteX17" fmla="*/ 39768 w 276084"/>
                    <a:gd name="connsiteY17" fmla="*/ 245895 h 290506"/>
                    <a:gd name="connsiteX18" fmla="*/ 7350 w 276084"/>
                    <a:gd name="connsiteY18" fmla="*/ 221463 h 29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76084" h="290506">
                      <a:moveTo>
                        <a:pt x="7350" y="221463"/>
                      </a:moveTo>
                      <a:cubicBezTo>
                        <a:pt x="462" y="209768"/>
                        <a:pt x="-1965" y="195444"/>
                        <a:pt x="1703" y="181265"/>
                      </a:cubicBezTo>
                      <a:lnTo>
                        <a:pt x="4738" y="169531"/>
                      </a:lnTo>
                      <a:cubicBezTo>
                        <a:pt x="12074" y="141172"/>
                        <a:pt x="41010" y="124130"/>
                        <a:pt x="69369" y="131466"/>
                      </a:cubicBezTo>
                      <a:lnTo>
                        <a:pt x="157888" y="154363"/>
                      </a:lnTo>
                      <a:lnTo>
                        <a:pt x="157888" y="53038"/>
                      </a:lnTo>
                      <a:cubicBezTo>
                        <a:pt x="157888" y="23746"/>
                        <a:pt x="181634" y="0"/>
                        <a:pt x="210926" y="0"/>
                      </a:cubicBezTo>
                      <a:lnTo>
                        <a:pt x="223046" y="0"/>
                      </a:lnTo>
                      <a:cubicBezTo>
                        <a:pt x="252338" y="0"/>
                        <a:pt x="276084" y="23746"/>
                        <a:pt x="276084" y="53038"/>
                      </a:cubicBezTo>
                      <a:lnTo>
                        <a:pt x="276084" y="224372"/>
                      </a:lnTo>
                      <a:lnTo>
                        <a:pt x="273235" y="238484"/>
                      </a:lnTo>
                      <a:lnTo>
                        <a:pt x="273308" y="239004"/>
                      </a:lnTo>
                      <a:lnTo>
                        <a:pt x="272497" y="242139"/>
                      </a:lnTo>
                      <a:lnTo>
                        <a:pt x="271916" y="245017"/>
                      </a:lnTo>
                      <a:lnTo>
                        <a:pt x="271651" y="245410"/>
                      </a:lnTo>
                      <a:lnTo>
                        <a:pt x="270273" y="250737"/>
                      </a:lnTo>
                      <a:cubicBezTo>
                        <a:pt x="262937" y="279096"/>
                        <a:pt x="234001" y="296139"/>
                        <a:pt x="205642" y="288803"/>
                      </a:cubicBezTo>
                      <a:lnTo>
                        <a:pt x="39768" y="245895"/>
                      </a:lnTo>
                      <a:cubicBezTo>
                        <a:pt x="25589" y="242227"/>
                        <a:pt x="14239" y="233159"/>
                        <a:pt x="7350" y="2214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D41CA9-D971-4A4E-B1A7-24020584C689}"/>
              </a:ext>
            </a:extLst>
          </p:cNvPr>
          <p:cNvSpPr txBox="1"/>
          <p:nvPr/>
        </p:nvSpPr>
        <p:spPr>
          <a:xfrm>
            <a:off x="3060441" y="533711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 강지율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김도연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문혜린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한상규</a:t>
            </a:r>
            <a:endParaRPr lang="ko-KR" altLang="en-US" dirty="0">
              <a:solidFill>
                <a:schemeClr val="bg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46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4427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31F5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</a:t>
            </a:r>
            <a:endParaRPr lang="en-US" altLang="ko-KR" sz="2800" dirty="0">
              <a:solidFill>
                <a:srgbClr val="331F5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70844" y="3573197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13378" y="4900059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1167" y="2159251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grpSp>
        <p:nvGrpSpPr>
          <p:cNvPr id="2" name="그룹 38"/>
          <p:cNvGrpSpPr/>
          <p:nvPr/>
        </p:nvGrpSpPr>
        <p:grpSpPr>
          <a:xfrm rot="10800000">
            <a:off x="4372721" y="3714032"/>
            <a:ext cx="281314" cy="188923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40" name="L 도형 39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L 도형 42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91167" y="1844853"/>
            <a:ext cx="11414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가입자수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13378" y="4610177"/>
            <a:ext cx="10596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DAU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70844" y="3258799"/>
            <a:ext cx="1076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MAU</a:t>
            </a:r>
          </a:p>
        </p:txBody>
      </p:sp>
      <p:grpSp>
        <p:nvGrpSpPr>
          <p:cNvPr id="3" name="그룹 74"/>
          <p:cNvGrpSpPr/>
          <p:nvPr/>
        </p:nvGrpSpPr>
        <p:grpSpPr>
          <a:xfrm rot="10800000">
            <a:off x="2914027" y="2280232"/>
            <a:ext cx="281314" cy="188923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76" name="L 도형 75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L 도형 76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6"/>
          <p:cNvGrpSpPr/>
          <p:nvPr/>
        </p:nvGrpSpPr>
        <p:grpSpPr>
          <a:xfrm>
            <a:off x="6911411" y="1553031"/>
            <a:ext cx="4461385" cy="4461385"/>
            <a:chOff x="6911411" y="1553031"/>
            <a:chExt cx="4461385" cy="4461385"/>
          </a:xfrm>
        </p:grpSpPr>
        <p:grpSp>
          <p:nvGrpSpPr>
            <p:cNvPr id="5" name="그룹 68"/>
            <p:cNvGrpSpPr/>
            <p:nvPr/>
          </p:nvGrpSpPr>
          <p:grpSpPr>
            <a:xfrm>
              <a:off x="6911411" y="1553031"/>
              <a:ext cx="4461385" cy="4461385"/>
              <a:chOff x="9544458" y="4338440"/>
              <a:chExt cx="698577" cy="69857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9544458" y="4338440"/>
                <a:ext cx="698577" cy="698577"/>
              </a:xfrm>
              <a:prstGeom prst="ellipse">
                <a:avLst/>
              </a:prstGeom>
              <a:solidFill>
                <a:srgbClr val="331F5F">
                  <a:alpha val="20000"/>
                </a:srgbClr>
              </a:solidFill>
              <a:ln>
                <a:solidFill>
                  <a:srgbClr val="2D1B55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9753160" y="4547527"/>
                <a:ext cx="281172" cy="281172"/>
              </a:xfrm>
              <a:prstGeom prst="ellipse">
                <a:avLst/>
              </a:prstGeom>
              <a:solidFill>
                <a:srgbClr val="331F5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 flipH="1">
                <a:off x="9828159" y="4622526"/>
                <a:ext cx="131174" cy="131172"/>
              </a:xfrm>
              <a:prstGeom prst="ellipse">
                <a:avLst/>
              </a:prstGeom>
              <a:solidFill>
                <a:srgbClr val="2D1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9"/>
            <p:cNvGrpSpPr>
              <a:grpSpLocks noChangeAspect="1"/>
            </p:cNvGrpSpPr>
            <p:nvPr/>
          </p:nvGrpSpPr>
          <p:grpSpPr bwMode="auto">
            <a:xfrm>
              <a:off x="8936322" y="3588482"/>
              <a:ext cx="411562" cy="390482"/>
              <a:chOff x="577" y="2201"/>
              <a:chExt cx="781" cy="741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57" y="2201"/>
                <a:ext cx="419" cy="416"/>
              </a:xfrm>
              <a:custGeom>
                <a:avLst/>
                <a:gdLst>
                  <a:gd name="T0" fmla="*/ 900 w 2091"/>
                  <a:gd name="T1" fmla="*/ 286 h 2078"/>
                  <a:gd name="T2" fmla="*/ 699 w 2091"/>
                  <a:gd name="T3" fmla="*/ 354 h 2078"/>
                  <a:gd name="T4" fmla="*/ 527 w 2091"/>
                  <a:gd name="T5" fmla="*/ 473 h 2078"/>
                  <a:gd name="T6" fmla="*/ 393 w 2091"/>
                  <a:gd name="T7" fmla="*/ 632 h 2078"/>
                  <a:gd name="T8" fmla="*/ 307 w 2091"/>
                  <a:gd name="T9" fmla="*/ 824 h 2078"/>
                  <a:gd name="T10" fmla="*/ 276 w 2091"/>
                  <a:gd name="T11" fmla="*/ 1038 h 2078"/>
                  <a:gd name="T12" fmla="*/ 307 w 2091"/>
                  <a:gd name="T13" fmla="*/ 1252 h 2078"/>
                  <a:gd name="T14" fmla="*/ 393 w 2091"/>
                  <a:gd name="T15" fmla="*/ 1443 h 2078"/>
                  <a:gd name="T16" fmla="*/ 527 w 2091"/>
                  <a:gd name="T17" fmla="*/ 1602 h 2078"/>
                  <a:gd name="T18" fmla="*/ 699 w 2091"/>
                  <a:gd name="T19" fmla="*/ 1720 h 2078"/>
                  <a:gd name="T20" fmla="*/ 900 w 2091"/>
                  <a:gd name="T21" fmla="*/ 1789 h 2078"/>
                  <a:gd name="T22" fmla="*/ 1119 w 2091"/>
                  <a:gd name="T23" fmla="*/ 1800 h 2078"/>
                  <a:gd name="T24" fmla="*/ 1329 w 2091"/>
                  <a:gd name="T25" fmla="*/ 1750 h 2078"/>
                  <a:gd name="T26" fmla="*/ 1511 w 2091"/>
                  <a:gd name="T27" fmla="*/ 1647 h 2078"/>
                  <a:gd name="T28" fmla="*/ 1658 w 2091"/>
                  <a:gd name="T29" fmla="*/ 1500 h 2078"/>
                  <a:gd name="T30" fmla="*/ 1761 w 2091"/>
                  <a:gd name="T31" fmla="*/ 1319 h 2078"/>
                  <a:gd name="T32" fmla="*/ 1812 w 2091"/>
                  <a:gd name="T33" fmla="*/ 1111 h 2078"/>
                  <a:gd name="T34" fmla="*/ 1801 w 2091"/>
                  <a:gd name="T35" fmla="*/ 892 h 2078"/>
                  <a:gd name="T36" fmla="*/ 1732 w 2091"/>
                  <a:gd name="T37" fmla="*/ 692 h 2078"/>
                  <a:gd name="T38" fmla="*/ 1613 w 2091"/>
                  <a:gd name="T39" fmla="*/ 521 h 2078"/>
                  <a:gd name="T40" fmla="*/ 1454 w 2091"/>
                  <a:gd name="T41" fmla="*/ 389 h 2078"/>
                  <a:gd name="T42" fmla="*/ 1261 w 2091"/>
                  <a:gd name="T43" fmla="*/ 302 h 2078"/>
                  <a:gd name="T44" fmla="*/ 1045 w 2091"/>
                  <a:gd name="T45" fmla="*/ 271 h 2078"/>
                  <a:gd name="T46" fmla="*/ 1215 w 2091"/>
                  <a:gd name="T47" fmla="*/ 14 h 2078"/>
                  <a:gd name="T48" fmla="*/ 1452 w 2091"/>
                  <a:gd name="T49" fmla="*/ 82 h 2078"/>
                  <a:gd name="T50" fmla="*/ 1663 w 2091"/>
                  <a:gd name="T51" fmla="*/ 200 h 2078"/>
                  <a:gd name="T52" fmla="*/ 1839 w 2091"/>
                  <a:gd name="T53" fmla="*/ 361 h 2078"/>
                  <a:gd name="T54" fmla="*/ 1974 w 2091"/>
                  <a:gd name="T55" fmla="*/ 561 h 2078"/>
                  <a:gd name="T56" fmla="*/ 2061 w 2091"/>
                  <a:gd name="T57" fmla="*/ 788 h 2078"/>
                  <a:gd name="T58" fmla="*/ 2091 w 2091"/>
                  <a:gd name="T59" fmla="*/ 1038 h 2078"/>
                  <a:gd name="T60" fmla="*/ 2061 w 2091"/>
                  <a:gd name="T61" fmla="*/ 1288 h 2078"/>
                  <a:gd name="T62" fmla="*/ 1974 w 2091"/>
                  <a:gd name="T63" fmla="*/ 1516 h 2078"/>
                  <a:gd name="T64" fmla="*/ 1839 w 2091"/>
                  <a:gd name="T65" fmla="*/ 1715 h 2078"/>
                  <a:gd name="T66" fmla="*/ 1663 w 2091"/>
                  <a:gd name="T67" fmla="*/ 1877 h 2078"/>
                  <a:gd name="T68" fmla="*/ 1452 w 2091"/>
                  <a:gd name="T69" fmla="*/ 1997 h 2078"/>
                  <a:gd name="T70" fmla="*/ 1215 w 2091"/>
                  <a:gd name="T71" fmla="*/ 2064 h 2078"/>
                  <a:gd name="T72" fmla="*/ 959 w 2091"/>
                  <a:gd name="T73" fmla="*/ 2075 h 2078"/>
                  <a:gd name="T74" fmla="*/ 715 w 2091"/>
                  <a:gd name="T75" fmla="*/ 2025 h 2078"/>
                  <a:gd name="T76" fmla="*/ 495 w 2091"/>
                  <a:gd name="T77" fmla="*/ 1922 h 2078"/>
                  <a:gd name="T78" fmla="*/ 306 w 2091"/>
                  <a:gd name="T79" fmla="*/ 1771 h 2078"/>
                  <a:gd name="T80" fmla="*/ 157 w 2091"/>
                  <a:gd name="T81" fmla="*/ 1584 h 2078"/>
                  <a:gd name="T82" fmla="*/ 53 w 2091"/>
                  <a:gd name="T83" fmla="*/ 1365 h 2078"/>
                  <a:gd name="T84" fmla="*/ 3 w 2091"/>
                  <a:gd name="T85" fmla="*/ 1122 h 2078"/>
                  <a:gd name="T86" fmla="*/ 13 w 2091"/>
                  <a:gd name="T87" fmla="*/ 870 h 2078"/>
                  <a:gd name="T88" fmla="*/ 82 w 2091"/>
                  <a:gd name="T89" fmla="*/ 634 h 2078"/>
                  <a:gd name="T90" fmla="*/ 201 w 2091"/>
                  <a:gd name="T91" fmla="*/ 425 h 2078"/>
                  <a:gd name="T92" fmla="*/ 365 w 2091"/>
                  <a:gd name="T93" fmla="*/ 250 h 2078"/>
                  <a:gd name="T94" fmla="*/ 565 w 2091"/>
                  <a:gd name="T95" fmla="*/ 116 h 2078"/>
                  <a:gd name="T96" fmla="*/ 794 w 2091"/>
                  <a:gd name="T97" fmla="*/ 31 h 2078"/>
                  <a:gd name="T98" fmla="*/ 1045 w 2091"/>
                  <a:gd name="T99" fmla="*/ 0 h 2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91" h="2078">
                    <a:moveTo>
                      <a:pt x="1045" y="271"/>
                    </a:moveTo>
                    <a:lnTo>
                      <a:pt x="971" y="275"/>
                    </a:lnTo>
                    <a:lnTo>
                      <a:pt x="900" y="286"/>
                    </a:lnTo>
                    <a:lnTo>
                      <a:pt x="830" y="302"/>
                    </a:lnTo>
                    <a:lnTo>
                      <a:pt x="763" y="325"/>
                    </a:lnTo>
                    <a:lnTo>
                      <a:pt x="699" y="354"/>
                    </a:lnTo>
                    <a:lnTo>
                      <a:pt x="638" y="389"/>
                    </a:lnTo>
                    <a:lnTo>
                      <a:pt x="581" y="428"/>
                    </a:lnTo>
                    <a:lnTo>
                      <a:pt x="527" y="473"/>
                    </a:lnTo>
                    <a:lnTo>
                      <a:pt x="477" y="521"/>
                    </a:lnTo>
                    <a:lnTo>
                      <a:pt x="433" y="575"/>
                    </a:lnTo>
                    <a:lnTo>
                      <a:pt x="393" y="632"/>
                    </a:lnTo>
                    <a:lnTo>
                      <a:pt x="358" y="692"/>
                    </a:lnTo>
                    <a:lnTo>
                      <a:pt x="329" y="756"/>
                    </a:lnTo>
                    <a:lnTo>
                      <a:pt x="307" y="824"/>
                    </a:lnTo>
                    <a:lnTo>
                      <a:pt x="289" y="892"/>
                    </a:lnTo>
                    <a:lnTo>
                      <a:pt x="279" y="965"/>
                    </a:lnTo>
                    <a:lnTo>
                      <a:pt x="276" y="1038"/>
                    </a:lnTo>
                    <a:lnTo>
                      <a:pt x="279" y="1111"/>
                    </a:lnTo>
                    <a:lnTo>
                      <a:pt x="289" y="1183"/>
                    </a:lnTo>
                    <a:lnTo>
                      <a:pt x="307" y="1252"/>
                    </a:lnTo>
                    <a:lnTo>
                      <a:pt x="329" y="1319"/>
                    </a:lnTo>
                    <a:lnTo>
                      <a:pt x="358" y="1383"/>
                    </a:lnTo>
                    <a:lnTo>
                      <a:pt x="393" y="1443"/>
                    </a:lnTo>
                    <a:lnTo>
                      <a:pt x="433" y="1500"/>
                    </a:lnTo>
                    <a:lnTo>
                      <a:pt x="477" y="1553"/>
                    </a:lnTo>
                    <a:lnTo>
                      <a:pt x="527" y="1602"/>
                    </a:lnTo>
                    <a:lnTo>
                      <a:pt x="581" y="1647"/>
                    </a:lnTo>
                    <a:lnTo>
                      <a:pt x="638" y="1686"/>
                    </a:lnTo>
                    <a:lnTo>
                      <a:pt x="699" y="1720"/>
                    </a:lnTo>
                    <a:lnTo>
                      <a:pt x="763" y="1750"/>
                    </a:lnTo>
                    <a:lnTo>
                      <a:pt x="830" y="1773"/>
                    </a:lnTo>
                    <a:lnTo>
                      <a:pt x="900" y="1789"/>
                    </a:lnTo>
                    <a:lnTo>
                      <a:pt x="971" y="1800"/>
                    </a:lnTo>
                    <a:lnTo>
                      <a:pt x="1045" y="1803"/>
                    </a:lnTo>
                    <a:lnTo>
                      <a:pt x="1119" y="1800"/>
                    </a:lnTo>
                    <a:lnTo>
                      <a:pt x="1192" y="1789"/>
                    </a:lnTo>
                    <a:lnTo>
                      <a:pt x="1261" y="1773"/>
                    </a:lnTo>
                    <a:lnTo>
                      <a:pt x="1329" y="1750"/>
                    </a:lnTo>
                    <a:lnTo>
                      <a:pt x="1392" y="1720"/>
                    </a:lnTo>
                    <a:lnTo>
                      <a:pt x="1454" y="1686"/>
                    </a:lnTo>
                    <a:lnTo>
                      <a:pt x="1511" y="1647"/>
                    </a:lnTo>
                    <a:lnTo>
                      <a:pt x="1564" y="1602"/>
                    </a:lnTo>
                    <a:lnTo>
                      <a:pt x="1613" y="1553"/>
                    </a:lnTo>
                    <a:lnTo>
                      <a:pt x="1658" y="1500"/>
                    </a:lnTo>
                    <a:lnTo>
                      <a:pt x="1698" y="1443"/>
                    </a:lnTo>
                    <a:lnTo>
                      <a:pt x="1732" y="1383"/>
                    </a:lnTo>
                    <a:lnTo>
                      <a:pt x="1761" y="1319"/>
                    </a:lnTo>
                    <a:lnTo>
                      <a:pt x="1785" y="1252"/>
                    </a:lnTo>
                    <a:lnTo>
                      <a:pt x="1801" y="1183"/>
                    </a:lnTo>
                    <a:lnTo>
                      <a:pt x="1812" y="1111"/>
                    </a:lnTo>
                    <a:lnTo>
                      <a:pt x="1816" y="1038"/>
                    </a:lnTo>
                    <a:lnTo>
                      <a:pt x="1812" y="965"/>
                    </a:lnTo>
                    <a:lnTo>
                      <a:pt x="1801" y="892"/>
                    </a:lnTo>
                    <a:lnTo>
                      <a:pt x="1785" y="824"/>
                    </a:lnTo>
                    <a:lnTo>
                      <a:pt x="1761" y="756"/>
                    </a:lnTo>
                    <a:lnTo>
                      <a:pt x="1732" y="692"/>
                    </a:lnTo>
                    <a:lnTo>
                      <a:pt x="1698" y="632"/>
                    </a:lnTo>
                    <a:lnTo>
                      <a:pt x="1658" y="575"/>
                    </a:lnTo>
                    <a:lnTo>
                      <a:pt x="1613" y="521"/>
                    </a:lnTo>
                    <a:lnTo>
                      <a:pt x="1564" y="473"/>
                    </a:lnTo>
                    <a:lnTo>
                      <a:pt x="1511" y="428"/>
                    </a:lnTo>
                    <a:lnTo>
                      <a:pt x="1454" y="389"/>
                    </a:lnTo>
                    <a:lnTo>
                      <a:pt x="1392" y="354"/>
                    </a:lnTo>
                    <a:lnTo>
                      <a:pt x="1329" y="325"/>
                    </a:lnTo>
                    <a:lnTo>
                      <a:pt x="1261" y="302"/>
                    </a:lnTo>
                    <a:lnTo>
                      <a:pt x="1192" y="286"/>
                    </a:lnTo>
                    <a:lnTo>
                      <a:pt x="1119" y="275"/>
                    </a:lnTo>
                    <a:lnTo>
                      <a:pt x="1045" y="271"/>
                    </a:lnTo>
                    <a:close/>
                    <a:moveTo>
                      <a:pt x="1045" y="0"/>
                    </a:moveTo>
                    <a:lnTo>
                      <a:pt x="1131" y="4"/>
                    </a:lnTo>
                    <a:lnTo>
                      <a:pt x="1215" y="14"/>
                    </a:lnTo>
                    <a:lnTo>
                      <a:pt x="1296" y="30"/>
                    </a:lnTo>
                    <a:lnTo>
                      <a:pt x="1376" y="53"/>
                    </a:lnTo>
                    <a:lnTo>
                      <a:pt x="1452" y="82"/>
                    </a:lnTo>
                    <a:lnTo>
                      <a:pt x="1526" y="116"/>
                    </a:lnTo>
                    <a:lnTo>
                      <a:pt x="1597" y="155"/>
                    </a:lnTo>
                    <a:lnTo>
                      <a:pt x="1663" y="200"/>
                    </a:lnTo>
                    <a:lnTo>
                      <a:pt x="1726" y="249"/>
                    </a:lnTo>
                    <a:lnTo>
                      <a:pt x="1785" y="303"/>
                    </a:lnTo>
                    <a:lnTo>
                      <a:pt x="1839" y="361"/>
                    </a:lnTo>
                    <a:lnTo>
                      <a:pt x="1889" y="424"/>
                    </a:lnTo>
                    <a:lnTo>
                      <a:pt x="1935" y="491"/>
                    </a:lnTo>
                    <a:lnTo>
                      <a:pt x="1974" y="561"/>
                    </a:lnTo>
                    <a:lnTo>
                      <a:pt x="2009" y="633"/>
                    </a:lnTo>
                    <a:lnTo>
                      <a:pt x="2038" y="709"/>
                    </a:lnTo>
                    <a:lnTo>
                      <a:pt x="2061" y="788"/>
                    </a:lnTo>
                    <a:lnTo>
                      <a:pt x="2078" y="869"/>
                    </a:lnTo>
                    <a:lnTo>
                      <a:pt x="2088" y="953"/>
                    </a:lnTo>
                    <a:lnTo>
                      <a:pt x="2091" y="1038"/>
                    </a:lnTo>
                    <a:lnTo>
                      <a:pt x="2088" y="1123"/>
                    </a:lnTo>
                    <a:lnTo>
                      <a:pt x="2078" y="1206"/>
                    </a:lnTo>
                    <a:lnTo>
                      <a:pt x="2061" y="1288"/>
                    </a:lnTo>
                    <a:lnTo>
                      <a:pt x="2038" y="1366"/>
                    </a:lnTo>
                    <a:lnTo>
                      <a:pt x="2009" y="1442"/>
                    </a:lnTo>
                    <a:lnTo>
                      <a:pt x="1974" y="1516"/>
                    </a:lnTo>
                    <a:lnTo>
                      <a:pt x="1935" y="1585"/>
                    </a:lnTo>
                    <a:lnTo>
                      <a:pt x="1889" y="1652"/>
                    </a:lnTo>
                    <a:lnTo>
                      <a:pt x="1839" y="1715"/>
                    </a:lnTo>
                    <a:lnTo>
                      <a:pt x="1785" y="1773"/>
                    </a:lnTo>
                    <a:lnTo>
                      <a:pt x="1726" y="1827"/>
                    </a:lnTo>
                    <a:lnTo>
                      <a:pt x="1663" y="1877"/>
                    </a:lnTo>
                    <a:lnTo>
                      <a:pt x="1597" y="1922"/>
                    </a:lnTo>
                    <a:lnTo>
                      <a:pt x="1526" y="1962"/>
                    </a:lnTo>
                    <a:lnTo>
                      <a:pt x="1452" y="1997"/>
                    </a:lnTo>
                    <a:lnTo>
                      <a:pt x="1376" y="2025"/>
                    </a:lnTo>
                    <a:lnTo>
                      <a:pt x="1296" y="2048"/>
                    </a:lnTo>
                    <a:lnTo>
                      <a:pt x="1215" y="2064"/>
                    </a:lnTo>
                    <a:lnTo>
                      <a:pt x="1131" y="2075"/>
                    </a:lnTo>
                    <a:lnTo>
                      <a:pt x="1045" y="2078"/>
                    </a:lnTo>
                    <a:lnTo>
                      <a:pt x="959" y="2075"/>
                    </a:lnTo>
                    <a:lnTo>
                      <a:pt x="876" y="2064"/>
                    </a:lnTo>
                    <a:lnTo>
                      <a:pt x="794" y="2048"/>
                    </a:lnTo>
                    <a:lnTo>
                      <a:pt x="715" y="2025"/>
                    </a:lnTo>
                    <a:lnTo>
                      <a:pt x="638" y="1995"/>
                    </a:lnTo>
                    <a:lnTo>
                      <a:pt x="565" y="1961"/>
                    </a:lnTo>
                    <a:lnTo>
                      <a:pt x="495" y="1922"/>
                    </a:lnTo>
                    <a:lnTo>
                      <a:pt x="428" y="1876"/>
                    </a:lnTo>
                    <a:lnTo>
                      <a:pt x="365" y="1826"/>
                    </a:lnTo>
                    <a:lnTo>
                      <a:pt x="306" y="1771"/>
                    </a:lnTo>
                    <a:lnTo>
                      <a:pt x="251" y="1713"/>
                    </a:lnTo>
                    <a:lnTo>
                      <a:pt x="201" y="1651"/>
                    </a:lnTo>
                    <a:lnTo>
                      <a:pt x="157" y="1584"/>
                    </a:lnTo>
                    <a:lnTo>
                      <a:pt x="116" y="1514"/>
                    </a:lnTo>
                    <a:lnTo>
                      <a:pt x="82" y="1441"/>
                    </a:lnTo>
                    <a:lnTo>
                      <a:pt x="53" y="1365"/>
                    </a:lnTo>
                    <a:lnTo>
                      <a:pt x="30" y="1287"/>
                    </a:lnTo>
                    <a:lnTo>
                      <a:pt x="13" y="1205"/>
                    </a:lnTo>
                    <a:lnTo>
                      <a:pt x="3" y="1122"/>
                    </a:lnTo>
                    <a:lnTo>
                      <a:pt x="0" y="1038"/>
                    </a:lnTo>
                    <a:lnTo>
                      <a:pt x="3" y="953"/>
                    </a:lnTo>
                    <a:lnTo>
                      <a:pt x="13" y="870"/>
                    </a:lnTo>
                    <a:lnTo>
                      <a:pt x="30" y="789"/>
                    </a:lnTo>
                    <a:lnTo>
                      <a:pt x="53" y="710"/>
                    </a:lnTo>
                    <a:lnTo>
                      <a:pt x="82" y="634"/>
                    </a:lnTo>
                    <a:lnTo>
                      <a:pt x="116" y="562"/>
                    </a:lnTo>
                    <a:lnTo>
                      <a:pt x="157" y="492"/>
                    </a:lnTo>
                    <a:lnTo>
                      <a:pt x="201" y="425"/>
                    </a:lnTo>
                    <a:lnTo>
                      <a:pt x="251" y="363"/>
                    </a:lnTo>
                    <a:lnTo>
                      <a:pt x="306" y="305"/>
                    </a:lnTo>
                    <a:lnTo>
                      <a:pt x="365" y="250"/>
                    </a:lnTo>
                    <a:lnTo>
                      <a:pt x="428" y="200"/>
                    </a:lnTo>
                    <a:lnTo>
                      <a:pt x="495" y="157"/>
                    </a:lnTo>
                    <a:lnTo>
                      <a:pt x="565" y="116"/>
                    </a:lnTo>
                    <a:lnTo>
                      <a:pt x="638" y="82"/>
                    </a:lnTo>
                    <a:lnTo>
                      <a:pt x="715" y="53"/>
                    </a:lnTo>
                    <a:lnTo>
                      <a:pt x="794" y="31"/>
                    </a:lnTo>
                    <a:lnTo>
                      <a:pt x="876" y="14"/>
                    </a:lnTo>
                    <a:lnTo>
                      <a:pt x="959" y="4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577" y="2653"/>
                <a:ext cx="781" cy="289"/>
              </a:xfrm>
              <a:custGeom>
                <a:avLst/>
                <a:gdLst>
                  <a:gd name="T0" fmla="*/ 1225 w 3907"/>
                  <a:gd name="T1" fmla="*/ 278 h 1443"/>
                  <a:gd name="T2" fmla="*/ 1058 w 3907"/>
                  <a:gd name="T3" fmla="*/ 306 h 1443"/>
                  <a:gd name="T4" fmla="*/ 902 w 3907"/>
                  <a:gd name="T5" fmla="*/ 360 h 1443"/>
                  <a:gd name="T6" fmla="*/ 756 w 3907"/>
                  <a:gd name="T7" fmla="*/ 436 h 1443"/>
                  <a:gd name="T8" fmla="*/ 626 w 3907"/>
                  <a:gd name="T9" fmla="*/ 534 h 1443"/>
                  <a:gd name="T10" fmla="*/ 514 w 3907"/>
                  <a:gd name="T11" fmla="*/ 650 h 1443"/>
                  <a:gd name="T12" fmla="*/ 420 w 3907"/>
                  <a:gd name="T13" fmla="*/ 782 h 1443"/>
                  <a:gd name="T14" fmla="*/ 349 w 3907"/>
                  <a:gd name="T15" fmla="*/ 928 h 1443"/>
                  <a:gd name="T16" fmla="*/ 300 w 3907"/>
                  <a:gd name="T17" fmla="*/ 1086 h 1443"/>
                  <a:gd name="T18" fmla="*/ 3622 w 3907"/>
                  <a:gd name="T19" fmla="*/ 1168 h 1443"/>
                  <a:gd name="T20" fmla="*/ 3586 w 3907"/>
                  <a:gd name="T21" fmla="*/ 1004 h 1443"/>
                  <a:gd name="T22" fmla="*/ 3526 w 3907"/>
                  <a:gd name="T23" fmla="*/ 853 h 1443"/>
                  <a:gd name="T24" fmla="*/ 3443 w 3907"/>
                  <a:gd name="T25" fmla="*/ 713 h 1443"/>
                  <a:gd name="T26" fmla="*/ 3339 w 3907"/>
                  <a:gd name="T27" fmla="*/ 588 h 1443"/>
                  <a:gd name="T28" fmla="*/ 3218 w 3907"/>
                  <a:gd name="T29" fmla="*/ 481 h 1443"/>
                  <a:gd name="T30" fmla="*/ 3081 w 3907"/>
                  <a:gd name="T31" fmla="*/ 394 h 1443"/>
                  <a:gd name="T32" fmla="*/ 2930 w 3907"/>
                  <a:gd name="T33" fmla="*/ 329 h 1443"/>
                  <a:gd name="T34" fmla="*/ 2766 w 3907"/>
                  <a:gd name="T35" fmla="*/ 289 h 1443"/>
                  <a:gd name="T36" fmla="*/ 2595 w 3907"/>
                  <a:gd name="T37" fmla="*/ 274 h 1443"/>
                  <a:gd name="T38" fmla="*/ 1312 w 3907"/>
                  <a:gd name="T39" fmla="*/ 0 h 1443"/>
                  <a:gd name="T40" fmla="*/ 2694 w 3907"/>
                  <a:gd name="T41" fmla="*/ 3 h 1443"/>
                  <a:gd name="T42" fmla="*/ 2883 w 3907"/>
                  <a:gd name="T43" fmla="*/ 32 h 1443"/>
                  <a:gd name="T44" fmla="*/ 3063 w 3907"/>
                  <a:gd name="T45" fmla="*/ 86 h 1443"/>
                  <a:gd name="T46" fmla="*/ 3231 w 3907"/>
                  <a:gd name="T47" fmla="*/ 164 h 1443"/>
                  <a:gd name="T48" fmla="*/ 3386 w 3907"/>
                  <a:gd name="T49" fmla="*/ 264 h 1443"/>
                  <a:gd name="T50" fmla="*/ 3524 w 3907"/>
                  <a:gd name="T51" fmla="*/ 383 h 1443"/>
                  <a:gd name="T52" fmla="*/ 3643 w 3907"/>
                  <a:gd name="T53" fmla="*/ 521 h 1443"/>
                  <a:gd name="T54" fmla="*/ 3744 w 3907"/>
                  <a:gd name="T55" fmla="*/ 675 h 1443"/>
                  <a:gd name="T56" fmla="*/ 3822 w 3907"/>
                  <a:gd name="T57" fmla="*/ 841 h 1443"/>
                  <a:gd name="T58" fmla="*/ 3876 w 3907"/>
                  <a:gd name="T59" fmla="*/ 1020 h 1443"/>
                  <a:gd name="T60" fmla="*/ 3904 w 3907"/>
                  <a:gd name="T61" fmla="*/ 1208 h 1443"/>
                  <a:gd name="T62" fmla="*/ 3904 w 3907"/>
                  <a:gd name="T63" fmla="*/ 1337 h 1443"/>
                  <a:gd name="T64" fmla="*/ 3878 w 3907"/>
                  <a:gd name="T65" fmla="*/ 1392 h 1443"/>
                  <a:gd name="T66" fmla="*/ 3831 w 3907"/>
                  <a:gd name="T67" fmla="*/ 1428 h 1443"/>
                  <a:gd name="T68" fmla="*/ 3769 w 3907"/>
                  <a:gd name="T69" fmla="*/ 1443 h 1443"/>
                  <a:gd name="T70" fmla="*/ 106 w 3907"/>
                  <a:gd name="T71" fmla="*/ 1439 h 1443"/>
                  <a:gd name="T72" fmla="*/ 51 w 3907"/>
                  <a:gd name="T73" fmla="*/ 1413 h 1443"/>
                  <a:gd name="T74" fmla="*/ 14 w 3907"/>
                  <a:gd name="T75" fmla="*/ 1366 h 1443"/>
                  <a:gd name="T76" fmla="*/ 0 w 3907"/>
                  <a:gd name="T77" fmla="*/ 1305 h 1443"/>
                  <a:gd name="T78" fmla="*/ 14 w 3907"/>
                  <a:gd name="T79" fmla="*/ 1112 h 1443"/>
                  <a:gd name="T80" fmla="*/ 56 w 3907"/>
                  <a:gd name="T81" fmla="*/ 928 h 1443"/>
                  <a:gd name="T82" fmla="*/ 123 w 3907"/>
                  <a:gd name="T83" fmla="*/ 756 h 1443"/>
                  <a:gd name="T84" fmla="*/ 212 w 3907"/>
                  <a:gd name="T85" fmla="*/ 594 h 1443"/>
                  <a:gd name="T86" fmla="*/ 323 w 3907"/>
                  <a:gd name="T87" fmla="*/ 449 h 1443"/>
                  <a:gd name="T88" fmla="*/ 453 w 3907"/>
                  <a:gd name="T89" fmla="*/ 321 h 1443"/>
                  <a:gd name="T90" fmla="*/ 599 w 3907"/>
                  <a:gd name="T91" fmla="*/ 210 h 1443"/>
                  <a:gd name="T92" fmla="*/ 760 w 3907"/>
                  <a:gd name="T93" fmla="*/ 122 h 1443"/>
                  <a:gd name="T94" fmla="*/ 934 w 3907"/>
                  <a:gd name="T95" fmla="*/ 55 h 1443"/>
                  <a:gd name="T96" fmla="*/ 1118 w 3907"/>
                  <a:gd name="T97" fmla="*/ 14 h 1443"/>
                  <a:gd name="T98" fmla="*/ 1312 w 3907"/>
                  <a:gd name="T99" fmla="*/ 0 h 1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07" h="1443">
                    <a:moveTo>
                      <a:pt x="1312" y="274"/>
                    </a:moveTo>
                    <a:lnTo>
                      <a:pt x="1225" y="278"/>
                    </a:lnTo>
                    <a:lnTo>
                      <a:pt x="1141" y="289"/>
                    </a:lnTo>
                    <a:lnTo>
                      <a:pt x="1058" y="306"/>
                    </a:lnTo>
                    <a:lnTo>
                      <a:pt x="978" y="329"/>
                    </a:lnTo>
                    <a:lnTo>
                      <a:pt x="902" y="360"/>
                    </a:lnTo>
                    <a:lnTo>
                      <a:pt x="828" y="395"/>
                    </a:lnTo>
                    <a:lnTo>
                      <a:pt x="756" y="436"/>
                    </a:lnTo>
                    <a:lnTo>
                      <a:pt x="690" y="482"/>
                    </a:lnTo>
                    <a:lnTo>
                      <a:pt x="626" y="534"/>
                    </a:lnTo>
                    <a:lnTo>
                      <a:pt x="568" y="590"/>
                    </a:lnTo>
                    <a:lnTo>
                      <a:pt x="514" y="650"/>
                    </a:lnTo>
                    <a:lnTo>
                      <a:pt x="464" y="714"/>
                    </a:lnTo>
                    <a:lnTo>
                      <a:pt x="420" y="782"/>
                    </a:lnTo>
                    <a:lnTo>
                      <a:pt x="381" y="854"/>
                    </a:lnTo>
                    <a:lnTo>
                      <a:pt x="349" y="928"/>
                    </a:lnTo>
                    <a:lnTo>
                      <a:pt x="322" y="1006"/>
                    </a:lnTo>
                    <a:lnTo>
                      <a:pt x="300" y="1086"/>
                    </a:lnTo>
                    <a:lnTo>
                      <a:pt x="286" y="1168"/>
                    </a:lnTo>
                    <a:lnTo>
                      <a:pt x="3622" y="1168"/>
                    </a:lnTo>
                    <a:lnTo>
                      <a:pt x="3607" y="1085"/>
                    </a:lnTo>
                    <a:lnTo>
                      <a:pt x="3586" y="1004"/>
                    </a:lnTo>
                    <a:lnTo>
                      <a:pt x="3560" y="927"/>
                    </a:lnTo>
                    <a:lnTo>
                      <a:pt x="3526" y="853"/>
                    </a:lnTo>
                    <a:lnTo>
                      <a:pt x="3487" y="780"/>
                    </a:lnTo>
                    <a:lnTo>
                      <a:pt x="3443" y="713"/>
                    </a:lnTo>
                    <a:lnTo>
                      <a:pt x="3394" y="648"/>
                    </a:lnTo>
                    <a:lnTo>
                      <a:pt x="3339" y="588"/>
                    </a:lnTo>
                    <a:lnTo>
                      <a:pt x="3281" y="533"/>
                    </a:lnTo>
                    <a:lnTo>
                      <a:pt x="3218" y="481"/>
                    </a:lnTo>
                    <a:lnTo>
                      <a:pt x="3151" y="436"/>
                    </a:lnTo>
                    <a:lnTo>
                      <a:pt x="3081" y="394"/>
                    </a:lnTo>
                    <a:lnTo>
                      <a:pt x="3007" y="359"/>
                    </a:lnTo>
                    <a:lnTo>
                      <a:pt x="2930" y="329"/>
                    </a:lnTo>
                    <a:lnTo>
                      <a:pt x="2850" y="305"/>
                    </a:lnTo>
                    <a:lnTo>
                      <a:pt x="2766" y="289"/>
                    </a:lnTo>
                    <a:lnTo>
                      <a:pt x="2682" y="278"/>
                    </a:lnTo>
                    <a:lnTo>
                      <a:pt x="2595" y="274"/>
                    </a:lnTo>
                    <a:lnTo>
                      <a:pt x="1312" y="274"/>
                    </a:lnTo>
                    <a:close/>
                    <a:moveTo>
                      <a:pt x="1312" y="0"/>
                    </a:moveTo>
                    <a:lnTo>
                      <a:pt x="2595" y="0"/>
                    </a:lnTo>
                    <a:lnTo>
                      <a:pt x="2694" y="3"/>
                    </a:lnTo>
                    <a:lnTo>
                      <a:pt x="2789" y="14"/>
                    </a:lnTo>
                    <a:lnTo>
                      <a:pt x="2883" y="32"/>
                    </a:lnTo>
                    <a:lnTo>
                      <a:pt x="2975" y="55"/>
                    </a:lnTo>
                    <a:lnTo>
                      <a:pt x="3063" y="86"/>
                    </a:lnTo>
                    <a:lnTo>
                      <a:pt x="3149" y="122"/>
                    </a:lnTo>
                    <a:lnTo>
                      <a:pt x="3231" y="164"/>
                    </a:lnTo>
                    <a:lnTo>
                      <a:pt x="3310" y="210"/>
                    </a:lnTo>
                    <a:lnTo>
                      <a:pt x="3386" y="264"/>
                    </a:lnTo>
                    <a:lnTo>
                      <a:pt x="3456" y="321"/>
                    </a:lnTo>
                    <a:lnTo>
                      <a:pt x="3524" y="383"/>
                    </a:lnTo>
                    <a:lnTo>
                      <a:pt x="3586" y="450"/>
                    </a:lnTo>
                    <a:lnTo>
                      <a:pt x="3643" y="521"/>
                    </a:lnTo>
                    <a:lnTo>
                      <a:pt x="3697" y="596"/>
                    </a:lnTo>
                    <a:lnTo>
                      <a:pt x="3744" y="675"/>
                    </a:lnTo>
                    <a:lnTo>
                      <a:pt x="3786" y="757"/>
                    </a:lnTo>
                    <a:lnTo>
                      <a:pt x="3822" y="841"/>
                    </a:lnTo>
                    <a:lnTo>
                      <a:pt x="3853" y="930"/>
                    </a:lnTo>
                    <a:lnTo>
                      <a:pt x="3876" y="1020"/>
                    </a:lnTo>
                    <a:lnTo>
                      <a:pt x="3893" y="1113"/>
                    </a:lnTo>
                    <a:lnTo>
                      <a:pt x="3904" y="1208"/>
                    </a:lnTo>
                    <a:lnTo>
                      <a:pt x="3907" y="1305"/>
                    </a:lnTo>
                    <a:lnTo>
                      <a:pt x="3904" y="1337"/>
                    </a:lnTo>
                    <a:lnTo>
                      <a:pt x="3894" y="1366"/>
                    </a:lnTo>
                    <a:lnTo>
                      <a:pt x="3878" y="1392"/>
                    </a:lnTo>
                    <a:lnTo>
                      <a:pt x="3856" y="1413"/>
                    </a:lnTo>
                    <a:lnTo>
                      <a:pt x="3831" y="1428"/>
                    </a:lnTo>
                    <a:lnTo>
                      <a:pt x="3801" y="1439"/>
                    </a:lnTo>
                    <a:lnTo>
                      <a:pt x="3769" y="1443"/>
                    </a:lnTo>
                    <a:lnTo>
                      <a:pt x="138" y="1443"/>
                    </a:lnTo>
                    <a:lnTo>
                      <a:pt x="106" y="1439"/>
                    </a:lnTo>
                    <a:lnTo>
                      <a:pt x="77" y="1428"/>
                    </a:lnTo>
                    <a:lnTo>
                      <a:pt x="51" y="1413"/>
                    </a:lnTo>
                    <a:lnTo>
                      <a:pt x="30" y="1392"/>
                    </a:lnTo>
                    <a:lnTo>
                      <a:pt x="14" y="1366"/>
                    </a:lnTo>
                    <a:lnTo>
                      <a:pt x="4" y="1337"/>
                    </a:lnTo>
                    <a:lnTo>
                      <a:pt x="0" y="1305"/>
                    </a:lnTo>
                    <a:lnTo>
                      <a:pt x="4" y="1208"/>
                    </a:lnTo>
                    <a:lnTo>
                      <a:pt x="14" y="1112"/>
                    </a:lnTo>
                    <a:lnTo>
                      <a:pt x="32" y="1019"/>
                    </a:lnTo>
                    <a:lnTo>
                      <a:pt x="56" y="928"/>
                    </a:lnTo>
                    <a:lnTo>
                      <a:pt x="86" y="840"/>
                    </a:lnTo>
                    <a:lnTo>
                      <a:pt x="123" y="756"/>
                    </a:lnTo>
                    <a:lnTo>
                      <a:pt x="164" y="673"/>
                    </a:lnTo>
                    <a:lnTo>
                      <a:pt x="212" y="594"/>
                    </a:lnTo>
                    <a:lnTo>
                      <a:pt x="264" y="520"/>
                    </a:lnTo>
                    <a:lnTo>
                      <a:pt x="323" y="449"/>
                    </a:lnTo>
                    <a:lnTo>
                      <a:pt x="386" y="382"/>
                    </a:lnTo>
                    <a:lnTo>
                      <a:pt x="453" y="321"/>
                    </a:lnTo>
                    <a:lnTo>
                      <a:pt x="524" y="263"/>
                    </a:lnTo>
                    <a:lnTo>
                      <a:pt x="599" y="210"/>
                    </a:lnTo>
                    <a:lnTo>
                      <a:pt x="678" y="163"/>
                    </a:lnTo>
                    <a:lnTo>
                      <a:pt x="760" y="122"/>
                    </a:lnTo>
                    <a:lnTo>
                      <a:pt x="846" y="85"/>
                    </a:lnTo>
                    <a:lnTo>
                      <a:pt x="934" y="55"/>
                    </a:lnTo>
                    <a:lnTo>
                      <a:pt x="1025" y="32"/>
                    </a:lnTo>
                    <a:lnTo>
                      <a:pt x="1118" y="14"/>
                    </a:lnTo>
                    <a:lnTo>
                      <a:pt x="1215" y="3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5710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MAIN TITLE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359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5A409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SUBTITLE</a:t>
            </a:r>
            <a:endParaRPr lang="ko-KR" altLang="en-US" sz="1600" dirty="0">
              <a:solidFill>
                <a:srgbClr val="5A409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2" name="그룹 4"/>
          <p:cNvGrpSpPr/>
          <p:nvPr/>
        </p:nvGrpSpPr>
        <p:grpSpPr>
          <a:xfrm>
            <a:off x="7837416" y="1854394"/>
            <a:ext cx="3551309" cy="4994275"/>
            <a:chOff x="7837416" y="1863725"/>
            <a:chExt cx="3551309" cy="4994275"/>
          </a:xfrm>
        </p:grpSpPr>
        <p:grpSp>
          <p:nvGrpSpPr>
            <p:cNvPr id="4" name="그룹 17"/>
            <p:cNvGrpSpPr/>
            <p:nvPr/>
          </p:nvGrpSpPr>
          <p:grpSpPr>
            <a:xfrm>
              <a:off x="7837416" y="1863725"/>
              <a:ext cx="3551309" cy="4994275"/>
              <a:chOff x="4810125" y="1409700"/>
              <a:chExt cx="2171700" cy="305410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>
                <a:off x="4810125" y="1409700"/>
                <a:ext cx="2171700" cy="305410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751195" y="1574960"/>
                <a:ext cx="28956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양쪽 모서리가 둥근 사각형 18"/>
            <p:cNvSpPr/>
            <p:nvPr/>
          </p:nvSpPr>
          <p:spPr>
            <a:xfrm>
              <a:off x="7957072" y="2478976"/>
              <a:ext cx="3311996" cy="4379024"/>
            </a:xfrm>
            <a:prstGeom prst="round2SameRect">
              <a:avLst>
                <a:gd name="adj1" fmla="val 5163"/>
                <a:gd name="adj2" fmla="val 0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90769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1300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0769" y="47746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90769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1300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90769" y="517175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84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10800000">
            <a:off x="6307022" y="0"/>
            <a:ext cx="5884978" cy="3411157"/>
          </a:xfrm>
          <a:custGeom>
            <a:avLst/>
            <a:gdLst>
              <a:gd name="connsiteX0" fmla="*/ 5884978 w 5884978"/>
              <a:gd name="connsiteY0" fmla="*/ 3411157 h 3411157"/>
              <a:gd name="connsiteX1" fmla="*/ 0 w 5884978"/>
              <a:gd name="connsiteY1" fmla="*/ 3411157 h 3411157"/>
              <a:gd name="connsiteX2" fmla="*/ 0 w 5884978"/>
              <a:gd name="connsiteY2" fmla="*/ 0 h 34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978" h="3411157">
                <a:moveTo>
                  <a:pt x="5884978" y="3411157"/>
                </a:moveTo>
                <a:lnTo>
                  <a:pt x="0" y="3411157"/>
                </a:lnTo>
                <a:lnTo>
                  <a:pt x="0" y="0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사업현황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00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84902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기획배경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4902" y="565624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사업개요</a:t>
            </a:r>
            <a:endParaRPr lang="en-US" altLang="ko-KR" sz="2800" dirty="0">
              <a:solidFill>
                <a:srgbClr val="39226A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8227005" y="5501005"/>
            <a:ext cx="1631910" cy="803845"/>
            <a:chOff x="6704789" y="3738264"/>
            <a:chExt cx="1081562" cy="803845"/>
          </a:xfrm>
        </p:grpSpPr>
        <p:sp>
          <p:nvSpPr>
            <p:cNvPr id="176" name="TextBox 17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투자자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12989" y="4100074"/>
              <a:ext cx="1073362" cy="442035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실시간 확인가능</a:t>
              </a:r>
              <a:endParaRPr lang="en-US" altLang="ko-KR" sz="1200" dirty="0" smtClean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방향 의견제시 가능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88" name="Freeform 7"/>
          <p:cNvSpPr>
            <a:spLocks noChangeAspect="1" noEditPoints="1"/>
          </p:cNvSpPr>
          <p:nvPr/>
        </p:nvSpPr>
        <p:spPr bwMode="auto">
          <a:xfrm>
            <a:off x="8780562" y="4702945"/>
            <a:ext cx="507632" cy="576000"/>
          </a:xfrm>
          <a:custGeom>
            <a:avLst/>
            <a:gdLst>
              <a:gd name="T0" fmla="*/ 3018 w 5451"/>
              <a:gd name="T1" fmla="*/ 2393 h 6185"/>
              <a:gd name="T2" fmla="*/ 3176 w 5451"/>
              <a:gd name="T3" fmla="*/ 2741 h 6185"/>
              <a:gd name="T4" fmla="*/ 3016 w 5451"/>
              <a:gd name="T5" fmla="*/ 3089 h 6185"/>
              <a:gd name="T6" fmla="*/ 2869 w 5451"/>
              <a:gd name="T7" fmla="*/ 6085 h 6185"/>
              <a:gd name="T8" fmla="*/ 2640 w 5451"/>
              <a:gd name="T9" fmla="*/ 6179 h 6185"/>
              <a:gd name="T10" fmla="*/ 2468 w 5451"/>
              <a:gd name="T11" fmla="*/ 6004 h 6185"/>
              <a:gd name="T12" fmla="*/ 2301 w 5451"/>
              <a:gd name="T13" fmla="*/ 2933 h 6185"/>
              <a:gd name="T14" fmla="*/ 2301 w 5451"/>
              <a:gd name="T15" fmla="*/ 2547 h 6185"/>
              <a:gd name="T16" fmla="*/ 2585 w 5451"/>
              <a:gd name="T17" fmla="*/ 2301 h 6185"/>
              <a:gd name="T18" fmla="*/ 3061 w 5451"/>
              <a:gd name="T19" fmla="*/ 1115 h 6185"/>
              <a:gd name="T20" fmla="*/ 3750 w 5451"/>
              <a:gd name="T21" fmla="*/ 1434 h 6185"/>
              <a:gd name="T22" fmla="*/ 4219 w 5451"/>
              <a:gd name="T23" fmla="*/ 2023 h 6185"/>
              <a:gd name="T24" fmla="*/ 4376 w 5451"/>
              <a:gd name="T25" fmla="*/ 2775 h 6185"/>
              <a:gd name="T26" fmla="*/ 4199 w 5451"/>
              <a:gd name="T27" fmla="*/ 3466 h 6185"/>
              <a:gd name="T28" fmla="*/ 3986 w 5451"/>
              <a:gd name="T29" fmla="*/ 3677 h 6185"/>
              <a:gd name="T30" fmla="*/ 3769 w 5451"/>
              <a:gd name="T31" fmla="*/ 3587 h 6185"/>
              <a:gd name="T32" fmla="*/ 3758 w 5451"/>
              <a:gd name="T33" fmla="*/ 3341 h 6185"/>
              <a:gd name="T34" fmla="*/ 3931 w 5451"/>
              <a:gd name="T35" fmla="*/ 2773 h 6185"/>
              <a:gd name="T36" fmla="*/ 3781 w 5451"/>
              <a:gd name="T37" fmla="*/ 2139 h 6185"/>
              <a:gd name="T38" fmla="*/ 3327 w 5451"/>
              <a:gd name="T39" fmla="*/ 1684 h 6185"/>
              <a:gd name="T40" fmla="*/ 2687 w 5451"/>
              <a:gd name="T41" fmla="*/ 1528 h 6185"/>
              <a:gd name="T42" fmla="*/ 2096 w 5451"/>
              <a:gd name="T43" fmla="*/ 1709 h 6185"/>
              <a:gd name="T44" fmla="*/ 1678 w 5451"/>
              <a:gd name="T45" fmla="*/ 2166 h 6185"/>
              <a:gd name="T46" fmla="*/ 1542 w 5451"/>
              <a:gd name="T47" fmla="*/ 2765 h 6185"/>
              <a:gd name="T48" fmla="*/ 1710 w 5451"/>
              <a:gd name="T49" fmla="*/ 3337 h 6185"/>
              <a:gd name="T50" fmla="*/ 1642 w 5451"/>
              <a:gd name="T51" fmla="*/ 3576 h 6185"/>
              <a:gd name="T52" fmla="*/ 1393 w 5451"/>
              <a:gd name="T53" fmla="*/ 3607 h 6185"/>
              <a:gd name="T54" fmla="*/ 1156 w 5451"/>
              <a:gd name="T55" fmla="*/ 3164 h 6185"/>
              <a:gd name="T56" fmla="*/ 1126 w 5451"/>
              <a:gd name="T57" fmla="*/ 2402 h 6185"/>
              <a:gd name="T58" fmla="*/ 1444 w 5451"/>
              <a:gd name="T59" fmla="*/ 1711 h 6185"/>
              <a:gd name="T60" fmla="*/ 2047 w 5451"/>
              <a:gd name="T61" fmla="*/ 1231 h 6185"/>
              <a:gd name="T62" fmla="*/ 2724 w 5451"/>
              <a:gd name="T63" fmla="*/ 0 h 6185"/>
              <a:gd name="T64" fmla="*/ 3747 w 5451"/>
              <a:gd name="T65" fmla="*/ 197 h 6185"/>
              <a:gd name="T66" fmla="*/ 4592 w 5451"/>
              <a:gd name="T67" fmla="*/ 739 h 6185"/>
              <a:gd name="T68" fmla="*/ 5183 w 5451"/>
              <a:gd name="T69" fmla="*/ 1547 h 6185"/>
              <a:gd name="T70" fmla="*/ 5443 w 5451"/>
              <a:gd name="T71" fmla="*/ 2543 h 6185"/>
              <a:gd name="T72" fmla="*/ 5334 w 5451"/>
              <a:gd name="T73" fmla="*/ 3508 h 6185"/>
              <a:gd name="T74" fmla="*/ 4906 w 5451"/>
              <a:gd name="T75" fmla="*/ 4356 h 6185"/>
              <a:gd name="T76" fmla="*/ 4611 w 5451"/>
              <a:gd name="T77" fmla="*/ 4557 h 6185"/>
              <a:gd name="T78" fmla="*/ 4417 w 5451"/>
              <a:gd name="T79" fmla="*/ 4395 h 6185"/>
              <a:gd name="T80" fmla="*/ 4554 w 5451"/>
              <a:gd name="T81" fmla="*/ 4076 h 6185"/>
              <a:gd name="T82" fmla="*/ 4927 w 5451"/>
              <a:gd name="T83" fmla="*/ 3295 h 6185"/>
              <a:gd name="T84" fmla="*/ 4980 w 5451"/>
              <a:gd name="T85" fmla="*/ 2401 h 6185"/>
              <a:gd name="T86" fmla="*/ 4664 w 5451"/>
              <a:gd name="T87" fmla="*/ 1532 h 6185"/>
              <a:gd name="T88" fmla="*/ 4044 w 5451"/>
              <a:gd name="T89" fmla="*/ 870 h 6185"/>
              <a:gd name="T90" fmla="*/ 3203 w 5451"/>
              <a:gd name="T91" fmla="*/ 498 h 6185"/>
              <a:gd name="T92" fmla="*/ 2248 w 5451"/>
              <a:gd name="T93" fmla="*/ 498 h 6185"/>
              <a:gd name="T94" fmla="*/ 1406 w 5451"/>
              <a:gd name="T95" fmla="*/ 870 h 6185"/>
              <a:gd name="T96" fmla="*/ 785 w 5451"/>
              <a:gd name="T97" fmla="*/ 1532 h 6185"/>
              <a:gd name="T98" fmla="*/ 471 w 5451"/>
              <a:gd name="T99" fmla="*/ 2401 h 6185"/>
              <a:gd name="T100" fmla="*/ 529 w 5451"/>
              <a:gd name="T101" fmla="*/ 3327 h 6185"/>
              <a:gd name="T102" fmla="*/ 941 w 5451"/>
              <a:gd name="T103" fmla="*/ 4136 h 6185"/>
              <a:gd name="T104" fmla="*/ 1092 w 5451"/>
              <a:gd name="T105" fmla="*/ 4459 h 6185"/>
              <a:gd name="T106" fmla="*/ 917 w 5451"/>
              <a:gd name="T107" fmla="*/ 4626 h 6185"/>
              <a:gd name="T108" fmla="*/ 602 w 5451"/>
              <a:gd name="T109" fmla="*/ 4427 h 6185"/>
              <a:gd name="T110" fmla="*/ 128 w 5451"/>
              <a:gd name="T111" fmla="*/ 3549 h 6185"/>
              <a:gd name="T112" fmla="*/ 6 w 5451"/>
              <a:gd name="T113" fmla="*/ 2543 h 6185"/>
              <a:gd name="T114" fmla="*/ 265 w 5451"/>
              <a:gd name="T115" fmla="*/ 1547 h 6185"/>
              <a:gd name="T116" fmla="*/ 859 w 5451"/>
              <a:gd name="T117" fmla="*/ 739 h 6185"/>
              <a:gd name="T118" fmla="*/ 1704 w 5451"/>
              <a:gd name="T119" fmla="*/ 197 h 6185"/>
              <a:gd name="T120" fmla="*/ 2724 w 5451"/>
              <a:gd name="T121" fmla="*/ 0 h 6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1" h="6185">
                <a:moveTo>
                  <a:pt x="2717" y="2282"/>
                </a:moveTo>
                <a:lnTo>
                  <a:pt x="2785" y="2286"/>
                </a:lnTo>
                <a:lnTo>
                  <a:pt x="2850" y="2301"/>
                </a:lnTo>
                <a:lnTo>
                  <a:pt x="2911" y="2323"/>
                </a:lnTo>
                <a:lnTo>
                  <a:pt x="2967" y="2355"/>
                </a:lnTo>
                <a:lnTo>
                  <a:pt x="3018" y="2393"/>
                </a:lnTo>
                <a:lnTo>
                  <a:pt x="3063" y="2438"/>
                </a:lnTo>
                <a:lnTo>
                  <a:pt x="3103" y="2491"/>
                </a:lnTo>
                <a:lnTo>
                  <a:pt x="3133" y="2547"/>
                </a:lnTo>
                <a:lnTo>
                  <a:pt x="3157" y="2607"/>
                </a:lnTo>
                <a:lnTo>
                  <a:pt x="3171" y="2671"/>
                </a:lnTo>
                <a:lnTo>
                  <a:pt x="3176" y="2741"/>
                </a:lnTo>
                <a:lnTo>
                  <a:pt x="3171" y="2808"/>
                </a:lnTo>
                <a:lnTo>
                  <a:pt x="3157" y="2874"/>
                </a:lnTo>
                <a:lnTo>
                  <a:pt x="3133" y="2934"/>
                </a:lnTo>
                <a:lnTo>
                  <a:pt x="3101" y="2993"/>
                </a:lnTo>
                <a:lnTo>
                  <a:pt x="3061" y="3043"/>
                </a:lnTo>
                <a:lnTo>
                  <a:pt x="3016" y="3089"/>
                </a:lnTo>
                <a:lnTo>
                  <a:pt x="2963" y="3126"/>
                </a:lnTo>
                <a:lnTo>
                  <a:pt x="2907" y="3158"/>
                </a:lnTo>
                <a:lnTo>
                  <a:pt x="2907" y="5961"/>
                </a:lnTo>
                <a:lnTo>
                  <a:pt x="2903" y="6004"/>
                </a:lnTo>
                <a:lnTo>
                  <a:pt x="2890" y="6048"/>
                </a:lnTo>
                <a:lnTo>
                  <a:pt x="2869" y="6085"/>
                </a:lnTo>
                <a:lnTo>
                  <a:pt x="2841" y="6119"/>
                </a:lnTo>
                <a:lnTo>
                  <a:pt x="2809" y="6145"/>
                </a:lnTo>
                <a:lnTo>
                  <a:pt x="2771" y="6166"/>
                </a:lnTo>
                <a:lnTo>
                  <a:pt x="2728" y="6179"/>
                </a:lnTo>
                <a:lnTo>
                  <a:pt x="2683" y="6185"/>
                </a:lnTo>
                <a:lnTo>
                  <a:pt x="2640" y="6179"/>
                </a:lnTo>
                <a:lnTo>
                  <a:pt x="2598" y="6166"/>
                </a:lnTo>
                <a:lnTo>
                  <a:pt x="2561" y="6145"/>
                </a:lnTo>
                <a:lnTo>
                  <a:pt x="2527" y="6119"/>
                </a:lnTo>
                <a:lnTo>
                  <a:pt x="2500" y="6085"/>
                </a:lnTo>
                <a:lnTo>
                  <a:pt x="2480" y="6048"/>
                </a:lnTo>
                <a:lnTo>
                  <a:pt x="2468" y="6004"/>
                </a:lnTo>
                <a:lnTo>
                  <a:pt x="2463" y="5961"/>
                </a:lnTo>
                <a:lnTo>
                  <a:pt x="2463" y="3124"/>
                </a:lnTo>
                <a:lnTo>
                  <a:pt x="2414" y="3085"/>
                </a:lnTo>
                <a:lnTo>
                  <a:pt x="2369" y="3040"/>
                </a:lnTo>
                <a:lnTo>
                  <a:pt x="2331" y="2989"/>
                </a:lnTo>
                <a:lnTo>
                  <a:pt x="2301" y="2933"/>
                </a:lnTo>
                <a:lnTo>
                  <a:pt x="2278" y="2872"/>
                </a:lnTo>
                <a:lnTo>
                  <a:pt x="2263" y="2807"/>
                </a:lnTo>
                <a:lnTo>
                  <a:pt x="2257" y="2741"/>
                </a:lnTo>
                <a:lnTo>
                  <a:pt x="2263" y="2671"/>
                </a:lnTo>
                <a:lnTo>
                  <a:pt x="2278" y="2607"/>
                </a:lnTo>
                <a:lnTo>
                  <a:pt x="2301" y="2547"/>
                </a:lnTo>
                <a:lnTo>
                  <a:pt x="2333" y="2491"/>
                </a:lnTo>
                <a:lnTo>
                  <a:pt x="2370" y="2438"/>
                </a:lnTo>
                <a:lnTo>
                  <a:pt x="2416" y="2393"/>
                </a:lnTo>
                <a:lnTo>
                  <a:pt x="2466" y="2355"/>
                </a:lnTo>
                <a:lnTo>
                  <a:pt x="2523" y="2323"/>
                </a:lnTo>
                <a:lnTo>
                  <a:pt x="2585" y="2301"/>
                </a:lnTo>
                <a:lnTo>
                  <a:pt x="2649" y="2286"/>
                </a:lnTo>
                <a:lnTo>
                  <a:pt x="2717" y="2282"/>
                </a:lnTo>
                <a:close/>
                <a:moveTo>
                  <a:pt x="2664" y="1081"/>
                </a:moveTo>
                <a:lnTo>
                  <a:pt x="2800" y="1081"/>
                </a:lnTo>
                <a:lnTo>
                  <a:pt x="2931" y="1092"/>
                </a:lnTo>
                <a:lnTo>
                  <a:pt x="3061" y="1115"/>
                </a:lnTo>
                <a:lnTo>
                  <a:pt x="3188" y="1145"/>
                </a:lnTo>
                <a:lnTo>
                  <a:pt x="3310" y="1186"/>
                </a:lnTo>
                <a:lnTo>
                  <a:pt x="3427" y="1235"/>
                </a:lnTo>
                <a:lnTo>
                  <a:pt x="3540" y="1293"/>
                </a:lnTo>
                <a:lnTo>
                  <a:pt x="3649" y="1361"/>
                </a:lnTo>
                <a:lnTo>
                  <a:pt x="3750" y="1434"/>
                </a:lnTo>
                <a:lnTo>
                  <a:pt x="3846" y="1517"/>
                </a:lnTo>
                <a:lnTo>
                  <a:pt x="3935" y="1605"/>
                </a:lnTo>
                <a:lnTo>
                  <a:pt x="4018" y="1701"/>
                </a:lnTo>
                <a:lnTo>
                  <a:pt x="4093" y="1803"/>
                </a:lnTo>
                <a:lnTo>
                  <a:pt x="4161" y="1910"/>
                </a:lnTo>
                <a:lnTo>
                  <a:pt x="4219" y="2023"/>
                </a:lnTo>
                <a:lnTo>
                  <a:pt x="4270" y="2141"/>
                </a:lnTo>
                <a:lnTo>
                  <a:pt x="4312" y="2263"/>
                </a:lnTo>
                <a:lnTo>
                  <a:pt x="4342" y="2389"/>
                </a:lnTo>
                <a:lnTo>
                  <a:pt x="4364" y="2521"/>
                </a:lnTo>
                <a:lnTo>
                  <a:pt x="4376" y="2654"/>
                </a:lnTo>
                <a:lnTo>
                  <a:pt x="4376" y="2775"/>
                </a:lnTo>
                <a:lnTo>
                  <a:pt x="4368" y="2895"/>
                </a:lnTo>
                <a:lnTo>
                  <a:pt x="4351" y="3013"/>
                </a:lnTo>
                <a:lnTo>
                  <a:pt x="4325" y="3130"/>
                </a:lnTo>
                <a:lnTo>
                  <a:pt x="4291" y="3245"/>
                </a:lnTo>
                <a:lnTo>
                  <a:pt x="4249" y="3357"/>
                </a:lnTo>
                <a:lnTo>
                  <a:pt x="4199" y="3466"/>
                </a:lnTo>
                <a:lnTo>
                  <a:pt x="4140" y="3572"/>
                </a:lnTo>
                <a:lnTo>
                  <a:pt x="4116" y="3604"/>
                </a:lnTo>
                <a:lnTo>
                  <a:pt x="4089" y="3630"/>
                </a:lnTo>
                <a:lnTo>
                  <a:pt x="4057" y="3653"/>
                </a:lnTo>
                <a:lnTo>
                  <a:pt x="4022" y="3668"/>
                </a:lnTo>
                <a:lnTo>
                  <a:pt x="3986" y="3677"/>
                </a:lnTo>
                <a:lnTo>
                  <a:pt x="3948" y="3679"/>
                </a:lnTo>
                <a:lnTo>
                  <a:pt x="3909" y="3675"/>
                </a:lnTo>
                <a:lnTo>
                  <a:pt x="3871" y="3664"/>
                </a:lnTo>
                <a:lnTo>
                  <a:pt x="3833" y="3645"/>
                </a:lnTo>
                <a:lnTo>
                  <a:pt x="3798" y="3619"/>
                </a:lnTo>
                <a:lnTo>
                  <a:pt x="3769" y="3587"/>
                </a:lnTo>
                <a:lnTo>
                  <a:pt x="3747" y="3549"/>
                </a:lnTo>
                <a:lnTo>
                  <a:pt x="3734" y="3508"/>
                </a:lnTo>
                <a:lnTo>
                  <a:pt x="3726" y="3466"/>
                </a:lnTo>
                <a:lnTo>
                  <a:pt x="3730" y="3423"/>
                </a:lnTo>
                <a:lnTo>
                  <a:pt x="3739" y="3380"/>
                </a:lnTo>
                <a:lnTo>
                  <a:pt x="3758" y="3341"/>
                </a:lnTo>
                <a:lnTo>
                  <a:pt x="3807" y="3252"/>
                </a:lnTo>
                <a:lnTo>
                  <a:pt x="3848" y="3160"/>
                </a:lnTo>
                <a:lnTo>
                  <a:pt x="3882" y="3066"/>
                </a:lnTo>
                <a:lnTo>
                  <a:pt x="3907" y="2970"/>
                </a:lnTo>
                <a:lnTo>
                  <a:pt x="3924" y="2872"/>
                </a:lnTo>
                <a:lnTo>
                  <a:pt x="3931" y="2773"/>
                </a:lnTo>
                <a:lnTo>
                  <a:pt x="3931" y="2673"/>
                </a:lnTo>
                <a:lnTo>
                  <a:pt x="3920" y="2558"/>
                </a:lnTo>
                <a:lnTo>
                  <a:pt x="3899" y="2448"/>
                </a:lnTo>
                <a:lnTo>
                  <a:pt x="3869" y="2340"/>
                </a:lnTo>
                <a:lnTo>
                  <a:pt x="3830" y="2237"/>
                </a:lnTo>
                <a:lnTo>
                  <a:pt x="3781" y="2139"/>
                </a:lnTo>
                <a:lnTo>
                  <a:pt x="3722" y="2047"/>
                </a:lnTo>
                <a:lnTo>
                  <a:pt x="3656" y="1961"/>
                </a:lnTo>
                <a:lnTo>
                  <a:pt x="3585" y="1882"/>
                </a:lnTo>
                <a:lnTo>
                  <a:pt x="3506" y="1808"/>
                </a:lnTo>
                <a:lnTo>
                  <a:pt x="3419" y="1743"/>
                </a:lnTo>
                <a:lnTo>
                  <a:pt x="3327" y="1684"/>
                </a:lnTo>
                <a:lnTo>
                  <a:pt x="3231" y="1635"/>
                </a:lnTo>
                <a:lnTo>
                  <a:pt x="3129" y="1594"/>
                </a:lnTo>
                <a:lnTo>
                  <a:pt x="3024" y="1562"/>
                </a:lnTo>
                <a:lnTo>
                  <a:pt x="2915" y="1541"/>
                </a:lnTo>
                <a:lnTo>
                  <a:pt x="2802" y="1530"/>
                </a:lnTo>
                <a:lnTo>
                  <a:pt x="2687" y="1528"/>
                </a:lnTo>
                <a:lnTo>
                  <a:pt x="2583" y="1538"/>
                </a:lnTo>
                <a:lnTo>
                  <a:pt x="2480" y="1556"/>
                </a:lnTo>
                <a:lnTo>
                  <a:pt x="2378" y="1581"/>
                </a:lnTo>
                <a:lnTo>
                  <a:pt x="2280" y="1617"/>
                </a:lnTo>
                <a:lnTo>
                  <a:pt x="2186" y="1658"/>
                </a:lnTo>
                <a:lnTo>
                  <a:pt x="2096" y="1709"/>
                </a:lnTo>
                <a:lnTo>
                  <a:pt x="2009" y="1767"/>
                </a:lnTo>
                <a:lnTo>
                  <a:pt x="1930" y="1835"/>
                </a:lnTo>
                <a:lnTo>
                  <a:pt x="1855" y="1908"/>
                </a:lnTo>
                <a:lnTo>
                  <a:pt x="1789" y="1989"/>
                </a:lnTo>
                <a:lnTo>
                  <a:pt x="1728" y="2075"/>
                </a:lnTo>
                <a:lnTo>
                  <a:pt x="1678" y="2166"/>
                </a:lnTo>
                <a:lnTo>
                  <a:pt x="1632" y="2258"/>
                </a:lnTo>
                <a:lnTo>
                  <a:pt x="1597" y="2355"/>
                </a:lnTo>
                <a:lnTo>
                  <a:pt x="1570" y="2455"/>
                </a:lnTo>
                <a:lnTo>
                  <a:pt x="1551" y="2557"/>
                </a:lnTo>
                <a:lnTo>
                  <a:pt x="1542" y="2662"/>
                </a:lnTo>
                <a:lnTo>
                  <a:pt x="1542" y="2765"/>
                </a:lnTo>
                <a:lnTo>
                  <a:pt x="1553" y="2878"/>
                </a:lnTo>
                <a:lnTo>
                  <a:pt x="1572" y="2987"/>
                </a:lnTo>
                <a:lnTo>
                  <a:pt x="1602" y="3092"/>
                </a:lnTo>
                <a:lnTo>
                  <a:pt x="1642" y="3196"/>
                </a:lnTo>
                <a:lnTo>
                  <a:pt x="1691" y="3295"/>
                </a:lnTo>
                <a:lnTo>
                  <a:pt x="1710" y="3337"/>
                </a:lnTo>
                <a:lnTo>
                  <a:pt x="1717" y="3380"/>
                </a:lnTo>
                <a:lnTo>
                  <a:pt x="1719" y="3423"/>
                </a:lnTo>
                <a:lnTo>
                  <a:pt x="1711" y="3466"/>
                </a:lnTo>
                <a:lnTo>
                  <a:pt x="1694" y="3506"/>
                </a:lnTo>
                <a:lnTo>
                  <a:pt x="1672" y="3544"/>
                </a:lnTo>
                <a:lnTo>
                  <a:pt x="1642" y="3576"/>
                </a:lnTo>
                <a:lnTo>
                  <a:pt x="1604" y="3602"/>
                </a:lnTo>
                <a:lnTo>
                  <a:pt x="1563" y="3621"/>
                </a:lnTo>
                <a:lnTo>
                  <a:pt x="1519" y="3630"/>
                </a:lnTo>
                <a:lnTo>
                  <a:pt x="1476" y="3630"/>
                </a:lnTo>
                <a:lnTo>
                  <a:pt x="1433" y="3623"/>
                </a:lnTo>
                <a:lnTo>
                  <a:pt x="1393" y="3607"/>
                </a:lnTo>
                <a:lnTo>
                  <a:pt x="1357" y="3583"/>
                </a:lnTo>
                <a:lnTo>
                  <a:pt x="1325" y="3553"/>
                </a:lnTo>
                <a:lnTo>
                  <a:pt x="1299" y="3515"/>
                </a:lnTo>
                <a:lnTo>
                  <a:pt x="1243" y="3401"/>
                </a:lnTo>
                <a:lnTo>
                  <a:pt x="1194" y="3284"/>
                </a:lnTo>
                <a:lnTo>
                  <a:pt x="1156" y="3164"/>
                </a:lnTo>
                <a:lnTo>
                  <a:pt x="1128" y="3042"/>
                </a:lnTo>
                <a:lnTo>
                  <a:pt x="1107" y="2916"/>
                </a:lnTo>
                <a:lnTo>
                  <a:pt x="1098" y="2788"/>
                </a:lnTo>
                <a:lnTo>
                  <a:pt x="1098" y="2658"/>
                </a:lnTo>
                <a:lnTo>
                  <a:pt x="1107" y="2528"/>
                </a:lnTo>
                <a:lnTo>
                  <a:pt x="1126" y="2402"/>
                </a:lnTo>
                <a:lnTo>
                  <a:pt x="1156" y="2278"/>
                </a:lnTo>
                <a:lnTo>
                  <a:pt x="1196" y="2156"/>
                </a:lnTo>
                <a:lnTo>
                  <a:pt x="1243" y="2038"/>
                </a:lnTo>
                <a:lnTo>
                  <a:pt x="1301" y="1923"/>
                </a:lnTo>
                <a:lnTo>
                  <a:pt x="1369" y="1814"/>
                </a:lnTo>
                <a:lnTo>
                  <a:pt x="1444" y="1711"/>
                </a:lnTo>
                <a:lnTo>
                  <a:pt x="1531" y="1611"/>
                </a:lnTo>
                <a:lnTo>
                  <a:pt x="1623" y="1517"/>
                </a:lnTo>
                <a:lnTo>
                  <a:pt x="1721" y="1432"/>
                </a:lnTo>
                <a:lnTo>
                  <a:pt x="1824" y="1357"/>
                </a:lnTo>
                <a:lnTo>
                  <a:pt x="1934" y="1289"/>
                </a:lnTo>
                <a:lnTo>
                  <a:pt x="2047" y="1231"/>
                </a:lnTo>
                <a:lnTo>
                  <a:pt x="2165" y="1182"/>
                </a:lnTo>
                <a:lnTo>
                  <a:pt x="2286" y="1143"/>
                </a:lnTo>
                <a:lnTo>
                  <a:pt x="2410" y="1113"/>
                </a:lnTo>
                <a:lnTo>
                  <a:pt x="2536" y="1092"/>
                </a:lnTo>
                <a:lnTo>
                  <a:pt x="2664" y="1081"/>
                </a:lnTo>
                <a:close/>
                <a:moveTo>
                  <a:pt x="2724" y="0"/>
                </a:moveTo>
                <a:lnTo>
                  <a:pt x="2903" y="5"/>
                </a:lnTo>
                <a:lnTo>
                  <a:pt x="3080" y="22"/>
                </a:lnTo>
                <a:lnTo>
                  <a:pt x="3252" y="51"/>
                </a:lnTo>
                <a:lnTo>
                  <a:pt x="3421" y="90"/>
                </a:lnTo>
                <a:lnTo>
                  <a:pt x="3587" y="139"/>
                </a:lnTo>
                <a:lnTo>
                  <a:pt x="3747" y="197"/>
                </a:lnTo>
                <a:lnTo>
                  <a:pt x="3901" y="267"/>
                </a:lnTo>
                <a:lnTo>
                  <a:pt x="4052" y="344"/>
                </a:lnTo>
                <a:lnTo>
                  <a:pt x="4195" y="430"/>
                </a:lnTo>
                <a:lnTo>
                  <a:pt x="4334" y="526"/>
                </a:lnTo>
                <a:lnTo>
                  <a:pt x="4466" y="628"/>
                </a:lnTo>
                <a:lnTo>
                  <a:pt x="4592" y="739"/>
                </a:lnTo>
                <a:lnTo>
                  <a:pt x="4709" y="857"/>
                </a:lnTo>
                <a:lnTo>
                  <a:pt x="4820" y="983"/>
                </a:lnTo>
                <a:lnTo>
                  <a:pt x="4923" y="1115"/>
                </a:lnTo>
                <a:lnTo>
                  <a:pt x="5019" y="1254"/>
                </a:lnTo>
                <a:lnTo>
                  <a:pt x="5106" y="1397"/>
                </a:lnTo>
                <a:lnTo>
                  <a:pt x="5183" y="1547"/>
                </a:lnTo>
                <a:lnTo>
                  <a:pt x="5251" y="1701"/>
                </a:lnTo>
                <a:lnTo>
                  <a:pt x="5311" y="1861"/>
                </a:lnTo>
                <a:lnTo>
                  <a:pt x="5360" y="2026"/>
                </a:lnTo>
                <a:lnTo>
                  <a:pt x="5398" y="2194"/>
                </a:lnTo>
                <a:lnTo>
                  <a:pt x="5426" y="2367"/>
                </a:lnTo>
                <a:lnTo>
                  <a:pt x="5443" y="2543"/>
                </a:lnTo>
                <a:lnTo>
                  <a:pt x="5451" y="2722"/>
                </a:lnTo>
                <a:lnTo>
                  <a:pt x="5445" y="2882"/>
                </a:lnTo>
                <a:lnTo>
                  <a:pt x="5432" y="3042"/>
                </a:lnTo>
                <a:lnTo>
                  <a:pt x="5407" y="3200"/>
                </a:lnTo>
                <a:lnTo>
                  <a:pt x="5375" y="3356"/>
                </a:lnTo>
                <a:lnTo>
                  <a:pt x="5334" y="3508"/>
                </a:lnTo>
                <a:lnTo>
                  <a:pt x="5285" y="3658"/>
                </a:lnTo>
                <a:lnTo>
                  <a:pt x="5225" y="3805"/>
                </a:lnTo>
                <a:lnTo>
                  <a:pt x="5159" y="3950"/>
                </a:lnTo>
                <a:lnTo>
                  <a:pt x="5083" y="4089"/>
                </a:lnTo>
                <a:lnTo>
                  <a:pt x="4999" y="4224"/>
                </a:lnTo>
                <a:lnTo>
                  <a:pt x="4906" y="4356"/>
                </a:lnTo>
                <a:lnTo>
                  <a:pt x="4809" y="4480"/>
                </a:lnTo>
                <a:lnTo>
                  <a:pt x="4775" y="4512"/>
                </a:lnTo>
                <a:lnTo>
                  <a:pt x="4737" y="4534"/>
                </a:lnTo>
                <a:lnTo>
                  <a:pt x="4696" y="4551"/>
                </a:lnTo>
                <a:lnTo>
                  <a:pt x="4652" y="4559"/>
                </a:lnTo>
                <a:lnTo>
                  <a:pt x="4611" y="4557"/>
                </a:lnTo>
                <a:lnTo>
                  <a:pt x="4568" y="4549"/>
                </a:lnTo>
                <a:lnTo>
                  <a:pt x="4528" y="4532"/>
                </a:lnTo>
                <a:lnTo>
                  <a:pt x="4490" y="4506"/>
                </a:lnTo>
                <a:lnTo>
                  <a:pt x="4458" y="4474"/>
                </a:lnTo>
                <a:lnTo>
                  <a:pt x="4434" y="4437"/>
                </a:lnTo>
                <a:lnTo>
                  <a:pt x="4417" y="4395"/>
                </a:lnTo>
                <a:lnTo>
                  <a:pt x="4409" y="4352"/>
                </a:lnTo>
                <a:lnTo>
                  <a:pt x="4411" y="4309"/>
                </a:lnTo>
                <a:lnTo>
                  <a:pt x="4421" y="4267"/>
                </a:lnTo>
                <a:lnTo>
                  <a:pt x="4438" y="4226"/>
                </a:lnTo>
                <a:lnTo>
                  <a:pt x="4464" y="4190"/>
                </a:lnTo>
                <a:lnTo>
                  <a:pt x="4554" y="4076"/>
                </a:lnTo>
                <a:lnTo>
                  <a:pt x="4637" y="3955"/>
                </a:lnTo>
                <a:lnTo>
                  <a:pt x="4713" y="3831"/>
                </a:lnTo>
                <a:lnTo>
                  <a:pt x="4778" y="3703"/>
                </a:lnTo>
                <a:lnTo>
                  <a:pt x="4837" y="3570"/>
                </a:lnTo>
                <a:lnTo>
                  <a:pt x="4888" y="3435"/>
                </a:lnTo>
                <a:lnTo>
                  <a:pt x="4927" y="3295"/>
                </a:lnTo>
                <a:lnTo>
                  <a:pt x="4959" y="3154"/>
                </a:lnTo>
                <a:lnTo>
                  <a:pt x="4984" y="3012"/>
                </a:lnTo>
                <a:lnTo>
                  <a:pt x="4997" y="2867"/>
                </a:lnTo>
                <a:lnTo>
                  <a:pt x="5002" y="2722"/>
                </a:lnTo>
                <a:lnTo>
                  <a:pt x="4997" y="2558"/>
                </a:lnTo>
                <a:lnTo>
                  <a:pt x="4980" y="2401"/>
                </a:lnTo>
                <a:lnTo>
                  <a:pt x="4952" y="2244"/>
                </a:lnTo>
                <a:lnTo>
                  <a:pt x="4914" y="2092"/>
                </a:lnTo>
                <a:lnTo>
                  <a:pt x="4865" y="1946"/>
                </a:lnTo>
                <a:lnTo>
                  <a:pt x="4807" y="1803"/>
                </a:lnTo>
                <a:lnTo>
                  <a:pt x="4739" y="1664"/>
                </a:lnTo>
                <a:lnTo>
                  <a:pt x="4664" y="1532"/>
                </a:lnTo>
                <a:lnTo>
                  <a:pt x="4579" y="1404"/>
                </a:lnTo>
                <a:lnTo>
                  <a:pt x="4487" y="1284"/>
                </a:lnTo>
                <a:lnTo>
                  <a:pt x="4387" y="1169"/>
                </a:lnTo>
                <a:lnTo>
                  <a:pt x="4280" y="1062"/>
                </a:lnTo>
                <a:lnTo>
                  <a:pt x="4165" y="962"/>
                </a:lnTo>
                <a:lnTo>
                  <a:pt x="4044" y="870"/>
                </a:lnTo>
                <a:lnTo>
                  <a:pt x="3916" y="786"/>
                </a:lnTo>
                <a:lnTo>
                  <a:pt x="3782" y="709"/>
                </a:lnTo>
                <a:lnTo>
                  <a:pt x="3645" y="643"/>
                </a:lnTo>
                <a:lnTo>
                  <a:pt x="3502" y="584"/>
                </a:lnTo>
                <a:lnTo>
                  <a:pt x="3353" y="536"/>
                </a:lnTo>
                <a:lnTo>
                  <a:pt x="3203" y="498"/>
                </a:lnTo>
                <a:lnTo>
                  <a:pt x="3046" y="470"/>
                </a:lnTo>
                <a:lnTo>
                  <a:pt x="2886" y="453"/>
                </a:lnTo>
                <a:lnTo>
                  <a:pt x="2724" y="447"/>
                </a:lnTo>
                <a:lnTo>
                  <a:pt x="2562" y="453"/>
                </a:lnTo>
                <a:lnTo>
                  <a:pt x="2402" y="470"/>
                </a:lnTo>
                <a:lnTo>
                  <a:pt x="2248" y="498"/>
                </a:lnTo>
                <a:lnTo>
                  <a:pt x="2096" y="536"/>
                </a:lnTo>
                <a:lnTo>
                  <a:pt x="1947" y="584"/>
                </a:lnTo>
                <a:lnTo>
                  <a:pt x="1804" y="643"/>
                </a:lnTo>
                <a:lnTo>
                  <a:pt x="1666" y="709"/>
                </a:lnTo>
                <a:lnTo>
                  <a:pt x="1533" y="786"/>
                </a:lnTo>
                <a:lnTo>
                  <a:pt x="1406" y="870"/>
                </a:lnTo>
                <a:lnTo>
                  <a:pt x="1286" y="962"/>
                </a:lnTo>
                <a:lnTo>
                  <a:pt x="1171" y="1062"/>
                </a:lnTo>
                <a:lnTo>
                  <a:pt x="1064" y="1169"/>
                </a:lnTo>
                <a:lnTo>
                  <a:pt x="962" y="1284"/>
                </a:lnTo>
                <a:lnTo>
                  <a:pt x="870" y="1404"/>
                </a:lnTo>
                <a:lnTo>
                  <a:pt x="785" y="1532"/>
                </a:lnTo>
                <a:lnTo>
                  <a:pt x="710" y="1664"/>
                </a:lnTo>
                <a:lnTo>
                  <a:pt x="642" y="1803"/>
                </a:lnTo>
                <a:lnTo>
                  <a:pt x="584" y="1946"/>
                </a:lnTo>
                <a:lnTo>
                  <a:pt x="537" y="2092"/>
                </a:lnTo>
                <a:lnTo>
                  <a:pt x="499" y="2244"/>
                </a:lnTo>
                <a:lnTo>
                  <a:pt x="471" y="2401"/>
                </a:lnTo>
                <a:lnTo>
                  <a:pt x="454" y="2558"/>
                </a:lnTo>
                <a:lnTo>
                  <a:pt x="448" y="2722"/>
                </a:lnTo>
                <a:lnTo>
                  <a:pt x="454" y="2876"/>
                </a:lnTo>
                <a:lnTo>
                  <a:pt x="469" y="3028"/>
                </a:lnTo>
                <a:lnTo>
                  <a:pt x="495" y="3181"/>
                </a:lnTo>
                <a:lnTo>
                  <a:pt x="529" y="3327"/>
                </a:lnTo>
                <a:lnTo>
                  <a:pt x="576" y="3474"/>
                </a:lnTo>
                <a:lnTo>
                  <a:pt x="631" y="3615"/>
                </a:lnTo>
                <a:lnTo>
                  <a:pt x="695" y="3752"/>
                </a:lnTo>
                <a:lnTo>
                  <a:pt x="768" y="3886"/>
                </a:lnTo>
                <a:lnTo>
                  <a:pt x="851" y="4014"/>
                </a:lnTo>
                <a:lnTo>
                  <a:pt x="941" y="4136"/>
                </a:lnTo>
                <a:lnTo>
                  <a:pt x="1041" y="4254"/>
                </a:lnTo>
                <a:lnTo>
                  <a:pt x="1068" y="4290"/>
                </a:lnTo>
                <a:lnTo>
                  <a:pt x="1086" y="4331"/>
                </a:lnTo>
                <a:lnTo>
                  <a:pt x="1096" y="4373"/>
                </a:lnTo>
                <a:lnTo>
                  <a:pt x="1098" y="4416"/>
                </a:lnTo>
                <a:lnTo>
                  <a:pt x="1092" y="4459"/>
                </a:lnTo>
                <a:lnTo>
                  <a:pt x="1079" y="4499"/>
                </a:lnTo>
                <a:lnTo>
                  <a:pt x="1056" y="4536"/>
                </a:lnTo>
                <a:lnTo>
                  <a:pt x="1026" y="4570"/>
                </a:lnTo>
                <a:lnTo>
                  <a:pt x="992" y="4596"/>
                </a:lnTo>
                <a:lnTo>
                  <a:pt x="956" y="4615"/>
                </a:lnTo>
                <a:lnTo>
                  <a:pt x="917" y="4626"/>
                </a:lnTo>
                <a:lnTo>
                  <a:pt x="877" y="4630"/>
                </a:lnTo>
                <a:lnTo>
                  <a:pt x="832" y="4625"/>
                </a:lnTo>
                <a:lnTo>
                  <a:pt x="789" y="4611"/>
                </a:lnTo>
                <a:lnTo>
                  <a:pt x="749" y="4587"/>
                </a:lnTo>
                <a:lnTo>
                  <a:pt x="714" y="4555"/>
                </a:lnTo>
                <a:lnTo>
                  <a:pt x="602" y="4427"/>
                </a:lnTo>
                <a:lnTo>
                  <a:pt x="501" y="4292"/>
                </a:lnTo>
                <a:lnTo>
                  <a:pt x="409" y="4153"/>
                </a:lnTo>
                <a:lnTo>
                  <a:pt x="324" y="4008"/>
                </a:lnTo>
                <a:lnTo>
                  <a:pt x="249" y="3859"/>
                </a:lnTo>
                <a:lnTo>
                  <a:pt x="185" y="3705"/>
                </a:lnTo>
                <a:lnTo>
                  <a:pt x="128" y="3549"/>
                </a:lnTo>
                <a:lnTo>
                  <a:pt x="83" y="3388"/>
                </a:lnTo>
                <a:lnTo>
                  <a:pt x="47" y="3224"/>
                </a:lnTo>
                <a:lnTo>
                  <a:pt x="21" y="3059"/>
                </a:lnTo>
                <a:lnTo>
                  <a:pt x="6" y="2891"/>
                </a:lnTo>
                <a:lnTo>
                  <a:pt x="0" y="2722"/>
                </a:lnTo>
                <a:lnTo>
                  <a:pt x="6" y="2543"/>
                </a:lnTo>
                <a:lnTo>
                  <a:pt x="23" y="2367"/>
                </a:lnTo>
                <a:lnTo>
                  <a:pt x="51" y="2194"/>
                </a:lnTo>
                <a:lnTo>
                  <a:pt x="90" y="2026"/>
                </a:lnTo>
                <a:lnTo>
                  <a:pt x="139" y="1861"/>
                </a:lnTo>
                <a:lnTo>
                  <a:pt x="198" y="1701"/>
                </a:lnTo>
                <a:lnTo>
                  <a:pt x="265" y="1547"/>
                </a:lnTo>
                <a:lnTo>
                  <a:pt x="345" y="1397"/>
                </a:lnTo>
                <a:lnTo>
                  <a:pt x="431" y="1254"/>
                </a:lnTo>
                <a:lnTo>
                  <a:pt x="525" y="1115"/>
                </a:lnTo>
                <a:lnTo>
                  <a:pt x="629" y="983"/>
                </a:lnTo>
                <a:lnTo>
                  <a:pt x="740" y="857"/>
                </a:lnTo>
                <a:lnTo>
                  <a:pt x="859" y="739"/>
                </a:lnTo>
                <a:lnTo>
                  <a:pt x="983" y="628"/>
                </a:lnTo>
                <a:lnTo>
                  <a:pt x="1116" y="526"/>
                </a:lnTo>
                <a:lnTo>
                  <a:pt x="1254" y="430"/>
                </a:lnTo>
                <a:lnTo>
                  <a:pt x="1399" y="344"/>
                </a:lnTo>
                <a:lnTo>
                  <a:pt x="1548" y="267"/>
                </a:lnTo>
                <a:lnTo>
                  <a:pt x="1704" y="197"/>
                </a:lnTo>
                <a:lnTo>
                  <a:pt x="1864" y="139"/>
                </a:lnTo>
                <a:lnTo>
                  <a:pt x="2028" y="90"/>
                </a:lnTo>
                <a:lnTo>
                  <a:pt x="2197" y="51"/>
                </a:lnTo>
                <a:lnTo>
                  <a:pt x="2370" y="22"/>
                </a:lnTo>
                <a:lnTo>
                  <a:pt x="2545" y="5"/>
                </a:lnTo>
                <a:lnTo>
                  <a:pt x="272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6350">
            <a:solidFill>
              <a:schemeClr val="bg1">
                <a:alpha val="2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4" name="그룹 193"/>
          <p:cNvGrpSpPr/>
          <p:nvPr/>
        </p:nvGrpSpPr>
        <p:grpSpPr>
          <a:xfrm>
            <a:off x="10246088" y="5501005"/>
            <a:ext cx="1631910" cy="803845"/>
            <a:chOff x="6704791" y="3738264"/>
            <a:chExt cx="1081562" cy="803845"/>
          </a:xfrm>
        </p:grpSpPr>
        <p:sp>
          <p:nvSpPr>
            <p:cNvPr id="195" name="TextBox 194"/>
            <p:cNvSpPr txBox="1"/>
            <p:nvPr/>
          </p:nvSpPr>
          <p:spPr>
            <a:xfrm>
              <a:off x="6704791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개발팀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12989" y="4100074"/>
              <a:ext cx="1073362" cy="442035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즉각적인 피드백</a:t>
              </a:r>
              <a:endParaRPr lang="en-US" altLang="ko-KR" sz="1200" dirty="0" smtClean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테스트비용 절감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10746225" y="4702944"/>
            <a:ext cx="607095" cy="576005"/>
            <a:chOff x="1318497" y="2763157"/>
            <a:chExt cx="553341" cy="525004"/>
          </a:xfrm>
          <a:solidFill>
            <a:schemeClr val="bg1">
              <a:alpha val="80000"/>
            </a:schemeClr>
          </a:solidFill>
        </p:grpSpPr>
        <p:sp>
          <p:nvSpPr>
            <p:cNvPr id="197" name="Freeform 11"/>
            <p:cNvSpPr>
              <a:spLocks noEditPoints="1"/>
            </p:cNvSpPr>
            <p:nvPr/>
          </p:nvSpPr>
          <p:spPr bwMode="auto">
            <a:xfrm>
              <a:off x="1446028" y="2763157"/>
              <a:ext cx="296863" cy="294737"/>
            </a:xfrm>
            <a:custGeom>
              <a:avLst/>
              <a:gdLst>
                <a:gd name="T0" fmla="*/ 900 w 2091"/>
                <a:gd name="T1" fmla="*/ 286 h 2078"/>
                <a:gd name="T2" fmla="*/ 699 w 2091"/>
                <a:gd name="T3" fmla="*/ 354 h 2078"/>
                <a:gd name="T4" fmla="*/ 527 w 2091"/>
                <a:gd name="T5" fmla="*/ 473 h 2078"/>
                <a:gd name="T6" fmla="*/ 393 w 2091"/>
                <a:gd name="T7" fmla="*/ 632 h 2078"/>
                <a:gd name="T8" fmla="*/ 307 w 2091"/>
                <a:gd name="T9" fmla="*/ 824 h 2078"/>
                <a:gd name="T10" fmla="*/ 276 w 2091"/>
                <a:gd name="T11" fmla="*/ 1038 h 2078"/>
                <a:gd name="T12" fmla="*/ 307 w 2091"/>
                <a:gd name="T13" fmla="*/ 1252 h 2078"/>
                <a:gd name="T14" fmla="*/ 393 w 2091"/>
                <a:gd name="T15" fmla="*/ 1443 h 2078"/>
                <a:gd name="T16" fmla="*/ 527 w 2091"/>
                <a:gd name="T17" fmla="*/ 1602 h 2078"/>
                <a:gd name="T18" fmla="*/ 699 w 2091"/>
                <a:gd name="T19" fmla="*/ 1720 h 2078"/>
                <a:gd name="T20" fmla="*/ 900 w 2091"/>
                <a:gd name="T21" fmla="*/ 1789 h 2078"/>
                <a:gd name="T22" fmla="*/ 1119 w 2091"/>
                <a:gd name="T23" fmla="*/ 1800 h 2078"/>
                <a:gd name="T24" fmla="*/ 1329 w 2091"/>
                <a:gd name="T25" fmla="*/ 1750 h 2078"/>
                <a:gd name="T26" fmla="*/ 1511 w 2091"/>
                <a:gd name="T27" fmla="*/ 1647 h 2078"/>
                <a:gd name="T28" fmla="*/ 1658 w 2091"/>
                <a:gd name="T29" fmla="*/ 1500 h 2078"/>
                <a:gd name="T30" fmla="*/ 1761 w 2091"/>
                <a:gd name="T31" fmla="*/ 1319 h 2078"/>
                <a:gd name="T32" fmla="*/ 1812 w 2091"/>
                <a:gd name="T33" fmla="*/ 1111 h 2078"/>
                <a:gd name="T34" fmla="*/ 1801 w 2091"/>
                <a:gd name="T35" fmla="*/ 892 h 2078"/>
                <a:gd name="T36" fmla="*/ 1732 w 2091"/>
                <a:gd name="T37" fmla="*/ 692 h 2078"/>
                <a:gd name="T38" fmla="*/ 1613 w 2091"/>
                <a:gd name="T39" fmla="*/ 521 h 2078"/>
                <a:gd name="T40" fmla="*/ 1454 w 2091"/>
                <a:gd name="T41" fmla="*/ 389 h 2078"/>
                <a:gd name="T42" fmla="*/ 1261 w 2091"/>
                <a:gd name="T43" fmla="*/ 302 h 2078"/>
                <a:gd name="T44" fmla="*/ 1045 w 2091"/>
                <a:gd name="T45" fmla="*/ 271 h 2078"/>
                <a:gd name="T46" fmla="*/ 1215 w 2091"/>
                <a:gd name="T47" fmla="*/ 14 h 2078"/>
                <a:gd name="T48" fmla="*/ 1452 w 2091"/>
                <a:gd name="T49" fmla="*/ 82 h 2078"/>
                <a:gd name="T50" fmla="*/ 1663 w 2091"/>
                <a:gd name="T51" fmla="*/ 200 h 2078"/>
                <a:gd name="T52" fmla="*/ 1839 w 2091"/>
                <a:gd name="T53" fmla="*/ 361 h 2078"/>
                <a:gd name="T54" fmla="*/ 1974 w 2091"/>
                <a:gd name="T55" fmla="*/ 561 h 2078"/>
                <a:gd name="T56" fmla="*/ 2061 w 2091"/>
                <a:gd name="T57" fmla="*/ 788 h 2078"/>
                <a:gd name="T58" fmla="*/ 2091 w 2091"/>
                <a:gd name="T59" fmla="*/ 1038 h 2078"/>
                <a:gd name="T60" fmla="*/ 2061 w 2091"/>
                <a:gd name="T61" fmla="*/ 1288 h 2078"/>
                <a:gd name="T62" fmla="*/ 1974 w 2091"/>
                <a:gd name="T63" fmla="*/ 1516 h 2078"/>
                <a:gd name="T64" fmla="*/ 1839 w 2091"/>
                <a:gd name="T65" fmla="*/ 1715 h 2078"/>
                <a:gd name="T66" fmla="*/ 1663 w 2091"/>
                <a:gd name="T67" fmla="*/ 1877 h 2078"/>
                <a:gd name="T68" fmla="*/ 1452 w 2091"/>
                <a:gd name="T69" fmla="*/ 1997 h 2078"/>
                <a:gd name="T70" fmla="*/ 1215 w 2091"/>
                <a:gd name="T71" fmla="*/ 2064 h 2078"/>
                <a:gd name="T72" fmla="*/ 959 w 2091"/>
                <a:gd name="T73" fmla="*/ 2075 h 2078"/>
                <a:gd name="T74" fmla="*/ 715 w 2091"/>
                <a:gd name="T75" fmla="*/ 2025 h 2078"/>
                <a:gd name="T76" fmla="*/ 495 w 2091"/>
                <a:gd name="T77" fmla="*/ 1922 h 2078"/>
                <a:gd name="T78" fmla="*/ 306 w 2091"/>
                <a:gd name="T79" fmla="*/ 1771 h 2078"/>
                <a:gd name="T80" fmla="*/ 157 w 2091"/>
                <a:gd name="T81" fmla="*/ 1584 h 2078"/>
                <a:gd name="T82" fmla="*/ 53 w 2091"/>
                <a:gd name="T83" fmla="*/ 1365 h 2078"/>
                <a:gd name="T84" fmla="*/ 3 w 2091"/>
                <a:gd name="T85" fmla="*/ 1122 h 2078"/>
                <a:gd name="T86" fmla="*/ 13 w 2091"/>
                <a:gd name="T87" fmla="*/ 870 h 2078"/>
                <a:gd name="T88" fmla="*/ 82 w 2091"/>
                <a:gd name="T89" fmla="*/ 634 h 2078"/>
                <a:gd name="T90" fmla="*/ 201 w 2091"/>
                <a:gd name="T91" fmla="*/ 425 h 2078"/>
                <a:gd name="T92" fmla="*/ 365 w 2091"/>
                <a:gd name="T93" fmla="*/ 250 h 2078"/>
                <a:gd name="T94" fmla="*/ 565 w 2091"/>
                <a:gd name="T95" fmla="*/ 116 h 2078"/>
                <a:gd name="T96" fmla="*/ 794 w 2091"/>
                <a:gd name="T97" fmla="*/ 31 h 2078"/>
                <a:gd name="T98" fmla="*/ 1045 w 2091"/>
                <a:gd name="T9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1" h="2078">
                  <a:moveTo>
                    <a:pt x="1045" y="271"/>
                  </a:moveTo>
                  <a:lnTo>
                    <a:pt x="971" y="275"/>
                  </a:lnTo>
                  <a:lnTo>
                    <a:pt x="900" y="286"/>
                  </a:lnTo>
                  <a:lnTo>
                    <a:pt x="830" y="302"/>
                  </a:lnTo>
                  <a:lnTo>
                    <a:pt x="763" y="325"/>
                  </a:lnTo>
                  <a:lnTo>
                    <a:pt x="699" y="354"/>
                  </a:lnTo>
                  <a:lnTo>
                    <a:pt x="638" y="389"/>
                  </a:lnTo>
                  <a:lnTo>
                    <a:pt x="581" y="428"/>
                  </a:lnTo>
                  <a:lnTo>
                    <a:pt x="527" y="473"/>
                  </a:lnTo>
                  <a:lnTo>
                    <a:pt x="477" y="521"/>
                  </a:lnTo>
                  <a:lnTo>
                    <a:pt x="433" y="575"/>
                  </a:lnTo>
                  <a:lnTo>
                    <a:pt x="393" y="632"/>
                  </a:lnTo>
                  <a:lnTo>
                    <a:pt x="358" y="692"/>
                  </a:lnTo>
                  <a:lnTo>
                    <a:pt x="329" y="756"/>
                  </a:lnTo>
                  <a:lnTo>
                    <a:pt x="307" y="824"/>
                  </a:lnTo>
                  <a:lnTo>
                    <a:pt x="289" y="892"/>
                  </a:lnTo>
                  <a:lnTo>
                    <a:pt x="279" y="965"/>
                  </a:lnTo>
                  <a:lnTo>
                    <a:pt x="276" y="1038"/>
                  </a:lnTo>
                  <a:lnTo>
                    <a:pt x="279" y="1111"/>
                  </a:lnTo>
                  <a:lnTo>
                    <a:pt x="289" y="1183"/>
                  </a:lnTo>
                  <a:lnTo>
                    <a:pt x="307" y="1252"/>
                  </a:lnTo>
                  <a:lnTo>
                    <a:pt x="329" y="1319"/>
                  </a:lnTo>
                  <a:lnTo>
                    <a:pt x="358" y="1383"/>
                  </a:lnTo>
                  <a:lnTo>
                    <a:pt x="393" y="1443"/>
                  </a:lnTo>
                  <a:lnTo>
                    <a:pt x="433" y="1500"/>
                  </a:lnTo>
                  <a:lnTo>
                    <a:pt x="477" y="1553"/>
                  </a:lnTo>
                  <a:lnTo>
                    <a:pt x="527" y="1602"/>
                  </a:lnTo>
                  <a:lnTo>
                    <a:pt x="581" y="1647"/>
                  </a:lnTo>
                  <a:lnTo>
                    <a:pt x="638" y="1686"/>
                  </a:lnTo>
                  <a:lnTo>
                    <a:pt x="699" y="1720"/>
                  </a:lnTo>
                  <a:lnTo>
                    <a:pt x="763" y="1750"/>
                  </a:lnTo>
                  <a:lnTo>
                    <a:pt x="830" y="1773"/>
                  </a:lnTo>
                  <a:lnTo>
                    <a:pt x="900" y="1789"/>
                  </a:lnTo>
                  <a:lnTo>
                    <a:pt x="971" y="1800"/>
                  </a:lnTo>
                  <a:lnTo>
                    <a:pt x="1045" y="1803"/>
                  </a:lnTo>
                  <a:lnTo>
                    <a:pt x="1119" y="1800"/>
                  </a:lnTo>
                  <a:lnTo>
                    <a:pt x="1192" y="1789"/>
                  </a:lnTo>
                  <a:lnTo>
                    <a:pt x="1261" y="1773"/>
                  </a:lnTo>
                  <a:lnTo>
                    <a:pt x="1329" y="1750"/>
                  </a:lnTo>
                  <a:lnTo>
                    <a:pt x="1392" y="1720"/>
                  </a:lnTo>
                  <a:lnTo>
                    <a:pt x="1454" y="1686"/>
                  </a:lnTo>
                  <a:lnTo>
                    <a:pt x="1511" y="1647"/>
                  </a:lnTo>
                  <a:lnTo>
                    <a:pt x="1564" y="1602"/>
                  </a:lnTo>
                  <a:lnTo>
                    <a:pt x="1613" y="1553"/>
                  </a:lnTo>
                  <a:lnTo>
                    <a:pt x="1658" y="1500"/>
                  </a:lnTo>
                  <a:lnTo>
                    <a:pt x="1698" y="1443"/>
                  </a:lnTo>
                  <a:lnTo>
                    <a:pt x="1732" y="1383"/>
                  </a:lnTo>
                  <a:lnTo>
                    <a:pt x="1761" y="1319"/>
                  </a:lnTo>
                  <a:lnTo>
                    <a:pt x="1785" y="1252"/>
                  </a:lnTo>
                  <a:lnTo>
                    <a:pt x="1801" y="1183"/>
                  </a:lnTo>
                  <a:lnTo>
                    <a:pt x="1812" y="1111"/>
                  </a:lnTo>
                  <a:lnTo>
                    <a:pt x="1816" y="1038"/>
                  </a:lnTo>
                  <a:lnTo>
                    <a:pt x="1812" y="965"/>
                  </a:lnTo>
                  <a:lnTo>
                    <a:pt x="1801" y="892"/>
                  </a:lnTo>
                  <a:lnTo>
                    <a:pt x="1785" y="824"/>
                  </a:lnTo>
                  <a:lnTo>
                    <a:pt x="1761" y="756"/>
                  </a:lnTo>
                  <a:lnTo>
                    <a:pt x="1732" y="692"/>
                  </a:lnTo>
                  <a:lnTo>
                    <a:pt x="1698" y="632"/>
                  </a:lnTo>
                  <a:lnTo>
                    <a:pt x="1658" y="575"/>
                  </a:lnTo>
                  <a:lnTo>
                    <a:pt x="1613" y="521"/>
                  </a:lnTo>
                  <a:lnTo>
                    <a:pt x="1564" y="473"/>
                  </a:lnTo>
                  <a:lnTo>
                    <a:pt x="1511" y="428"/>
                  </a:lnTo>
                  <a:lnTo>
                    <a:pt x="1454" y="389"/>
                  </a:lnTo>
                  <a:lnTo>
                    <a:pt x="1392" y="354"/>
                  </a:lnTo>
                  <a:lnTo>
                    <a:pt x="1329" y="325"/>
                  </a:lnTo>
                  <a:lnTo>
                    <a:pt x="1261" y="302"/>
                  </a:lnTo>
                  <a:lnTo>
                    <a:pt x="1192" y="286"/>
                  </a:lnTo>
                  <a:lnTo>
                    <a:pt x="1119" y="275"/>
                  </a:lnTo>
                  <a:lnTo>
                    <a:pt x="1045" y="271"/>
                  </a:lnTo>
                  <a:close/>
                  <a:moveTo>
                    <a:pt x="1045" y="0"/>
                  </a:moveTo>
                  <a:lnTo>
                    <a:pt x="1131" y="4"/>
                  </a:lnTo>
                  <a:lnTo>
                    <a:pt x="1215" y="14"/>
                  </a:lnTo>
                  <a:lnTo>
                    <a:pt x="1296" y="30"/>
                  </a:lnTo>
                  <a:lnTo>
                    <a:pt x="1376" y="53"/>
                  </a:lnTo>
                  <a:lnTo>
                    <a:pt x="1452" y="82"/>
                  </a:lnTo>
                  <a:lnTo>
                    <a:pt x="1526" y="116"/>
                  </a:lnTo>
                  <a:lnTo>
                    <a:pt x="1597" y="155"/>
                  </a:lnTo>
                  <a:lnTo>
                    <a:pt x="1663" y="200"/>
                  </a:lnTo>
                  <a:lnTo>
                    <a:pt x="1726" y="249"/>
                  </a:lnTo>
                  <a:lnTo>
                    <a:pt x="1785" y="303"/>
                  </a:lnTo>
                  <a:lnTo>
                    <a:pt x="1839" y="361"/>
                  </a:lnTo>
                  <a:lnTo>
                    <a:pt x="1889" y="424"/>
                  </a:lnTo>
                  <a:lnTo>
                    <a:pt x="1935" y="491"/>
                  </a:lnTo>
                  <a:lnTo>
                    <a:pt x="1974" y="561"/>
                  </a:lnTo>
                  <a:lnTo>
                    <a:pt x="2009" y="633"/>
                  </a:lnTo>
                  <a:lnTo>
                    <a:pt x="2038" y="709"/>
                  </a:lnTo>
                  <a:lnTo>
                    <a:pt x="2061" y="788"/>
                  </a:lnTo>
                  <a:lnTo>
                    <a:pt x="2078" y="869"/>
                  </a:lnTo>
                  <a:lnTo>
                    <a:pt x="2088" y="953"/>
                  </a:lnTo>
                  <a:lnTo>
                    <a:pt x="2091" y="1038"/>
                  </a:lnTo>
                  <a:lnTo>
                    <a:pt x="2088" y="1123"/>
                  </a:lnTo>
                  <a:lnTo>
                    <a:pt x="2078" y="1206"/>
                  </a:lnTo>
                  <a:lnTo>
                    <a:pt x="2061" y="1288"/>
                  </a:lnTo>
                  <a:lnTo>
                    <a:pt x="2038" y="1366"/>
                  </a:lnTo>
                  <a:lnTo>
                    <a:pt x="2009" y="1442"/>
                  </a:lnTo>
                  <a:lnTo>
                    <a:pt x="1974" y="1516"/>
                  </a:lnTo>
                  <a:lnTo>
                    <a:pt x="1935" y="1585"/>
                  </a:lnTo>
                  <a:lnTo>
                    <a:pt x="1889" y="1652"/>
                  </a:lnTo>
                  <a:lnTo>
                    <a:pt x="1839" y="1715"/>
                  </a:lnTo>
                  <a:lnTo>
                    <a:pt x="1785" y="1773"/>
                  </a:lnTo>
                  <a:lnTo>
                    <a:pt x="1726" y="1827"/>
                  </a:lnTo>
                  <a:lnTo>
                    <a:pt x="1663" y="1877"/>
                  </a:lnTo>
                  <a:lnTo>
                    <a:pt x="1597" y="1922"/>
                  </a:lnTo>
                  <a:lnTo>
                    <a:pt x="1526" y="1962"/>
                  </a:lnTo>
                  <a:lnTo>
                    <a:pt x="1452" y="1997"/>
                  </a:lnTo>
                  <a:lnTo>
                    <a:pt x="1376" y="2025"/>
                  </a:lnTo>
                  <a:lnTo>
                    <a:pt x="1296" y="2048"/>
                  </a:lnTo>
                  <a:lnTo>
                    <a:pt x="1215" y="2064"/>
                  </a:lnTo>
                  <a:lnTo>
                    <a:pt x="1131" y="2075"/>
                  </a:lnTo>
                  <a:lnTo>
                    <a:pt x="1045" y="2078"/>
                  </a:lnTo>
                  <a:lnTo>
                    <a:pt x="959" y="2075"/>
                  </a:lnTo>
                  <a:lnTo>
                    <a:pt x="876" y="2064"/>
                  </a:lnTo>
                  <a:lnTo>
                    <a:pt x="794" y="2048"/>
                  </a:lnTo>
                  <a:lnTo>
                    <a:pt x="715" y="2025"/>
                  </a:lnTo>
                  <a:lnTo>
                    <a:pt x="638" y="1995"/>
                  </a:lnTo>
                  <a:lnTo>
                    <a:pt x="565" y="1961"/>
                  </a:lnTo>
                  <a:lnTo>
                    <a:pt x="495" y="1922"/>
                  </a:lnTo>
                  <a:lnTo>
                    <a:pt x="428" y="1876"/>
                  </a:lnTo>
                  <a:lnTo>
                    <a:pt x="365" y="1826"/>
                  </a:lnTo>
                  <a:lnTo>
                    <a:pt x="306" y="1771"/>
                  </a:lnTo>
                  <a:lnTo>
                    <a:pt x="251" y="1713"/>
                  </a:lnTo>
                  <a:lnTo>
                    <a:pt x="201" y="1651"/>
                  </a:lnTo>
                  <a:lnTo>
                    <a:pt x="157" y="1584"/>
                  </a:lnTo>
                  <a:lnTo>
                    <a:pt x="116" y="1514"/>
                  </a:lnTo>
                  <a:lnTo>
                    <a:pt x="82" y="1441"/>
                  </a:lnTo>
                  <a:lnTo>
                    <a:pt x="53" y="1365"/>
                  </a:lnTo>
                  <a:lnTo>
                    <a:pt x="30" y="1287"/>
                  </a:lnTo>
                  <a:lnTo>
                    <a:pt x="13" y="1205"/>
                  </a:lnTo>
                  <a:lnTo>
                    <a:pt x="3" y="1122"/>
                  </a:lnTo>
                  <a:lnTo>
                    <a:pt x="0" y="1038"/>
                  </a:lnTo>
                  <a:lnTo>
                    <a:pt x="3" y="953"/>
                  </a:lnTo>
                  <a:lnTo>
                    <a:pt x="13" y="870"/>
                  </a:lnTo>
                  <a:lnTo>
                    <a:pt x="30" y="789"/>
                  </a:lnTo>
                  <a:lnTo>
                    <a:pt x="53" y="710"/>
                  </a:lnTo>
                  <a:lnTo>
                    <a:pt x="82" y="634"/>
                  </a:lnTo>
                  <a:lnTo>
                    <a:pt x="116" y="562"/>
                  </a:lnTo>
                  <a:lnTo>
                    <a:pt x="157" y="492"/>
                  </a:lnTo>
                  <a:lnTo>
                    <a:pt x="201" y="425"/>
                  </a:lnTo>
                  <a:lnTo>
                    <a:pt x="251" y="363"/>
                  </a:lnTo>
                  <a:lnTo>
                    <a:pt x="306" y="305"/>
                  </a:lnTo>
                  <a:lnTo>
                    <a:pt x="365" y="250"/>
                  </a:lnTo>
                  <a:lnTo>
                    <a:pt x="428" y="200"/>
                  </a:lnTo>
                  <a:lnTo>
                    <a:pt x="495" y="157"/>
                  </a:lnTo>
                  <a:lnTo>
                    <a:pt x="565" y="116"/>
                  </a:lnTo>
                  <a:lnTo>
                    <a:pt x="638" y="82"/>
                  </a:lnTo>
                  <a:lnTo>
                    <a:pt x="715" y="53"/>
                  </a:lnTo>
                  <a:lnTo>
                    <a:pt x="794" y="31"/>
                  </a:lnTo>
                  <a:lnTo>
                    <a:pt x="876" y="14"/>
                  </a:lnTo>
                  <a:lnTo>
                    <a:pt x="959" y="4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"/>
            <p:cNvSpPr>
              <a:spLocks noEditPoints="1"/>
            </p:cNvSpPr>
            <p:nvPr/>
          </p:nvSpPr>
          <p:spPr bwMode="auto">
            <a:xfrm>
              <a:off x="1318497" y="3083404"/>
              <a:ext cx="553341" cy="204757"/>
            </a:xfrm>
            <a:custGeom>
              <a:avLst/>
              <a:gdLst>
                <a:gd name="T0" fmla="*/ 1225 w 3907"/>
                <a:gd name="T1" fmla="*/ 278 h 1443"/>
                <a:gd name="T2" fmla="*/ 1058 w 3907"/>
                <a:gd name="T3" fmla="*/ 306 h 1443"/>
                <a:gd name="T4" fmla="*/ 902 w 3907"/>
                <a:gd name="T5" fmla="*/ 360 h 1443"/>
                <a:gd name="T6" fmla="*/ 756 w 3907"/>
                <a:gd name="T7" fmla="*/ 436 h 1443"/>
                <a:gd name="T8" fmla="*/ 626 w 3907"/>
                <a:gd name="T9" fmla="*/ 534 h 1443"/>
                <a:gd name="T10" fmla="*/ 514 w 3907"/>
                <a:gd name="T11" fmla="*/ 650 h 1443"/>
                <a:gd name="T12" fmla="*/ 420 w 3907"/>
                <a:gd name="T13" fmla="*/ 782 h 1443"/>
                <a:gd name="T14" fmla="*/ 349 w 3907"/>
                <a:gd name="T15" fmla="*/ 928 h 1443"/>
                <a:gd name="T16" fmla="*/ 300 w 3907"/>
                <a:gd name="T17" fmla="*/ 1086 h 1443"/>
                <a:gd name="T18" fmla="*/ 3622 w 3907"/>
                <a:gd name="T19" fmla="*/ 1168 h 1443"/>
                <a:gd name="T20" fmla="*/ 3586 w 3907"/>
                <a:gd name="T21" fmla="*/ 1004 h 1443"/>
                <a:gd name="T22" fmla="*/ 3526 w 3907"/>
                <a:gd name="T23" fmla="*/ 853 h 1443"/>
                <a:gd name="T24" fmla="*/ 3443 w 3907"/>
                <a:gd name="T25" fmla="*/ 713 h 1443"/>
                <a:gd name="T26" fmla="*/ 3339 w 3907"/>
                <a:gd name="T27" fmla="*/ 588 h 1443"/>
                <a:gd name="T28" fmla="*/ 3218 w 3907"/>
                <a:gd name="T29" fmla="*/ 481 h 1443"/>
                <a:gd name="T30" fmla="*/ 3081 w 3907"/>
                <a:gd name="T31" fmla="*/ 394 h 1443"/>
                <a:gd name="T32" fmla="*/ 2930 w 3907"/>
                <a:gd name="T33" fmla="*/ 329 h 1443"/>
                <a:gd name="T34" fmla="*/ 2766 w 3907"/>
                <a:gd name="T35" fmla="*/ 289 h 1443"/>
                <a:gd name="T36" fmla="*/ 2595 w 3907"/>
                <a:gd name="T37" fmla="*/ 274 h 1443"/>
                <a:gd name="T38" fmla="*/ 1312 w 3907"/>
                <a:gd name="T39" fmla="*/ 0 h 1443"/>
                <a:gd name="T40" fmla="*/ 2694 w 3907"/>
                <a:gd name="T41" fmla="*/ 3 h 1443"/>
                <a:gd name="T42" fmla="*/ 2883 w 3907"/>
                <a:gd name="T43" fmla="*/ 32 h 1443"/>
                <a:gd name="T44" fmla="*/ 3063 w 3907"/>
                <a:gd name="T45" fmla="*/ 86 h 1443"/>
                <a:gd name="T46" fmla="*/ 3231 w 3907"/>
                <a:gd name="T47" fmla="*/ 164 h 1443"/>
                <a:gd name="T48" fmla="*/ 3386 w 3907"/>
                <a:gd name="T49" fmla="*/ 264 h 1443"/>
                <a:gd name="T50" fmla="*/ 3524 w 3907"/>
                <a:gd name="T51" fmla="*/ 383 h 1443"/>
                <a:gd name="T52" fmla="*/ 3643 w 3907"/>
                <a:gd name="T53" fmla="*/ 521 h 1443"/>
                <a:gd name="T54" fmla="*/ 3744 w 3907"/>
                <a:gd name="T55" fmla="*/ 675 h 1443"/>
                <a:gd name="T56" fmla="*/ 3822 w 3907"/>
                <a:gd name="T57" fmla="*/ 841 h 1443"/>
                <a:gd name="T58" fmla="*/ 3876 w 3907"/>
                <a:gd name="T59" fmla="*/ 1020 h 1443"/>
                <a:gd name="T60" fmla="*/ 3904 w 3907"/>
                <a:gd name="T61" fmla="*/ 1208 h 1443"/>
                <a:gd name="T62" fmla="*/ 3904 w 3907"/>
                <a:gd name="T63" fmla="*/ 1337 h 1443"/>
                <a:gd name="T64" fmla="*/ 3878 w 3907"/>
                <a:gd name="T65" fmla="*/ 1392 h 1443"/>
                <a:gd name="T66" fmla="*/ 3831 w 3907"/>
                <a:gd name="T67" fmla="*/ 1428 h 1443"/>
                <a:gd name="T68" fmla="*/ 3769 w 3907"/>
                <a:gd name="T69" fmla="*/ 1443 h 1443"/>
                <a:gd name="T70" fmla="*/ 106 w 3907"/>
                <a:gd name="T71" fmla="*/ 1439 h 1443"/>
                <a:gd name="T72" fmla="*/ 51 w 3907"/>
                <a:gd name="T73" fmla="*/ 1413 h 1443"/>
                <a:gd name="T74" fmla="*/ 14 w 3907"/>
                <a:gd name="T75" fmla="*/ 1366 h 1443"/>
                <a:gd name="T76" fmla="*/ 0 w 3907"/>
                <a:gd name="T77" fmla="*/ 1305 h 1443"/>
                <a:gd name="T78" fmla="*/ 14 w 3907"/>
                <a:gd name="T79" fmla="*/ 1112 h 1443"/>
                <a:gd name="T80" fmla="*/ 56 w 3907"/>
                <a:gd name="T81" fmla="*/ 928 h 1443"/>
                <a:gd name="T82" fmla="*/ 123 w 3907"/>
                <a:gd name="T83" fmla="*/ 756 h 1443"/>
                <a:gd name="T84" fmla="*/ 212 w 3907"/>
                <a:gd name="T85" fmla="*/ 594 h 1443"/>
                <a:gd name="T86" fmla="*/ 323 w 3907"/>
                <a:gd name="T87" fmla="*/ 449 h 1443"/>
                <a:gd name="T88" fmla="*/ 453 w 3907"/>
                <a:gd name="T89" fmla="*/ 321 h 1443"/>
                <a:gd name="T90" fmla="*/ 599 w 3907"/>
                <a:gd name="T91" fmla="*/ 210 h 1443"/>
                <a:gd name="T92" fmla="*/ 760 w 3907"/>
                <a:gd name="T93" fmla="*/ 122 h 1443"/>
                <a:gd name="T94" fmla="*/ 934 w 3907"/>
                <a:gd name="T95" fmla="*/ 55 h 1443"/>
                <a:gd name="T96" fmla="*/ 1118 w 3907"/>
                <a:gd name="T97" fmla="*/ 14 h 1443"/>
                <a:gd name="T98" fmla="*/ 1312 w 3907"/>
                <a:gd name="T9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7" h="1443">
                  <a:moveTo>
                    <a:pt x="1312" y="274"/>
                  </a:moveTo>
                  <a:lnTo>
                    <a:pt x="1225" y="278"/>
                  </a:lnTo>
                  <a:lnTo>
                    <a:pt x="1141" y="289"/>
                  </a:lnTo>
                  <a:lnTo>
                    <a:pt x="1058" y="306"/>
                  </a:lnTo>
                  <a:lnTo>
                    <a:pt x="978" y="329"/>
                  </a:lnTo>
                  <a:lnTo>
                    <a:pt x="902" y="360"/>
                  </a:lnTo>
                  <a:lnTo>
                    <a:pt x="828" y="395"/>
                  </a:lnTo>
                  <a:lnTo>
                    <a:pt x="756" y="436"/>
                  </a:lnTo>
                  <a:lnTo>
                    <a:pt x="690" y="482"/>
                  </a:lnTo>
                  <a:lnTo>
                    <a:pt x="626" y="534"/>
                  </a:lnTo>
                  <a:lnTo>
                    <a:pt x="568" y="590"/>
                  </a:lnTo>
                  <a:lnTo>
                    <a:pt x="514" y="650"/>
                  </a:lnTo>
                  <a:lnTo>
                    <a:pt x="464" y="714"/>
                  </a:lnTo>
                  <a:lnTo>
                    <a:pt x="420" y="782"/>
                  </a:lnTo>
                  <a:lnTo>
                    <a:pt x="381" y="854"/>
                  </a:lnTo>
                  <a:lnTo>
                    <a:pt x="349" y="928"/>
                  </a:lnTo>
                  <a:lnTo>
                    <a:pt x="322" y="1006"/>
                  </a:lnTo>
                  <a:lnTo>
                    <a:pt x="300" y="1086"/>
                  </a:lnTo>
                  <a:lnTo>
                    <a:pt x="286" y="1168"/>
                  </a:lnTo>
                  <a:lnTo>
                    <a:pt x="3622" y="1168"/>
                  </a:lnTo>
                  <a:lnTo>
                    <a:pt x="3607" y="1085"/>
                  </a:lnTo>
                  <a:lnTo>
                    <a:pt x="3586" y="1004"/>
                  </a:lnTo>
                  <a:lnTo>
                    <a:pt x="3560" y="927"/>
                  </a:lnTo>
                  <a:lnTo>
                    <a:pt x="3526" y="853"/>
                  </a:lnTo>
                  <a:lnTo>
                    <a:pt x="3487" y="780"/>
                  </a:lnTo>
                  <a:lnTo>
                    <a:pt x="3443" y="713"/>
                  </a:lnTo>
                  <a:lnTo>
                    <a:pt x="3394" y="648"/>
                  </a:lnTo>
                  <a:lnTo>
                    <a:pt x="3339" y="588"/>
                  </a:lnTo>
                  <a:lnTo>
                    <a:pt x="3281" y="533"/>
                  </a:lnTo>
                  <a:lnTo>
                    <a:pt x="3218" y="481"/>
                  </a:lnTo>
                  <a:lnTo>
                    <a:pt x="3151" y="436"/>
                  </a:lnTo>
                  <a:lnTo>
                    <a:pt x="3081" y="394"/>
                  </a:lnTo>
                  <a:lnTo>
                    <a:pt x="3007" y="359"/>
                  </a:lnTo>
                  <a:lnTo>
                    <a:pt x="2930" y="329"/>
                  </a:lnTo>
                  <a:lnTo>
                    <a:pt x="2850" y="305"/>
                  </a:lnTo>
                  <a:lnTo>
                    <a:pt x="2766" y="289"/>
                  </a:lnTo>
                  <a:lnTo>
                    <a:pt x="2682" y="278"/>
                  </a:lnTo>
                  <a:lnTo>
                    <a:pt x="2595" y="274"/>
                  </a:lnTo>
                  <a:lnTo>
                    <a:pt x="1312" y="274"/>
                  </a:lnTo>
                  <a:close/>
                  <a:moveTo>
                    <a:pt x="1312" y="0"/>
                  </a:moveTo>
                  <a:lnTo>
                    <a:pt x="2595" y="0"/>
                  </a:lnTo>
                  <a:lnTo>
                    <a:pt x="2694" y="3"/>
                  </a:lnTo>
                  <a:lnTo>
                    <a:pt x="2789" y="14"/>
                  </a:lnTo>
                  <a:lnTo>
                    <a:pt x="2883" y="32"/>
                  </a:lnTo>
                  <a:lnTo>
                    <a:pt x="2975" y="55"/>
                  </a:lnTo>
                  <a:lnTo>
                    <a:pt x="3063" y="86"/>
                  </a:lnTo>
                  <a:lnTo>
                    <a:pt x="3149" y="122"/>
                  </a:lnTo>
                  <a:lnTo>
                    <a:pt x="3231" y="164"/>
                  </a:lnTo>
                  <a:lnTo>
                    <a:pt x="3310" y="210"/>
                  </a:lnTo>
                  <a:lnTo>
                    <a:pt x="3386" y="264"/>
                  </a:lnTo>
                  <a:lnTo>
                    <a:pt x="3456" y="321"/>
                  </a:lnTo>
                  <a:lnTo>
                    <a:pt x="3524" y="383"/>
                  </a:lnTo>
                  <a:lnTo>
                    <a:pt x="3586" y="450"/>
                  </a:lnTo>
                  <a:lnTo>
                    <a:pt x="3643" y="521"/>
                  </a:lnTo>
                  <a:lnTo>
                    <a:pt x="3697" y="596"/>
                  </a:lnTo>
                  <a:lnTo>
                    <a:pt x="3744" y="675"/>
                  </a:lnTo>
                  <a:lnTo>
                    <a:pt x="3786" y="757"/>
                  </a:lnTo>
                  <a:lnTo>
                    <a:pt x="3822" y="841"/>
                  </a:lnTo>
                  <a:lnTo>
                    <a:pt x="3853" y="930"/>
                  </a:lnTo>
                  <a:lnTo>
                    <a:pt x="3876" y="1020"/>
                  </a:lnTo>
                  <a:lnTo>
                    <a:pt x="3893" y="1113"/>
                  </a:lnTo>
                  <a:lnTo>
                    <a:pt x="3904" y="1208"/>
                  </a:lnTo>
                  <a:lnTo>
                    <a:pt x="3907" y="1305"/>
                  </a:lnTo>
                  <a:lnTo>
                    <a:pt x="3904" y="1337"/>
                  </a:lnTo>
                  <a:lnTo>
                    <a:pt x="3894" y="1366"/>
                  </a:lnTo>
                  <a:lnTo>
                    <a:pt x="3878" y="1392"/>
                  </a:lnTo>
                  <a:lnTo>
                    <a:pt x="3856" y="1413"/>
                  </a:lnTo>
                  <a:lnTo>
                    <a:pt x="3831" y="1428"/>
                  </a:lnTo>
                  <a:lnTo>
                    <a:pt x="3801" y="1439"/>
                  </a:lnTo>
                  <a:lnTo>
                    <a:pt x="3769" y="1443"/>
                  </a:lnTo>
                  <a:lnTo>
                    <a:pt x="138" y="1443"/>
                  </a:lnTo>
                  <a:lnTo>
                    <a:pt x="106" y="1439"/>
                  </a:lnTo>
                  <a:lnTo>
                    <a:pt x="77" y="1428"/>
                  </a:lnTo>
                  <a:lnTo>
                    <a:pt x="51" y="1413"/>
                  </a:lnTo>
                  <a:lnTo>
                    <a:pt x="30" y="1392"/>
                  </a:lnTo>
                  <a:lnTo>
                    <a:pt x="14" y="1366"/>
                  </a:lnTo>
                  <a:lnTo>
                    <a:pt x="4" y="1337"/>
                  </a:lnTo>
                  <a:lnTo>
                    <a:pt x="0" y="1305"/>
                  </a:lnTo>
                  <a:lnTo>
                    <a:pt x="4" y="1208"/>
                  </a:lnTo>
                  <a:lnTo>
                    <a:pt x="14" y="1112"/>
                  </a:lnTo>
                  <a:lnTo>
                    <a:pt x="32" y="1019"/>
                  </a:lnTo>
                  <a:lnTo>
                    <a:pt x="56" y="928"/>
                  </a:lnTo>
                  <a:lnTo>
                    <a:pt x="86" y="840"/>
                  </a:lnTo>
                  <a:lnTo>
                    <a:pt x="123" y="756"/>
                  </a:lnTo>
                  <a:lnTo>
                    <a:pt x="164" y="673"/>
                  </a:lnTo>
                  <a:lnTo>
                    <a:pt x="212" y="594"/>
                  </a:lnTo>
                  <a:lnTo>
                    <a:pt x="264" y="520"/>
                  </a:lnTo>
                  <a:lnTo>
                    <a:pt x="323" y="449"/>
                  </a:lnTo>
                  <a:lnTo>
                    <a:pt x="386" y="382"/>
                  </a:lnTo>
                  <a:lnTo>
                    <a:pt x="453" y="321"/>
                  </a:lnTo>
                  <a:lnTo>
                    <a:pt x="524" y="263"/>
                  </a:lnTo>
                  <a:lnTo>
                    <a:pt x="599" y="210"/>
                  </a:lnTo>
                  <a:lnTo>
                    <a:pt x="678" y="163"/>
                  </a:lnTo>
                  <a:lnTo>
                    <a:pt x="760" y="122"/>
                  </a:lnTo>
                  <a:lnTo>
                    <a:pt x="846" y="85"/>
                  </a:lnTo>
                  <a:lnTo>
                    <a:pt x="934" y="55"/>
                  </a:lnTo>
                  <a:lnTo>
                    <a:pt x="1025" y="32"/>
                  </a:lnTo>
                  <a:lnTo>
                    <a:pt x="1118" y="14"/>
                  </a:lnTo>
                  <a:lnTo>
                    <a:pt x="1215" y="3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16" name="직선 연결선 215"/>
          <p:cNvCxnSpPr/>
          <p:nvPr/>
        </p:nvCxnSpPr>
        <p:spPr>
          <a:xfrm flipH="1">
            <a:off x="7420755" y="78146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1000001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8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12030" y="1380778"/>
            <a:ext cx="6089809" cy="3328382"/>
          </a:xfrm>
          <a:prstGeom prst="rect">
            <a:avLst/>
          </a:prstGeom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480102" y="5148152"/>
            <a:ext cx="665221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프로젝트관리와 </a:t>
            </a:r>
            <a:r>
              <a:rPr lang="ko-KR" altLang="en-US" sz="2800" dirty="0" err="1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크라우드펀딩시스템을</a:t>
            </a:r>
            <a:r>
              <a:rPr lang="ko-KR" altLang="en-US" sz="2800" dirty="0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2800" dirty="0" smtClean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합친 어플리케이션 서비스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24339" y="564602"/>
            <a:ext cx="48018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31F5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altLang="ko-KR" sz="3200" dirty="0">
              <a:solidFill>
                <a:srgbClr val="331F5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35207" y="1942040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관련기술 조사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35207" y="2725779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35207" y="1158301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기획배경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0800000">
            <a:off x="8178245" y="1287950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76" name="L 도형 75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L 도형 76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735207" y="3509518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 </a:t>
            </a:r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활용계획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5207" y="4293257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구현내</a:t>
            </a:r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 rot="10800000">
            <a:off x="8178245" y="2071689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27" name="L 도형 26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L 도형 27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8178245" y="2855428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30" name="L 도형 29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L 도형 31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0800000">
            <a:off x="8178245" y="3639167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36" name="L 도형 35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L 도형 36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8178245" y="4422910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44" name="L 도형 43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L 도형 44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571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10800000">
            <a:off x="6307022" y="0"/>
            <a:ext cx="5884978" cy="3411157"/>
          </a:xfrm>
          <a:custGeom>
            <a:avLst/>
            <a:gdLst>
              <a:gd name="connsiteX0" fmla="*/ 5884978 w 5884978"/>
              <a:gd name="connsiteY0" fmla="*/ 3411157 h 3411157"/>
              <a:gd name="connsiteX1" fmla="*/ 0 w 5884978"/>
              <a:gd name="connsiteY1" fmla="*/ 3411157 h 3411157"/>
              <a:gd name="connsiteX2" fmla="*/ 0 w 5884978"/>
              <a:gd name="connsiteY2" fmla="*/ 0 h 34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978" h="3411157">
                <a:moveTo>
                  <a:pt x="5884978" y="3411157"/>
                </a:moveTo>
                <a:lnTo>
                  <a:pt x="0" y="3411157"/>
                </a:lnTo>
                <a:lnTo>
                  <a:pt x="0" y="0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 smtClean="0"/>
              <a:t>관련조사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34471" y="4552850"/>
            <a:ext cx="30602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ko-KR" sz="2000" dirty="0" smtClean="0">
                <a:solidFill>
                  <a:schemeClr val="tx1"/>
                </a:solidFill>
              </a:rPr>
              <a:t>STA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테스팅컨설팅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3231" y="44899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" altLang="en-US" sz="2000" dirty="0" smtClean="0"/>
              <a:t>△</a:t>
            </a:r>
            <a:r>
              <a:rPr lang="ko-KR" altLang="en-US" sz="2000" dirty="0" err="1" smtClean="0"/>
              <a:t>와디즈</a:t>
            </a:r>
            <a:endParaRPr lang="ko-KR" altLang="en-US" sz="2000" dirty="0" smtClean="0"/>
          </a:p>
        </p:txBody>
      </p:sp>
      <p:pic>
        <p:nvPicPr>
          <p:cNvPr id="9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15196" y="1910568"/>
            <a:ext cx="3781425" cy="2474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5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89860" y="1911600"/>
            <a:ext cx="3780000" cy="2473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9671" y="5150727"/>
            <a:ext cx="37753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크라우드의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테스팅</a:t>
            </a:r>
            <a:r>
              <a:rPr lang="ko-KR" altLang="en-US" sz="1600" dirty="0" smtClean="0">
                <a:solidFill>
                  <a:schemeClr val="tx1"/>
                </a:solidFill>
              </a:rPr>
              <a:t> 결과를 분석해주는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서비스를 </a:t>
            </a:r>
            <a:r>
              <a:rPr lang="ko-KR" altLang="en-US" sz="1600" dirty="0" smtClean="0">
                <a:solidFill>
                  <a:schemeClr val="tx1"/>
                </a:solidFill>
              </a:rPr>
              <a:t>제공하고 있는 </a:t>
            </a:r>
            <a:r>
              <a:rPr lang="en-US" altLang="ko" sz="1600" dirty="0" smtClean="0">
                <a:solidFill>
                  <a:schemeClr val="tx1"/>
                </a:solidFill>
              </a:rPr>
              <a:t>STA </a:t>
            </a:r>
            <a:r>
              <a:rPr lang="ko-KR" altLang="en-US" sz="1600" dirty="0" smtClean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7117" y="5151600"/>
            <a:ext cx="37753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증권형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크라우드펀딩과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보상형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크라우드펀딩을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운영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806450" y="873125"/>
            <a:ext cx="10579100" cy="59848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image10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310640"/>
            <a:ext cx="9801225" cy="5074920"/>
          </a:xfrm>
          <a:prstGeom prst="rect">
            <a:avLst/>
          </a:prstGeom>
          <a:ln/>
        </p:spPr>
      </p:pic>
      <p:sp>
        <p:nvSpPr>
          <p:cNvPr id="7" name="TextBox 6"/>
          <p:cNvSpPr txBox="1"/>
          <p:nvPr/>
        </p:nvSpPr>
        <p:spPr>
          <a:xfrm>
            <a:off x="784902" y="3018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요구사항 분석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0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MAIN TITLE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359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5A409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SUBTITLE</a:t>
            </a:r>
            <a:endParaRPr lang="ko-KR" altLang="en-US" sz="1600" dirty="0">
              <a:solidFill>
                <a:srgbClr val="5A409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837416" y="1854394"/>
            <a:ext cx="3551309" cy="4994275"/>
            <a:chOff x="7837416" y="1863725"/>
            <a:chExt cx="3551309" cy="4994275"/>
          </a:xfrm>
        </p:grpSpPr>
        <p:grpSp>
          <p:nvGrpSpPr>
            <p:cNvPr id="18" name="그룹 17"/>
            <p:cNvGrpSpPr/>
            <p:nvPr/>
          </p:nvGrpSpPr>
          <p:grpSpPr>
            <a:xfrm>
              <a:off x="7837416" y="1863725"/>
              <a:ext cx="3551309" cy="4994275"/>
              <a:chOff x="4810125" y="1409700"/>
              <a:chExt cx="2171700" cy="305410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>
                <a:off x="4810125" y="1409700"/>
                <a:ext cx="2171700" cy="305410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751195" y="1574960"/>
                <a:ext cx="28956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양쪽 모서리가 둥근 사각형 18"/>
            <p:cNvSpPr/>
            <p:nvPr/>
          </p:nvSpPr>
          <p:spPr>
            <a:xfrm>
              <a:off x="7957072" y="2478976"/>
              <a:ext cx="3311996" cy="4379024"/>
            </a:xfrm>
            <a:prstGeom prst="round2SameRect">
              <a:avLst>
                <a:gd name="adj1" fmla="val 5163"/>
                <a:gd name="adj2" fmla="val 0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90769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1300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0769" y="47746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90769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1300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90769" y="517175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8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806450" y="873125"/>
            <a:ext cx="10579100" cy="59848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60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03275" y="851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rgbClr val="E6E6E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관리 도구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282" y="1196794"/>
            <a:ext cx="64366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산학협력프로젝트</a:t>
            </a:r>
            <a:r>
              <a:rPr lang="en-US" altLang="ko-KR" sz="4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  <a:p>
            <a:r>
              <a:rPr lang="en-US" altLang="ko-KR" sz="6000" dirty="0">
                <a:solidFill>
                  <a:srgbClr val="D0C8E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Adding Store</a:t>
            </a:r>
          </a:p>
        </p:txBody>
      </p:sp>
      <p:grpSp>
        <p:nvGrpSpPr>
          <p:cNvPr id="3" name="그룹 44"/>
          <p:cNvGrpSpPr/>
          <p:nvPr/>
        </p:nvGrpSpPr>
        <p:grpSpPr>
          <a:xfrm>
            <a:off x="7482952" y="1863725"/>
            <a:ext cx="3551309" cy="4994275"/>
            <a:chOff x="7548266" y="1863725"/>
            <a:chExt cx="3551309" cy="4994275"/>
          </a:xfrm>
        </p:grpSpPr>
        <p:sp>
          <p:nvSpPr>
            <p:cNvPr id="46" name="자유형 45"/>
            <p:cNvSpPr/>
            <p:nvPr/>
          </p:nvSpPr>
          <p:spPr>
            <a:xfrm>
              <a:off x="7548266" y="1863725"/>
              <a:ext cx="3551309" cy="4994275"/>
            </a:xfrm>
            <a:custGeom>
              <a:avLst/>
              <a:gdLst>
                <a:gd name="connsiteX0" fmla="*/ 1576283 w 3551309"/>
                <a:gd name="connsiteY0" fmla="*/ 270244 h 4994275"/>
                <a:gd name="connsiteX1" fmla="*/ 1549850 w 3551309"/>
                <a:gd name="connsiteY1" fmla="*/ 281193 h 4994275"/>
                <a:gd name="connsiteX2" fmla="*/ 1538901 w 3551309"/>
                <a:gd name="connsiteY2" fmla="*/ 307626 h 4994275"/>
                <a:gd name="connsiteX3" fmla="*/ 1538901 w 3551309"/>
                <a:gd name="connsiteY3" fmla="*/ 307625 h 4994275"/>
                <a:gd name="connsiteX4" fmla="*/ 1538901 w 3551309"/>
                <a:gd name="connsiteY4" fmla="*/ 307626 h 4994275"/>
                <a:gd name="connsiteX5" fmla="*/ 1538901 w 3551309"/>
                <a:gd name="connsiteY5" fmla="*/ 307626 h 4994275"/>
                <a:gd name="connsiteX6" fmla="*/ 1549850 w 3551309"/>
                <a:gd name="connsiteY6" fmla="*/ 334058 h 4994275"/>
                <a:gd name="connsiteX7" fmla="*/ 1576283 w 3551309"/>
                <a:gd name="connsiteY7" fmla="*/ 345007 h 4994275"/>
                <a:gd name="connsiteX8" fmla="*/ 1975027 w 3551309"/>
                <a:gd name="connsiteY8" fmla="*/ 345008 h 4994275"/>
                <a:gd name="connsiteX9" fmla="*/ 2012409 w 3551309"/>
                <a:gd name="connsiteY9" fmla="*/ 307626 h 4994275"/>
                <a:gd name="connsiteX10" fmla="*/ 2012410 w 3551309"/>
                <a:gd name="connsiteY10" fmla="*/ 307626 h 4994275"/>
                <a:gd name="connsiteX11" fmla="*/ 1975028 w 3551309"/>
                <a:gd name="connsiteY11" fmla="*/ 270244 h 4994275"/>
                <a:gd name="connsiteX12" fmla="*/ 591897 w 3551309"/>
                <a:gd name="connsiteY12" fmla="*/ 0 h 4994275"/>
                <a:gd name="connsiteX13" fmla="*/ 2959412 w 3551309"/>
                <a:gd name="connsiteY13" fmla="*/ 0 h 4994275"/>
                <a:gd name="connsiteX14" fmla="*/ 3551309 w 3551309"/>
                <a:gd name="connsiteY14" fmla="*/ 591897 h 4994275"/>
                <a:gd name="connsiteX15" fmla="*/ 3551309 w 3551309"/>
                <a:gd name="connsiteY15" fmla="*/ 4994275 h 4994275"/>
                <a:gd name="connsiteX16" fmla="*/ 0 w 3551309"/>
                <a:gd name="connsiteY16" fmla="*/ 4994275 h 4994275"/>
                <a:gd name="connsiteX17" fmla="*/ 0 w 3551309"/>
                <a:gd name="connsiteY17" fmla="*/ 591897 h 4994275"/>
                <a:gd name="connsiteX18" fmla="*/ 591897 w 3551309"/>
                <a:gd name="connsiteY18" fmla="*/ 0 h 499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1309" h="4994275">
                  <a:moveTo>
                    <a:pt x="1576283" y="270244"/>
                  </a:moveTo>
                  <a:cubicBezTo>
                    <a:pt x="1565960" y="270244"/>
                    <a:pt x="1556615" y="274428"/>
                    <a:pt x="1549850" y="281193"/>
                  </a:cubicBezTo>
                  <a:lnTo>
                    <a:pt x="1538901" y="307626"/>
                  </a:lnTo>
                  <a:lnTo>
                    <a:pt x="1538901" y="307625"/>
                  </a:lnTo>
                  <a:lnTo>
                    <a:pt x="1538901" y="307626"/>
                  </a:lnTo>
                  <a:lnTo>
                    <a:pt x="1538901" y="307626"/>
                  </a:lnTo>
                  <a:lnTo>
                    <a:pt x="1549850" y="334058"/>
                  </a:lnTo>
                  <a:cubicBezTo>
                    <a:pt x="1556615" y="340823"/>
                    <a:pt x="1565960" y="345007"/>
                    <a:pt x="1576283" y="345007"/>
                  </a:cubicBezTo>
                  <a:lnTo>
                    <a:pt x="1975027" y="345008"/>
                  </a:lnTo>
                  <a:cubicBezTo>
                    <a:pt x="1995673" y="345008"/>
                    <a:pt x="2012409" y="328272"/>
                    <a:pt x="2012409" y="307626"/>
                  </a:cubicBezTo>
                  <a:lnTo>
                    <a:pt x="2012410" y="307626"/>
                  </a:lnTo>
                  <a:cubicBezTo>
                    <a:pt x="2012410" y="286980"/>
                    <a:pt x="1995674" y="270244"/>
                    <a:pt x="1975028" y="270244"/>
                  </a:cubicBezTo>
                  <a:close/>
                  <a:moveTo>
                    <a:pt x="591897" y="0"/>
                  </a:moveTo>
                  <a:lnTo>
                    <a:pt x="2959412" y="0"/>
                  </a:lnTo>
                  <a:cubicBezTo>
                    <a:pt x="3286308" y="0"/>
                    <a:pt x="3551309" y="265001"/>
                    <a:pt x="3551309" y="591897"/>
                  </a:cubicBezTo>
                  <a:lnTo>
                    <a:pt x="3551309" y="4994275"/>
                  </a:lnTo>
                  <a:lnTo>
                    <a:pt x="0" y="4994275"/>
                  </a:lnTo>
                  <a:lnTo>
                    <a:pt x="0" y="591897"/>
                  </a:lnTo>
                  <a:cubicBezTo>
                    <a:pt x="0" y="265001"/>
                    <a:pt x="265001" y="0"/>
                    <a:pt x="591897" y="0"/>
                  </a:cubicBezTo>
                  <a:close/>
                </a:path>
              </a:pathLst>
            </a:custGeom>
            <a:solidFill>
              <a:srgbClr val="A58FD1">
                <a:alpha val="20000"/>
              </a:srgb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" name="그룹 46"/>
            <p:cNvGrpSpPr/>
            <p:nvPr/>
          </p:nvGrpSpPr>
          <p:grpSpPr>
            <a:xfrm>
              <a:off x="8604778" y="3641728"/>
              <a:ext cx="1438275" cy="1438277"/>
              <a:chOff x="2951126" y="2949502"/>
              <a:chExt cx="746198" cy="746198"/>
            </a:xfrm>
            <a:solidFill>
              <a:srgbClr val="39226A"/>
            </a:solidFill>
          </p:grpSpPr>
          <p:sp>
            <p:nvSpPr>
              <p:cNvPr id="48" name="자유형 47"/>
              <p:cNvSpPr/>
              <p:nvPr/>
            </p:nvSpPr>
            <p:spPr>
              <a:xfrm rot="20700000">
                <a:off x="3245320" y="3316199"/>
                <a:ext cx="167334" cy="115460"/>
              </a:xfrm>
              <a:custGeom>
                <a:avLst/>
                <a:gdLst>
                  <a:gd name="connsiteX0" fmla="*/ 190494 w 1443565"/>
                  <a:gd name="connsiteY0" fmla="*/ 1144 h 996058"/>
                  <a:gd name="connsiteX1" fmla="*/ 247372 w 1443565"/>
                  <a:gd name="connsiteY1" fmla="*/ 20270 h 996058"/>
                  <a:gd name="connsiteX2" fmla="*/ 321809 w 1443565"/>
                  <a:gd name="connsiteY2" fmla="*/ 169818 h 996058"/>
                  <a:gd name="connsiteX3" fmla="*/ 314148 w 1443565"/>
                  <a:gd name="connsiteY3" fmla="*/ 192600 h 996058"/>
                  <a:gd name="connsiteX4" fmla="*/ 317770 w 1443565"/>
                  <a:gd name="connsiteY4" fmla="*/ 193729 h 996058"/>
                  <a:gd name="connsiteX5" fmla="*/ 452073 w 1443565"/>
                  <a:gd name="connsiteY5" fmla="*/ 584746 h 996058"/>
                  <a:gd name="connsiteX6" fmla="*/ 822782 w 1443565"/>
                  <a:gd name="connsiteY6" fmla="*/ 690343 h 996058"/>
                  <a:gd name="connsiteX7" fmla="*/ 1145875 w 1443565"/>
                  <a:gd name="connsiteY7" fmla="*/ 433564 h 996058"/>
                  <a:gd name="connsiteX8" fmla="*/ 1148675 w 1443565"/>
                  <a:gd name="connsiteY8" fmla="*/ 434314 h 996058"/>
                  <a:gd name="connsiteX9" fmla="*/ 1153212 w 1443565"/>
                  <a:gd name="connsiteY9" fmla="*/ 411839 h 996058"/>
                  <a:gd name="connsiteX10" fmla="*/ 1292451 w 1443565"/>
                  <a:gd name="connsiteY10" fmla="*/ 319546 h 996058"/>
                  <a:gd name="connsiteX11" fmla="*/ 1351271 w 1443565"/>
                  <a:gd name="connsiteY11" fmla="*/ 331421 h 996058"/>
                  <a:gd name="connsiteX12" fmla="*/ 1443565 w 1443565"/>
                  <a:gd name="connsiteY12" fmla="*/ 470660 h 996058"/>
                  <a:gd name="connsiteX13" fmla="*/ 1443564 w 1443565"/>
                  <a:gd name="connsiteY13" fmla="*/ 472204 h 996058"/>
                  <a:gd name="connsiteX14" fmla="*/ 1435687 w 1443565"/>
                  <a:gd name="connsiteY14" fmla="*/ 511219 h 996058"/>
                  <a:gd name="connsiteX15" fmla="*/ 1437782 w 1443565"/>
                  <a:gd name="connsiteY15" fmla="*/ 511780 h 996058"/>
                  <a:gd name="connsiteX16" fmla="*/ 1432595 w 1443565"/>
                  <a:gd name="connsiteY16" fmla="*/ 526538 h 996058"/>
                  <a:gd name="connsiteX17" fmla="*/ 1431689 w 1443565"/>
                  <a:gd name="connsiteY17" fmla="*/ 531024 h 996058"/>
                  <a:gd name="connsiteX18" fmla="*/ 1430286 w 1443565"/>
                  <a:gd name="connsiteY18" fmla="*/ 533105 h 996058"/>
                  <a:gd name="connsiteX19" fmla="*/ 1406803 w 1443565"/>
                  <a:gd name="connsiteY19" fmla="*/ 599913 h 996058"/>
                  <a:gd name="connsiteX20" fmla="*/ 897341 w 1443565"/>
                  <a:gd name="connsiteY20" fmla="*/ 984309 h 996058"/>
                  <a:gd name="connsiteX21" fmla="*/ 231869 w 1443565"/>
                  <a:gd name="connsiteY21" fmla="*/ 793447 h 996058"/>
                  <a:gd name="connsiteX22" fmla="*/ 7520 w 1443565"/>
                  <a:gd name="connsiteY22" fmla="*/ 195167 h 996058"/>
                  <a:gd name="connsiteX23" fmla="*/ 21289 w 1443565"/>
                  <a:gd name="connsiteY23" fmla="*/ 137245 h 996058"/>
                  <a:gd name="connsiteX24" fmla="*/ 21049 w 1443565"/>
                  <a:gd name="connsiteY24" fmla="*/ 133796 h 996058"/>
                  <a:gd name="connsiteX25" fmla="*/ 24668 w 1443565"/>
                  <a:gd name="connsiteY25" fmla="*/ 123033 h 996058"/>
                  <a:gd name="connsiteX26" fmla="*/ 29232 w 1443565"/>
                  <a:gd name="connsiteY26" fmla="*/ 103834 h 996058"/>
                  <a:gd name="connsiteX27" fmla="*/ 30944 w 1443565"/>
                  <a:gd name="connsiteY27" fmla="*/ 104368 h 996058"/>
                  <a:gd name="connsiteX28" fmla="*/ 40175 w 1443565"/>
                  <a:gd name="connsiteY28" fmla="*/ 76918 h 996058"/>
                  <a:gd name="connsiteX29" fmla="*/ 40946 w 1443565"/>
                  <a:gd name="connsiteY29" fmla="*/ 75582 h 996058"/>
                  <a:gd name="connsiteX30" fmla="*/ 190494 w 1443565"/>
                  <a:gd name="connsiteY30" fmla="*/ 1144 h 99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43565" h="996058">
                    <a:moveTo>
                      <a:pt x="190494" y="1144"/>
                    </a:moveTo>
                    <a:cubicBezTo>
                      <a:pt x="209974" y="3562"/>
                      <a:pt x="229303" y="9838"/>
                      <a:pt x="247372" y="20270"/>
                    </a:cubicBezTo>
                    <a:cubicBezTo>
                      <a:pt x="301579" y="51567"/>
                      <a:pt x="329061" y="111377"/>
                      <a:pt x="321809" y="169818"/>
                    </a:cubicBezTo>
                    <a:lnTo>
                      <a:pt x="314148" y="192600"/>
                    </a:lnTo>
                    <a:lnTo>
                      <a:pt x="317770" y="193729"/>
                    </a:lnTo>
                    <a:cubicBezTo>
                      <a:pt x="273145" y="329676"/>
                      <a:pt x="325544" y="482233"/>
                      <a:pt x="452073" y="584746"/>
                    </a:cubicBezTo>
                    <a:cubicBezTo>
                      <a:pt x="554318" y="667585"/>
                      <a:pt x="691643" y="706702"/>
                      <a:pt x="822782" y="690343"/>
                    </a:cubicBezTo>
                    <a:cubicBezTo>
                      <a:pt x="983508" y="670293"/>
                      <a:pt x="1109214" y="570388"/>
                      <a:pt x="1145875" y="433564"/>
                    </a:cubicBezTo>
                    <a:lnTo>
                      <a:pt x="1148675" y="434314"/>
                    </a:lnTo>
                    <a:lnTo>
                      <a:pt x="1153212" y="411839"/>
                    </a:lnTo>
                    <a:cubicBezTo>
                      <a:pt x="1176153" y="357603"/>
                      <a:pt x="1229858" y="319546"/>
                      <a:pt x="1292451" y="319546"/>
                    </a:cubicBezTo>
                    <a:cubicBezTo>
                      <a:pt x="1313315" y="319546"/>
                      <a:pt x="1333192" y="323774"/>
                      <a:pt x="1351271" y="331421"/>
                    </a:cubicBezTo>
                    <a:cubicBezTo>
                      <a:pt x="1405508" y="354362"/>
                      <a:pt x="1443565" y="408066"/>
                      <a:pt x="1443565" y="470660"/>
                    </a:cubicBezTo>
                    <a:cubicBezTo>
                      <a:pt x="1443565" y="471175"/>
                      <a:pt x="1443564" y="471689"/>
                      <a:pt x="1443564" y="472204"/>
                    </a:cubicBezTo>
                    <a:lnTo>
                      <a:pt x="1435687" y="511219"/>
                    </a:lnTo>
                    <a:lnTo>
                      <a:pt x="1437782" y="511780"/>
                    </a:lnTo>
                    <a:lnTo>
                      <a:pt x="1432595" y="526538"/>
                    </a:lnTo>
                    <a:lnTo>
                      <a:pt x="1431689" y="531024"/>
                    </a:lnTo>
                    <a:lnTo>
                      <a:pt x="1430286" y="533105"/>
                    </a:lnTo>
                    <a:lnTo>
                      <a:pt x="1406803" y="599913"/>
                    </a:lnTo>
                    <a:cubicBezTo>
                      <a:pt x="1319590" y="798258"/>
                      <a:pt x="1130611" y="943141"/>
                      <a:pt x="897341" y="984309"/>
                    </a:cubicBezTo>
                    <a:cubicBezTo>
                      <a:pt x="659976" y="1026200"/>
                      <a:pt x="410238" y="954573"/>
                      <a:pt x="231869" y="793447"/>
                    </a:cubicBezTo>
                    <a:cubicBezTo>
                      <a:pt x="55619" y="634236"/>
                      <a:pt x="-26425" y="410097"/>
                      <a:pt x="7520" y="195167"/>
                    </a:cubicBezTo>
                    <a:lnTo>
                      <a:pt x="21289" y="137245"/>
                    </a:lnTo>
                    <a:lnTo>
                      <a:pt x="21049" y="133796"/>
                    </a:lnTo>
                    <a:lnTo>
                      <a:pt x="24668" y="123033"/>
                    </a:lnTo>
                    <a:lnTo>
                      <a:pt x="29232" y="103834"/>
                    </a:lnTo>
                    <a:lnTo>
                      <a:pt x="30944" y="104368"/>
                    </a:lnTo>
                    <a:lnTo>
                      <a:pt x="40175" y="76918"/>
                    </a:lnTo>
                    <a:lnTo>
                      <a:pt x="40946" y="75582"/>
                    </a:lnTo>
                    <a:cubicBezTo>
                      <a:pt x="72243" y="21374"/>
                      <a:pt x="132053" y="-6107"/>
                      <a:pt x="190494" y="1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5" name="그룹 48"/>
              <p:cNvGrpSpPr/>
              <p:nvPr/>
            </p:nvGrpSpPr>
            <p:grpSpPr>
              <a:xfrm>
                <a:off x="2951126" y="2949502"/>
                <a:ext cx="746198" cy="746198"/>
                <a:chOff x="2951126" y="2949502"/>
                <a:chExt cx="746198" cy="746198"/>
              </a:xfrm>
              <a:grpFill/>
            </p:grpSpPr>
            <p:sp>
              <p:nvSpPr>
                <p:cNvPr id="50" name="자유형 49"/>
                <p:cNvSpPr/>
                <p:nvPr/>
              </p:nvSpPr>
              <p:spPr>
                <a:xfrm>
                  <a:off x="2951126" y="2949502"/>
                  <a:ext cx="746198" cy="746198"/>
                </a:xfrm>
                <a:custGeom>
                  <a:avLst/>
                  <a:gdLst>
                    <a:gd name="connsiteX0" fmla="*/ 1224695 w 2449390"/>
                    <a:gd name="connsiteY0" fmla="*/ 600907 h 2449390"/>
                    <a:gd name="connsiteX1" fmla="*/ 600907 w 2449390"/>
                    <a:gd name="connsiteY1" fmla="*/ 1224695 h 2449390"/>
                    <a:gd name="connsiteX2" fmla="*/ 1224695 w 2449390"/>
                    <a:gd name="connsiteY2" fmla="*/ 1848483 h 2449390"/>
                    <a:gd name="connsiteX3" fmla="*/ 1848483 w 2449390"/>
                    <a:gd name="connsiteY3" fmla="*/ 1224695 h 2449390"/>
                    <a:gd name="connsiteX4" fmla="*/ 1224695 w 2449390"/>
                    <a:gd name="connsiteY4" fmla="*/ 600907 h 2449390"/>
                    <a:gd name="connsiteX5" fmla="*/ 1224695 w 2449390"/>
                    <a:gd name="connsiteY5" fmla="*/ 0 h 2449390"/>
                    <a:gd name="connsiteX6" fmla="*/ 2449390 w 2449390"/>
                    <a:gd name="connsiteY6" fmla="*/ 1224695 h 2449390"/>
                    <a:gd name="connsiteX7" fmla="*/ 1224695 w 2449390"/>
                    <a:gd name="connsiteY7" fmla="*/ 2449390 h 2449390"/>
                    <a:gd name="connsiteX8" fmla="*/ 0 w 2449390"/>
                    <a:gd name="connsiteY8" fmla="*/ 1224695 h 2449390"/>
                    <a:gd name="connsiteX9" fmla="*/ 1224695 w 2449390"/>
                    <a:gd name="connsiteY9" fmla="*/ 0 h 2449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49390" h="2449390">
                      <a:moveTo>
                        <a:pt x="1224695" y="600907"/>
                      </a:moveTo>
                      <a:cubicBezTo>
                        <a:pt x="880186" y="600907"/>
                        <a:pt x="600907" y="880186"/>
                        <a:pt x="600907" y="1224695"/>
                      </a:cubicBezTo>
                      <a:cubicBezTo>
                        <a:pt x="600907" y="1569204"/>
                        <a:pt x="880186" y="1848483"/>
                        <a:pt x="1224695" y="1848483"/>
                      </a:cubicBezTo>
                      <a:cubicBezTo>
                        <a:pt x="1569204" y="1848483"/>
                        <a:pt x="1848483" y="1569204"/>
                        <a:pt x="1848483" y="1224695"/>
                      </a:cubicBezTo>
                      <a:cubicBezTo>
                        <a:pt x="1848483" y="880186"/>
                        <a:pt x="1569204" y="600907"/>
                        <a:pt x="1224695" y="600907"/>
                      </a:cubicBezTo>
                      <a:close/>
                      <a:moveTo>
                        <a:pt x="1224695" y="0"/>
                      </a:moveTo>
                      <a:cubicBezTo>
                        <a:pt x="1901075" y="0"/>
                        <a:pt x="2449390" y="548315"/>
                        <a:pt x="2449390" y="1224695"/>
                      </a:cubicBezTo>
                      <a:cubicBezTo>
                        <a:pt x="2449390" y="1901075"/>
                        <a:pt x="1901075" y="2449390"/>
                        <a:pt x="1224695" y="2449390"/>
                      </a:cubicBezTo>
                      <a:cubicBezTo>
                        <a:pt x="548315" y="2449390"/>
                        <a:pt x="0" y="1901075"/>
                        <a:pt x="0" y="1224695"/>
                      </a:cubicBezTo>
                      <a:cubicBezTo>
                        <a:pt x="0" y="548315"/>
                        <a:pt x="548315" y="0"/>
                        <a:pt x="12246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3196544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3416972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자유형 52"/>
                <p:cNvSpPr/>
                <p:nvPr/>
              </p:nvSpPr>
              <p:spPr>
                <a:xfrm rot="7916795">
                  <a:off x="3285179" y="3238325"/>
                  <a:ext cx="84108" cy="88502"/>
                </a:xfrm>
                <a:custGeom>
                  <a:avLst/>
                  <a:gdLst>
                    <a:gd name="connsiteX0" fmla="*/ 7350 w 276084"/>
                    <a:gd name="connsiteY0" fmla="*/ 221463 h 290506"/>
                    <a:gd name="connsiteX1" fmla="*/ 1703 w 276084"/>
                    <a:gd name="connsiteY1" fmla="*/ 181265 h 290506"/>
                    <a:gd name="connsiteX2" fmla="*/ 4738 w 276084"/>
                    <a:gd name="connsiteY2" fmla="*/ 169531 h 290506"/>
                    <a:gd name="connsiteX3" fmla="*/ 69369 w 276084"/>
                    <a:gd name="connsiteY3" fmla="*/ 131466 h 290506"/>
                    <a:gd name="connsiteX4" fmla="*/ 157888 w 276084"/>
                    <a:gd name="connsiteY4" fmla="*/ 154363 h 290506"/>
                    <a:gd name="connsiteX5" fmla="*/ 157888 w 276084"/>
                    <a:gd name="connsiteY5" fmla="*/ 53038 h 290506"/>
                    <a:gd name="connsiteX6" fmla="*/ 210926 w 276084"/>
                    <a:gd name="connsiteY6" fmla="*/ 0 h 290506"/>
                    <a:gd name="connsiteX7" fmla="*/ 223046 w 276084"/>
                    <a:gd name="connsiteY7" fmla="*/ 0 h 290506"/>
                    <a:gd name="connsiteX8" fmla="*/ 276084 w 276084"/>
                    <a:gd name="connsiteY8" fmla="*/ 53038 h 290506"/>
                    <a:gd name="connsiteX9" fmla="*/ 276084 w 276084"/>
                    <a:gd name="connsiteY9" fmla="*/ 224372 h 290506"/>
                    <a:gd name="connsiteX10" fmla="*/ 273235 w 276084"/>
                    <a:gd name="connsiteY10" fmla="*/ 238484 h 290506"/>
                    <a:gd name="connsiteX11" fmla="*/ 273308 w 276084"/>
                    <a:gd name="connsiteY11" fmla="*/ 239004 h 290506"/>
                    <a:gd name="connsiteX12" fmla="*/ 272497 w 276084"/>
                    <a:gd name="connsiteY12" fmla="*/ 242139 h 290506"/>
                    <a:gd name="connsiteX13" fmla="*/ 271916 w 276084"/>
                    <a:gd name="connsiteY13" fmla="*/ 245017 h 290506"/>
                    <a:gd name="connsiteX14" fmla="*/ 271651 w 276084"/>
                    <a:gd name="connsiteY14" fmla="*/ 245410 h 290506"/>
                    <a:gd name="connsiteX15" fmla="*/ 270273 w 276084"/>
                    <a:gd name="connsiteY15" fmla="*/ 250737 h 290506"/>
                    <a:gd name="connsiteX16" fmla="*/ 205642 w 276084"/>
                    <a:gd name="connsiteY16" fmla="*/ 288803 h 290506"/>
                    <a:gd name="connsiteX17" fmla="*/ 39768 w 276084"/>
                    <a:gd name="connsiteY17" fmla="*/ 245895 h 290506"/>
                    <a:gd name="connsiteX18" fmla="*/ 7350 w 276084"/>
                    <a:gd name="connsiteY18" fmla="*/ 221463 h 29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76084" h="290506">
                      <a:moveTo>
                        <a:pt x="7350" y="221463"/>
                      </a:moveTo>
                      <a:cubicBezTo>
                        <a:pt x="462" y="209768"/>
                        <a:pt x="-1965" y="195444"/>
                        <a:pt x="1703" y="181265"/>
                      </a:cubicBezTo>
                      <a:lnTo>
                        <a:pt x="4738" y="169531"/>
                      </a:lnTo>
                      <a:cubicBezTo>
                        <a:pt x="12074" y="141172"/>
                        <a:pt x="41010" y="124130"/>
                        <a:pt x="69369" y="131466"/>
                      </a:cubicBezTo>
                      <a:lnTo>
                        <a:pt x="157888" y="154363"/>
                      </a:lnTo>
                      <a:lnTo>
                        <a:pt x="157888" y="53038"/>
                      </a:lnTo>
                      <a:cubicBezTo>
                        <a:pt x="157888" y="23746"/>
                        <a:pt x="181634" y="0"/>
                        <a:pt x="210926" y="0"/>
                      </a:cubicBezTo>
                      <a:lnTo>
                        <a:pt x="223046" y="0"/>
                      </a:lnTo>
                      <a:cubicBezTo>
                        <a:pt x="252338" y="0"/>
                        <a:pt x="276084" y="23746"/>
                        <a:pt x="276084" y="53038"/>
                      </a:cubicBezTo>
                      <a:lnTo>
                        <a:pt x="276084" y="224372"/>
                      </a:lnTo>
                      <a:lnTo>
                        <a:pt x="273235" y="238484"/>
                      </a:lnTo>
                      <a:lnTo>
                        <a:pt x="273308" y="239004"/>
                      </a:lnTo>
                      <a:lnTo>
                        <a:pt x="272497" y="242139"/>
                      </a:lnTo>
                      <a:lnTo>
                        <a:pt x="271916" y="245017"/>
                      </a:lnTo>
                      <a:lnTo>
                        <a:pt x="271651" y="245410"/>
                      </a:lnTo>
                      <a:lnTo>
                        <a:pt x="270273" y="250737"/>
                      </a:lnTo>
                      <a:cubicBezTo>
                        <a:pt x="262937" y="279096"/>
                        <a:pt x="234001" y="296139"/>
                        <a:pt x="205642" y="288803"/>
                      </a:cubicBezTo>
                      <a:lnTo>
                        <a:pt x="39768" y="245895"/>
                      </a:lnTo>
                      <a:cubicBezTo>
                        <a:pt x="25589" y="242227"/>
                        <a:pt x="14239" y="233159"/>
                        <a:pt x="7350" y="2214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D41CA9-D971-4A4E-B1A7-24020584C689}"/>
              </a:ext>
            </a:extLst>
          </p:cNvPr>
          <p:cNvSpPr txBox="1"/>
          <p:nvPr/>
        </p:nvSpPr>
        <p:spPr>
          <a:xfrm>
            <a:off x="3060441" y="533711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 강지율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김도연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문혜린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한상규</a:t>
            </a:r>
            <a:endParaRPr lang="ko-KR" altLang="en-US" dirty="0">
              <a:solidFill>
                <a:schemeClr val="bg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46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7"/>
          <p:cNvGrpSpPr/>
          <p:nvPr/>
        </p:nvGrpSpPr>
        <p:grpSpPr>
          <a:xfrm>
            <a:off x="441623" y="1894944"/>
            <a:ext cx="1073362" cy="418076"/>
            <a:chOff x="1993844" y="2355465"/>
            <a:chExt cx="1073362" cy="418076"/>
          </a:xfrm>
        </p:grpSpPr>
        <p:sp>
          <p:nvSpPr>
            <p:cNvPr id="24" name="TextBox 23"/>
            <p:cNvSpPr txBox="1"/>
            <p:nvPr/>
          </p:nvSpPr>
          <p:spPr>
            <a:xfrm>
              <a:off x="1993844" y="2558097"/>
              <a:ext cx="10733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설립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1999.8 </a:t>
              </a:r>
            </a:p>
          </p:txBody>
        </p:sp>
      </p:grpSp>
      <p:cxnSp>
        <p:nvCxnSpPr>
          <p:cNvPr id="32" name="직선 연결선 31"/>
          <p:cNvCxnSpPr>
            <a:stCxn id="16" idx="2"/>
            <a:endCxn id="34" idx="6"/>
          </p:cNvCxnSpPr>
          <p:nvPr/>
        </p:nvCxnSpPr>
        <p:spPr>
          <a:xfrm>
            <a:off x="1070494" y="2838132"/>
            <a:ext cx="1694930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 rot="10800000" flipV="1">
            <a:off x="87791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0"/>
          <p:cNvGrpSpPr/>
          <p:nvPr/>
        </p:nvGrpSpPr>
        <p:grpSpPr>
          <a:xfrm>
            <a:off x="2325033" y="1894944"/>
            <a:ext cx="1073362" cy="633519"/>
            <a:chOff x="1993844" y="2355465"/>
            <a:chExt cx="1073362" cy="633519"/>
          </a:xfrm>
        </p:grpSpPr>
        <p:sp>
          <p:nvSpPr>
            <p:cNvPr id="42" name="TextBox 41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2007.02</a:t>
              </a:r>
            </a:p>
          </p:txBody>
        </p:sp>
      </p:grpSp>
      <p:grpSp>
        <p:nvGrpSpPr>
          <p:cNvPr id="4" name="그룹 43"/>
          <p:cNvGrpSpPr/>
          <p:nvPr/>
        </p:nvGrpSpPr>
        <p:grpSpPr>
          <a:xfrm>
            <a:off x="3316237" y="1894944"/>
            <a:ext cx="1073362" cy="633519"/>
            <a:chOff x="1993844" y="2355465"/>
            <a:chExt cx="1073362" cy="633519"/>
          </a:xfrm>
        </p:grpSpPr>
        <p:sp>
          <p:nvSpPr>
            <p:cNvPr id="45" name="TextBox 44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2009.02</a:t>
              </a:r>
            </a:p>
          </p:txBody>
        </p:sp>
      </p:grpSp>
      <p:cxnSp>
        <p:nvCxnSpPr>
          <p:cNvPr id="47" name="직선 연결선 46"/>
          <p:cNvCxnSpPr>
            <a:stCxn id="34" idx="2"/>
            <a:endCxn id="50" idx="6"/>
          </p:cNvCxnSpPr>
          <p:nvPr/>
        </p:nvCxnSpPr>
        <p:spPr>
          <a:xfrm>
            <a:off x="2958004" y="2838132"/>
            <a:ext cx="798624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 rot="10800000" flipV="1">
            <a:off x="27654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0" idx="2"/>
            <a:endCxn id="61" idx="2"/>
          </p:cNvCxnSpPr>
          <p:nvPr/>
        </p:nvCxnSpPr>
        <p:spPr>
          <a:xfrm>
            <a:off x="3949208" y="2838132"/>
            <a:ext cx="116494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57"/>
          <p:cNvGrpSpPr/>
          <p:nvPr/>
        </p:nvGrpSpPr>
        <p:grpSpPr>
          <a:xfrm>
            <a:off x="4481184" y="1894944"/>
            <a:ext cx="1073362" cy="633519"/>
            <a:chOff x="1993844" y="2355465"/>
            <a:chExt cx="1073362" cy="633519"/>
          </a:xfrm>
        </p:grpSpPr>
        <p:sp>
          <p:nvSpPr>
            <p:cNvPr id="59" name="TextBox 58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SK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로부터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분사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2014.1</a:t>
              </a:r>
            </a:p>
          </p:txBody>
        </p:sp>
      </p:grpSp>
      <p:sp>
        <p:nvSpPr>
          <p:cNvPr id="50" name="타원 49"/>
          <p:cNvSpPr/>
          <p:nvPr/>
        </p:nvSpPr>
        <p:spPr>
          <a:xfrm rot="10800000" flipV="1">
            <a:off x="3756628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81"/>
          <p:cNvGrpSpPr/>
          <p:nvPr/>
        </p:nvGrpSpPr>
        <p:grpSpPr>
          <a:xfrm>
            <a:off x="5563271" y="1894942"/>
            <a:ext cx="1073362" cy="633519"/>
            <a:chOff x="1993844" y="2355465"/>
            <a:chExt cx="1073362" cy="633519"/>
          </a:xfrm>
        </p:grpSpPr>
        <p:sp>
          <p:nvSpPr>
            <p:cNvPr id="83" name="TextBox 82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Aire. Inc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편입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2016.7</a:t>
              </a:r>
            </a:p>
          </p:txBody>
        </p:sp>
      </p:grpSp>
      <p:cxnSp>
        <p:nvCxnSpPr>
          <p:cNvPr id="86" name="직선 연결선 85"/>
          <p:cNvCxnSpPr>
            <a:stCxn id="61" idx="2"/>
            <a:endCxn id="85" idx="6"/>
          </p:cNvCxnSpPr>
          <p:nvPr/>
        </p:nvCxnSpPr>
        <p:spPr>
          <a:xfrm>
            <a:off x="5114155" y="2838132"/>
            <a:ext cx="88950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 rot="10800000" flipV="1">
            <a:off x="4921575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88"/>
          <p:cNvGrpSpPr/>
          <p:nvPr/>
        </p:nvGrpSpPr>
        <p:grpSpPr>
          <a:xfrm>
            <a:off x="6644833" y="1894942"/>
            <a:ext cx="1073362" cy="633519"/>
            <a:chOff x="1993844" y="2355465"/>
            <a:chExt cx="1073362" cy="633519"/>
          </a:xfrm>
        </p:grpSpPr>
        <p:sp>
          <p:nvSpPr>
            <p:cNvPr id="90" name="TextBox 89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삼성벤처투자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투자 유치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2017.8</a:t>
              </a:r>
            </a:p>
          </p:txBody>
        </p:sp>
      </p:grpSp>
      <p:cxnSp>
        <p:nvCxnSpPr>
          <p:cNvPr id="93" name="직선 연결선 92"/>
          <p:cNvCxnSpPr>
            <a:stCxn id="85" idx="2"/>
            <a:endCxn id="164" idx="6"/>
          </p:cNvCxnSpPr>
          <p:nvPr/>
        </p:nvCxnSpPr>
        <p:spPr>
          <a:xfrm>
            <a:off x="6196242" y="2838132"/>
            <a:ext cx="888982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 rot="10800000" flipV="1">
            <a:off x="6003662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84902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싸이월드 연혁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4902" y="565624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사업개요</a:t>
            </a:r>
            <a:endParaRPr lang="en-US" altLang="ko-KR" sz="2800" dirty="0">
              <a:solidFill>
                <a:srgbClr val="39226A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66" name="직선 연결선 165"/>
          <p:cNvCxnSpPr>
            <a:stCxn id="164" idx="2"/>
            <a:endCxn id="160" idx="8"/>
          </p:cNvCxnSpPr>
          <p:nvPr/>
        </p:nvCxnSpPr>
        <p:spPr>
          <a:xfrm>
            <a:off x="7277804" y="2838132"/>
            <a:ext cx="2590079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 rot="10800000" flipV="1">
            <a:off x="70852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A3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72"/>
          <p:cNvGrpSpPr/>
          <p:nvPr/>
        </p:nvGrpSpPr>
        <p:grpSpPr>
          <a:xfrm>
            <a:off x="6207925" y="5501005"/>
            <a:ext cx="1631910" cy="619179"/>
            <a:chOff x="6704789" y="3738264"/>
            <a:chExt cx="1081562" cy="619179"/>
          </a:xfrm>
        </p:grpSpPr>
        <p:sp>
          <p:nvSpPr>
            <p:cNvPr id="156" name="TextBox 15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싸이홈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기록하다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2" name="그룹 173"/>
          <p:cNvGrpSpPr>
            <a:grpSpLocks noChangeAspect="1"/>
          </p:cNvGrpSpPr>
          <p:nvPr/>
        </p:nvGrpSpPr>
        <p:grpSpPr>
          <a:xfrm>
            <a:off x="6799796" y="4693979"/>
            <a:ext cx="444157" cy="576000"/>
            <a:chOff x="5033684" y="2711601"/>
            <a:chExt cx="448170" cy="581204"/>
          </a:xfrm>
          <a:solidFill>
            <a:schemeClr val="bg1">
              <a:alpha val="80000"/>
            </a:schemeClr>
          </a:solidFill>
        </p:grpSpPr>
        <p:sp>
          <p:nvSpPr>
            <p:cNvPr id="181" name="Freeform 17"/>
            <p:cNvSpPr>
              <a:spLocks noEditPoints="1"/>
            </p:cNvSpPr>
            <p:nvPr/>
          </p:nvSpPr>
          <p:spPr bwMode="auto">
            <a:xfrm>
              <a:off x="5148937" y="2711601"/>
              <a:ext cx="332917" cy="332258"/>
            </a:xfrm>
            <a:custGeom>
              <a:avLst/>
              <a:gdLst>
                <a:gd name="T0" fmla="*/ 1402 w 2023"/>
                <a:gd name="T1" fmla="*/ 431 h 2020"/>
                <a:gd name="T2" fmla="*/ 252 w 2023"/>
                <a:gd name="T3" fmla="*/ 1579 h 2020"/>
                <a:gd name="T4" fmla="*/ 185 w 2023"/>
                <a:gd name="T5" fmla="*/ 1836 h 2020"/>
                <a:gd name="T6" fmla="*/ 441 w 2023"/>
                <a:gd name="T7" fmla="*/ 1769 h 2020"/>
                <a:gd name="T8" fmla="*/ 1592 w 2023"/>
                <a:gd name="T9" fmla="*/ 620 h 2020"/>
                <a:gd name="T10" fmla="*/ 1402 w 2023"/>
                <a:gd name="T11" fmla="*/ 431 h 2020"/>
                <a:gd name="T12" fmla="*/ 1648 w 2023"/>
                <a:gd name="T13" fmla="*/ 186 h 2020"/>
                <a:gd name="T14" fmla="*/ 1511 w 2023"/>
                <a:gd name="T15" fmla="*/ 322 h 2020"/>
                <a:gd name="T16" fmla="*/ 1700 w 2023"/>
                <a:gd name="T17" fmla="*/ 512 h 2020"/>
                <a:gd name="T18" fmla="*/ 1837 w 2023"/>
                <a:gd name="T19" fmla="*/ 375 h 2020"/>
                <a:gd name="T20" fmla="*/ 1648 w 2023"/>
                <a:gd name="T21" fmla="*/ 186 h 2020"/>
                <a:gd name="T22" fmla="*/ 1648 w 2023"/>
                <a:gd name="T23" fmla="*/ 0 h 2020"/>
                <a:gd name="T24" fmla="*/ 1668 w 2023"/>
                <a:gd name="T25" fmla="*/ 3 h 2020"/>
                <a:gd name="T26" fmla="*/ 1686 w 2023"/>
                <a:gd name="T27" fmla="*/ 10 h 2020"/>
                <a:gd name="T28" fmla="*/ 1703 w 2023"/>
                <a:gd name="T29" fmla="*/ 23 h 2020"/>
                <a:gd name="T30" fmla="*/ 2000 w 2023"/>
                <a:gd name="T31" fmla="*/ 321 h 2020"/>
                <a:gd name="T32" fmla="*/ 2013 w 2023"/>
                <a:gd name="T33" fmla="*/ 337 h 2020"/>
                <a:gd name="T34" fmla="*/ 2021 w 2023"/>
                <a:gd name="T35" fmla="*/ 356 h 2020"/>
                <a:gd name="T36" fmla="*/ 2023 w 2023"/>
                <a:gd name="T37" fmla="*/ 375 h 2020"/>
                <a:gd name="T38" fmla="*/ 2021 w 2023"/>
                <a:gd name="T39" fmla="*/ 394 h 2020"/>
                <a:gd name="T40" fmla="*/ 2013 w 2023"/>
                <a:gd name="T41" fmla="*/ 413 h 2020"/>
                <a:gd name="T42" fmla="*/ 2000 w 2023"/>
                <a:gd name="T43" fmla="*/ 430 h 2020"/>
                <a:gd name="T44" fmla="*/ 1755 w 2023"/>
                <a:gd name="T45" fmla="*/ 674 h 2020"/>
                <a:gd name="T46" fmla="*/ 1755 w 2023"/>
                <a:gd name="T47" fmla="*/ 675 h 2020"/>
                <a:gd name="T48" fmla="*/ 1755 w 2023"/>
                <a:gd name="T49" fmla="*/ 675 h 2020"/>
                <a:gd name="T50" fmla="*/ 535 w 2023"/>
                <a:gd name="T51" fmla="*/ 1893 h 2020"/>
                <a:gd name="T52" fmla="*/ 519 w 2023"/>
                <a:gd name="T53" fmla="*/ 1906 h 2020"/>
                <a:gd name="T54" fmla="*/ 501 w 2023"/>
                <a:gd name="T55" fmla="*/ 1913 h 2020"/>
                <a:gd name="T56" fmla="*/ 96 w 2023"/>
                <a:gd name="T57" fmla="*/ 2017 h 2020"/>
                <a:gd name="T58" fmla="*/ 78 w 2023"/>
                <a:gd name="T59" fmla="*/ 2020 h 2020"/>
                <a:gd name="T60" fmla="*/ 58 w 2023"/>
                <a:gd name="T61" fmla="*/ 2017 h 2020"/>
                <a:gd name="T62" fmla="*/ 39 w 2023"/>
                <a:gd name="T63" fmla="*/ 2010 h 2020"/>
                <a:gd name="T64" fmla="*/ 23 w 2023"/>
                <a:gd name="T65" fmla="*/ 1997 h 2020"/>
                <a:gd name="T66" fmla="*/ 11 w 2023"/>
                <a:gd name="T67" fmla="*/ 1981 h 2020"/>
                <a:gd name="T68" fmla="*/ 4 w 2023"/>
                <a:gd name="T69" fmla="*/ 1964 h 2020"/>
                <a:gd name="T70" fmla="*/ 0 w 2023"/>
                <a:gd name="T71" fmla="*/ 1943 h 2020"/>
                <a:gd name="T72" fmla="*/ 3 w 2023"/>
                <a:gd name="T73" fmla="*/ 1924 h 2020"/>
                <a:gd name="T74" fmla="*/ 108 w 2023"/>
                <a:gd name="T75" fmla="*/ 1521 h 2020"/>
                <a:gd name="T76" fmla="*/ 116 w 2023"/>
                <a:gd name="T77" fmla="*/ 1502 h 2020"/>
                <a:gd name="T78" fmla="*/ 128 w 2023"/>
                <a:gd name="T79" fmla="*/ 1486 h 2020"/>
                <a:gd name="T80" fmla="*/ 1348 w 2023"/>
                <a:gd name="T81" fmla="*/ 268 h 2020"/>
                <a:gd name="T82" fmla="*/ 1348 w 2023"/>
                <a:gd name="T83" fmla="*/ 268 h 2020"/>
                <a:gd name="T84" fmla="*/ 1348 w 2023"/>
                <a:gd name="T85" fmla="*/ 268 h 2020"/>
                <a:gd name="T86" fmla="*/ 1594 w 2023"/>
                <a:gd name="T87" fmla="*/ 23 h 2020"/>
                <a:gd name="T88" fmla="*/ 1610 w 2023"/>
                <a:gd name="T89" fmla="*/ 10 h 2020"/>
                <a:gd name="T90" fmla="*/ 1628 w 2023"/>
                <a:gd name="T91" fmla="*/ 3 h 2020"/>
                <a:gd name="T92" fmla="*/ 1648 w 2023"/>
                <a:gd name="T93" fmla="*/ 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3" h="2020">
                  <a:moveTo>
                    <a:pt x="1402" y="431"/>
                  </a:moveTo>
                  <a:lnTo>
                    <a:pt x="252" y="1579"/>
                  </a:lnTo>
                  <a:lnTo>
                    <a:pt x="185" y="1836"/>
                  </a:lnTo>
                  <a:lnTo>
                    <a:pt x="441" y="1769"/>
                  </a:lnTo>
                  <a:lnTo>
                    <a:pt x="1592" y="620"/>
                  </a:lnTo>
                  <a:lnTo>
                    <a:pt x="1402" y="431"/>
                  </a:lnTo>
                  <a:close/>
                  <a:moveTo>
                    <a:pt x="1648" y="186"/>
                  </a:moveTo>
                  <a:lnTo>
                    <a:pt x="1511" y="322"/>
                  </a:lnTo>
                  <a:lnTo>
                    <a:pt x="1700" y="512"/>
                  </a:lnTo>
                  <a:lnTo>
                    <a:pt x="1837" y="375"/>
                  </a:lnTo>
                  <a:lnTo>
                    <a:pt x="1648" y="186"/>
                  </a:lnTo>
                  <a:close/>
                  <a:moveTo>
                    <a:pt x="1648" y="0"/>
                  </a:moveTo>
                  <a:lnTo>
                    <a:pt x="1668" y="3"/>
                  </a:lnTo>
                  <a:lnTo>
                    <a:pt x="1686" y="10"/>
                  </a:lnTo>
                  <a:lnTo>
                    <a:pt x="1703" y="23"/>
                  </a:lnTo>
                  <a:lnTo>
                    <a:pt x="2000" y="321"/>
                  </a:lnTo>
                  <a:lnTo>
                    <a:pt x="2013" y="337"/>
                  </a:lnTo>
                  <a:lnTo>
                    <a:pt x="2021" y="356"/>
                  </a:lnTo>
                  <a:lnTo>
                    <a:pt x="2023" y="375"/>
                  </a:lnTo>
                  <a:lnTo>
                    <a:pt x="2021" y="394"/>
                  </a:lnTo>
                  <a:lnTo>
                    <a:pt x="2013" y="413"/>
                  </a:lnTo>
                  <a:lnTo>
                    <a:pt x="2000" y="430"/>
                  </a:lnTo>
                  <a:lnTo>
                    <a:pt x="1755" y="674"/>
                  </a:lnTo>
                  <a:lnTo>
                    <a:pt x="1755" y="675"/>
                  </a:lnTo>
                  <a:lnTo>
                    <a:pt x="1755" y="675"/>
                  </a:lnTo>
                  <a:lnTo>
                    <a:pt x="535" y="1893"/>
                  </a:lnTo>
                  <a:lnTo>
                    <a:pt x="519" y="1906"/>
                  </a:lnTo>
                  <a:lnTo>
                    <a:pt x="501" y="1913"/>
                  </a:lnTo>
                  <a:lnTo>
                    <a:pt x="96" y="2017"/>
                  </a:lnTo>
                  <a:lnTo>
                    <a:pt x="78" y="2020"/>
                  </a:lnTo>
                  <a:lnTo>
                    <a:pt x="58" y="2017"/>
                  </a:lnTo>
                  <a:lnTo>
                    <a:pt x="39" y="2010"/>
                  </a:lnTo>
                  <a:lnTo>
                    <a:pt x="23" y="1997"/>
                  </a:lnTo>
                  <a:lnTo>
                    <a:pt x="11" y="1981"/>
                  </a:lnTo>
                  <a:lnTo>
                    <a:pt x="4" y="1964"/>
                  </a:lnTo>
                  <a:lnTo>
                    <a:pt x="0" y="1943"/>
                  </a:lnTo>
                  <a:lnTo>
                    <a:pt x="3" y="1924"/>
                  </a:lnTo>
                  <a:lnTo>
                    <a:pt x="108" y="1521"/>
                  </a:lnTo>
                  <a:lnTo>
                    <a:pt x="116" y="1502"/>
                  </a:lnTo>
                  <a:lnTo>
                    <a:pt x="128" y="1486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594" y="23"/>
                  </a:lnTo>
                  <a:lnTo>
                    <a:pt x="1610" y="10"/>
                  </a:lnTo>
                  <a:lnTo>
                    <a:pt x="1628" y="3"/>
                  </a:lnTo>
                  <a:lnTo>
                    <a:pt x="164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8"/>
            <p:cNvSpPr>
              <a:spLocks/>
            </p:cNvSpPr>
            <p:nvPr/>
          </p:nvSpPr>
          <p:spPr bwMode="auto">
            <a:xfrm>
              <a:off x="5033684" y="2758690"/>
              <a:ext cx="448170" cy="534115"/>
            </a:xfrm>
            <a:custGeom>
              <a:avLst/>
              <a:gdLst>
                <a:gd name="T0" fmla="*/ 78 w 2721"/>
                <a:gd name="T1" fmla="*/ 0 h 3243"/>
                <a:gd name="T2" fmla="*/ 1578 w 2721"/>
                <a:gd name="T3" fmla="*/ 0 h 3243"/>
                <a:gd name="T4" fmla="*/ 1599 w 2721"/>
                <a:gd name="T5" fmla="*/ 2 h 3243"/>
                <a:gd name="T6" fmla="*/ 1617 w 2721"/>
                <a:gd name="T7" fmla="*/ 9 h 3243"/>
                <a:gd name="T8" fmla="*/ 1632 w 2721"/>
                <a:gd name="T9" fmla="*/ 21 h 3243"/>
                <a:gd name="T10" fmla="*/ 1645 w 2721"/>
                <a:gd name="T11" fmla="*/ 37 h 3243"/>
                <a:gd name="T12" fmla="*/ 1652 w 2721"/>
                <a:gd name="T13" fmla="*/ 56 h 3243"/>
                <a:gd name="T14" fmla="*/ 1655 w 2721"/>
                <a:gd name="T15" fmla="*/ 76 h 3243"/>
                <a:gd name="T16" fmla="*/ 1652 w 2721"/>
                <a:gd name="T17" fmla="*/ 97 h 3243"/>
                <a:gd name="T18" fmla="*/ 1645 w 2721"/>
                <a:gd name="T19" fmla="*/ 115 h 3243"/>
                <a:gd name="T20" fmla="*/ 1632 w 2721"/>
                <a:gd name="T21" fmla="*/ 130 h 3243"/>
                <a:gd name="T22" fmla="*/ 1617 w 2721"/>
                <a:gd name="T23" fmla="*/ 142 h 3243"/>
                <a:gd name="T24" fmla="*/ 1599 w 2721"/>
                <a:gd name="T25" fmla="*/ 150 h 3243"/>
                <a:gd name="T26" fmla="*/ 1578 w 2721"/>
                <a:gd name="T27" fmla="*/ 153 h 3243"/>
                <a:gd name="T28" fmla="*/ 154 w 2721"/>
                <a:gd name="T29" fmla="*/ 153 h 3243"/>
                <a:gd name="T30" fmla="*/ 154 w 2721"/>
                <a:gd name="T31" fmla="*/ 3089 h 3243"/>
                <a:gd name="T32" fmla="*/ 2568 w 2721"/>
                <a:gd name="T33" fmla="*/ 3089 h 3243"/>
                <a:gd name="T34" fmla="*/ 2568 w 2721"/>
                <a:gd name="T35" fmla="*/ 621 h 3243"/>
                <a:gd name="T36" fmla="*/ 2570 w 2721"/>
                <a:gd name="T37" fmla="*/ 601 h 3243"/>
                <a:gd name="T38" fmla="*/ 2577 w 2721"/>
                <a:gd name="T39" fmla="*/ 583 h 3243"/>
                <a:gd name="T40" fmla="*/ 2590 w 2721"/>
                <a:gd name="T41" fmla="*/ 567 h 3243"/>
                <a:gd name="T42" fmla="*/ 2605 w 2721"/>
                <a:gd name="T43" fmla="*/ 555 h 3243"/>
                <a:gd name="T44" fmla="*/ 2624 w 2721"/>
                <a:gd name="T45" fmla="*/ 548 h 3243"/>
                <a:gd name="T46" fmla="*/ 2644 w 2721"/>
                <a:gd name="T47" fmla="*/ 544 h 3243"/>
                <a:gd name="T48" fmla="*/ 2665 w 2721"/>
                <a:gd name="T49" fmla="*/ 548 h 3243"/>
                <a:gd name="T50" fmla="*/ 2683 w 2721"/>
                <a:gd name="T51" fmla="*/ 555 h 3243"/>
                <a:gd name="T52" fmla="*/ 2698 w 2721"/>
                <a:gd name="T53" fmla="*/ 567 h 3243"/>
                <a:gd name="T54" fmla="*/ 2711 w 2721"/>
                <a:gd name="T55" fmla="*/ 583 h 3243"/>
                <a:gd name="T56" fmla="*/ 2719 w 2721"/>
                <a:gd name="T57" fmla="*/ 601 h 3243"/>
                <a:gd name="T58" fmla="*/ 2721 w 2721"/>
                <a:gd name="T59" fmla="*/ 621 h 3243"/>
                <a:gd name="T60" fmla="*/ 2721 w 2721"/>
                <a:gd name="T61" fmla="*/ 3166 h 3243"/>
                <a:gd name="T62" fmla="*/ 2719 w 2721"/>
                <a:gd name="T63" fmla="*/ 3187 h 3243"/>
                <a:gd name="T64" fmla="*/ 2711 w 2721"/>
                <a:gd name="T65" fmla="*/ 3205 h 3243"/>
                <a:gd name="T66" fmla="*/ 2698 w 2721"/>
                <a:gd name="T67" fmla="*/ 3220 h 3243"/>
                <a:gd name="T68" fmla="*/ 2683 w 2721"/>
                <a:gd name="T69" fmla="*/ 3232 h 3243"/>
                <a:gd name="T70" fmla="*/ 2665 w 2721"/>
                <a:gd name="T71" fmla="*/ 3241 h 3243"/>
                <a:gd name="T72" fmla="*/ 2644 w 2721"/>
                <a:gd name="T73" fmla="*/ 3243 h 3243"/>
                <a:gd name="T74" fmla="*/ 78 w 2721"/>
                <a:gd name="T75" fmla="*/ 3243 h 3243"/>
                <a:gd name="T76" fmla="*/ 57 w 2721"/>
                <a:gd name="T77" fmla="*/ 3241 h 3243"/>
                <a:gd name="T78" fmla="*/ 39 w 2721"/>
                <a:gd name="T79" fmla="*/ 3232 h 3243"/>
                <a:gd name="T80" fmla="*/ 23 w 2721"/>
                <a:gd name="T81" fmla="*/ 3220 h 3243"/>
                <a:gd name="T82" fmla="*/ 11 w 2721"/>
                <a:gd name="T83" fmla="*/ 3205 h 3243"/>
                <a:gd name="T84" fmla="*/ 3 w 2721"/>
                <a:gd name="T85" fmla="*/ 3187 h 3243"/>
                <a:gd name="T86" fmla="*/ 0 w 2721"/>
                <a:gd name="T87" fmla="*/ 3166 h 3243"/>
                <a:gd name="T88" fmla="*/ 0 w 2721"/>
                <a:gd name="T89" fmla="*/ 76 h 3243"/>
                <a:gd name="T90" fmla="*/ 3 w 2721"/>
                <a:gd name="T91" fmla="*/ 56 h 3243"/>
                <a:gd name="T92" fmla="*/ 11 w 2721"/>
                <a:gd name="T93" fmla="*/ 37 h 3243"/>
                <a:gd name="T94" fmla="*/ 23 w 2721"/>
                <a:gd name="T95" fmla="*/ 21 h 3243"/>
                <a:gd name="T96" fmla="*/ 39 w 2721"/>
                <a:gd name="T97" fmla="*/ 9 h 3243"/>
                <a:gd name="T98" fmla="*/ 57 w 2721"/>
                <a:gd name="T99" fmla="*/ 2 h 3243"/>
                <a:gd name="T100" fmla="*/ 78 w 2721"/>
                <a:gd name="T101" fmla="*/ 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1" h="3243">
                  <a:moveTo>
                    <a:pt x="78" y="0"/>
                  </a:moveTo>
                  <a:lnTo>
                    <a:pt x="1578" y="0"/>
                  </a:lnTo>
                  <a:lnTo>
                    <a:pt x="1599" y="2"/>
                  </a:lnTo>
                  <a:lnTo>
                    <a:pt x="1617" y="9"/>
                  </a:lnTo>
                  <a:lnTo>
                    <a:pt x="1632" y="21"/>
                  </a:lnTo>
                  <a:lnTo>
                    <a:pt x="1645" y="37"/>
                  </a:lnTo>
                  <a:lnTo>
                    <a:pt x="1652" y="56"/>
                  </a:lnTo>
                  <a:lnTo>
                    <a:pt x="1655" y="76"/>
                  </a:lnTo>
                  <a:lnTo>
                    <a:pt x="1652" y="97"/>
                  </a:lnTo>
                  <a:lnTo>
                    <a:pt x="1645" y="115"/>
                  </a:lnTo>
                  <a:lnTo>
                    <a:pt x="1632" y="130"/>
                  </a:lnTo>
                  <a:lnTo>
                    <a:pt x="1617" y="142"/>
                  </a:lnTo>
                  <a:lnTo>
                    <a:pt x="1599" y="150"/>
                  </a:lnTo>
                  <a:lnTo>
                    <a:pt x="1578" y="153"/>
                  </a:lnTo>
                  <a:lnTo>
                    <a:pt x="154" y="153"/>
                  </a:lnTo>
                  <a:lnTo>
                    <a:pt x="154" y="3089"/>
                  </a:lnTo>
                  <a:lnTo>
                    <a:pt x="2568" y="3089"/>
                  </a:lnTo>
                  <a:lnTo>
                    <a:pt x="2568" y="621"/>
                  </a:lnTo>
                  <a:lnTo>
                    <a:pt x="2570" y="601"/>
                  </a:lnTo>
                  <a:lnTo>
                    <a:pt x="2577" y="583"/>
                  </a:lnTo>
                  <a:lnTo>
                    <a:pt x="2590" y="567"/>
                  </a:lnTo>
                  <a:lnTo>
                    <a:pt x="2605" y="555"/>
                  </a:lnTo>
                  <a:lnTo>
                    <a:pt x="2624" y="548"/>
                  </a:lnTo>
                  <a:lnTo>
                    <a:pt x="2644" y="544"/>
                  </a:lnTo>
                  <a:lnTo>
                    <a:pt x="2665" y="548"/>
                  </a:lnTo>
                  <a:lnTo>
                    <a:pt x="2683" y="555"/>
                  </a:lnTo>
                  <a:lnTo>
                    <a:pt x="2698" y="567"/>
                  </a:lnTo>
                  <a:lnTo>
                    <a:pt x="2711" y="583"/>
                  </a:lnTo>
                  <a:lnTo>
                    <a:pt x="2719" y="601"/>
                  </a:lnTo>
                  <a:lnTo>
                    <a:pt x="2721" y="621"/>
                  </a:lnTo>
                  <a:lnTo>
                    <a:pt x="2721" y="3166"/>
                  </a:lnTo>
                  <a:lnTo>
                    <a:pt x="2719" y="3187"/>
                  </a:lnTo>
                  <a:lnTo>
                    <a:pt x="2711" y="3205"/>
                  </a:lnTo>
                  <a:lnTo>
                    <a:pt x="2698" y="3220"/>
                  </a:lnTo>
                  <a:lnTo>
                    <a:pt x="2683" y="3232"/>
                  </a:lnTo>
                  <a:lnTo>
                    <a:pt x="2665" y="3241"/>
                  </a:lnTo>
                  <a:lnTo>
                    <a:pt x="2644" y="3243"/>
                  </a:lnTo>
                  <a:lnTo>
                    <a:pt x="78" y="3243"/>
                  </a:lnTo>
                  <a:lnTo>
                    <a:pt x="57" y="3241"/>
                  </a:lnTo>
                  <a:lnTo>
                    <a:pt x="39" y="3232"/>
                  </a:lnTo>
                  <a:lnTo>
                    <a:pt x="23" y="3220"/>
                  </a:lnTo>
                  <a:lnTo>
                    <a:pt x="11" y="3205"/>
                  </a:lnTo>
                  <a:lnTo>
                    <a:pt x="3" y="3187"/>
                  </a:lnTo>
                  <a:lnTo>
                    <a:pt x="0" y="3166"/>
                  </a:lnTo>
                  <a:lnTo>
                    <a:pt x="0" y="76"/>
                  </a:lnTo>
                  <a:lnTo>
                    <a:pt x="3" y="56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그룹 174"/>
          <p:cNvGrpSpPr/>
          <p:nvPr/>
        </p:nvGrpSpPr>
        <p:grpSpPr>
          <a:xfrm>
            <a:off x="8227005" y="5501005"/>
            <a:ext cx="1631910" cy="619179"/>
            <a:chOff x="6704789" y="3738264"/>
            <a:chExt cx="1081562" cy="619179"/>
          </a:xfrm>
        </p:grpSpPr>
        <p:sp>
          <p:nvSpPr>
            <p:cNvPr id="176" name="TextBox 17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 방송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말하다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88" name="Freeform 7"/>
          <p:cNvSpPr>
            <a:spLocks noChangeAspect="1" noEditPoints="1"/>
          </p:cNvSpPr>
          <p:nvPr/>
        </p:nvSpPr>
        <p:spPr bwMode="auto">
          <a:xfrm>
            <a:off x="8780562" y="4702945"/>
            <a:ext cx="507632" cy="576000"/>
          </a:xfrm>
          <a:custGeom>
            <a:avLst/>
            <a:gdLst>
              <a:gd name="T0" fmla="*/ 3018 w 5451"/>
              <a:gd name="T1" fmla="*/ 2393 h 6185"/>
              <a:gd name="T2" fmla="*/ 3176 w 5451"/>
              <a:gd name="T3" fmla="*/ 2741 h 6185"/>
              <a:gd name="T4" fmla="*/ 3016 w 5451"/>
              <a:gd name="T5" fmla="*/ 3089 h 6185"/>
              <a:gd name="T6" fmla="*/ 2869 w 5451"/>
              <a:gd name="T7" fmla="*/ 6085 h 6185"/>
              <a:gd name="T8" fmla="*/ 2640 w 5451"/>
              <a:gd name="T9" fmla="*/ 6179 h 6185"/>
              <a:gd name="T10" fmla="*/ 2468 w 5451"/>
              <a:gd name="T11" fmla="*/ 6004 h 6185"/>
              <a:gd name="T12" fmla="*/ 2301 w 5451"/>
              <a:gd name="T13" fmla="*/ 2933 h 6185"/>
              <a:gd name="T14" fmla="*/ 2301 w 5451"/>
              <a:gd name="T15" fmla="*/ 2547 h 6185"/>
              <a:gd name="T16" fmla="*/ 2585 w 5451"/>
              <a:gd name="T17" fmla="*/ 2301 h 6185"/>
              <a:gd name="T18" fmla="*/ 3061 w 5451"/>
              <a:gd name="T19" fmla="*/ 1115 h 6185"/>
              <a:gd name="T20" fmla="*/ 3750 w 5451"/>
              <a:gd name="T21" fmla="*/ 1434 h 6185"/>
              <a:gd name="T22" fmla="*/ 4219 w 5451"/>
              <a:gd name="T23" fmla="*/ 2023 h 6185"/>
              <a:gd name="T24" fmla="*/ 4376 w 5451"/>
              <a:gd name="T25" fmla="*/ 2775 h 6185"/>
              <a:gd name="T26" fmla="*/ 4199 w 5451"/>
              <a:gd name="T27" fmla="*/ 3466 h 6185"/>
              <a:gd name="T28" fmla="*/ 3986 w 5451"/>
              <a:gd name="T29" fmla="*/ 3677 h 6185"/>
              <a:gd name="T30" fmla="*/ 3769 w 5451"/>
              <a:gd name="T31" fmla="*/ 3587 h 6185"/>
              <a:gd name="T32" fmla="*/ 3758 w 5451"/>
              <a:gd name="T33" fmla="*/ 3341 h 6185"/>
              <a:gd name="T34" fmla="*/ 3931 w 5451"/>
              <a:gd name="T35" fmla="*/ 2773 h 6185"/>
              <a:gd name="T36" fmla="*/ 3781 w 5451"/>
              <a:gd name="T37" fmla="*/ 2139 h 6185"/>
              <a:gd name="T38" fmla="*/ 3327 w 5451"/>
              <a:gd name="T39" fmla="*/ 1684 h 6185"/>
              <a:gd name="T40" fmla="*/ 2687 w 5451"/>
              <a:gd name="T41" fmla="*/ 1528 h 6185"/>
              <a:gd name="T42" fmla="*/ 2096 w 5451"/>
              <a:gd name="T43" fmla="*/ 1709 h 6185"/>
              <a:gd name="T44" fmla="*/ 1678 w 5451"/>
              <a:gd name="T45" fmla="*/ 2166 h 6185"/>
              <a:gd name="T46" fmla="*/ 1542 w 5451"/>
              <a:gd name="T47" fmla="*/ 2765 h 6185"/>
              <a:gd name="T48" fmla="*/ 1710 w 5451"/>
              <a:gd name="T49" fmla="*/ 3337 h 6185"/>
              <a:gd name="T50" fmla="*/ 1642 w 5451"/>
              <a:gd name="T51" fmla="*/ 3576 h 6185"/>
              <a:gd name="T52" fmla="*/ 1393 w 5451"/>
              <a:gd name="T53" fmla="*/ 3607 h 6185"/>
              <a:gd name="T54" fmla="*/ 1156 w 5451"/>
              <a:gd name="T55" fmla="*/ 3164 h 6185"/>
              <a:gd name="T56" fmla="*/ 1126 w 5451"/>
              <a:gd name="T57" fmla="*/ 2402 h 6185"/>
              <a:gd name="T58" fmla="*/ 1444 w 5451"/>
              <a:gd name="T59" fmla="*/ 1711 h 6185"/>
              <a:gd name="T60" fmla="*/ 2047 w 5451"/>
              <a:gd name="T61" fmla="*/ 1231 h 6185"/>
              <a:gd name="T62" fmla="*/ 2724 w 5451"/>
              <a:gd name="T63" fmla="*/ 0 h 6185"/>
              <a:gd name="T64" fmla="*/ 3747 w 5451"/>
              <a:gd name="T65" fmla="*/ 197 h 6185"/>
              <a:gd name="T66" fmla="*/ 4592 w 5451"/>
              <a:gd name="T67" fmla="*/ 739 h 6185"/>
              <a:gd name="T68" fmla="*/ 5183 w 5451"/>
              <a:gd name="T69" fmla="*/ 1547 h 6185"/>
              <a:gd name="T70" fmla="*/ 5443 w 5451"/>
              <a:gd name="T71" fmla="*/ 2543 h 6185"/>
              <a:gd name="T72" fmla="*/ 5334 w 5451"/>
              <a:gd name="T73" fmla="*/ 3508 h 6185"/>
              <a:gd name="T74" fmla="*/ 4906 w 5451"/>
              <a:gd name="T75" fmla="*/ 4356 h 6185"/>
              <a:gd name="T76" fmla="*/ 4611 w 5451"/>
              <a:gd name="T77" fmla="*/ 4557 h 6185"/>
              <a:gd name="T78" fmla="*/ 4417 w 5451"/>
              <a:gd name="T79" fmla="*/ 4395 h 6185"/>
              <a:gd name="T80" fmla="*/ 4554 w 5451"/>
              <a:gd name="T81" fmla="*/ 4076 h 6185"/>
              <a:gd name="T82" fmla="*/ 4927 w 5451"/>
              <a:gd name="T83" fmla="*/ 3295 h 6185"/>
              <a:gd name="T84" fmla="*/ 4980 w 5451"/>
              <a:gd name="T85" fmla="*/ 2401 h 6185"/>
              <a:gd name="T86" fmla="*/ 4664 w 5451"/>
              <a:gd name="T87" fmla="*/ 1532 h 6185"/>
              <a:gd name="T88" fmla="*/ 4044 w 5451"/>
              <a:gd name="T89" fmla="*/ 870 h 6185"/>
              <a:gd name="T90" fmla="*/ 3203 w 5451"/>
              <a:gd name="T91" fmla="*/ 498 h 6185"/>
              <a:gd name="T92" fmla="*/ 2248 w 5451"/>
              <a:gd name="T93" fmla="*/ 498 h 6185"/>
              <a:gd name="T94" fmla="*/ 1406 w 5451"/>
              <a:gd name="T95" fmla="*/ 870 h 6185"/>
              <a:gd name="T96" fmla="*/ 785 w 5451"/>
              <a:gd name="T97" fmla="*/ 1532 h 6185"/>
              <a:gd name="T98" fmla="*/ 471 w 5451"/>
              <a:gd name="T99" fmla="*/ 2401 h 6185"/>
              <a:gd name="T100" fmla="*/ 529 w 5451"/>
              <a:gd name="T101" fmla="*/ 3327 h 6185"/>
              <a:gd name="T102" fmla="*/ 941 w 5451"/>
              <a:gd name="T103" fmla="*/ 4136 h 6185"/>
              <a:gd name="T104" fmla="*/ 1092 w 5451"/>
              <a:gd name="T105" fmla="*/ 4459 h 6185"/>
              <a:gd name="T106" fmla="*/ 917 w 5451"/>
              <a:gd name="T107" fmla="*/ 4626 h 6185"/>
              <a:gd name="T108" fmla="*/ 602 w 5451"/>
              <a:gd name="T109" fmla="*/ 4427 h 6185"/>
              <a:gd name="T110" fmla="*/ 128 w 5451"/>
              <a:gd name="T111" fmla="*/ 3549 h 6185"/>
              <a:gd name="T112" fmla="*/ 6 w 5451"/>
              <a:gd name="T113" fmla="*/ 2543 h 6185"/>
              <a:gd name="T114" fmla="*/ 265 w 5451"/>
              <a:gd name="T115" fmla="*/ 1547 h 6185"/>
              <a:gd name="T116" fmla="*/ 859 w 5451"/>
              <a:gd name="T117" fmla="*/ 739 h 6185"/>
              <a:gd name="T118" fmla="*/ 1704 w 5451"/>
              <a:gd name="T119" fmla="*/ 197 h 6185"/>
              <a:gd name="T120" fmla="*/ 2724 w 5451"/>
              <a:gd name="T121" fmla="*/ 0 h 6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1" h="6185">
                <a:moveTo>
                  <a:pt x="2717" y="2282"/>
                </a:moveTo>
                <a:lnTo>
                  <a:pt x="2785" y="2286"/>
                </a:lnTo>
                <a:lnTo>
                  <a:pt x="2850" y="2301"/>
                </a:lnTo>
                <a:lnTo>
                  <a:pt x="2911" y="2323"/>
                </a:lnTo>
                <a:lnTo>
                  <a:pt x="2967" y="2355"/>
                </a:lnTo>
                <a:lnTo>
                  <a:pt x="3018" y="2393"/>
                </a:lnTo>
                <a:lnTo>
                  <a:pt x="3063" y="2438"/>
                </a:lnTo>
                <a:lnTo>
                  <a:pt x="3103" y="2491"/>
                </a:lnTo>
                <a:lnTo>
                  <a:pt x="3133" y="2547"/>
                </a:lnTo>
                <a:lnTo>
                  <a:pt x="3157" y="2607"/>
                </a:lnTo>
                <a:lnTo>
                  <a:pt x="3171" y="2671"/>
                </a:lnTo>
                <a:lnTo>
                  <a:pt x="3176" y="2741"/>
                </a:lnTo>
                <a:lnTo>
                  <a:pt x="3171" y="2808"/>
                </a:lnTo>
                <a:lnTo>
                  <a:pt x="3157" y="2874"/>
                </a:lnTo>
                <a:lnTo>
                  <a:pt x="3133" y="2934"/>
                </a:lnTo>
                <a:lnTo>
                  <a:pt x="3101" y="2993"/>
                </a:lnTo>
                <a:lnTo>
                  <a:pt x="3061" y="3043"/>
                </a:lnTo>
                <a:lnTo>
                  <a:pt x="3016" y="3089"/>
                </a:lnTo>
                <a:lnTo>
                  <a:pt x="2963" y="3126"/>
                </a:lnTo>
                <a:lnTo>
                  <a:pt x="2907" y="3158"/>
                </a:lnTo>
                <a:lnTo>
                  <a:pt x="2907" y="5961"/>
                </a:lnTo>
                <a:lnTo>
                  <a:pt x="2903" y="6004"/>
                </a:lnTo>
                <a:lnTo>
                  <a:pt x="2890" y="6048"/>
                </a:lnTo>
                <a:lnTo>
                  <a:pt x="2869" y="6085"/>
                </a:lnTo>
                <a:lnTo>
                  <a:pt x="2841" y="6119"/>
                </a:lnTo>
                <a:lnTo>
                  <a:pt x="2809" y="6145"/>
                </a:lnTo>
                <a:lnTo>
                  <a:pt x="2771" y="6166"/>
                </a:lnTo>
                <a:lnTo>
                  <a:pt x="2728" y="6179"/>
                </a:lnTo>
                <a:lnTo>
                  <a:pt x="2683" y="6185"/>
                </a:lnTo>
                <a:lnTo>
                  <a:pt x="2640" y="6179"/>
                </a:lnTo>
                <a:lnTo>
                  <a:pt x="2598" y="6166"/>
                </a:lnTo>
                <a:lnTo>
                  <a:pt x="2561" y="6145"/>
                </a:lnTo>
                <a:lnTo>
                  <a:pt x="2527" y="6119"/>
                </a:lnTo>
                <a:lnTo>
                  <a:pt x="2500" y="6085"/>
                </a:lnTo>
                <a:lnTo>
                  <a:pt x="2480" y="6048"/>
                </a:lnTo>
                <a:lnTo>
                  <a:pt x="2468" y="6004"/>
                </a:lnTo>
                <a:lnTo>
                  <a:pt x="2463" y="5961"/>
                </a:lnTo>
                <a:lnTo>
                  <a:pt x="2463" y="3124"/>
                </a:lnTo>
                <a:lnTo>
                  <a:pt x="2414" y="3085"/>
                </a:lnTo>
                <a:lnTo>
                  <a:pt x="2369" y="3040"/>
                </a:lnTo>
                <a:lnTo>
                  <a:pt x="2331" y="2989"/>
                </a:lnTo>
                <a:lnTo>
                  <a:pt x="2301" y="2933"/>
                </a:lnTo>
                <a:lnTo>
                  <a:pt x="2278" y="2872"/>
                </a:lnTo>
                <a:lnTo>
                  <a:pt x="2263" y="2807"/>
                </a:lnTo>
                <a:lnTo>
                  <a:pt x="2257" y="2741"/>
                </a:lnTo>
                <a:lnTo>
                  <a:pt x="2263" y="2671"/>
                </a:lnTo>
                <a:lnTo>
                  <a:pt x="2278" y="2607"/>
                </a:lnTo>
                <a:lnTo>
                  <a:pt x="2301" y="2547"/>
                </a:lnTo>
                <a:lnTo>
                  <a:pt x="2333" y="2491"/>
                </a:lnTo>
                <a:lnTo>
                  <a:pt x="2370" y="2438"/>
                </a:lnTo>
                <a:lnTo>
                  <a:pt x="2416" y="2393"/>
                </a:lnTo>
                <a:lnTo>
                  <a:pt x="2466" y="2355"/>
                </a:lnTo>
                <a:lnTo>
                  <a:pt x="2523" y="2323"/>
                </a:lnTo>
                <a:lnTo>
                  <a:pt x="2585" y="2301"/>
                </a:lnTo>
                <a:lnTo>
                  <a:pt x="2649" y="2286"/>
                </a:lnTo>
                <a:lnTo>
                  <a:pt x="2717" y="2282"/>
                </a:lnTo>
                <a:close/>
                <a:moveTo>
                  <a:pt x="2664" y="1081"/>
                </a:moveTo>
                <a:lnTo>
                  <a:pt x="2800" y="1081"/>
                </a:lnTo>
                <a:lnTo>
                  <a:pt x="2931" y="1092"/>
                </a:lnTo>
                <a:lnTo>
                  <a:pt x="3061" y="1115"/>
                </a:lnTo>
                <a:lnTo>
                  <a:pt x="3188" y="1145"/>
                </a:lnTo>
                <a:lnTo>
                  <a:pt x="3310" y="1186"/>
                </a:lnTo>
                <a:lnTo>
                  <a:pt x="3427" y="1235"/>
                </a:lnTo>
                <a:lnTo>
                  <a:pt x="3540" y="1293"/>
                </a:lnTo>
                <a:lnTo>
                  <a:pt x="3649" y="1361"/>
                </a:lnTo>
                <a:lnTo>
                  <a:pt x="3750" y="1434"/>
                </a:lnTo>
                <a:lnTo>
                  <a:pt x="3846" y="1517"/>
                </a:lnTo>
                <a:lnTo>
                  <a:pt x="3935" y="1605"/>
                </a:lnTo>
                <a:lnTo>
                  <a:pt x="4018" y="1701"/>
                </a:lnTo>
                <a:lnTo>
                  <a:pt x="4093" y="1803"/>
                </a:lnTo>
                <a:lnTo>
                  <a:pt x="4161" y="1910"/>
                </a:lnTo>
                <a:lnTo>
                  <a:pt x="4219" y="2023"/>
                </a:lnTo>
                <a:lnTo>
                  <a:pt x="4270" y="2141"/>
                </a:lnTo>
                <a:lnTo>
                  <a:pt x="4312" y="2263"/>
                </a:lnTo>
                <a:lnTo>
                  <a:pt x="4342" y="2389"/>
                </a:lnTo>
                <a:lnTo>
                  <a:pt x="4364" y="2521"/>
                </a:lnTo>
                <a:lnTo>
                  <a:pt x="4376" y="2654"/>
                </a:lnTo>
                <a:lnTo>
                  <a:pt x="4376" y="2775"/>
                </a:lnTo>
                <a:lnTo>
                  <a:pt x="4368" y="2895"/>
                </a:lnTo>
                <a:lnTo>
                  <a:pt x="4351" y="3013"/>
                </a:lnTo>
                <a:lnTo>
                  <a:pt x="4325" y="3130"/>
                </a:lnTo>
                <a:lnTo>
                  <a:pt x="4291" y="3245"/>
                </a:lnTo>
                <a:lnTo>
                  <a:pt x="4249" y="3357"/>
                </a:lnTo>
                <a:lnTo>
                  <a:pt x="4199" y="3466"/>
                </a:lnTo>
                <a:lnTo>
                  <a:pt x="4140" y="3572"/>
                </a:lnTo>
                <a:lnTo>
                  <a:pt x="4116" y="3604"/>
                </a:lnTo>
                <a:lnTo>
                  <a:pt x="4089" y="3630"/>
                </a:lnTo>
                <a:lnTo>
                  <a:pt x="4057" y="3653"/>
                </a:lnTo>
                <a:lnTo>
                  <a:pt x="4022" y="3668"/>
                </a:lnTo>
                <a:lnTo>
                  <a:pt x="3986" y="3677"/>
                </a:lnTo>
                <a:lnTo>
                  <a:pt x="3948" y="3679"/>
                </a:lnTo>
                <a:lnTo>
                  <a:pt x="3909" y="3675"/>
                </a:lnTo>
                <a:lnTo>
                  <a:pt x="3871" y="3664"/>
                </a:lnTo>
                <a:lnTo>
                  <a:pt x="3833" y="3645"/>
                </a:lnTo>
                <a:lnTo>
                  <a:pt x="3798" y="3619"/>
                </a:lnTo>
                <a:lnTo>
                  <a:pt x="3769" y="3587"/>
                </a:lnTo>
                <a:lnTo>
                  <a:pt x="3747" y="3549"/>
                </a:lnTo>
                <a:lnTo>
                  <a:pt x="3734" y="3508"/>
                </a:lnTo>
                <a:lnTo>
                  <a:pt x="3726" y="3466"/>
                </a:lnTo>
                <a:lnTo>
                  <a:pt x="3730" y="3423"/>
                </a:lnTo>
                <a:lnTo>
                  <a:pt x="3739" y="3380"/>
                </a:lnTo>
                <a:lnTo>
                  <a:pt x="3758" y="3341"/>
                </a:lnTo>
                <a:lnTo>
                  <a:pt x="3807" y="3252"/>
                </a:lnTo>
                <a:lnTo>
                  <a:pt x="3848" y="3160"/>
                </a:lnTo>
                <a:lnTo>
                  <a:pt x="3882" y="3066"/>
                </a:lnTo>
                <a:lnTo>
                  <a:pt x="3907" y="2970"/>
                </a:lnTo>
                <a:lnTo>
                  <a:pt x="3924" y="2872"/>
                </a:lnTo>
                <a:lnTo>
                  <a:pt x="3931" y="2773"/>
                </a:lnTo>
                <a:lnTo>
                  <a:pt x="3931" y="2673"/>
                </a:lnTo>
                <a:lnTo>
                  <a:pt x="3920" y="2558"/>
                </a:lnTo>
                <a:lnTo>
                  <a:pt x="3899" y="2448"/>
                </a:lnTo>
                <a:lnTo>
                  <a:pt x="3869" y="2340"/>
                </a:lnTo>
                <a:lnTo>
                  <a:pt x="3830" y="2237"/>
                </a:lnTo>
                <a:lnTo>
                  <a:pt x="3781" y="2139"/>
                </a:lnTo>
                <a:lnTo>
                  <a:pt x="3722" y="2047"/>
                </a:lnTo>
                <a:lnTo>
                  <a:pt x="3656" y="1961"/>
                </a:lnTo>
                <a:lnTo>
                  <a:pt x="3585" y="1882"/>
                </a:lnTo>
                <a:lnTo>
                  <a:pt x="3506" y="1808"/>
                </a:lnTo>
                <a:lnTo>
                  <a:pt x="3419" y="1743"/>
                </a:lnTo>
                <a:lnTo>
                  <a:pt x="3327" y="1684"/>
                </a:lnTo>
                <a:lnTo>
                  <a:pt x="3231" y="1635"/>
                </a:lnTo>
                <a:lnTo>
                  <a:pt x="3129" y="1594"/>
                </a:lnTo>
                <a:lnTo>
                  <a:pt x="3024" y="1562"/>
                </a:lnTo>
                <a:lnTo>
                  <a:pt x="2915" y="1541"/>
                </a:lnTo>
                <a:lnTo>
                  <a:pt x="2802" y="1530"/>
                </a:lnTo>
                <a:lnTo>
                  <a:pt x="2687" y="1528"/>
                </a:lnTo>
                <a:lnTo>
                  <a:pt x="2583" y="1538"/>
                </a:lnTo>
                <a:lnTo>
                  <a:pt x="2480" y="1556"/>
                </a:lnTo>
                <a:lnTo>
                  <a:pt x="2378" y="1581"/>
                </a:lnTo>
                <a:lnTo>
                  <a:pt x="2280" y="1617"/>
                </a:lnTo>
                <a:lnTo>
                  <a:pt x="2186" y="1658"/>
                </a:lnTo>
                <a:lnTo>
                  <a:pt x="2096" y="1709"/>
                </a:lnTo>
                <a:lnTo>
                  <a:pt x="2009" y="1767"/>
                </a:lnTo>
                <a:lnTo>
                  <a:pt x="1930" y="1835"/>
                </a:lnTo>
                <a:lnTo>
                  <a:pt x="1855" y="1908"/>
                </a:lnTo>
                <a:lnTo>
                  <a:pt x="1789" y="1989"/>
                </a:lnTo>
                <a:lnTo>
                  <a:pt x="1728" y="2075"/>
                </a:lnTo>
                <a:lnTo>
                  <a:pt x="1678" y="2166"/>
                </a:lnTo>
                <a:lnTo>
                  <a:pt x="1632" y="2258"/>
                </a:lnTo>
                <a:lnTo>
                  <a:pt x="1597" y="2355"/>
                </a:lnTo>
                <a:lnTo>
                  <a:pt x="1570" y="2455"/>
                </a:lnTo>
                <a:lnTo>
                  <a:pt x="1551" y="2557"/>
                </a:lnTo>
                <a:lnTo>
                  <a:pt x="1542" y="2662"/>
                </a:lnTo>
                <a:lnTo>
                  <a:pt x="1542" y="2765"/>
                </a:lnTo>
                <a:lnTo>
                  <a:pt x="1553" y="2878"/>
                </a:lnTo>
                <a:lnTo>
                  <a:pt x="1572" y="2987"/>
                </a:lnTo>
                <a:lnTo>
                  <a:pt x="1602" y="3092"/>
                </a:lnTo>
                <a:lnTo>
                  <a:pt x="1642" y="3196"/>
                </a:lnTo>
                <a:lnTo>
                  <a:pt x="1691" y="3295"/>
                </a:lnTo>
                <a:lnTo>
                  <a:pt x="1710" y="3337"/>
                </a:lnTo>
                <a:lnTo>
                  <a:pt x="1717" y="3380"/>
                </a:lnTo>
                <a:lnTo>
                  <a:pt x="1719" y="3423"/>
                </a:lnTo>
                <a:lnTo>
                  <a:pt x="1711" y="3466"/>
                </a:lnTo>
                <a:lnTo>
                  <a:pt x="1694" y="3506"/>
                </a:lnTo>
                <a:lnTo>
                  <a:pt x="1672" y="3544"/>
                </a:lnTo>
                <a:lnTo>
                  <a:pt x="1642" y="3576"/>
                </a:lnTo>
                <a:lnTo>
                  <a:pt x="1604" y="3602"/>
                </a:lnTo>
                <a:lnTo>
                  <a:pt x="1563" y="3621"/>
                </a:lnTo>
                <a:lnTo>
                  <a:pt x="1519" y="3630"/>
                </a:lnTo>
                <a:lnTo>
                  <a:pt x="1476" y="3630"/>
                </a:lnTo>
                <a:lnTo>
                  <a:pt x="1433" y="3623"/>
                </a:lnTo>
                <a:lnTo>
                  <a:pt x="1393" y="3607"/>
                </a:lnTo>
                <a:lnTo>
                  <a:pt x="1357" y="3583"/>
                </a:lnTo>
                <a:lnTo>
                  <a:pt x="1325" y="3553"/>
                </a:lnTo>
                <a:lnTo>
                  <a:pt x="1299" y="3515"/>
                </a:lnTo>
                <a:lnTo>
                  <a:pt x="1243" y="3401"/>
                </a:lnTo>
                <a:lnTo>
                  <a:pt x="1194" y="3284"/>
                </a:lnTo>
                <a:lnTo>
                  <a:pt x="1156" y="3164"/>
                </a:lnTo>
                <a:lnTo>
                  <a:pt x="1128" y="3042"/>
                </a:lnTo>
                <a:lnTo>
                  <a:pt x="1107" y="2916"/>
                </a:lnTo>
                <a:lnTo>
                  <a:pt x="1098" y="2788"/>
                </a:lnTo>
                <a:lnTo>
                  <a:pt x="1098" y="2658"/>
                </a:lnTo>
                <a:lnTo>
                  <a:pt x="1107" y="2528"/>
                </a:lnTo>
                <a:lnTo>
                  <a:pt x="1126" y="2402"/>
                </a:lnTo>
                <a:lnTo>
                  <a:pt x="1156" y="2278"/>
                </a:lnTo>
                <a:lnTo>
                  <a:pt x="1196" y="2156"/>
                </a:lnTo>
                <a:lnTo>
                  <a:pt x="1243" y="2038"/>
                </a:lnTo>
                <a:lnTo>
                  <a:pt x="1301" y="1923"/>
                </a:lnTo>
                <a:lnTo>
                  <a:pt x="1369" y="1814"/>
                </a:lnTo>
                <a:lnTo>
                  <a:pt x="1444" y="1711"/>
                </a:lnTo>
                <a:lnTo>
                  <a:pt x="1531" y="1611"/>
                </a:lnTo>
                <a:lnTo>
                  <a:pt x="1623" y="1517"/>
                </a:lnTo>
                <a:lnTo>
                  <a:pt x="1721" y="1432"/>
                </a:lnTo>
                <a:lnTo>
                  <a:pt x="1824" y="1357"/>
                </a:lnTo>
                <a:lnTo>
                  <a:pt x="1934" y="1289"/>
                </a:lnTo>
                <a:lnTo>
                  <a:pt x="2047" y="1231"/>
                </a:lnTo>
                <a:lnTo>
                  <a:pt x="2165" y="1182"/>
                </a:lnTo>
                <a:lnTo>
                  <a:pt x="2286" y="1143"/>
                </a:lnTo>
                <a:lnTo>
                  <a:pt x="2410" y="1113"/>
                </a:lnTo>
                <a:lnTo>
                  <a:pt x="2536" y="1092"/>
                </a:lnTo>
                <a:lnTo>
                  <a:pt x="2664" y="1081"/>
                </a:lnTo>
                <a:close/>
                <a:moveTo>
                  <a:pt x="2724" y="0"/>
                </a:moveTo>
                <a:lnTo>
                  <a:pt x="2903" y="5"/>
                </a:lnTo>
                <a:lnTo>
                  <a:pt x="3080" y="22"/>
                </a:lnTo>
                <a:lnTo>
                  <a:pt x="3252" y="51"/>
                </a:lnTo>
                <a:lnTo>
                  <a:pt x="3421" y="90"/>
                </a:lnTo>
                <a:lnTo>
                  <a:pt x="3587" y="139"/>
                </a:lnTo>
                <a:lnTo>
                  <a:pt x="3747" y="197"/>
                </a:lnTo>
                <a:lnTo>
                  <a:pt x="3901" y="267"/>
                </a:lnTo>
                <a:lnTo>
                  <a:pt x="4052" y="344"/>
                </a:lnTo>
                <a:lnTo>
                  <a:pt x="4195" y="430"/>
                </a:lnTo>
                <a:lnTo>
                  <a:pt x="4334" y="526"/>
                </a:lnTo>
                <a:lnTo>
                  <a:pt x="4466" y="628"/>
                </a:lnTo>
                <a:lnTo>
                  <a:pt x="4592" y="739"/>
                </a:lnTo>
                <a:lnTo>
                  <a:pt x="4709" y="857"/>
                </a:lnTo>
                <a:lnTo>
                  <a:pt x="4820" y="983"/>
                </a:lnTo>
                <a:lnTo>
                  <a:pt x="4923" y="1115"/>
                </a:lnTo>
                <a:lnTo>
                  <a:pt x="5019" y="1254"/>
                </a:lnTo>
                <a:lnTo>
                  <a:pt x="5106" y="1397"/>
                </a:lnTo>
                <a:lnTo>
                  <a:pt x="5183" y="1547"/>
                </a:lnTo>
                <a:lnTo>
                  <a:pt x="5251" y="1701"/>
                </a:lnTo>
                <a:lnTo>
                  <a:pt x="5311" y="1861"/>
                </a:lnTo>
                <a:lnTo>
                  <a:pt x="5360" y="2026"/>
                </a:lnTo>
                <a:lnTo>
                  <a:pt x="5398" y="2194"/>
                </a:lnTo>
                <a:lnTo>
                  <a:pt x="5426" y="2367"/>
                </a:lnTo>
                <a:lnTo>
                  <a:pt x="5443" y="2543"/>
                </a:lnTo>
                <a:lnTo>
                  <a:pt x="5451" y="2722"/>
                </a:lnTo>
                <a:lnTo>
                  <a:pt x="5445" y="2882"/>
                </a:lnTo>
                <a:lnTo>
                  <a:pt x="5432" y="3042"/>
                </a:lnTo>
                <a:lnTo>
                  <a:pt x="5407" y="3200"/>
                </a:lnTo>
                <a:lnTo>
                  <a:pt x="5375" y="3356"/>
                </a:lnTo>
                <a:lnTo>
                  <a:pt x="5334" y="3508"/>
                </a:lnTo>
                <a:lnTo>
                  <a:pt x="5285" y="3658"/>
                </a:lnTo>
                <a:lnTo>
                  <a:pt x="5225" y="3805"/>
                </a:lnTo>
                <a:lnTo>
                  <a:pt x="5159" y="3950"/>
                </a:lnTo>
                <a:lnTo>
                  <a:pt x="5083" y="4089"/>
                </a:lnTo>
                <a:lnTo>
                  <a:pt x="4999" y="4224"/>
                </a:lnTo>
                <a:lnTo>
                  <a:pt x="4906" y="4356"/>
                </a:lnTo>
                <a:lnTo>
                  <a:pt x="4809" y="4480"/>
                </a:lnTo>
                <a:lnTo>
                  <a:pt x="4775" y="4512"/>
                </a:lnTo>
                <a:lnTo>
                  <a:pt x="4737" y="4534"/>
                </a:lnTo>
                <a:lnTo>
                  <a:pt x="4696" y="4551"/>
                </a:lnTo>
                <a:lnTo>
                  <a:pt x="4652" y="4559"/>
                </a:lnTo>
                <a:lnTo>
                  <a:pt x="4611" y="4557"/>
                </a:lnTo>
                <a:lnTo>
                  <a:pt x="4568" y="4549"/>
                </a:lnTo>
                <a:lnTo>
                  <a:pt x="4528" y="4532"/>
                </a:lnTo>
                <a:lnTo>
                  <a:pt x="4490" y="4506"/>
                </a:lnTo>
                <a:lnTo>
                  <a:pt x="4458" y="4474"/>
                </a:lnTo>
                <a:lnTo>
                  <a:pt x="4434" y="4437"/>
                </a:lnTo>
                <a:lnTo>
                  <a:pt x="4417" y="4395"/>
                </a:lnTo>
                <a:lnTo>
                  <a:pt x="4409" y="4352"/>
                </a:lnTo>
                <a:lnTo>
                  <a:pt x="4411" y="4309"/>
                </a:lnTo>
                <a:lnTo>
                  <a:pt x="4421" y="4267"/>
                </a:lnTo>
                <a:lnTo>
                  <a:pt x="4438" y="4226"/>
                </a:lnTo>
                <a:lnTo>
                  <a:pt x="4464" y="4190"/>
                </a:lnTo>
                <a:lnTo>
                  <a:pt x="4554" y="4076"/>
                </a:lnTo>
                <a:lnTo>
                  <a:pt x="4637" y="3955"/>
                </a:lnTo>
                <a:lnTo>
                  <a:pt x="4713" y="3831"/>
                </a:lnTo>
                <a:lnTo>
                  <a:pt x="4778" y="3703"/>
                </a:lnTo>
                <a:lnTo>
                  <a:pt x="4837" y="3570"/>
                </a:lnTo>
                <a:lnTo>
                  <a:pt x="4888" y="3435"/>
                </a:lnTo>
                <a:lnTo>
                  <a:pt x="4927" y="3295"/>
                </a:lnTo>
                <a:lnTo>
                  <a:pt x="4959" y="3154"/>
                </a:lnTo>
                <a:lnTo>
                  <a:pt x="4984" y="3012"/>
                </a:lnTo>
                <a:lnTo>
                  <a:pt x="4997" y="2867"/>
                </a:lnTo>
                <a:lnTo>
                  <a:pt x="5002" y="2722"/>
                </a:lnTo>
                <a:lnTo>
                  <a:pt x="4997" y="2558"/>
                </a:lnTo>
                <a:lnTo>
                  <a:pt x="4980" y="2401"/>
                </a:lnTo>
                <a:lnTo>
                  <a:pt x="4952" y="2244"/>
                </a:lnTo>
                <a:lnTo>
                  <a:pt x="4914" y="2092"/>
                </a:lnTo>
                <a:lnTo>
                  <a:pt x="4865" y="1946"/>
                </a:lnTo>
                <a:lnTo>
                  <a:pt x="4807" y="1803"/>
                </a:lnTo>
                <a:lnTo>
                  <a:pt x="4739" y="1664"/>
                </a:lnTo>
                <a:lnTo>
                  <a:pt x="4664" y="1532"/>
                </a:lnTo>
                <a:lnTo>
                  <a:pt x="4579" y="1404"/>
                </a:lnTo>
                <a:lnTo>
                  <a:pt x="4487" y="1284"/>
                </a:lnTo>
                <a:lnTo>
                  <a:pt x="4387" y="1169"/>
                </a:lnTo>
                <a:lnTo>
                  <a:pt x="4280" y="1062"/>
                </a:lnTo>
                <a:lnTo>
                  <a:pt x="4165" y="962"/>
                </a:lnTo>
                <a:lnTo>
                  <a:pt x="4044" y="870"/>
                </a:lnTo>
                <a:lnTo>
                  <a:pt x="3916" y="786"/>
                </a:lnTo>
                <a:lnTo>
                  <a:pt x="3782" y="709"/>
                </a:lnTo>
                <a:lnTo>
                  <a:pt x="3645" y="643"/>
                </a:lnTo>
                <a:lnTo>
                  <a:pt x="3502" y="584"/>
                </a:lnTo>
                <a:lnTo>
                  <a:pt x="3353" y="536"/>
                </a:lnTo>
                <a:lnTo>
                  <a:pt x="3203" y="498"/>
                </a:lnTo>
                <a:lnTo>
                  <a:pt x="3046" y="470"/>
                </a:lnTo>
                <a:lnTo>
                  <a:pt x="2886" y="453"/>
                </a:lnTo>
                <a:lnTo>
                  <a:pt x="2724" y="447"/>
                </a:lnTo>
                <a:lnTo>
                  <a:pt x="2562" y="453"/>
                </a:lnTo>
                <a:lnTo>
                  <a:pt x="2402" y="470"/>
                </a:lnTo>
                <a:lnTo>
                  <a:pt x="2248" y="498"/>
                </a:lnTo>
                <a:lnTo>
                  <a:pt x="2096" y="536"/>
                </a:lnTo>
                <a:lnTo>
                  <a:pt x="1947" y="584"/>
                </a:lnTo>
                <a:lnTo>
                  <a:pt x="1804" y="643"/>
                </a:lnTo>
                <a:lnTo>
                  <a:pt x="1666" y="709"/>
                </a:lnTo>
                <a:lnTo>
                  <a:pt x="1533" y="786"/>
                </a:lnTo>
                <a:lnTo>
                  <a:pt x="1406" y="870"/>
                </a:lnTo>
                <a:lnTo>
                  <a:pt x="1286" y="962"/>
                </a:lnTo>
                <a:lnTo>
                  <a:pt x="1171" y="1062"/>
                </a:lnTo>
                <a:lnTo>
                  <a:pt x="1064" y="1169"/>
                </a:lnTo>
                <a:lnTo>
                  <a:pt x="962" y="1284"/>
                </a:lnTo>
                <a:lnTo>
                  <a:pt x="870" y="1404"/>
                </a:lnTo>
                <a:lnTo>
                  <a:pt x="785" y="1532"/>
                </a:lnTo>
                <a:lnTo>
                  <a:pt x="710" y="1664"/>
                </a:lnTo>
                <a:lnTo>
                  <a:pt x="642" y="1803"/>
                </a:lnTo>
                <a:lnTo>
                  <a:pt x="584" y="1946"/>
                </a:lnTo>
                <a:lnTo>
                  <a:pt x="537" y="2092"/>
                </a:lnTo>
                <a:lnTo>
                  <a:pt x="499" y="2244"/>
                </a:lnTo>
                <a:lnTo>
                  <a:pt x="471" y="2401"/>
                </a:lnTo>
                <a:lnTo>
                  <a:pt x="454" y="2558"/>
                </a:lnTo>
                <a:lnTo>
                  <a:pt x="448" y="2722"/>
                </a:lnTo>
                <a:lnTo>
                  <a:pt x="454" y="2876"/>
                </a:lnTo>
                <a:lnTo>
                  <a:pt x="469" y="3028"/>
                </a:lnTo>
                <a:lnTo>
                  <a:pt x="495" y="3181"/>
                </a:lnTo>
                <a:lnTo>
                  <a:pt x="529" y="3327"/>
                </a:lnTo>
                <a:lnTo>
                  <a:pt x="576" y="3474"/>
                </a:lnTo>
                <a:lnTo>
                  <a:pt x="631" y="3615"/>
                </a:lnTo>
                <a:lnTo>
                  <a:pt x="695" y="3752"/>
                </a:lnTo>
                <a:lnTo>
                  <a:pt x="768" y="3886"/>
                </a:lnTo>
                <a:lnTo>
                  <a:pt x="851" y="4014"/>
                </a:lnTo>
                <a:lnTo>
                  <a:pt x="941" y="4136"/>
                </a:lnTo>
                <a:lnTo>
                  <a:pt x="1041" y="4254"/>
                </a:lnTo>
                <a:lnTo>
                  <a:pt x="1068" y="4290"/>
                </a:lnTo>
                <a:lnTo>
                  <a:pt x="1086" y="4331"/>
                </a:lnTo>
                <a:lnTo>
                  <a:pt x="1096" y="4373"/>
                </a:lnTo>
                <a:lnTo>
                  <a:pt x="1098" y="4416"/>
                </a:lnTo>
                <a:lnTo>
                  <a:pt x="1092" y="4459"/>
                </a:lnTo>
                <a:lnTo>
                  <a:pt x="1079" y="4499"/>
                </a:lnTo>
                <a:lnTo>
                  <a:pt x="1056" y="4536"/>
                </a:lnTo>
                <a:lnTo>
                  <a:pt x="1026" y="4570"/>
                </a:lnTo>
                <a:lnTo>
                  <a:pt x="992" y="4596"/>
                </a:lnTo>
                <a:lnTo>
                  <a:pt x="956" y="4615"/>
                </a:lnTo>
                <a:lnTo>
                  <a:pt x="917" y="4626"/>
                </a:lnTo>
                <a:lnTo>
                  <a:pt x="877" y="4630"/>
                </a:lnTo>
                <a:lnTo>
                  <a:pt x="832" y="4625"/>
                </a:lnTo>
                <a:lnTo>
                  <a:pt x="789" y="4611"/>
                </a:lnTo>
                <a:lnTo>
                  <a:pt x="749" y="4587"/>
                </a:lnTo>
                <a:lnTo>
                  <a:pt x="714" y="4555"/>
                </a:lnTo>
                <a:lnTo>
                  <a:pt x="602" y="4427"/>
                </a:lnTo>
                <a:lnTo>
                  <a:pt x="501" y="4292"/>
                </a:lnTo>
                <a:lnTo>
                  <a:pt x="409" y="4153"/>
                </a:lnTo>
                <a:lnTo>
                  <a:pt x="324" y="4008"/>
                </a:lnTo>
                <a:lnTo>
                  <a:pt x="249" y="3859"/>
                </a:lnTo>
                <a:lnTo>
                  <a:pt x="185" y="3705"/>
                </a:lnTo>
                <a:lnTo>
                  <a:pt x="128" y="3549"/>
                </a:lnTo>
                <a:lnTo>
                  <a:pt x="83" y="3388"/>
                </a:lnTo>
                <a:lnTo>
                  <a:pt x="47" y="3224"/>
                </a:lnTo>
                <a:lnTo>
                  <a:pt x="21" y="3059"/>
                </a:lnTo>
                <a:lnTo>
                  <a:pt x="6" y="2891"/>
                </a:lnTo>
                <a:lnTo>
                  <a:pt x="0" y="2722"/>
                </a:lnTo>
                <a:lnTo>
                  <a:pt x="6" y="2543"/>
                </a:lnTo>
                <a:lnTo>
                  <a:pt x="23" y="2367"/>
                </a:lnTo>
                <a:lnTo>
                  <a:pt x="51" y="2194"/>
                </a:lnTo>
                <a:lnTo>
                  <a:pt x="90" y="2026"/>
                </a:lnTo>
                <a:lnTo>
                  <a:pt x="139" y="1861"/>
                </a:lnTo>
                <a:lnTo>
                  <a:pt x="198" y="1701"/>
                </a:lnTo>
                <a:lnTo>
                  <a:pt x="265" y="1547"/>
                </a:lnTo>
                <a:lnTo>
                  <a:pt x="345" y="1397"/>
                </a:lnTo>
                <a:lnTo>
                  <a:pt x="431" y="1254"/>
                </a:lnTo>
                <a:lnTo>
                  <a:pt x="525" y="1115"/>
                </a:lnTo>
                <a:lnTo>
                  <a:pt x="629" y="983"/>
                </a:lnTo>
                <a:lnTo>
                  <a:pt x="740" y="857"/>
                </a:lnTo>
                <a:lnTo>
                  <a:pt x="859" y="739"/>
                </a:lnTo>
                <a:lnTo>
                  <a:pt x="983" y="628"/>
                </a:lnTo>
                <a:lnTo>
                  <a:pt x="1116" y="526"/>
                </a:lnTo>
                <a:lnTo>
                  <a:pt x="1254" y="430"/>
                </a:lnTo>
                <a:lnTo>
                  <a:pt x="1399" y="344"/>
                </a:lnTo>
                <a:lnTo>
                  <a:pt x="1548" y="267"/>
                </a:lnTo>
                <a:lnTo>
                  <a:pt x="1704" y="197"/>
                </a:lnTo>
                <a:lnTo>
                  <a:pt x="1864" y="139"/>
                </a:lnTo>
                <a:lnTo>
                  <a:pt x="2028" y="90"/>
                </a:lnTo>
                <a:lnTo>
                  <a:pt x="2197" y="51"/>
                </a:lnTo>
                <a:lnTo>
                  <a:pt x="2370" y="22"/>
                </a:lnTo>
                <a:lnTo>
                  <a:pt x="2545" y="5"/>
                </a:lnTo>
                <a:lnTo>
                  <a:pt x="272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6350">
            <a:solidFill>
              <a:schemeClr val="bg1">
                <a:alpha val="2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" name="그룹 193"/>
          <p:cNvGrpSpPr/>
          <p:nvPr/>
        </p:nvGrpSpPr>
        <p:grpSpPr>
          <a:xfrm>
            <a:off x="10246088" y="5501005"/>
            <a:ext cx="1631910" cy="619179"/>
            <a:chOff x="6704791" y="3738264"/>
            <a:chExt cx="1081562" cy="619179"/>
          </a:xfrm>
        </p:grpSpPr>
        <p:sp>
          <p:nvSpPr>
            <p:cNvPr id="195" name="TextBox 194"/>
            <p:cNvSpPr txBox="1"/>
            <p:nvPr/>
          </p:nvSpPr>
          <p:spPr>
            <a:xfrm>
              <a:off x="6704791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미니미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표현하다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5" name="그룹 192"/>
          <p:cNvGrpSpPr>
            <a:grpSpLocks noChangeAspect="1"/>
          </p:cNvGrpSpPr>
          <p:nvPr/>
        </p:nvGrpSpPr>
        <p:grpSpPr>
          <a:xfrm>
            <a:off x="10746225" y="4702944"/>
            <a:ext cx="607095" cy="576005"/>
            <a:chOff x="1318497" y="2763157"/>
            <a:chExt cx="553341" cy="525004"/>
          </a:xfrm>
          <a:solidFill>
            <a:schemeClr val="bg1">
              <a:alpha val="80000"/>
            </a:schemeClr>
          </a:solidFill>
        </p:grpSpPr>
        <p:sp>
          <p:nvSpPr>
            <p:cNvPr id="197" name="Freeform 11"/>
            <p:cNvSpPr>
              <a:spLocks noEditPoints="1"/>
            </p:cNvSpPr>
            <p:nvPr/>
          </p:nvSpPr>
          <p:spPr bwMode="auto">
            <a:xfrm>
              <a:off x="1446028" y="2763157"/>
              <a:ext cx="296863" cy="294737"/>
            </a:xfrm>
            <a:custGeom>
              <a:avLst/>
              <a:gdLst>
                <a:gd name="T0" fmla="*/ 900 w 2091"/>
                <a:gd name="T1" fmla="*/ 286 h 2078"/>
                <a:gd name="T2" fmla="*/ 699 w 2091"/>
                <a:gd name="T3" fmla="*/ 354 h 2078"/>
                <a:gd name="T4" fmla="*/ 527 w 2091"/>
                <a:gd name="T5" fmla="*/ 473 h 2078"/>
                <a:gd name="T6" fmla="*/ 393 w 2091"/>
                <a:gd name="T7" fmla="*/ 632 h 2078"/>
                <a:gd name="T8" fmla="*/ 307 w 2091"/>
                <a:gd name="T9" fmla="*/ 824 h 2078"/>
                <a:gd name="T10" fmla="*/ 276 w 2091"/>
                <a:gd name="T11" fmla="*/ 1038 h 2078"/>
                <a:gd name="T12" fmla="*/ 307 w 2091"/>
                <a:gd name="T13" fmla="*/ 1252 h 2078"/>
                <a:gd name="T14" fmla="*/ 393 w 2091"/>
                <a:gd name="T15" fmla="*/ 1443 h 2078"/>
                <a:gd name="T16" fmla="*/ 527 w 2091"/>
                <a:gd name="T17" fmla="*/ 1602 h 2078"/>
                <a:gd name="T18" fmla="*/ 699 w 2091"/>
                <a:gd name="T19" fmla="*/ 1720 h 2078"/>
                <a:gd name="T20" fmla="*/ 900 w 2091"/>
                <a:gd name="T21" fmla="*/ 1789 h 2078"/>
                <a:gd name="T22" fmla="*/ 1119 w 2091"/>
                <a:gd name="T23" fmla="*/ 1800 h 2078"/>
                <a:gd name="T24" fmla="*/ 1329 w 2091"/>
                <a:gd name="T25" fmla="*/ 1750 h 2078"/>
                <a:gd name="T26" fmla="*/ 1511 w 2091"/>
                <a:gd name="T27" fmla="*/ 1647 h 2078"/>
                <a:gd name="T28" fmla="*/ 1658 w 2091"/>
                <a:gd name="T29" fmla="*/ 1500 h 2078"/>
                <a:gd name="T30" fmla="*/ 1761 w 2091"/>
                <a:gd name="T31" fmla="*/ 1319 h 2078"/>
                <a:gd name="T32" fmla="*/ 1812 w 2091"/>
                <a:gd name="T33" fmla="*/ 1111 h 2078"/>
                <a:gd name="T34" fmla="*/ 1801 w 2091"/>
                <a:gd name="T35" fmla="*/ 892 h 2078"/>
                <a:gd name="T36" fmla="*/ 1732 w 2091"/>
                <a:gd name="T37" fmla="*/ 692 h 2078"/>
                <a:gd name="T38" fmla="*/ 1613 w 2091"/>
                <a:gd name="T39" fmla="*/ 521 h 2078"/>
                <a:gd name="T40" fmla="*/ 1454 w 2091"/>
                <a:gd name="T41" fmla="*/ 389 h 2078"/>
                <a:gd name="T42" fmla="*/ 1261 w 2091"/>
                <a:gd name="T43" fmla="*/ 302 h 2078"/>
                <a:gd name="T44" fmla="*/ 1045 w 2091"/>
                <a:gd name="T45" fmla="*/ 271 h 2078"/>
                <a:gd name="T46" fmla="*/ 1215 w 2091"/>
                <a:gd name="T47" fmla="*/ 14 h 2078"/>
                <a:gd name="T48" fmla="*/ 1452 w 2091"/>
                <a:gd name="T49" fmla="*/ 82 h 2078"/>
                <a:gd name="T50" fmla="*/ 1663 w 2091"/>
                <a:gd name="T51" fmla="*/ 200 h 2078"/>
                <a:gd name="T52" fmla="*/ 1839 w 2091"/>
                <a:gd name="T53" fmla="*/ 361 h 2078"/>
                <a:gd name="T54" fmla="*/ 1974 w 2091"/>
                <a:gd name="T55" fmla="*/ 561 h 2078"/>
                <a:gd name="T56" fmla="*/ 2061 w 2091"/>
                <a:gd name="T57" fmla="*/ 788 h 2078"/>
                <a:gd name="T58" fmla="*/ 2091 w 2091"/>
                <a:gd name="T59" fmla="*/ 1038 h 2078"/>
                <a:gd name="T60" fmla="*/ 2061 w 2091"/>
                <a:gd name="T61" fmla="*/ 1288 h 2078"/>
                <a:gd name="T62" fmla="*/ 1974 w 2091"/>
                <a:gd name="T63" fmla="*/ 1516 h 2078"/>
                <a:gd name="T64" fmla="*/ 1839 w 2091"/>
                <a:gd name="T65" fmla="*/ 1715 h 2078"/>
                <a:gd name="T66" fmla="*/ 1663 w 2091"/>
                <a:gd name="T67" fmla="*/ 1877 h 2078"/>
                <a:gd name="T68" fmla="*/ 1452 w 2091"/>
                <a:gd name="T69" fmla="*/ 1997 h 2078"/>
                <a:gd name="T70" fmla="*/ 1215 w 2091"/>
                <a:gd name="T71" fmla="*/ 2064 h 2078"/>
                <a:gd name="T72" fmla="*/ 959 w 2091"/>
                <a:gd name="T73" fmla="*/ 2075 h 2078"/>
                <a:gd name="T74" fmla="*/ 715 w 2091"/>
                <a:gd name="T75" fmla="*/ 2025 h 2078"/>
                <a:gd name="T76" fmla="*/ 495 w 2091"/>
                <a:gd name="T77" fmla="*/ 1922 h 2078"/>
                <a:gd name="T78" fmla="*/ 306 w 2091"/>
                <a:gd name="T79" fmla="*/ 1771 h 2078"/>
                <a:gd name="T80" fmla="*/ 157 w 2091"/>
                <a:gd name="T81" fmla="*/ 1584 h 2078"/>
                <a:gd name="T82" fmla="*/ 53 w 2091"/>
                <a:gd name="T83" fmla="*/ 1365 h 2078"/>
                <a:gd name="T84" fmla="*/ 3 w 2091"/>
                <a:gd name="T85" fmla="*/ 1122 h 2078"/>
                <a:gd name="T86" fmla="*/ 13 w 2091"/>
                <a:gd name="T87" fmla="*/ 870 h 2078"/>
                <a:gd name="T88" fmla="*/ 82 w 2091"/>
                <a:gd name="T89" fmla="*/ 634 h 2078"/>
                <a:gd name="T90" fmla="*/ 201 w 2091"/>
                <a:gd name="T91" fmla="*/ 425 h 2078"/>
                <a:gd name="T92" fmla="*/ 365 w 2091"/>
                <a:gd name="T93" fmla="*/ 250 h 2078"/>
                <a:gd name="T94" fmla="*/ 565 w 2091"/>
                <a:gd name="T95" fmla="*/ 116 h 2078"/>
                <a:gd name="T96" fmla="*/ 794 w 2091"/>
                <a:gd name="T97" fmla="*/ 31 h 2078"/>
                <a:gd name="T98" fmla="*/ 1045 w 2091"/>
                <a:gd name="T9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1" h="2078">
                  <a:moveTo>
                    <a:pt x="1045" y="271"/>
                  </a:moveTo>
                  <a:lnTo>
                    <a:pt x="971" y="275"/>
                  </a:lnTo>
                  <a:lnTo>
                    <a:pt x="900" y="286"/>
                  </a:lnTo>
                  <a:lnTo>
                    <a:pt x="830" y="302"/>
                  </a:lnTo>
                  <a:lnTo>
                    <a:pt x="763" y="325"/>
                  </a:lnTo>
                  <a:lnTo>
                    <a:pt x="699" y="354"/>
                  </a:lnTo>
                  <a:lnTo>
                    <a:pt x="638" y="389"/>
                  </a:lnTo>
                  <a:lnTo>
                    <a:pt x="581" y="428"/>
                  </a:lnTo>
                  <a:lnTo>
                    <a:pt x="527" y="473"/>
                  </a:lnTo>
                  <a:lnTo>
                    <a:pt x="477" y="521"/>
                  </a:lnTo>
                  <a:lnTo>
                    <a:pt x="433" y="575"/>
                  </a:lnTo>
                  <a:lnTo>
                    <a:pt x="393" y="632"/>
                  </a:lnTo>
                  <a:lnTo>
                    <a:pt x="358" y="692"/>
                  </a:lnTo>
                  <a:lnTo>
                    <a:pt x="329" y="756"/>
                  </a:lnTo>
                  <a:lnTo>
                    <a:pt x="307" y="824"/>
                  </a:lnTo>
                  <a:lnTo>
                    <a:pt x="289" y="892"/>
                  </a:lnTo>
                  <a:lnTo>
                    <a:pt x="279" y="965"/>
                  </a:lnTo>
                  <a:lnTo>
                    <a:pt x="276" y="1038"/>
                  </a:lnTo>
                  <a:lnTo>
                    <a:pt x="279" y="1111"/>
                  </a:lnTo>
                  <a:lnTo>
                    <a:pt x="289" y="1183"/>
                  </a:lnTo>
                  <a:lnTo>
                    <a:pt x="307" y="1252"/>
                  </a:lnTo>
                  <a:lnTo>
                    <a:pt x="329" y="1319"/>
                  </a:lnTo>
                  <a:lnTo>
                    <a:pt x="358" y="1383"/>
                  </a:lnTo>
                  <a:lnTo>
                    <a:pt x="393" y="1443"/>
                  </a:lnTo>
                  <a:lnTo>
                    <a:pt x="433" y="1500"/>
                  </a:lnTo>
                  <a:lnTo>
                    <a:pt x="477" y="1553"/>
                  </a:lnTo>
                  <a:lnTo>
                    <a:pt x="527" y="1602"/>
                  </a:lnTo>
                  <a:lnTo>
                    <a:pt x="581" y="1647"/>
                  </a:lnTo>
                  <a:lnTo>
                    <a:pt x="638" y="1686"/>
                  </a:lnTo>
                  <a:lnTo>
                    <a:pt x="699" y="1720"/>
                  </a:lnTo>
                  <a:lnTo>
                    <a:pt x="763" y="1750"/>
                  </a:lnTo>
                  <a:lnTo>
                    <a:pt x="830" y="1773"/>
                  </a:lnTo>
                  <a:lnTo>
                    <a:pt x="900" y="1789"/>
                  </a:lnTo>
                  <a:lnTo>
                    <a:pt x="971" y="1800"/>
                  </a:lnTo>
                  <a:lnTo>
                    <a:pt x="1045" y="1803"/>
                  </a:lnTo>
                  <a:lnTo>
                    <a:pt x="1119" y="1800"/>
                  </a:lnTo>
                  <a:lnTo>
                    <a:pt x="1192" y="1789"/>
                  </a:lnTo>
                  <a:lnTo>
                    <a:pt x="1261" y="1773"/>
                  </a:lnTo>
                  <a:lnTo>
                    <a:pt x="1329" y="1750"/>
                  </a:lnTo>
                  <a:lnTo>
                    <a:pt x="1392" y="1720"/>
                  </a:lnTo>
                  <a:lnTo>
                    <a:pt x="1454" y="1686"/>
                  </a:lnTo>
                  <a:lnTo>
                    <a:pt x="1511" y="1647"/>
                  </a:lnTo>
                  <a:lnTo>
                    <a:pt x="1564" y="1602"/>
                  </a:lnTo>
                  <a:lnTo>
                    <a:pt x="1613" y="1553"/>
                  </a:lnTo>
                  <a:lnTo>
                    <a:pt x="1658" y="1500"/>
                  </a:lnTo>
                  <a:lnTo>
                    <a:pt x="1698" y="1443"/>
                  </a:lnTo>
                  <a:lnTo>
                    <a:pt x="1732" y="1383"/>
                  </a:lnTo>
                  <a:lnTo>
                    <a:pt x="1761" y="1319"/>
                  </a:lnTo>
                  <a:lnTo>
                    <a:pt x="1785" y="1252"/>
                  </a:lnTo>
                  <a:lnTo>
                    <a:pt x="1801" y="1183"/>
                  </a:lnTo>
                  <a:lnTo>
                    <a:pt x="1812" y="1111"/>
                  </a:lnTo>
                  <a:lnTo>
                    <a:pt x="1816" y="1038"/>
                  </a:lnTo>
                  <a:lnTo>
                    <a:pt x="1812" y="965"/>
                  </a:lnTo>
                  <a:lnTo>
                    <a:pt x="1801" y="892"/>
                  </a:lnTo>
                  <a:lnTo>
                    <a:pt x="1785" y="824"/>
                  </a:lnTo>
                  <a:lnTo>
                    <a:pt x="1761" y="756"/>
                  </a:lnTo>
                  <a:lnTo>
                    <a:pt x="1732" y="692"/>
                  </a:lnTo>
                  <a:lnTo>
                    <a:pt x="1698" y="632"/>
                  </a:lnTo>
                  <a:lnTo>
                    <a:pt x="1658" y="575"/>
                  </a:lnTo>
                  <a:lnTo>
                    <a:pt x="1613" y="521"/>
                  </a:lnTo>
                  <a:lnTo>
                    <a:pt x="1564" y="473"/>
                  </a:lnTo>
                  <a:lnTo>
                    <a:pt x="1511" y="428"/>
                  </a:lnTo>
                  <a:lnTo>
                    <a:pt x="1454" y="389"/>
                  </a:lnTo>
                  <a:lnTo>
                    <a:pt x="1392" y="354"/>
                  </a:lnTo>
                  <a:lnTo>
                    <a:pt x="1329" y="325"/>
                  </a:lnTo>
                  <a:lnTo>
                    <a:pt x="1261" y="302"/>
                  </a:lnTo>
                  <a:lnTo>
                    <a:pt x="1192" y="286"/>
                  </a:lnTo>
                  <a:lnTo>
                    <a:pt x="1119" y="275"/>
                  </a:lnTo>
                  <a:lnTo>
                    <a:pt x="1045" y="271"/>
                  </a:lnTo>
                  <a:close/>
                  <a:moveTo>
                    <a:pt x="1045" y="0"/>
                  </a:moveTo>
                  <a:lnTo>
                    <a:pt x="1131" y="4"/>
                  </a:lnTo>
                  <a:lnTo>
                    <a:pt x="1215" y="14"/>
                  </a:lnTo>
                  <a:lnTo>
                    <a:pt x="1296" y="30"/>
                  </a:lnTo>
                  <a:lnTo>
                    <a:pt x="1376" y="53"/>
                  </a:lnTo>
                  <a:lnTo>
                    <a:pt x="1452" y="82"/>
                  </a:lnTo>
                  <a:lnTo>
                    <a:pt x="1526" y="116"/>
                  </a:lnTo>
                  <a:lnTo>
                    <a:pt x="1597" y="155"/>
                  </a:lnTo>
                  <a:lnTo>
                    <a:pt x="1663" y="200"/>
                  </a:lnTo>
                  <a:lnTo>
                    <a:pt x="1726" y="249"/>
                  </a:lnTo>
                  <a:lnTo>
                    <a:pt x="1785" y="303"/>
                  </a:lnTo>
                  <a:lnTo>
                    <a:pt x="1839" y="361"/>
                  </a:lnTo>
                  <a:lnTo>
                    <a:pt x="1889" y="424"/>
                  </a:lnTo>
                  <a:lnTo>
                    <a:pt x="1935" y="491"/>
                  </a:lnTo>
                  <a:lnTo>
                    <a:pt x="1974" y="561"/>
                  </a:lnTo>
                  <a:lnTo>
                    <a:pt x="2009" y="633"/>
                  </a:lnTo>
                  <a:lnTo>
                    <a:pt x="2038" y="709"/>
                  </a:lnTo>
                  <a:lnTo>
                    <a:pt x="2061" y="788"/>
                  </a:lnTo>
                  <a:lnTo>
                    <a:pt x="2078" y="869"/>
                  </a:lnTo>
                  <a:lnTo>
                    <a:pt x="2088" y="953"/>
                  </a:lnTo>
                  <a:lnTo>
                    <a:pt x="2091" y="1038"/>
                  </a:lnTo>
                  <a:lnTo>
                    <a:pt x="2088" y="1123"/>
                  </a:lnTo>
                  <a:lnTo>
                    <a:pt x="2078" y="1206"/>
                  </a:lnTo>
                  <a:lnTo>
                    <a:pt x="2061" y="1288"/>
                  </a:lnTo>
                  <a:lnTo>
                    <a:pt x="2038" y="1366"/>
                  </a:lnTo>
                  <a:lnTo>
                    <a:pt x="2009" y="1442"/>
                  </a:lnTo>
                  <a:lnTo>
                    <a:pt x="1974" y="1516"/>
                  </a:lnTo>
                  <a:lnTo>
                    <a:pt x="1935" y="1585"/>
                  </a:lnTo>
                  <a:lnTo>
                    <a:pt x="1889" y="1652"/>
                  </a:lnTo>
                  <a:lnTo>
                    <a:pt x="1839" y="1715"/>
                  </a:lnTo>
                  <a:lnTo>
                    <a:pt x="1785" y="1773"/>
                  </a:lnTo>
                  <a:lnTo>
                    <a:pt x="1726" y="1827"/>
                  </a:lnTo>
                  <a:lnTo>
                    <a:pt x="1663" y="1877"/>
                  </a:lnTo>
                  <a:lnTo>
                    <a:pt x="1597" y="1922"/>
                  </a:lnTo>
                  <a:lnTo>
                    <a:pt x="1526" y="1962"/>
                  </a:lnTo>
                  <a:lnTo>
                    <a:pt x="1452" y="1997"/>
                  </a:lnTo>
                  <a:lnTo>
                    <a:pt x="1376" y="2025"/>
                  </a:lnTo>
                  <a:lnTo>
                    <a:pt x="1296" y="2048"/>
                  </a:lnTo>
                  <a:lnTo>
                    <a:pt x="1215" y="2064"/>
                  </a:lnTo>
                  <a:lnTo>
                    <a:pt x="1131" y="2075"/>
                  </a:lnTo>
                  <a:lnTo>
                    <a:pt x="1045" y="2078"/>
                  </a:lnTo>
                  <a:lnTo>
                    <a:pt x="959" y="2075"/>
                  </a:lnTo>
                  <a:lnTo>
                    <a:pt x="876" y="2064"/>
                  </a:lnTo>
                  <a:lnTo>
                    <a:pt x="794" y="2048"/>
                  </a:lnTo>
                  <a:lnTo>
                    <a:pt x="715" y="2025"/>
                  </a:lnTo>
                  <a:lnTo>
                    <a:pt x="638" y="1995"/>
                  </a:lnTo>
                  <a:lnTo>
                    <a:pt x="565" y="1961"/>
                  </a:lnTo>
                  <a:lnTo>
                    <a:pt x="495" y="1922"/>
                  </a:lnTo>
                  <a:lnTo>
                    <a:pt x="428" y="1876"/>
                  </a:lnTo>
                  <a:lnTo>
                    <a:pt x="365" y="1826"/>
                  </a:lnTo>
                  <a:lnTo>
                    <a:pt x="306" y="1771"/>
                  </a:lnTo>
                  <a:lnTo>
                    <a:pt x="251" y="1713"/>
                  </a:lnTo>
                  <a:lnTo>
                    <a:pt x="201" y="1651"/>
                  </a:lnTo>
                  <a:lnTo>
                    <a:pt x="157" y="1584"/>
                  </a:lnTo>
                  <a:lnTo>
                    <a:pt x="116" y="1514"/>
                  </a:lnTo>
                  <a:lnTo>
                    <a:pt x="82" y="1441"/>
                  </a:lnTo>
                  <a:lnTo>
                    <a:pt x="53" y="1365"/>
                  </a:lnTo>
                  <a:lnTo>
                    <a:pt x="30" y="1287"/>
                  </a:lnTo>
                  <a:lnTo>
                    <a:pt x="13" y="1205"/>
                  </a:lnTo>
                  <a:lnTo>
                    <a:pt x="3" y="1122"/>
                  </a:lnTo>
                  <a:lnTo>
                    <a:pt x="0" y="1038"/>
                  </a:lnTo>
                  <a:lnTo>
                    <a:pt x="3" y="953"/>
                  </a:lnTo>
                  <a:lnTo>
                    <a:pt x="13" y="870"/>
                  </a:lnTo>
                  <a:lnTo>
                    <a:pt x="30" y="789"/>
                  </a:lnTo>
                  <a:lnTo>
                    <a:pt x="53" y="710"/>
                  </a:lnTo>
                  <a:lnTo>
                    <a:pt x="82" y="634"/>
                  </a:lnTo>
                  <a:lnTo>
                    <a:pt x="116" y="562"/>
                  </a:lnTo>
                  <a:lnTo>
                    <a:pt x="157" y="492"/>
                  </a:lnTo>
                  <a:lnTo>
                    <a:pt x="201" y="425"/>
                  </a:lnTo>
                  <a:lnTo>
                    <a:pt x="251" y="363"/>
                  </a:lnTo>
                  <a:lnTo>
                    <a:pt x="306" y="305"/>
                  </a:lnTo>
                  <a:lnTo>
                    <a:pt x="365" y="250"/>
                  </a:lnTo>
                  <a:lnTo>
                    <a:pt x="428" y="200"/>
                  </a:lnTo>
                  <a:lnTo>
                    <a:pt x="495" y="157"/>
                  </a:lnTo>
                  <a:lnTo>
                    <a:pt x="565" y="116"/>
                  </a:lnTo>
                  <a:lnTo>
                    <a:pt x="638" y="82"/>
                  </a:lnTo>
                  <a:lnTo>
                    <a:pt x="715" y="53"/>
                  </a:lnTo>
                  <a:lnTo>
                    <a:pt x="794" y="31"/>
                  </a:lnTo>
                  <a:lnTo>
                    <a:pt x="876" y="14"/>
                  </a:lnTo>
                  <a:lnTo>
                    <a:pt x="959" y="4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"/>
            <p:cNvSpPr>
              <a:spLocks noEditPoints="1"/>
            </p:cNvSpPr>
            <p:nvPr/>
          </p:nvSpPr>
          <p:spPr bwMode="auto">
            <a:xfrm>
              <a:off x="1318497" y="3083404"/>
              <a:ext cx="553341" cy="204757"/>
            </a:xfrm>
            <a:custGeom>
              <a:avLst/>
              <a:gdLst>
                <a:gd name="T0" fmla="*/ 1225 w 3907"/>
                <a:gd name="T1" fmla="*/ 278 h 1443"/>
                <a:gd name="T2" fmla="*/ 1058 w 3907"/>
                <a:gd name="T3" fmla="*/ 306 h 1443"/>
                <a:gd name="T4" fmla="*/ 902 w 3907"/>
                <a:gd name="T5" fmla="*/ 360 h 1443"/>
                <a:gd name="T6" fmla="*/ 756 w 3907"/>
                <a:gd name="T7" fmla="*/ 436 h 1443"/>
                <a:gd name="T8" fmla="*/ 626 w 3907"/>
                <a:gd name="T9" fmla="*/ 534 h 1443"/>
                <a:gd name="T10" fmla="*/ 514 w 3907"/>
                <a:gd name="T11" fmla="*/ 650 h 1443"/>
                <a:gd name="T12" fmla="*/ 420 w 3907"/>
                <a:gd name="T13" fmla="*/ 782 h 1443"/>
                <a:gd name="T14" fmla="*/ 349 w 3907"/>
                <a:gd name="T15" fmla="*/ 928 h 1443"/>
                <a:gd name="T16" fmla="*/ 300 w 3907"/>
                <a:gd name="T17" fmla="*/ 1086 h 1443"/>
                <a:gd name="T18" fmla="*/ 3622 w 3907"/>
                <a:gd name="T19" fmla="*/ 1168 h 1443"/>
                <a:gd name="T20" fmla="*/ 3586 w 3907"/>
                <a:gd name="T21" fmla="*/ 1004 h 1443"/>
                <a:gd name="T22" fmla="*/ 3526 w 3907"/>
                <a:gd name="T23" fmla="*/ 853 h 1443"/>
                <a:gd name="T24" fmla="*/ 3443 w 3907"/>
                <a:gd name="T25" fmla="*/ 713 h 1443"/>
                <a:gd name="T26" fmla="*/ 3339 w 3907"/>
                <a:gd name="T27" fmla="*/ 588 h 1443"/>
                <a:gd name="T28" fmla="*/ 3218 w 3907"/>
                <a:gd name="T29" fmla="*/ 481 h 1443"/>
                <a:gd name="T30" fmla="*/ 3081 w 3907"/>
                <a:gd name="T31" fmla="*/ 394 h 1443"/>
                <a:gd name="T32" fmla="*/ 2930 w 3907"/>
                <a:gd name="T33" fmla="*/ 329 h 1443"/>
                <a:gd name="T34" fmla="*/ 2766 w 3907"/>
                <a:gd name="T35" fmla="*/ 289 h 1443"/>
                <a:gd name="T36" fmla="*/ 2595 w 3907"/>
                <a:gd name="T37" fmla="*/ 274 h 1443"/>
                <a:gd name="T38" fmla="*/ 1312 w 3907"/>
                <a:gd name="T39" fmla="*/ 0 h 1443"/>
                <a:gd name="T40" fmla="*/ 2694 w 3907"/>
                <a:gd name="T41" fmla="*/ 3 h 1443"/>
                <a:gd name="T42" fmla="*/ 2883 w 3907"/>
                <a:gd name="T43" fmla="*/ 32 h 1443"/>
                <a:gd name="T44" fmla="*/ 3063 w 3907"/>
                <a:gd name="T45" fmla="*/ 86 h 1443"/>
                <a:gd name="T46" fmla="*/ 3231 w 3907"/>
                <a:gd name="T47" fmla="*/ 164 h 1443"/>
                <a:gd name="T48" fmla="*/ 3386 w 3907"/>
                <a:gd name="T49" fmla="*/ 264 h 1443"/>
                <a:gd name="T50" fmla="*/ 3524 w 3907"/>
                <a:gd name="T51" fmla="*/ 383 h 1443"/>
                <a:gd name="T52" fmla="*/ 3643 w 3907"/>
                <a:gd name="T53" fmla="*/ 521 h 1443"/>
                <a:gd name="T54" fmla="*/ 3744 w 3907"/>
                <a:gd name="T55" fmla="*/ 675 h 1443"/>
                <a:gd name="T56" fmla="*/ 3822 w 3907"/>
                <a:gd name="T57" fmla="*/ 841 h 1443"/>
                <a:gd name="T58" fmla="*/ 3876 w 3907"/>
                <a:gd name="T59" fmla="*/ 1020 h 1443"/>
                <a:gd name="T60" fmla="*/ 3904 w 3907"/>
                <a:gd name="T61" fmla="*/ 1208 h 1443"/>
                <a:gd name="T62" fmla="*/ 3904 w 3907"/>
                <a:gd name="T63" fmla="*/ 1337 h 1443"/>
                <a:gd name="T64" fmla="*/ 3878 w 3907"/>
                <a:gd name="T65" fmla="*/ 1392 h 1443"/>
                <a:gd name="T66" fmla="*/ 3831 w 3907"/>
                <a:gd name="T67" fmla="*/ 1428 h 1443"/>
                <a:gd name="T68" fmla="*/ 3769 w 3907"/>
                <a:gd name="T69" fmla="*/ 1443 h 1443"/>
                <a:gd name="T70" fmla="*/ 106 w 3907"/>
                <a:gd name="T71" fmla="*/ 1439 h 1443"/>
                <a:gd name="T72" fmla="*/ 51 w 3907"/>
                <a:gd name="T73" fmla="*/ 1413 h 1443"/>
                <a:gd name="T74" fmla="*/ 14 w 3907"/>
                <a:gd name="T75" fmla="*/ 1366 h 1443"/>
                <a:gd name="T76" fmla="*/ 0 w 3907"/>
                <a:gd name="T77" fmla="*/ 1305 h 1443"/>
                <a:gd name="T78" fmla="*/ 14 w 3907"/>
                <a:gd name="T79" fmla="*/ 1112 h 1443"/>
                <a:gd name="T80" fmla="*/ 56 w 3907"/>
                <a:gd name="T81" fmla="*/ 928 h 1443"/>
                <a:gd name="T82" fmla="*/ 123 w 3907"/>
                <a:gd name="T83" fmla="*/ 756 h 1443"/>
                <a:gd name="T84" fmla="*/ 212 w 3907"/>
                <a:gd name="T85" fmla="*/ 594 h 1443"/>
                <a:gd name="T86" fmla="*/ 323 w 3907"/>
                <a:gd name="T87" fmla="*/ 449 h 1443"/>
                <a:gd name="T88" fmla="*/ 453 w 3907"/>
                <a:gd name="T89" fmla="*/ 321 h 1443"/>
                <a:gd name="T90" fmla="*/ 599 w 3907"/>
                <a:gd name="T91" fmla="*/ 210 h 1443"/>
                <a:gd name="T92" fmla="*/ 760 w 3907"/>
                <a:gd name="T93" fmla="*/ 122 h 1443"/>
                <a:gd name="T94" fmla="*/ 934 w 3907"/>
                <a:gd name="T95" fmla="*/ 55 h 1443"/>
                <a:gd name="T96" fmla="*/ 1118 w 3907"/>
                <a:gd name="T97" fmla="*/ 14 h 1443"/>
                <a:gd name="T98" fmla="*/ 1312 w 3907"/>
                <a:gd name="T9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7" h="1443">
                  <a:moveTo>
                    <a:pt x="1312" y="274"/>
                  </a:moveTo>
                  <a:lnTo>
                    <a:pt x="1225" y="278"/>
                  </a:lnTo>
                  <a:lnTo>
                    <a:pt x="1141" y="289"/>
                  </a:lnTo>
                  <a:lnTo>
                    <a:pt x="1058" y="306"/>
                  </a:lnTo>
                  <a:lnTo>
                    <a:pt x="978" y="329"/>
                  </a:lnTo>
                  <a:lnTo>
                    <a:pt x="902" y="360"/>
                  </a:lnTo>
                  <a:lnTo>
                    <a:pt x="828" y="395"/>
                  </a:lnTo>
                  <a:lnTo>
                    <a:pt x="756" y="436"/>
                  </a:lnTo>
                  <a:lnTo>
                    <a:pt x="690" y="482"/>
                  </a:lnTo>
                  <a:lnTo>
                    <a:pt x="626" y="534"/>
                  </a:lnTo>
                  <a:lnTo>
                    <a:pt x="568" y="590"/>
                  </a:lnTo>
                  <a:lnTo>
                    <a:pt x="514" y="650"/>
                  </a:lnTo>
                  <a:lnTo>
                    <a:pt x="464" y="714"/>
                  </a:lnTo>
                  <a:lnTo>
                    <a:pt x="420" y="782"/>
                  </a:lnTo>
                  <a:lnTo>
                    <a:pt x="381" y="854"/>
                  </a:lnTo>
                  <a:lnTo>
                    <a:pt x="349" y="928"/>
                  </a:lnTo>
                  <a:lnTo>
                    <a:pt x="322" y="1006"/>
                  </a:lnTo>
                  <a:lnTo>
                    <a:pt x="300" y="1086"/>
                  </a:lnTo>
                  <a:lnTo>
                    <a:pt x="286" y="1168"/>
                  </a:lnTo>
                  <a:lnTo>
                    <a:pt x="3622" y="1168"/>
                  </a:lnTo>
                  <a:lnTo>
                    <a:pt x="3607" y="1085"/>
                  </a:lnTo>
                  <a:lnTo>
                    <a:pt x="3586" y="1004"/>
                  </a:lnTo>
                  <a:lnTo>
                    <a:pt x="3560" y="927"/>
                  </a:lnTo>
                  <a:lnTo>
                    <a:pt x="3526" y="853"/>
                  </a:lnTo>
                  <a:lnTo>
                    <a:pt x="3487" y="780"/>
                  </a:lnTo>
                  <a:lnTo>
                    <a:pt x="3443" y="713"/>
                  </a:lnTo>
                  <a:lnTo>
                    <a:pt x="3394" y="648"/>
                  </a:lnTo>
                  <a:lnTo>
                    <a:pt x="3339" y="588"/>
                  </a:lnTo>
                  <a:lnTo>
                    <a:pt x="3281" y="533"/>
                  </a:lnTo>
                  <a:lnTo>
                    <a:pt x="3218" y="481"/>
                  </a:lnTo>
                  <a:lnTo>
                    <a:pt x="3151" y="436"/>
                  </a:lnTo>
                  <a:lnTo>
                    <a:pt x="3081" y="394"/>
                  </a:lnTo>
                  <a:lnTo>
                    <a:pt x="3007" y="359"/>
                  </a:lnTo>
                  <a:lnTo>
                    <a:pt x="2930" y="329"/>
                  </a:lnTo>
                  <a:lnTo>
                    <a:pt x="2850" y="305"/>
                  </a:lnTo>
                  <a:lnTo>
                    <a:pt x="2766" y="289"/>
                  </a:lnTo>
                  <a:lnTo>
                    <a:pt x="2682" y="278"/>
                  </a:lnTo>
                  <a:lnTo>
                    <a:pt x="2595" y="274"/>
                  </a:lnTo>
                  <a:lnTo>
                    <a:pt x="1312" y="274"/>
                  </a:lnTo>
                  <a:close/>
                  <a:moveTo>
                    <a:pt x="1312" y="0"/>
                  </a:moveTo>
                  <a:lnTo>
                    <a:pt x="2595" y="0"/>
                  </a:lnTo>
                  <a:lnTo>
                    <a:pt x="2694" y="3"/>
                  </a:lnTo>
                  <a:lnTo>
                    <a:pt x="2789" y="14"/>
                  </a:lnTo>
                  <a:lnTo>
                    <a:pt x="2883" y="32"/>
                  </a:lnTo>
                  <a:lnTo>
                    <a:pt x="2975" y="55"/>
                  </a:lnTo>
                  <a:lnTo>
                    <a:pt x="3063" y="86"/>
                  </a:lnTo>
                  <a:lnTo>
                    <a:pt x="3149" y="122"/>
                  </a:lnTo>
                  <a:lnTo>
                    <a:pt x="3231" y="164"/>
                  </a:lnTo>
                  <a:lnTo>
                    <a:pt x="3310" y="210"/>
                  </a:lnTo>
                  <a:lnTo>
                    <a:pt x="3386" y="264"/>
                  </a:lnTo>
                  <a:lnTo>
                    <a:pt x="3456" y="321"/>
                  </a:lnTo>
                  <a:lnTo>
                    <a:pt x="3524" y="383"/>
                  </a:lnTo>
                  <a:lnTo>
                    <a:pt x="3586" y="450"/>
                  </a:lnTo>
                  <a:lnTo>
                    <a:pt x="3643" y="521"/>
                  </a:lnTo>
                  <a:lnTo>
                    <a:pt x="3697" y="596"/>
                  </a:lnTo>
                  <a:lnTo>
                    <a:pt x="3744" y="675"/>
                  </a:lnTo>
                  <a:lnTo>
                    <a:pt x="3786" y="757"/>
                  </a:lnTo>
                  <a:lnTo>
                    <a:pt x="3822" y="841"/>
                  </a:lnTo>
                  <a:lnTo>
                    <a:pt x="3853" y="930"/>
                  </a:lnTo>
                  <a:lnTo>
                    <a:pt x="3876" y="1020"/>
                  </a:lnTo>
                  <a:lnTo>
                    <a:pt x="3893" y="1113"/>
                  </a:lnTo>
                  <a:lnTo>
                    <a:pt x="3904" y="1208"/>
                  </a:lnTo>
                  <a:lnTo>
                    <a:pt x="3907" y="1305"/>
                  </a:lnTo>
                  <a:lnTo>
                    <a:pt x="3904" y="1337"/>
                  </a:lnTo>
                  <a:lnTo>
                    <a:pt x="3894" y="1366"/>
                  </a:lnTo>
                  <a:lnTo>
                    <a:pt x="3878" y="1392"/>
                  </a:lnTo>
                  <a:lnTo>
                    <a:pt x="3856" y="1413"/>
                  </a:lnTo>
                  <a:lnTo>
                    <a:pt x="3831" y="1428"/>
                  </a:lnTo>
                  <a:lnTo>
                    <a:pt x="3801" y="1439"/>
                  </a:lnTo>
                  <a:lnTo>
                    <a:pt x="3769" y="1443"/>
                  </a:lnTo>
                  <a:lnTo>
                    <a:pt x="138" y="1443"/>
                  </a:lnTo>
                  <a:lnTo>
                    <a:pt x="106" y="1439"/>
                  </a:lnTo>
                  <a:lnTo>
                    <a:pt x="77" y="1428"/>
                  </a:lnTo>
                  <a:lnTo>
                    <a:pt x="51" y="1413"/>
                  </a:lnTo>
                  <a:lnTo>
                    <a:pt x="30" y="1392"/>
                  </a:lnTo>
                  <a:lnTo>
                    <a:pt x="14" y="1366"/>
                  </a:lnTo>
                  <a:lnTo>
                    <a:pt x="4" y="1337"/>
                  </a:lnTo>
                  <a:lnTo>
                    <a:pt x="0" y="1305"/>
                  </a:lnTo>
                  <a:lnTo>
                    <a:pt x="4" y="1208"/>
                  </a:lnTo>
                  <a:lnTo>
                    <a:pt x="14" y="1112"/>
                  </a:lnTo>
                  <a:lnTo>
                    <a:pt x="32" y="1019"/>
                  </a:lnTo>
                  <a:lnTo>
                    <a:pt x="56" y="928"/>
                  </a:lnTo>
                  <a:lnTo>
                    <a:pt x="86" y="840"/>
                  </a:lnTo>
                  <a:lnTo>
                    <a:pt x="123" y="756"/>
                  </a:lnTo>
                  <a:lnTo>
                    <a:pt x="164" y="673"/>
                  </a:lnTo>
                  <a:lnTo>
                    <a:pt x="212" y="594"/>
                  </a:lnTo>
                  <a:lnTo>
                    <a:pt x="264" y="520"/>
                  </a:lnTo>
                  <a:lnTo>
                    <a:pt x="323" y="449"/>
                  </a:lnTo>
                  <a:lnTo>
                    <a:pt x="386" y="382"/>
                  </a:lnTo>
                  <a:lnTo>
                    <a:pt x="453" y="321"/>
                  </a:lnTo>
                  <a:lnTo>
                    <a:pt x="524" y="263"/>
                  </a:lnTo>
                  <a:lnTo>
                    <a:pt x="599" y="210"/>
                  </a:lnTo>
                  <a:lnTo>
                    <a:pt x="678" y="163"/>
                  </a:lnTo>
                  <a:lnTo>
                    <a:pt x="760" y="122"/>
                  </a:lnTo>
                  <a:lnTo>
                    <a:pt x="846" y="85"/>
                  </a:lnTo>
                  <a:lnTo>
                    <a:pt x="934" y="55"/>
                  </a:lnTo>
                  <a:lnTo>
                    <a:pt x="1025" y="32"/>
                  </a:lnTo>
                  <a:lnTo>
                    <a:pt x="1118" y="14"/>
                  </a:lnTo>
                  <a:lnTo>
                    <a:pt x="1215" y="3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16" name="직선 연결선 215"/>
          <p:cNvCxnSpPr/>
          <p:nvPr/>
        </p:nvCxnSpPr>
        <p:spPr>
          <a:xfrm flipH="1">
            <a:off x="781699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1000001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03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138</Words>
  <Application>Microsoft Office PowerPoint</Application>
  <PresentationFormat>사용자 지정</PresentationFormat>
  <Paragraphs>79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소현</dc:creator>
  <cp:lastModifiedBy>HaHa</cp:lastModifiedBy>
  <cp:revision>52</cp:revision>
  <dcterms:created xsi:type="dcterms:W3CDTF">2017-09-07T05:56:08Z</dcterms:created>
  <dcterms:modified xsi:type="dcterms:W3CDTF">2018-04-16T07:25:42Z</dcterms:modified>
</cp:coreProperties>
</file>