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BCAC-4D0F-465B-8F0A-CE615941020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AC7F5-925A-4C9A-BDEF-CACEC5644D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SK\Desktop\그림1.png"/>
          <p:cNvPicPr>
            <a:picLocks noChangeAspect="1" noChangeArrowheads="1"/>
          </p:cNvPicPr>
          <p:nvPr/>
        </p:nvPicPr>
        <p:blipFill>
          <a:blip r:embed="rId2" cstate="print"/>
          <a:srcRect t="65881"/>
          <a:stretch>
            <a:fillRect/>
          </a:stretch>
        </p:blipFill>
        <p:spPr bwMode="auto">
          <a:xfrm>
            <a:off x="484961" y="6128130"/>
            <a:ext cx="5778500" cy="235019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1230"/>
          <a:stretch>
            <a:fillRect/>
          </a:stretch>
        </p:blipFill>
        <p:spPr bwMode="auto">
          <a:xfrm>
            <a:off x="467544" y="-747439"/>
            <a:ext cx="4780731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9954" r="59777"/>
          <a:stretch>
            <a:fillRect/>
          </a:stretch>
        </p:blipFill>
        <p:spPr bwMode="auto">
          <a:xfrm>
            <a:off x="5252492" y="-747464"/>
            <a:ext cx="981075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Users\HSK\Documents\GitHub\excel-to-history\background.jpg"/>
          <p:cNvPicPr>
            <a:picLocks noChangeAspect="1" noChangeArrowheads="1"/>
          </p:cNvPicPr>
          <p:nvPr/>
        </p:nvPicPr>
        <p:blipFill>
          <a:blip r:embed="rId4" cstate="print"/>
          <a:srcRect t="980" b="87828"/>
          <a:stretch>
            <a:fillRect/>
          </a:stretch>
        </p:blipFill>
        <p:spPr bwMode="auto">
          <a:xfrm>
            <a:off x="6723856" y="400050"/>
            <a:ext cx="4840287" cy="769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HANSK</dc:creator>
  <cp:lastModifiedBy>HANSK</cp:lastModifiedBy>
  <cp:revision>2</cp:revision>
  <dcterms:created xsi:type="dcterms:W3CDTF">2019-05-24T07:36:12Z</dcterms:created>
  <dcterms:modified xsi:type="dcterms:W3CDTF">2019-05-24T07:47:48Z</dcterms:modified>
</cp:coreProperties>
</file>