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985"/>
    <a:srgbClr val="71FE50"/>
    <a:srgbClr val="1ABCE2"/>
    <a:srgbClr val="121212"/>
    <a:srgbClr val="212121"/>
    <a:srgbClr val="FFFA8F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 varScale="1">
        <p:scale>
          <a:sx n="65" d="100"/>
          <a:sy n="65" d="100"/>
        </p:scale>
        <p:origin x="46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 smtClean="0"/>
              <a:t>-</a:t>
            </a:r>
          </a:p>
          <a:p>
            <a:pPr lvl="0"/>
            <a:r>
              <a:rPr lang="en-US" altLang="ko-KR" dirty="0" smtClean="0"/>
              <a:t>01. GAME</a:t>
            </a:r>
          </a:p>
          <a:p>
            <a:pPr lvl="0"/>
            <a:r>
              <a:rPr lang="en-US" altLang="ko-KR" dirty="0" smtClean="0"/>
              <a:t>02. RETRO</a:t>
            </a:r>
          </a:p>
          <a:p>
            <a:pPr lvl="0"/>
            <a:r>
              <a:rPr lang="en-US" altLang="ko-KR" dirty="0" smtClean="0"/>
              <a:t>03.THEME</a:t>
            </a:r>
          </a:p>
          <a:p>
            <a:pPr lvl="0"/>
            <a:r>
              <a:rPr lang="en-US" altLang="ko-KR" dirty="0" smtClean="0"/>
              <a:t>04. TEMP</a:t>
            </a:r>
          </a:p>
          <a:p>
            <a:pPr lvl="0"/>
            <a:r>
              <a:rPr lang="en-US" altLang="ko-KR" dirty="0" smtClean="0"/>
              <a:t>05. CONTINUE</a:t>
            </a:r>
          </a:p>
          <a:p>
            <a:pPr lvl="0"/>
            <a:r>
              <a:rPr lang="en-US" altLang="ko-KR" dirty="0" smtClean="0"/>
              <a:t>06. DESIGN</a:t>
            </a:r>
          </a:p>
          <a:p>
            <a:pPr lvl="0"/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14724" y="2133000"/>
            <a:ext cx="2120997" cy="72431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ko-KR" altLang="en-US" sz="1600" spc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건국대학</a:t>
            </a:r>
            <a:r>
              <a:rPr lang="ko-KR" altLang="en-US" sz="1600" spc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교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C++ </a:t>
            </a:r>
            <a:r>
              <a:rPr lang="ko-KR" altLang="en-US" sz="1600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프로그래밍 </a:t>
            </a:r>
            <a:r>
              <a:rPr lang="en-US" altLang="ko-KR" sz="1600" spc="-15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  <a:r>
              <a:rPr lang="en-US" altLang="ko-KR" sz="1600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600" spc="-15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조</a:t>
            </a:r>
            <a:endParaRPr lang="ko-KR" altLang="en-US" sz="1600" spc="-15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420000" y="2994769"/>
            <a:ext cx="2353276" cy="722231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sz="40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420000" y="2994769"/>
            <a:ext cx="2353276" cy="722231"/>
          </a:xfrm>
        </p:spPr>
        <p:txBody>
          <a:bodyPr>
            <a:noAutofit/>
          </a:bodyPr>
          <a:lstStyle/>
          <a:p>
            <a:r>
              <a:rPr lang="ko-KR" altLang="en-US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감사합니다</a:t>
            </a:r>
            <a:endParaRPr lang="ko-KR" altLang="en-US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2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348000" y="1629000"/>
            <a:ext cx="2592000" cy="360001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INDEX</a:t>
            </a:r>
            <a:endParaRPr lang="ko-KR" altLang="en-US" sz="36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74364" y="549000"/>
            <a:ext cx="2401718" cy="371216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sz="1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420000" y="3150332"/>
            <a:ext cx="2412111" cy="864000"/>
          </a:xfrm>
        </p:spPr>
        <p:txBody>
          <a:bodyPr>
            <a:normAutofit/>
          </a:bodyPr>
          <a:lstStyle/>
          <a:p>
            <a:pPr lvl="0" algn="dist"/>
            <a:r>
              <a:rPr lang="en-US" altLang="ko-KR" sz="2000" spc="600" dirty="0" smtClean="0">
                <a:solidFill>
                  <a:srgbClr val="FFFA8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01</a:t>
            </a:r>
            <a:r>
              <a:rPr lang="en-US" altLang="ko-KR" sz="2000" spc="600" dirty="0">
                <a:solidFill>
                  <a:srgbClr val="FFFA8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2000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팀원소개</a:t>
            </a:r>
            <a:endParaRPr lang="en-US" altLang="ko-KR" sz="2000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420000" y="3870332"/>
            <a:ext cx="2412111" cy="576000"/>
          </a:xfrm>
        </p:spPr>
        <p:txBody>
          <a:bodyPr>
            <a:normAutofit/>
          </a:bodyPr>
          <a:lstStyle/>
          <a:p>
            <a:pPr lvl="0" algn="dist"/>
            <a:r>
              <a:rPr lang="en-US" altLang="ko-KR" sz="2000" spc="600" dirty="0" smtClean="0">
                <a:solidFill>
                  <a:srgbClr val="1ABCE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02. </a:t>
            </a:r>
            <a:r>
              <a:rPr lang="ko-KR" altLang="en-US" sz="2000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진행과</a:t>
            </a:r>
            <a:r>
              <a:rPr lang="ko-KR" altLang="en-US" sz="2000" spc="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</a:t>
            </a:r>
            <a:endParaRPr lang="en-US" altLang="ko-KR" sz="2000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420000" y="4590332"/>
            <a:ext cx="2412111" cy="576000"/>
          </a:xfrm>
        </p:spPr>
        <p:txBody>
          <a:bodyPr>
            <a:normAutofit/>
          </a:bodyPr>
          <a:lstStyle/>
          <a:p>
            <a:pPr lvl="0" algn="dist"/>
            <a:r>
              <a:rPr lang="en-US" altLang="ko-KR" sz="2000" spc="600" dirty="0" smtClean="0">
                <a:solidFill>
                  <a:srgbClr val="71FE5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03. </a:t>
            </a:r>
            <a:r>
              <a:rPr lang="ko-KR" altLang="en-US" sz="2000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오류수</a:t>
            </a:r>
            <a:r>
              <a:rPr lang="ko-KR" altLang="en-US" sz="2000" spc="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정</a:t>
            </a:r>
            <a:endParaRPr lang="en-US" altLang="ko-KR" sz="2000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420000" y="5310332"/>
            <a:ext cx="2412111" cy="576000"/>
          </a:xfrm>
        </p:spPr>
        <p:txBody>
          <a:bodyPr>
            <a:normAutofit/>
          </a:bodyPr>
          <a:lstStyle/>
          <a:p>
            <a:pPr lvl="0" algn="dist"/>
            <a:r>
              <a:rPr lang="en-US" altLang="ko-KR" sz="2000" spc="600" dirty="0" smtClean="0">
                <a:solidFill>
                  <a:srgbClr val="DF2985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04. </a:t>
            </a:r>
            <a:r>
              <a:rPr lang="ko-KR" altLang="en-US" sz="2000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추가기</a:t>
            </a:r>
            <a:r>
              <a:rPr lang="ko-KR" altLang="en-US" sz="2000" spc="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능</a:t>
            </a:r>
            <a:endParaRPr lang="en-US" altLang="ko-KR" sz="2000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8000" y="2709000"/>
            <a:ext cx="12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endParaRPr lang="ko-KR" altLang="en-US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build="p" animBg="1"/>
      <p:bldP spid="1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z="12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pPr/>
              <a:t>3</a:t>
            </a:fld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550" y="117000"/>
            <a:ext cx="2536450" cy="1152001"/>
          </a:xfrm>
        </p:spPr>
        <p:txBody>
          <a:bodyPr/>
          <a:lstStyle/>
          <a:p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팀원 소개</a:t>
            </a:r>
            <a:endParaRPr lang="ko-KR" altLang="en-US" sz="3800" b="1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557000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2061001"/>
            <a:ext cx="5475750" cy="4175999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spc="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00000" y="6138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56000" y="2401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201011260 </a:t>
            </a:r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박진한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6000" y="3121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201511220 </a:t>
            </a:r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이지현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6000" y="3841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201611185 </a:t>
            </a:r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권혜지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700" y="4561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201611187 </a:t>
            </a:r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김도연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6000" y="5281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201611244 </a:t>
            </a:r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한상규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8" name="십자형 17"/>
          <p:cNvSpPr>
            <a:spLocks noChangeAspect="1"/>
          </p:cNvSpPr>
          <p:nvPr/>
        </p:nvSpPr>
        <p:spPr>
          <a:xfrm>
            <a:off x="4500000" y="2061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z="12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pPr/>
              <a:t>4</a:t>
            </a:fld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550" y="117000"/>
            <a:ext cx="2536450" cy="1152001"/>
          </a:xfrm>
        </p:spPr>
        <p:txBody>
          <a:bodyPr/>
          <a:lstStyle/>
          <a:p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오류 수정</a:t>
            </a:r>
            <a:endParaRPr lang="ko-KR" altLang="en-US" sz="3800" b="1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557000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000" y="2132317"/>
            <a:ext cx="3888000" cy="498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 초기화되지 않은  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score 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변수를 초기화하였다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 </a:t>
            </a:r>
            <a:r>
              <a:rPr lang="en-US" altLang="ko-KR" dirty="0" err="1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strike_check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함수에서 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y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음수 값을 가질 경우 </a:t>
            </a:r>
            <a:r>
              <a:rPr lang="en-US" altLang="ko-KR" dirty="0" err="1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block_dat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대입시켜 의도치 않은 게임 오버 현상을 막았다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777" y="1845000"/>
            <a:ext cx="396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메인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함수에 있던 스테이지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클리어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체크 부분을 </a:t>
            </a:r>
            <a:r>
              <a:rPr lang="en-US" altLang="ko-KR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check_full_line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넣어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line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음수 값을 갖지 않도록 하였다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오버시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is_gameover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변수에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대입하여 다시 단계를 선택하여 게임을 시작해도 정상적으로 게임이 실행되도록 하였다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3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z="12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pPr/>
              <a:t>5</a:t>
            </a:fld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550" y="117000"/>
            <a:ext cx="2536450" cy="1152001"/>
          </a:xfrm>
        </p:spPr>
        <p:txBody>
          <a:bodyPr/>
          <a:lstStyle/>
          <a:p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추가 기능</a:t>
            </a:r>
            <a:endParaRPr lang="ko-KR" altLang="en-US" sz="3800" b="1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557000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2061001"/>
            <a:ext cx="5475750" cy="4175999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spc="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00000" y="6138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6000" y="2545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① </a:t>
            </a:r>
            <a:r>
              <a:rPr lang="ko-KR" altLang="en-US" sz="2800" spc="600" dirty="0" err="1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미리보기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6000" y="3337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② 나가기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6000" y="4201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③ 화면 상하반전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8" name="십자형 17"/>
          <p:cNvSpPr>
            <a:spLocks noChangeAspect="1"/>
          </p:cNvSpPr>
          <p:nvPr/>
        </p:nvSpPr>
        <p:spPr>
          <a:xfrm>
            <a:off x="4500000" y="2061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4154" y="5065780"/>
            <a:ext cx="46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④ </a:t>
            </a:r>
            <a:r>
              <a:rPr lang="en-US" altLang="ko-KR" sz="2800" spc="600" dirty="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BGM</a:t>
            </a:r>
            <a:endParaRPr lang="ko-KR" altLang="en-US" sz="2800" spc="600" dirty="0">
              <a:solidFill>
                <a:schemeClr val="bg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0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4" grpId="0"/>
      <p:bldP spid="15" grpId="0"/>
      <p:bldP spid="18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z="12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pPr/>
              <a:t>6</a:t>
            </a:fld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550" y="117000"/>
            <a:ext cx="3256450" cy="1152001"/>
          </a:xfrm>
        </p:spPr>
        <p:txBody>
          <a:bodyPr/>
          <a:lstStyle/>
          <a:p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추가 </a:t>
            </a:r>
            <a:r>
              <a:rPr lang="ko-KR" altLang="en-US" sz="3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</a:t>
            </a:r>
            <a:r>
              <a:rPr lang="en-US" altLang="ko-KR" sz="3800" b="1" spc="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①</a:t>
            </a:r>
            <a:endParaRPr lang="ko-KR" altLang="en-US" sz="3800" b="1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557000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00" y="2781000"/>
            <a:ext cx="3096708" cy="3744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475" y="1701000"/>
            <a:ext cx="7899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300" dirty="0" err="1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미리보기</a:t>
            </a: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기능을 통하여 사용자가 블록이 떨어지는 위치를 미리 알 수 있도록 한다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spc="3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3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z="12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pPr/>
              <a:t>7</a:t>
            </a:fld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550" y="117000"/>
            <a:ext cx="3256450" cy="1152001"/>
          </a:xfrm>
        </p:spPr>
        <p:txBody>
          <a:bodyPr/>
          <a:lstStyle/>
          <a:p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추가 </a:t>
            </a:r>
            <a:r>
              <a:rPr lang="ko-KR" altLang="en-US" sz="3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</a:t>
            </a:r>
            <a:r>
              <a:rPr lang="en-US" altLang="ko-KR" sz="3800" b="1" spc="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②</a:t>
            </a:r>
            <a:endParaRPr lang="ko-KR" altLang="en-US" sz="3800" b="1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557000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00" y="2637000"/>
            <a:ext cx="3288091" cy="39093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475" y="1629000"/>
            <a:ext cx="7899525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사용자가 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esc </a:t>
            </a: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키를 누를 경우 안내 메시지를 통해</a:t>
            </a:r>
            <a:endParaRPr lang="en-US" altLang="ko-KR" sz="2000" spc="300" dirty="0" smtClean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종료 여부를 확인하고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게임을 종료하거나 계속한다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spc="3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z="12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pPr/>
              <a:t>8</a:t>
            </a:fld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550" y="117000"/>
            <a:ext cx="3256450" cy="1152001"/>
          </a:xfrm>
        </p:spPr>
        <p:txBody>
          <a:bodyPr/>
          <a:lstStyle/>
          <a:p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추가 </a:t>
            </a:r>
            <a:r>
              <a:rPr lang="ko-KR" altLang="en-US" sz="3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</a:t>
            </a:r>
            <a:r>
              <a:rPr lang="en-US" altLang="ko-KR" sz="3800" b="1" spc="6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③</a:t>
            </a:r>
            <a:endParaRPr lang="ko-KR" altLang="en-US" sz="3800" b="1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557000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2918100"/>
            <a:ext cx="2451100" cy="33909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2918100"/>
            <a:ext cx="2438400" cy="3352800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4356000" y="4574100"/>
            <a:ext cx="504000" cy="0"/>
          </a:xfrm>
          <a:prstGeom prst="straightConnector1">
            <a:avLst/>
          </a:prstGeom>
          <a:ln w="12700">
            <a:solidFill>
              <a:schemeClr val="bg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2475" y="1773000"/>
            <a:ext cx="7899525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시간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(20 </a:t>
            </a: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초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경과하면 중력의 방향이 반대로 바뀌어</a:t>
            </a:r>
            <a:endParaRPr lang="en-US" altLang="ko-KR" sz="2000" spc="300" dirty="0" smtClean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300" dirty="0" err="1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테트리스</a:t>
            </a: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블록이 아래가 아닌 위로 쌓이게 된다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spc="3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z="12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pPr/>
              <a:t>9</a:t>
            </a:fld>
            <a:endParaRPr lang="ko-KR" altLang="en-US" sz="12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550" y="117000"/>
            <a:ext cx="3256450" cy="1152001"/>
          </a:xfrm>
        </p:spPr>
        <p:txBody>
          <a:bodyPr/>
          <a:lstStyle/>
          <a:p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추가 </a:t>
            </a:r>
            <a:r>
              <a:rPr lang="ko-KR" altLang="en-US" sz="3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</a:t>
            </a:r>
            <a:r>
              <a:rPr lang="en-US" altLang="ko-KR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-</a:t>
            </a:r>
            <a:r>
              <a:rPr lang="ko-KR" altLang="en-US" sz="3800" b="1" spc="6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④</a:t>
            </a:r>
            <a:endParaRPr lang="ko-KR" altLang="en-US" sz="3800" b="1" spc="6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1557000"/>
            <a:ext cx="8595300" cy="5041074"/>
          </a:xfrm>
        </p:spPr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GRAVITY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2475" y="1773000"/>
            <a:ext cx="7899525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시작 화면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게임 실행 시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2000" spc="300" dirty="0" err="1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리버스</a:t>
            </a: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시 각각 다른 배경 음악이</a:t>
            </a:r>
            <a:endParaRPr lang="en-US" altLang="ko-KR" sz="2000" spc="300" dirty="0" smtClean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재생되도록 구현하였다</a:t>
            </a:r>
            <a:r>
              <a:rPr lang="en-US" altLang="ko-KR" sz="2000" spc="300" dirty="0" smtClean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spc="3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78" y="2930829"/>
            <a:ext cx="6185893" cy="34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217</Words>
  <Application>Microsoft Office PowerPoint</Application>
  <PresentationFormat>화면 슬라이드 쇼(4:3)</PresentationFormat>
  <Paragraphs>62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한나</vt:lpstr>
      <vt:lpstr>함초롬돋움</vt:lpstr>
      <vt:lpstr>Arial</vt:lpstr>
      <vt:lpstr>Office 테마</vt:lpstr>
      <vt:lpstr>건국대학교</vt:lpstr>
      <vt:lpstr>PowerPoint 프레젠테이션</vt:lpstr>
      <vt:lpstr>팀원 소개</vt:lpstr>
      <vt:lpstr>오류 수정</vt:lpstr>
      <vt:lpstr>추가 기능</vt:lpstr>
      <vt:lpstr>추가 기능-①</vt:lpstr>
      <vt:lpstr>추가 기능-②</vt:lpstr>
      <vt:lpstr>추가 기능-③</vt:lpstr>
      <vt:lpstr>추가 기능-④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권혜지</cp:lastModifiedBy>
  <cp:revision>69</cp:revision>
  <dcterms:created xsi:type="dcterms:W3CDTF">2015-06-25T00:21:41Z</dcterms:created>
  <dcterms:modified xsi:type="dcterms:W3CDTF">2016-11-03T01:12:13Z</dcterms:modified>
</cp:coreProperties>
</file>