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65" r:id="rId5"/>
    <p:sldId id="260" r:id="rId6"/>
    <p:sldId id="263" r:id="rId7"/>
    <p:sldId id="264" r:id="rId8"/>
    <p:sldId id="261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19" autoAdjust="0"/>
  </p:normalViewPr>
  <p:slideViewPr>
    <p:cSldViewPr>
      <p:cViewPr varScale="1">
        <p:scale>
          <a:sx n="90" d="100"/>
          <a:sy n="90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8B0-E178-4354-B999-6C6C812A09E4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AE780-3A72-43E3-8F35-2990413141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637112"/>
          </a:xfrm>
        </p:spPr>
        <p:txBody>
          <a:bodyPr>
            <a:noAutofit/>
          </a:bodyPr>
          <a:lstStyle/>
          <a:p>
            <a:endParaRPr lang="ko-KR" altLang="en-US" sz="1400" dirty="0" smtClean="0"/>
          </a:p>
          <a:p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Server : https://github.com/bleujin/aradon </a:t>
            </a:r>
          </a:p>
          <a:p>
            <a:pPr lvl="1"/>
            <a:r>
              <a:rPr lang="en-US" altLang="ko-KR" sz="1800" dirty="0" smtClean="0"/>
              <a:t>Client : https://github.com/bleujin/aradonClient</a:t>
            </a:r>
          </a:p>
          <a:p>
            <a:pPr lvl="1"/>
            <a:r>
              <a:rPr lang="en-US" altLang="ko-KR" sz="1800" dirty="0" smtClean="0"/>
              <a:t>Extend : https://github.com/bleujin/aradonExtend</a:t>
            </a:r>
          </a:p>
          <a:p>
            <a:pPr lvl="1"/>
            <a:r>
              <a:rPr lang="en-US" altLang="ko-KR" sz="1800" dirty="0" smtClean="0"/>
              <a:t>Agent : ...</a:t>
            </a:r>
          </a:p>
          <a:p>
            <a:endParaRPr lang="en-US" altLang="ko-KR" sz="1800" dirty="0" smtClean="0"/>
          </a:p>
          <a:p>
            <a:pPr lvl="1"/>
            <a:r>
              <a:rPr lang="en-US" altLang="ko-KR" sz="1800" dirty="0" smtClean="0"/>
              <a:t>doc : http://bleujin.springnote.com/pages/8011148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etc..</a:t>
            </a:r>
          </a:p>
          <a:p>
            <a:pPr lvl="1"/>
            <a:r>
              <a:rPr lang="en-US" altLang="ko-KR" sz="1800" dirty="0" err="1" smtClean="0"/>
              <a:t>Craken</a:t>
            </a:r>
            <a:r>
              <a:rPr lang="en-US" altLang="ko-KR" sz="1800" dirty="0" smtClean="0"/>
              <a:t> : https://github.com/bleujin/craken</a:t>
            </a:r>
          </a:p>
          <a:p>
            <a:pPr lvl="1"/>
            <a:r>
              <a:rPr lang="en-US" altLang="ko-KR" sz="1800" dirty="0" err="1" smtClean="0"/>
              <a:t>ionfw</a:t>
            </a:r>
            <a:r>
              <a:rPr lang="en-US" altLang="ko-KR" sz="1800" dirty="0" smtClean="0"/>
              <a:t> :  https://github.com/bleujin/ionframework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Imaging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Platform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need New Platform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Demo(Distribute Chat)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132474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blog.tmcnet.com/blog/tom-keating/images/salesforce-packet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3096344" cy="2327252"/>
          </a:xfrm>
          <a:prstGeom prst="rect">
            <a:avLst/>
          </a:prstGeom>
          <a:noFill/>
        </p:spPr>
      </p:pic>
      <p:pic>
        <p:nvPicPr>
          <p:cNvPr id="6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05064"/>
            <a:ext cx="3168352" cy="2376264"/>
          </a:xfrm>
          <a:prstGeom prst="rect">
            <a:avLst/>
          </a:prstGeom>
          <a:noFill/>
        </p:spPr>
      </p:pic>
      <p:pic>
        <p:nvPicPr>
          <p:cNvPr id="8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221088"/>
            <a:ext cx="2285813" cy="1710550"/>
          </a:xfrm>
          <a:prstGeom prst="rect">
            <a:avLst/>
          </a:prstGeom>
          <a:noFill/>
        </p:spPr>
      </p:pic>
      <p:pic>
        <p:nvPicPr>
          <p:cNvPr id="5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132856"/>
            <a:ext cx="3530992" cy="2664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Platform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DRY</a:t>
            </a:r>
          </a:p>
          <a:p>
            <a:pPr lvl="1"/>
            <a:r>
              <a:rPr lang="en-US" altLang="ko-KR" dirty="0" smtClean="0"/>
              <a:t>Callback – Class Level</a:t>
            </a:r>
          </a:p>
          <a:p>
            <a:pPr lvl="1"/>
            <a:r>
              <a:rPr lang="en-US" altLang="ko-KR" dirty="0" smtClean="0"/>
              <a:t>Framework – Component Level</a:t>
            </a:r>
          </a:p>
          <a:p>
            <a:pPr lvl="1"/>
            <a:r>
              <a:rPr lang="en-US" altLang="ko-KR" dirty="0" smtClean="0"/>
              <a:t>Platform – Service Level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What is Common in Service</a:t>
            </a:r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r>
              <a:rPr lang="en-US" altLang="ko-KR" dirty="0" smtClean="0"/>
              <a:t>quick/easy deploy &amp; Test</a:t>
            </a:r>
          </a:p>
          <a:p>
            <a:pPr lvl="1"/>
            <a:r>
              <a:rPr lang="en-US" altLang="ko-KR" dirty="0" smtClean="0"/>
              <a:t>nonfunctional requirement</a:t>
            </a:r>
          </a:p>
          <a:p>
            <a:pPr lvl="1"/>
            <a:r>
              <a:rPr lang="en-US" altLang="ko-KR" dirty="0" smtClean="0"/>
              <a:t>support various protocol(ex 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변화된 시장환경</a:t>
            </a: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More Networked Devices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HTML5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From software To Service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Cloud</a:t>
            </a:r>
          </a:p>
          <a:p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Why not </a:t>
            </a:r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 based Platform</a:t>
            </a:r>
          </a:p>
          <a:p>
            <a:pPr lvl="1"/>
            <a:r>
              <a:rPr lang="en-US" altLang="ko-KR" dirty="0" err="1" smtClean="0"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ko-KR" altLang="en-US" dirty="0" smtClean="0">
                <a:latin typeface="HY중고딕" pitchFamily="18" charset="-127"/>
                <a:ea typeface="HY중고딕" pitchFamily="18" charset="-127"/>
              </a:rPr>
              <a:t>의 한계</a:t>
            </a: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: </a:t>
            </a:r>
            <a:br>
              <a:rPr lang="en-US" altLang="ko-KR" dirty="0" smtClean="0">
                <a:latin typeface="HY중고딕" pitchFamily="18" charset="-127"/>
                <a:ea typeface="HY중고딕" pitchFamily="18" charset="-127"/>
              </a:rPr>
            </a:br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Connected Web, Streaming, Split Service, Data Serialization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Required High Scalability</a:t>
            </a:r>
          </a:p>
          <a:p>
            <a:pPr lvl="1"/>
            <a:r>
              <a:rPr lang="en-US" altLang="ko-KR" dirty="0" smtClean="0">
                <a:latin typeface="HY중고딕" pitchFamily="18" charset="-127"/>
                <a:ea typeface="HY중고딕" pitchFamily="18" charset="-127"/>
              </a:rPr>
              <a:t>Not Fun and Not Productive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187006"/>
            <a:ext cx="1990374" cy="124199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need New Platform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148064" y="1844824"/>
            <a:ext cx="3600400" cy="4104456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24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New Service Platform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852936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3789040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대각선 방향의 모서리가 둥근 사각형 24"/>
          <p:cNvSpPr/>
          <p:nvPr/>
        </p:nvSpPr>
        <p:spPr>
          <a:xfrm>
            <a:off x="2627784" y="5157192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2680334" y="5229200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대각선 방향의 모서리가 둥근 사각형 26"/>
          <p:cNvSpPr/>
          <p:nvPr/>
        </p:nvSpPr>
        <p:spPr>
          <a:xfrm>
            <a:off x="2749218" y="5329614"/>
            <a:ext cx="1656184" cy="79208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MyService.ZIP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27984" y="55892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56612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Deploy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DataGrid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AradonNode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Why use HTTP Protocol in </a:t>
            </a:r>
            <a:r>
              <a:rPr lang="en-US" altLang="ko-KR" dirty="0" err="1" smtClean="0"/>
              <a:t>Aradon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 and Clients in any language</a:t>
            </a:r>
          </a:p>
          <a:p>
            <a:pPr lvl="1"/>
            <a:r>
              <a:rPr lang="en-US" altLang="ko-KR" dirty="0" smtClean="0"/>
              <a:t>Everyone already knows HTTP</a:t>
            </a:r>
          </a:p>
          <a:p>
            <a:pPr lvl="2"/>
            <a:r>
              <a:rPr lang="en-US" altLang="ko-KR" dirty="0" smtClean="0"/>
              <a:t>HTTP 2.0 : SPDY</a:t>
            </a:r>
          </a:p>
          <a:p>
            <a:pPr lvl="1"/>
            <a:r>
              <a:rPr lang="en-US" altLang="ko-KR" dirty="0" smtClean="0"/>
              <a:t>Prior knowledge and tools</a:t>
            </a:r>
          </a:p>
          <a:p>
            <a:pPr lvl="2"/>
            <a:r>
              <a:rPr lang="en-US" altLang="ko-KR" dirty="0" smtClean="0"/>
              <a:t>HTTP Extend :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EventSource</a:t>
            </a:r>
            <a:r>
              <a:rPr lang="en-US" altLang="ko-KR" dirty="0" smtClean="0"/>
              <a:t> etc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Feature</a:t>
            </a:r>
          </a:p>
          <a:p>
            <a:pPr lvl="1"/>
            <a:r>
              <a:rPr lang="en-US" altLang="ko-KR" dirty="0" smtClean="0"/>
              <a:t>Testability</a:t>
            </a:r>
          </a:p>
          <a:p>
            <a:pPr lvl="1"/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Multi tenancy</a:t>
            </a:r>
          </a:p>
          <a:p>
            <a:pPr lvl="1"/>
            <a:r>
              <a:rPr lang="en-US" altLang="ko-KR" dirty="0" smtClean="0"/>
              <a:t>From Software To Service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en-US" altLang="ko-KR" dirty="0" err="1" smtClean="0"/>
              <a:t>Aradon</a:t>
            </a:r>
            <a:r>
              <a:rPr lang="en-US" altLang="ko-KR" dirty="0" smtClean="0"/>
              <a:t>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r>
              <a:rPr lang="en-US" altLang="ko-KR" dirty="0" err="1" smtClean="0"/>
              <a:t>Aradon</a:t>
            </a:r>
            <a:r>
              <a:rPr lang="en-US" altLang="ko-KR" dirty="0" smtClean="0"/>
              <a:t> can do</a:t>
            </a:r>
          </a:p>
          <a:p>
            <a:pPr lvl="1"/>
            <a:r>
              <a:rPr lang="en-US" altLang="ko-KR" dirty="0" smtClean="0"/>
              <a:t>Distribute Search/Index Service</a:t>
            </a:r>
          </a:p>
          <a:p>
            <a:pPr lvl="1"/>
            <a:r>
              <a:rPr lang="en-US" altLang="ko-KR" dirty="0" smtClean="0"/>
              <a:t>Distribute Message Service</a:t>
            </a:r>
          </a:p>
          <a:p>
            <a:pPr lvl="1"/>
            <a:r>
              <a:rPr lang="en-US" altLang="ko-KR" dirty="0" smtClean="0"/>
              <a:t>App Game Server</a:t>
            </a:r>
          </a:p>
          <a:p>
            <a:pPr lvl="1"/>
            <a:r>
              <a:rPr lang="en-US" altLang="ko-KR" dirty="0" smtClean="0"/>
              <a:t>Content Repository Service etc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16827</TotalTime>
  <Words>566</Words>
  <Application>Microsoft Office PowerPoint</Application>
  <PresentationFormat>화면 슬라이드 쇼(4:3)</PresentationFormat>
  <Paragraphs>138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Service Platform Aradon</vt:lpstr>
      <vt:lpstr>Preface</vt:lpstr>
      <vt:lpstr>Imaging</vt:lpstr>
      <vt:lpstr>What is Platform ?</vt:lpstr>
      <vt:lpstr>Why do we need New Platform</vt:lpstr>
      <vt:lpstr>What Aradon ?</vt:lpstr>
      <vt:lpstr>What Aradon ?</vt:lpstr>
      <vt:lpstr>What Aradon ?</vt:lpstr>
      <vt:lpstr>What Aradon ?</vt:lpstr>
      <vt:lpstr>Project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89</cp:revision>
  <dcterms:created xsi:type="dcterms:W3CDTF">2012-07-19T04:42:31Z</dcterms:created>
  <dcterms:modified xsi:type="dcterms:W3CDTF">2012-10-30T05:54:09Z</dcterms:modified>
</cp:coreProperties>
</file>