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5" r:id="rId2"/>
    <p:sldId id="347" r:id="rId3"/>
    <p:sldId id="359" r:id="rId4"/>
    <p:sldId id="356" r:id="rId5"/>
    <p:sldId id="357" r:id="rId6"/>
    <p:sldId id="358" r:id="rId7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 varScale="1">
        <p:scale>
          <a:sx n="75" d="100"/>
          <a:sy n="75" d="100"/>
        </p:scale>
        <p:origin x="3624" y="6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296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667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633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0199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 GAME DELUXE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95365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2017.11.06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제안서를 바탕으로 완성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김성수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정재훈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정택규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한서현</a:t>
            </a:r>
            <a:endParaRPr lang="en-US" altLang="ko-KR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수정일 </a:t>
            </a:r>
            <a:r>
              <a:rPr lang="en-US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2017.11.06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A24F24-5297-4C32-99F2-1599925F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" y="1278117"/>
            <a:ext cx="6848255" cy="7932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DE554-F2D6-4489-9BEF-75DE1AFEC72C}"/>
              </a:ext>
            </a:extLst>
          </p:cNvPr>
          <p:cNvSpPr txBox="1"/>
          <p:nvPr/>
        </p:nvSpPr>
        <p:spPr>
          <a:xfrm>
            <a:off x="5013176" y="135260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씬 프로세스</a:t>
            </a:r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5908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2017.11.06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Home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화면은 게임을 실행하면 가장 먼저 보여지는 화면입니다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화면을 통해 게임을 선택할 수 있습니다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0141" y="2665636"/>
            <a:ext cx="63350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설비마스터</a:t>
            </a:r>
          </a:p>
        </p:txBody>
      </p:sp>
      <p:pic>
        <p:nvPicPr>
          <p:cNvPr id="6" name="그림 5" descr="C:\Users\SeoHyun Han\AppData\Local\Microsoft\Windows\INetCache\Content.Word\슬라이드2.png">
            <a:extLst>
              <a:ext uri="{FF2B5EF4-FFF2-40B4-BE49-F238E27FC236}">
                <a16:creationId xmlns:a16="http://schemas.microsoft.com/office/drawing/2014/main" id="{CC98819B-AB19-4A2C-AE21-1D7AEC8CE21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8" y="3084290"/>
            <a:ext cx="6332704" cy="355545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81D969-87AB-40D5-91D8-1C568105E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61254"/>
              </p:ext>
            </p:extLst>
          </p:nvPr>
        </p:nvGraphicFramePr>
        <p:xfrm>
          <a:off x="980728" y="8049344"/>
          <a:ext cx="5614624" cy="16747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40015474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20575750"/>
                    </a:ext>
                  </a:extLst>
                </a:gridCol>
                <a:gridCol w="4390488">
                  <a:extLst>
                    <a:ext uri="{9D8B030D-6E8A-4147-A177-3AD203B41FA5}">
                      <a16:colId xmlns:a16="http://schemas.microsoft.com/office/drawing/2014/main" val="3168953589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 설명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852831"/>
                  </a:ext>
                </a:extLst>
              </a:tr>
              <a:tr h="273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이름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이름을 이미지로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530352"/>
                  </a:ext>
                </a:extLst>
              </a:tr>
              <a:tr h="563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어떤 게임인지 대략적으로 알 수 있는 이미지입니다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이미지를 마우스로 클릭하면 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씬으로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233268"/>
                  </a:ext>
                </a:extLst>
              </a:tr>
              <a:tr h="563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어떤 게임인지 대략적으로 알 수 있는 이미지입니다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이미지를 마우스로 클릭하면 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씬으로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3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46278"/>
              </p:ext>
            </p:extLst>
          </p:nvPr>
        </p:nvGraphicFramePr>
        <p:xfrm>
          <a:off x="152400" y="1212777"/>
          <a:ext cx="6553200" cy="8422080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0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2017.11.06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RunnerGameManager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177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2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9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실행되는 화면입니다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6" name="그림 5" descr="C:\Users\SeoHyun Han\AppData\Local\Microsoft\Windows\INetCache\Content.Word\슬라이드3.png">
            <a:extLst>
              <a:ext uri="{FF2B5EF4-FFF2-40B4-BE49-F238E27FC236}">
                <a16:creationId xmlns:a16="http://schemas.microsoft.com/office/drawing/2014/main" id="{F47353A5-6269-441B-9B04-8129DB286F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4" y="2432720"/>
            <a:ext cx="6262691" cy="351626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0A78D72-6667-45FF-89BF-0FAEFE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44570"/>
              </p:ext>
            </p:extLst>
          </p:nvPr>
        </p:nvGraphicFramePr>
        <p:xfrm>
          <a:off x="980728" y="6753200"/>
          <a:ext cx="5692194" cy="2736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1549409419"/>
                    </a:ext>
                  </a:extLst>
                </a:gridCol>
                <a:gridCol w="788526">
                  <a:extLst>
                    <a:ext uri="{9D8B030D-6E8A-4147-A177-3AD203B41FA5}">
                      <a16:colId xmlns:a16="http://schemas.microsoft.com/office/drawing/2014/main" val="3974064025"/>
                    </a:ext>
                  </a:extLst>
                </a:gridCol>
                <a:gridCol w="4468058">
                  <a:extLst>
                    <a:ext uri="{9D8B030D-6E8A-4147-A177-3AD203B41FA5}">
                      <a16:colId xmlns:a16="http://schemas.microsoft.com/office/drawing/2014/main" val="2552358471"/>
                    </a:ext>
                  </a:extLst>
                </a:gridCol>
              </a:tblGrid>
              <a:tr h="239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 설명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078136"/>
                  </a:ext>
                </a:extLst>
              </a:tr>
              <a:tr h="1173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이동한 거리</a:t>
                      </a:r>
                      <a:endParaRPr lang="en-US" alt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(meter)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이동한 거리를 실시간으로 숫자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 이미지에는 백의자리 숫자로 되어있지만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표현범위까지 표시됩니다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이동한 거리는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시작하여 배경 이미지가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 방향으로 이동한 픽셀을 뜻합니다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축을 고정시키고도 캐릭터가 이동하는 듯한 연출을 하기 위해서 배경 이미지를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축으로 지속적으로 이동시킵니다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이미지와 장애물은 같은 속도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방향으로 이동합니다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940102"/>
                  </a:ext>
                </a:extLst>
              </a:tr>
              <a:tr h="403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장애물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(lv1Hurdle)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점프를 통해 넘을 수 있는 장애물입니다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속도에 맞춰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좌표는 고정시키고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좌표가 변하며 캐릭터가 이동하는 듯한 연출을 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192054"/>
                  </a:ext>
                </a:extLst>
              </a:tr>
              <a:tr h="516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(player)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점프를 통해 조작할 수 있는 캐릭터입니다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좌표는 고정시키고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점프를 하면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좌표가 변합니다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19044"/>
                  </a:ext>
                </a:extLst>
              </a:tr>
              <a:tr h="403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장애물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(lv2Hurdle)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점프를 통해 넘을 수 있는 장애물입니다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속도에 맞춰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좌표는 고정시키고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좌표가 변하며 캐릭터가 이동하는 듯한 연출을 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3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10602"/>
              </p:ext>
            </p:extLst>
          </p:nvPr>
        </p:nvGraphicFramePr>
        <p:xfrm>
          <a:off x="152400" y="1212776"/>
          <a:ext cx="6553200" cy="8599864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2017.11.06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6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ChichkenGameManager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052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1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실행되는 화면입니다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6" name="그림 5" descr="C:\Users\SeoHyun Han\AppData\Local\Microsoft\Windows\INetCache\Content.Word\슬라이드7.png">
            <a:extLst>
              <a:ext uri="{FF2B5EF4-FFF2-40B4-BE49-F238E27FC236}">
                <a16:creationId xmlns:a16="http://schemas.microsoft.com/office/drawing/2014/main" id="{F46A888A-2405-415E-96B4-E2F3AFA977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6" y="2576736"/>
            <a:ext cx="6091828" cy="341982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324861-CBB1-48EF-8837-C222376D8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2754"/>
              </p:ext>
            </p:extLst>
          </p:nvPr>
        </p:nvGraphicFramePr>
        <p:xfrm>
          <a:off x="980728" y="6501601"/>
          <a:ext cx="5688632" cy="327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13073181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992724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321394680"/>
                    </a:ext>
                  </a:extLst>
                </a:gridCol>
              </a:tblGrid>
              <a:tr h="240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787406"/>
                  </a:ext>
                </a:extLst>
              </a:tr>
              <a:tr h="882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(Score)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현재의 점수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실시간으로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시작 시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점으로 표시됩니다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현재의 치킨을 맞는 박스에 보내면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점을 획득하고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틀린 박스에 보내면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점을 감점합니다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틀린 박스에 보냈을 때는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점수의 글씨가 빨갛게 변합니다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점수는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미만으로 떨어지지 않습니다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63172"/>
                  </a:ext>
                </a:extLst>
              </a:tr>
              <a:tr h="702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순서의 치킨들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NextChickens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순서의 치킨이 무엇인지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개까지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게임이 시작될 때 함께 표시되며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랜덤으로 생성된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변수를 가진 단일 배열로 이루어져 있습니다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예시처럼 세로로 표시되어 있으며 아래쪽에 있는 치킨 일수록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현재의 치킨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다음 순서입니다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59235"/>
                  </a:ext>
                </a:extLst>
              </a:tr>
              <a:tr h="38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시간 초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(Time)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시간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실시간으로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60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초부터 시작하여 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초씩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줄어들고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초가 되면 게임이 종료됩니다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011356"/>
                  </a:ext>
                </a:extLst>
              </a:tr>
              <a:tr h="342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후라이드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치킨 박스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FiredChickens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후라이드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치킨들을 보내야 하는 곳입니다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효과는 없습니다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67221"/>
                  </a:ext>
                </a:extLst>
              </a:tr>
              <a:tr h="38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현재의 치킨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NowChicken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현재의 치킨이 무엇인지 나타냅니다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이곳에 있는 치킨들을 좌우 방향키를 이용해서 양쪽의 박스로 보내야합니다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64033"/>
                  </a:ext>
                </a:extLst>
              </a:tr>
              <a:tr h="342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양념 치킨 박스</a:t>
                      </a:r>
                      <a:b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SpicyChicken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양념 치킨들을 보내야 하는 곳입니다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효과는 없습니다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1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6024"/>
              </p:ext>
            </p:extLst>
          </p:nvPr>
        </p:nvGraphicFramePr>
        <p:xfrm>
          <a:off x="152400" y="1212777"/>
          <a:ext cx="6553200" cy="8640355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2017.11.06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 팝업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 or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Pop_up_Display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 팝업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27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미니게임들의 종료 조건이 충족했을 때 등장하는 팝업 창입니다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6" name="그림 5" descr="C:\Users\SeoHyun Han\AppData\Local\Microsoft\Windows\INetCache\Content.Word\슬라이드4.png">
            <a:extLst>
              <a:ext uri="{FF2B5EF4-FFF2-40B4-BE49-F238E27FC236}">
                <a16:creationId xmlns:a16="http://schemas.microsoft.com/office/drawing/2014/main" id="{34B35BFE-BC54-4BB0-99A7-8043A1482E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5" y="2288704"/>
            <a:ext cx="4873535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Users\SeoHyun Han\AppData\Local\Microsoft\Windows\INetCache\Content.Word\슬라이드9.png">
            <a:extLst>
              <a:ext uri="{FF2B5EF4-FFF2-40B4-BE49-F238E27FC236}">
                <a16:creationId xmlns:a16="http://schemas.microsoft.com/office/drawing/2014/main" id="{1602B49B-D0B5-4B31-9333-1B3D2A159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10" y="4232920"/>
            <a:ext cx="5105325" cy="2866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7E37E8-7E75-4A18-A494-348C8552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81222"/>
              </p:ext>
            </p:extLst>
          </p:nvPr>
        </p:nvGraphicFramePr>
        <p:xfrm>
          <a:off x="986055" y="7702785"/>
          <a:ext cx="5609380" cy="20424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6027">
                  <a:extLst>
                    <a:ext uri="{9D8B030D-6E8A-4147-A177-3AD203B41FA5}">
                      <a16:colId xmlns:a16="http://schemas.microsoft.com/office/drawing/2014/main" val="1537731897"/>
                    </a:ext>
                  </a:extLst>
                </a:gridCol>
                <a:gridCol w="1132166">
                  <a:extLst>
                    <a:ext uri="{9D8B030D-6E8A-4147-A177-3AD203B41FA5}">
                      <a16:colId xmlns:a16="http://schemas.microsoft.com/office/drawing/2014/main" val="1490821972"/>
                    </a:ext>
                  </a:extLst>
                </a:gridCol>
                <a:gridCol w="3881187">
                  <a:extLst>
                    <a:ext uri="{9D8B030D-6E8A-4147-A177-3AD203B41FA5}">
                      <a16:colId xmlns:a16="http://schemas.microsoft.com/office/drawing/2014/main" val="4164900454"/>
                    </a:ext>
                  </a:extLst>
                </a:gridCol>
              </a:tblGrid>
              <a:tr h="228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611671"/>
                  </a:ext>
                </a:extLst>
              </a:tr>
              <a:tr h="1145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플레이어의 점수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게임이 종료되었을 때의 플레이어의 점수를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“YOU MOVED 000M!”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라고 텍스트로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000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플레이어가 이동한 거리를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미니게임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2: “YOUR SCORE IS 00” 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라고 텍스트로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00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플레이어가 획득한 점수를 표시합니다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444413"/>
                  </a:ext>
                </a:extLst>
              </a:tr>
              <a:tr h="228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미니게임 다시 플레이하기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버튼을 누르면 해당 미니게임을 다시 플레이할 수 있습니다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337813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메뉴로 돌아가기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버튼을 누르면 메인 게임 </a:t>
                      </a:r>
                      <a:r>
                        <a:rPr lang="ko-KR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씬으로</a:t>
                      </a:r>
                      <a:r>
                        <a:rPr 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이동하여 미니게임의 종류를 선택할 수 있습니다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78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5530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17352</TotalTime>
  <Words>686</Words>
  <Application>Microsoft Office PowerPoint</Application>
  <PresentationFormat>A4 용지(210x297mm)</PresentationFormat>
  <Paragraphs>191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HY울릉도L</vt:lpstr>
      <vt:lpstr>굴림</vt:lpstr>
      <vt:lpstr>맑은 고딕</vt:lpstr>
      <vt:lpstr>Times New Roman</vt:lpstr>
      <vt:lpstr>Wingdings</vt:lpstr>
      <vt:lpstr>기본 디자인</vt:lpstr>
      <vt:lpstr>   JAVA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한서현</cp:lastModifiedBy>
  <cp:revision>865</cp:revision>
  <cp:lastPrinted>2009-04-24T01:46:27Z</cp:lastPrinted>
  <dcterms:created xsi:type="dcterms:W3CDTF">2005-05-24T04:59:31Z</dcterms:created>
  <dcterms:modified xsi:type="dcterms:W3CDTF">2017-11-05T20:05:13Z</dcterms:modified>
</cp:coreProperties>
</file>