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80"/>
    <p:restoredTop sz="94607"/>
  </p:normalViewPr>
  <p:slideViewPr>
    <p:cSldViewPr snapToGrid="0" snapToObjects="1">
      <p:cViewPr varScale="1">
        <p:scale>
          <a:sx n="101" d="100"/>
          <a:sy n="101" d="100"/>
        </p:scale>
        <p:origin x="12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AAA825-9570-6D4F-A655-8981D14739EE}" type="datetimeFigureOut">
              <a:rPr lang="en-KR" smtClean="0"/>
              <a:t>2020/12/01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6F7A9-2DE4-E14A-B9EB-7D66B337C69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51586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26F7A9-2DE4-E14A-B9EB-7D66B337C699}" type="slidenum">
              <a:rPr lang="en-KR" smtClean="0"/>
              <a:t>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00520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2BFE7-52F2-C640-9EDC-098C18660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122363"/>
            <a:ext cx="9144000" cy="2387600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F6DE5-EDD1-0C49-BBC0-BB9F063665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3" y="3602038"/>
            <a:ext cx="9144000" cy="1655762"/>
          </a:xfrm>
        </p:spPr>
        <p:txBody>
          <a:bodyPr/>
          <a:lstStyle>
            <a:lvl1pPr marL="0" indent="0" algn="ctr">
              <a:buNone/>
              <a:defRPr sz="2401"/>
            </a:lvl1pPr>
            <a:lvl2pPr marL="457226" indent="0" algn="ctr">
              <a:buNone/>
              <a:defRPr sz="2000"/>
            </a:lvl2pPr>
            <a:lvl3pPr marL="914454" indent="0" algn="ctr">
              <a:buNone/>
              <a:defRPr sz="1801"/>
            </a:lvl3pPr>
            <a:lvl4pPr marL="1371678" indent="0" algn="ctr">
              <a:buNone/>
              <a:defRPr sz="1600"/>
            </a:lvl4pPr>
            <a:lvl5pPr marL="1828905" indent="0" algn="ctr">
              <a:buNone/>
              <a:defRPr sz="1600"/>
            </a:lvl5pPr>
            <a:lvl6pPr marL="2286131" indent="0" algn="ctr">
              <a:buNone/>
              <a:defRPr sz="1600"/>
            </a:lvl6pPr>
            <a:lvl7pPr marL="2743359" indent="0" algn="ctr">
              <a:buNone/>
              <a:defRPr sz="1600"/>
            </a:lvl7pPr>
            <a:lvl8pPr marL="3200585" indent="0" algn="ctr">
              <a:buNone/>
              <a:defRPr sz="1600"/>
            </a:lvl8pPr>
            <a:lvl9pPr marL="365781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786C3-E300-574F-8CF2-DA3FF2B35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372F0-649B-2144-87F1-8E26B58F6A0B}" type="datetimeFigureOut">
              <a:rPr lang="en-KR" smtClean="0"/>
              <a:t>2020/12/01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0B560-D7BA-CF41-840B-CC2C36851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963A8-4D93-2549-A769-04365BF22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FD68-E704-A64C-9F37-B58988E7D8D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64868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7FBD6-104A-7A4B-8895-1B4684B94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65B4B6-89FC-CE4E-81AD-2D0CB1910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CD62B-4C87-BD4C-9D2B-8A71EE1C4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372F0-649B-2144-87F1-8E26B58F6A0B}" type="datetimeFigureOut">
              <a:rPr lang="en-KR" smtClean="0"/>
              <a:t>2020/12/01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A0689-5D63-1B44-BEF5-68E814ADD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6F6D7-83B2-0146-BC46-9CE461027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FD68-E704-A64C-9F37-B58988E7D8D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97997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ACFFEE-4EFB-4B4B-8C0D-EB0B39FB84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899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0B7E22-3E9F-7B41-B5A9-C79DAFC23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3" y="365126"/>
            <a:ext cx="7734301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61F24-9016-C24F-82EA-2E957519C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372F0-649B-2144-87F1-8E26B58F6A0B}" type="datetimeFigureOut">
              <a:rPr lang="en-KR" smtClean="0"/>
              <a:t>2020/12/01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27545-DAF0-3548-BB48-414C26331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CDC03-64EC-A940-ACB1-0ED95B863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FD68-E704-A64C-9F37-B58988E7D8D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49937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30C13-8884-2D43-9A94-070DB0407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2A8A1-CA65-7C44-AAF1-65646B289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47704-AED6-CE41-A348-3A41CC7A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372F0-649B-2144-87F1-8E26B58F6A0B}" type="datetimeFigureOut">
              <a:rPr lang="en-KR" smtClean="0"/>
              <a:t>2020/12/01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86D6B-58F7-7748-8844-44FF9805F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AD360-4D30-D849-BE5B-CC50172DE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FD68-E704-A64C-9F37-B58988E7D8D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17985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E15BA-8DA3-FD4E-8540-126BCFD66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3"/>
            <a:ext cx="10515601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65C3C-7D98-FD4E-8640-AF5CC55F5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8"/>
            <a:ext cx="10515601" cy="1500187"/>
          </a:xfrm>
        </p:spPr>
        <p:txBody>
          <a:bodyPr/>
          <a:lstStyle>
            <a:lvl1pPr marL="0" indent="0">
              <a:buNone/>
              <a:defRPr sz="2401">
                <a:solidFill>
                  <a:schemeClr val="tx1">
                    <a:tint val="75000"/>
                  </a:schemeClr>
                </a:solidFill>
              </a:defRPr>
            </a:lvl1pPr>
            <a:lvl2pPr marL="45722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54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9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3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5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81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418FB-6A6E-9F45-9B58-897E19095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372F0-649B-2144-87F1-8E26B58F6A0B}" type="datetimeFigureOut">
              <a:rPr lang="en-KR" smtClean="0"/>
              <a:t>2020/12/01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A0C24-62C6-614E-BCB6-E8AA18315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1BC4A-23B9-F44D-A3B8-C6EFE7116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FD68-E704-A64C-9F37-B58988E7D8D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76259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7BA2B-FFD6-6343-9BA2-8CA4A26FA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1A64E-A68E-F44D-AAB1-D74C38EEE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5" y="1825626"/>
            <a:ext cx="518160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2AAE09-D3EE-A749-83E6-88D12C147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825626"/>
            <a:ext cx="518160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774CF-FB62-7543-A86B-9683804CB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372F0-649B-2144-87F1-8E26B58F6A0B}" type="datetimeFigureOut">
              <a:rPr lang="en-KR" smtClean="0"/>
              <a:t>2020/12/01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CC0D28-D350-B041-9E14-7E2585042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8F597-2331-BB4A-BAFE-9564D3468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FD68-E704-A64C-9F37-B58988E7D8D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1539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BED58-5DBC-3441-9BEF-2625F248C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365129"/>
            <a:ext cx="1051560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D0DD7C-3303-1B4A-BDA2-09895243C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6" cy="823912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226" indent="0">
              <a:buNone/>
              <a:defRPr sz="2000" b="1"/>
            </a:lvl2pPr>
            <a:lvl3pPr marL="914454" indent="0">
              <a:buNone/>
              <a:defRPr sz="1801" b="1"/>
            </a:lvl3pPr>
            <a:lvl4pPr marL="1371678" indent="0">
              <a:buNone/>
              <a:defRPr sz="1600" b="1"/>
            </a:lvl4pPr>
            <a:lvl5pPr marL="1828905" indent="0">
              <a:buNone/>
              <a:defRPr sz="1600" b="1"/>
            </a:lvl5pPr>
            <a:lvl6pPr marL="2286131" indent="0">
              <a:buNone/>
              <a:defRPr sz="1600" b="1"/>
            </a:lvl6pPr>
            <a:lvl7pPr marL="2743359" indent="0">
              <a:buNone/>
              <a:defRPr sz="1600" b="1"/>
            </a:lvl7pPr>
            <a:lvl8pPr marL="3200585" indent="0">
              <a:buNone/>
              <a:defRPr sz="1600" b="1"/>
            </a:lvl8pPr>
            <a:lvl9pPr marL="365781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CEA006-B1BA-9B4D-AEB7-480AA7A20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056BE6-8596-B443-8F30-83BF3359F5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183189" cy="823912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226" indent="0">
              <a:buNone/>
              <a:defRPr sz="2000" b="1"/>
            </a:lvl2pPr>
            <a:lvl3pPr marL="914454" indent="0">
              <a:buNone/>
              <a:defRPr sz="1801" b="1"/>
            </a:lvl3pPr>
            <a:lvl4pPr marL="1371678" indent="0">
              <a:buNone/>
              <a:defRPr sz="1600" b="1"/>
            </a:lvl4pPr>
            <a:lvl5pPr marL="1828905" indent="0">
              <a:buNone/>
              <a:defRPr sz="1600" b="1"/>
            </a:lvl5pPr>
            <a:lvl6pPr marL="2286131" indent="0">
              <a:buNone/>
              <a:defRPr sz="1600" b="1"/>
            </a:lvl6pPr>
            <a:lvl7pPr marL="2743359" indent="0">
              <a:buNone/>
              <a:defRPr sz="1600" b="1"/>
            </a:lvl7pPr>
            <a:lvl8pPr marL="3200585" indent="0">
              <a:buNone/>
              <a:defRPr sz="1600" b="1"/>
            </a:lvl8pPr>
            <a:lvl9pPr marL="365781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29AF04-FA7A-9B43-B3A2-C7B3CEF2F6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183189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8D8456-D1B4-1343-B103-05F46E107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372F0-649B-2144-87F1-8E26B58F6A0B}" type="datetimeFigureOut">
              <a:rPr lang="en-KR" smtClean="0"/>
              <a:t>2020/12/01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3C02EF-0210-9A4D-993B-D75BE858F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165A34-97DB-AD45-B8E4-0CFBEA254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FD68-E704-A64C-9F37-B58988E7D8D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5707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F4BB6-FE27-D74A-A2ED-FF047A063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9A348-4A6F-FD4F-92BE-5520E1BDA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372F0-649B-2144-87F1-8E26B58F6A0B}" type="datetimeFigureOut">
              <a:rPr lang="en-KR" smtClean="0"/>
              <a:t>2020/12/01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541F12-0ACE-E74A-82E0-1779E094F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418C39-EC42-1C4D-8761-80E6BC82F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FD68-E704-A64C-9F37-B58988E7D8D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80861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C13191-60C4-894A-B698-56BBFC356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372F0-649B-2144-87F1-8E26B58F6A0B}" type="datetimeFigureOut">
              <a:rPr lang="en-KR" smtClean="0"/>
              <a:t>2020/12/01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991F52-E5F7-854A-814A-926148FF6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215954-1AAB-8041-82CD-C5A011DB9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FD68-E704-A64C-9F37-B58988E7D8D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54174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6199B-7359-1F45-8F86-2FF21883A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1"/>
            <a:ext cx="3932237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5D6C4-4974-5043-AD0D-52E723C7F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2" y="987429"/>
            <a:ext cx="6172199" cy="4873625"/>
          </a:xfrm>
        </p:spPr>
        <p:txBody>
          <a:bodyPr/>
          <a:lstStyle>
            <a:lvl1pPr>
              <a:defRPr sz="3199"/>
            </a:lvl1pPr>
            <a:lvl2pPr>
              <a:defRPr sz="2801"/>
            </a:lvl2pPr>
            <a:lvl3pPr>
              <a:defRPr sz="2401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B790D2-9293-E84E-9958-F31FAA415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26" indent="0">
              <a:buNone/>
              <a:defRPr sz="1401"/>
            </a:lvl2pPr>
            <a:lvl3pPr marL="914454" indent="0">
              <a:buNone/>
              <a:defRPr sz="1199"/>
            </a:lvl3pPr>
            <a:lvl4pPr marL="1371678" indent="0">
              <a:buNone/>
              <a:defRPr sz="998"/>
            </a:lvl4pPr>
            <a:lvl5pPr marL="1828905" indent="0">
              <a:buNone/>
              <a:defRPr sz="998"/>
            </a:lvl5pPr>
            <a:lvl6pPr marL="2286131" indent="0">
              <a:buNone/>
              <a:defRPr sz="998"/>
            </a:lvl6pPr>
            <a:lvl7pPr marL="2743359" indent="0">
              <a:buNone/>
              <a:defRPr sz="998"/>
            </a:lvl7pPr>
            <a:lvl8pPr marL="3200585" indent="0">
              <a:buNone/>
              <a:defRPr sz="998"/>
            </a:lvl8pPr>
            <a:lvl9pPr marL="3657813" indent="0">
              <a:buNone/>
              <a:defRPr sz="9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3DC6F0-6E1D-4543-8C5A-971C76F51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372F0-649B-2144-87F1-8E26B58F6A0B}" type="datetimeFigureOut">
              <a:rPr lang="en-KR" smtClean="0"/>
              <a:t>2020/12/01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8F1B2-0F1C-0041-81C4-BE0612A06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EDB82-EEC2-0448-B79F-51436FE91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FD68-E704-A64C-9F37-B58988E7D8D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75299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BB375-D561-A447-87E9-E5A72E477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1"/>
            <a:ext cx="3932237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2CDDA6-44CE-FA4B-9B02-F422010722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2" y="987429"/>
            <a:ext cx="6172199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226" indent="0">
              <a:buNone/>
              <a:defRPr sz="2801"/>
            </a:lvl2pPr>
            <a:lvl3pPr marL="914454" indent="0">
              <a:buNone/>
              <a:defRPr sz="2401"/>
            </a:lvl3pPr>
            <a:lvl4pPr marL="1371678" indent="0">
              <a:buNone/>
              <a:defRPr sz="2000"/>
            </a:lvl4pPr>
            <a:lvl5pPr marL="1828905" indent="0">
              <a:buNone/>
              <a:defRPr sz="2000"/>
            </a:lvl5pPr>
            <a:lvl6pPr marL="2286131" indent="0">
              <a:buNone/>
              <a:defRPr sz="2000"/>
            </a:lvl6pPr>
            <a:lvl7pPr marL="2743359" indent="0">
              <a:buNone/>
              <a:defRPr sz="2000"/>
            </a:lvl7pPr>
            <a:lvl8pPr marL="3200585" indent="0">
              <a:buNone/>
              <a:defRPr sz="2000"/>
            </a:lvl8pPr>
            <a:lvl9pPr marL="3657813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D97B61-12CC-E64A-A19C-845198BDB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26" indent="0">
              <a:buNone/>
              <a:defRPr sz="1401"/>
            </a:lvl2pPr>
            <a:lvl3pPr marL="914454" indent="0">
              <a:buNone/>
              <a:defRPr sz="1199"/>
            </a:lvl3pPr>
            <a:lvl4pPr marL="1371678" indent="0">
              <a:buNone/>
              <a:defRPr sz="998"/>
            </a:lvl4pPr>
            <a:lvl5pPr marL="1828905" indent="0">
              <a:buNone/>
              <a:defRPr sz="998"/>
            </a:lvl5pPr>
            <a:lvl6pPr marL="2286131" indent="0">
              <a:buNone/>
              <a:defRPr sz="998"/>
            </a:lvl6pPr>
            <a:lvl7pPr marL="2743359" indent="0">
              <a:buNone/>
              <a:defRPr sz="998"/>
            </a:lvl7pPr>
            <a:lvl8pPr marL="3200585" indent="0">
              <a:buNone/>
              <a:defRPr sz="998"/>
            </a:lvl8pPr>
            <a:lvl9pPr marL="3657813" indent="0">
              <a:buNone/>
              <a:defRPr sz="9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2F7F6-E6FF-5B44-966F-C5BB74CC8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372F0-649B-2144-87F1-8E26B58F6A0B}" type="datetimeFigureOut">
              <a:rPr lang="en-KR" smtClean="0"/>
              <a:t>2020/12/01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990AB9-B4EC-8048-86E1-FB960BBA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7DB31-EE7E-D94E-A5EB-BC36E7BAD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FD68-E704-A64C-9F37-B58988E7D8D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34159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1FDEFC-53FB-0349-8ABD-386503217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9"/>
            <a:ext cx="105156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FBB22-F45A-854E-844F-7794C5475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6"/>
            <a:ext cx="105156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0EBB4-D059-DB49-86E8-B241BB2220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5" y="6356355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372F0-649B-2144-87F1-8E26B58F6A0B}" type="datetimeFigureOut">
              <a:rPr lang="en-KR" smtClean="0"/>
              <a:t>2020/12/01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D927C-75EF-FD48-9F08-557A046A26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5" y="63563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36436-FC72-564A-8B2E-D03C313EA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5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CFD68-E704-A64C-9F37-B58988E7D8D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4832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54" rtl="0" eaLnBrk="1" latinLnBrk="0" hangingPunct="1">
        <a:lnSpc>
          <a:spcPct val="90000"/>
        </a:lnSpc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3" indent="-228613" algn="l" defTabSz="914454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801" kern="1200">
          <a:solidFill>
            <a:schemeClr val="tx1"/>
          </a:solidFill>
          <a:latin typeface="+mn-lt"/>
          <a:ea typeface="+mn-ea"/>
          <a:cs typeface="+mn-cs"/>
        </a:defRPr>
      </a:lvl1pPr>
      <a:lvl2pPr marL="685841" indent="-228613" algn="l" defTabSz="914454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65" indent="-228613" algn="l" defTabSz="914454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92" indent="-228613" algn="l" defTabSz="914454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518" indent="-228613" algn="l" defTabSz="914454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746" indent="-228613" algn="l" defTabSz="914454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970" indent="-228613" algn="l" defTabSz="914454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198" indent="-228613" algn="l" defTabSz="914454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424" indent="-228613" algn="l" defTabSz="914454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26" algn="l" defTabSz="9144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54" algn="l" defTabSz="9144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78" algn="l" defTabSz="9144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905" algn="l" defTabSz="9144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131" algn="l" defTabSz="9144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359" algn="l" defTabSz="9144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585" algn="l" defTabSz="9144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813" algn="l" defTabSz="9144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EEEDB21-93C3-A04C-83BA-8F8408FD7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114800" cy="6858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404520B-90C9-C845-B4F6-1981EE586284}"/>
                  </a:ext>
                </a:extLst>
              </p:cNvPr>
              <p:cNvSpPr/>
              <p:nvPr/>
            </p:nvSpPr>
            <p:spPr>
              <a:xfrm>
                <a:off x="3951872" y="423949"/>
                <a:ext cx="1867818" cy="2448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40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en-US" altLang="ko-KR" sz="140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40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ko-KR" sz="140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</m:oMath>
                  </m:oMathPara>
                </a14:m>
                <a:endParaRPr lang="en-US" altLang="ko-KR" sz="1401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140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num>
                        <m:den>
                          <m:r>
                            <a:rPr lang="en-US" sz="140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</m:oMath>
                  </m:oMathPara>
                </a14:m>
                <a:endParaRPr lang="en-US" sz="140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40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=400</m:t>
                      </m:r>
                    </m:oMath>
                  </m:oMathPara>
                </a14:m>
                <a:endParaRPr lang="en-US" sz="1401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KR" sz="140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40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40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40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40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40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140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40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40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140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40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140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140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40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40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sz="140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sz="140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40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en-US" sz="1401" dirty="0">
                  <a:solidFill>
                    <a:schemeClr val="tx1"/>
                  </a:solidFill>
                </a:endParaRPr>
              </a:p>
              <a:p>
                <a:pPr algn="ctr"/>
                <a:endParaRPr lang="en-KR" sz="1401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40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sz="140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40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40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40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 </m:t>
                      </m:r>
                      <m:sSub>
                        <m:sSubPr>
                          <m:ctrlPr>
                            <a:rPr lang="en-US" sz="140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40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140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40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KR" sz="140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404520B-90C9-C845-B4F6-1981EE5862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872" y="423949"/>
                <a:ext cx="1867818" cy="2448000"/>
              </a:xfrm>
              <a:prstGeom prst="rect">
                <a:avLst/>
              </a:prstGeom>
              <a:blipFill>
                <a:blip r:embed="rId4"/>
                <a:stretch>
                  <a:fillRect l="-13423" b="-18974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0260CE9-7AAC-6045-990C-143331077F6E}"/>
                  </a:ext>
                </a:extLst>
              </p:cNvPr>
              <p:cNvSpPr/>
              <p:nvPr/>
            </p:nvSpPr>
            <p:spPr>
              <a:xfrm>
                <a:off x="3951872" y="3751812"/>
                <a:ext cx="1867818" cy="2448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40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en-US" altLang="ko-KR" sz="140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140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ko-KR" sz="140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</m:oMath>
                  </m:oMathPara>
                </a14:m>
                <a:endParaRPr lang="en-US" altLang="ko-KR" sz="1401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40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400</m:t>
                          </m:r>
                        </m:num>
                        <m:den>
                          <m:r>
                            <a:rPr lang="en-US" sz="140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US" sz="1401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140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=32 (</m:t>
                      </m:r>
                      <m:r>
                        <a:rPr lang="en-US" sz="140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𝑏𝑎𝑛𝑑𝑠</m:t>
                      </m:r>
                      <m:r>
                        <a:rPr lang="en-US" sz="140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1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KR" sz="140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40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40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40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40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140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40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40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140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40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140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140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40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sz="140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sz="140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40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40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en-KR" sz="1401" dirty="0">
                  <a:solidFill>
                    <a:schemeClr val="tx1"/>
                  </a:solidFill>
                </a:endParaRPr>
              </a:p>
              <a:p>
                <a:pPr algn="ctr"/>
                <a:endParaRPr lang="en-KR" sz="1401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40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sz="140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40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 </m:t>
                      </m:r>
                      <m:sSub>
                        <m:sSubPr>
                          <m:ctrlPr>
                            <a:rPr lang="en-US" sz="140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140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40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KR" sz="140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0260CE9-7AAC-6045-990C-143331077F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872" y="3751812"/>
                <a:ext cx="1867818" cy="2448000"/>
              </a:xfrm>
              <a:prstGeom prst="rect">
                <a:avLst/>
              </a:prstGeom>
              <a:blipFill>
                <a:blip r:embed="rId5"/>
                <a:stretch>
                  <a:fillRect l="-5369" b="-14359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Arrow 6">
            <a:extLst>
              <a:ext uri="{FF2B5EF4-FFF2-40B4-BE49-F238E27FC236}">
                <a16:creationId xmlns:a16="http://schemas.microsoft.com/office/drawing/2014/main" id="{08E3F5F6-17D6-EE48-94DC-1C13DBDEAFFF}"/>
              </a:ext>
            </a:extLst>
          </p:cNvPr>
          <p:cNvSpPr/>
          <p:nvPr/>
        </p:nvSpPr>
        <p:spPr>
          <a:xfrm>
            <a:off x="783058" y="446088"/>
            <a:ext cx="2938549" cy="274320"/>
          </a:xfrm>
          <a:prstGeom prst="rightArrow">
            <a:avLst/>
          </a:prstGeom>
          <a:solidFill>
            <a:schemeClr val="bg2">
              <a:lumMod val="2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801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95FC568F-5338-7D47-91AB-A3FAB4A6E146}"/>
              </a:ext>
            </a:extLst>
          </p:cNvPr>
          <p:cNvSpPr/>
          <p:nvPr/>
        </p:nvSpPr>
        <p:spPr>
          <a:xfrm rot="5400000">
            <a:off x="-256725" y="4853245"/>
            <a:ext cx="2171007" cy="274320"/>
          </a:xfrm>
          <a:prstGeom prst="rightArrow">
            <a:avLst/>
          </a:prstGeom>
          <a:solidFill>
            <a:schemeClr val="bg2">
              <a:lumMod val="2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801"/>
          </a:p>
        </p:txBody>
      </p:sp>
    </p:spTree>
    <p:extLst>
      <p:ext uri="{BB962C8B-B14F-4D97-AF65-F5344CB8AC3E}">
        <p14:creationId xmlns:p14="http://schemas.microsoft.com/office/powerpoint/2010/main" val="1748510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</TotalTime>
  <Words>38</Words>
  <Application>Microsoft Macintosh PowerPoint</Application>
  <PresentationFormat>Widescreen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HanSeokhyeon</dc:creator>
  <cp:lastModifiedBy>HanSeokhyeon</cp:lastModifiedBy>
  <cp:revision>12</cp:revision>
  <dcterms:created xsi:type="dcterms:W3CDTF">2020-06-26T06:24:52Z</dcterms:created>
  <dcterms:modified xsi:type="dcterms:W3CDTF">2020-12-01T08:24:59Z</dcterms:modified>
</cp:coreProperties>
</file>