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7059"/>
  </p:normalViewPr>
  <p:slideViewPr>
    <p:cSldViewPr snapToGrid="0" snapToObjects="1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5E9F-9464-4E40-A52B-A704E3E4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B2352-80D0-EF4C-8C46-84A6D8AAA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3DE0-6F31-0F4E-8686-53631910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8E5E-BEB6-AA44-A71C-838E8040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0513-6EE3-784C-A99B-F7C97AF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2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FA9-8CC4-1F43-8E94-B135A6E8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FA620-FE9C-5D46-9217-3A33C2D54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4421-EF90-A64F-A05B-05C6CDD8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E06C-B7B0-C842-9242-1809C1F0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9B22-DF77-3D4F-AD11-603BB1EA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809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C696-BB49-9540-98F6-494DC38A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0556-28C0-2241-8FD2-EA6BA7BB9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C8BD-1923-634B-86D6-DFB9D331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980E-EEE1-2049-91EE-4863F21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ED6F-9D0A-7B4D-B5FB-0E5A651F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466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B300-78E1-BA40-8BF9-05D54CEE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72AD-25E5-4942-92E3-E0E3EFEB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991E-E011-684C-AB08-6C3227D9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EF49-1C7B-3947-B60C-62EB8E86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C2A0-F5C9-C149-AB30-32AA95BA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1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BCE-3DB3-2144-9CC2-2083797C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29E4-D2E8-D94B-A18D-728B2ED0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7F08-29E2-A443-A260-6BE7A0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01FB-5B59-764B-9DE5-9071ECF8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E865-723F-C24E-8D4F-FDA98604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08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0865-5BAD-F942-BA62-D0688F5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D2D6-C62D-B04F-A4DB-728CC3EF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2015E-2610-6141-8EBE-6D64E80D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ED11-5AB9-C148-B1C3-33AA67E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2450-9F4C-D649-9AE0-EFC2EAC7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D1FB3-E8F4-0147-9350-4E8DBD13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417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6DDD-7EE0-674F-9D38-5BC123A3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8897-7D83-5048-8B07-E1D32EE7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7C9F-3ACF-1046-8912-F2AF88AE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C6DFE-31ED-8F45-A39D-A27B80731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BAB4-578C-444E-9852-606D315F2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4246E-75E9-3F4E-9C43-86491411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705D3-5190-4347-A09D-7416C7DF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69967-A0BA-D94C-9147-6646AB5A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289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D1EC-8968-8142-8C78-9FC1653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6E839-BD20-1A43-B1BB-6BB565B0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BB9D-1F75-704B-B924-D836DCD9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BD1E9-D1EB-6044-A32D-BE724F2C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37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222B5-BE9C-B64D-AA43-8C7A17DA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94E73-F0AE-6541-983B-6C6F7278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BDE29-7486-4C4D-8467-B63A1B2A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24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1B0C-A225-9447-A5F9-D873EFC7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E54F-9ABA-AB47-8C2D-E3F082D2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CACC9-F0AA-1743-895F-B6DB4B2B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610AB-DC78-EF4A-9F17-995C4B82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FC31C-A678-CE42-845A-A928341D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895E9-9679-1E43-94DD-BCE16A1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91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8FD1-C2F4-7842-84E5-65663E94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BBE24-21D6-174E-A0DE-41697901B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A504-C4EC-B942-97AC-D799A488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B912-241B-5344-BCFA-7C4FC88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6ACE-17F0-1647-A067-2CC2FA2A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708A-6219-A249-BA96-A3CD5662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142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D8DDD-C34E-DC4D-9B73-75D41361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A2BE-CCFE-3842-872A-39AA8F1E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7024-CD6D-D347-ACC4-B7DE0FA6C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34DA-43B3-0D49-8254-8FA44885D129}" type="datetimeFigureOut">
              <a:rPr lang="en-KR" smtClean="0"/>
              <a:t>2020/09/10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1AFF-E077-6F43-A56F-C84172816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80B7-87E1-3B41-B1AD-70260F731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E89E-B3B3-764B-98AE-CC59E7DBC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68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8DDAA-2E78-A34E-9E0D-3B7C336D997C}"/>
              </a:ext>
            </a:extLst>
          </p:cNvPr>
          <p:cNvSpPr txBox="1"/>
          <p:nvPr/>
        </p:nvSpPr>
        <p:spPr>
          <a:xfrm>
            <a:off x="613319" y="323193"/>
            <a:ext cx="2133918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Mel-spectrogram</a:t>
            </a:r>
          </a:p>
          <a:p>
            <a:pPr>
              <a:lnSpc>
                <a:spcPct val="150000"/>
              </a:lnSpc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spectral features</a:t>
            </a:r>
          </a:p>
          <a:p>
            <a:pPr>
              <a:lnSpc>
                <a:spcPct val="150000"/>
              </a:lnSpc>
            </a:pPr>
            <a:r>
              <a:rPr lang="en-US" altLang="ko-KR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 features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BFF43B-06F9-354C-A445-6D2661174791}"/>
              </a:ext>
            </a:extLst>
          </p:cNvPr>
          <p:cNvCxnSpPr>
            <a:cxnSpLocks/>
          </p:cNvCxnSpPr>
          <p:nvPr/>
        </p:nvCxnSpPr>
        <p:spPr>
          <a:xfrm>
            <a:off x="654269" y="1954786"/>
            <a:ext cx="45446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>
            <a:extLst>
              <a:ext uri="{FF2B5EF4-FFF2-40B4-BE49-F238E27FC236}">
                <a16:creationId xmlns:a16="http://schemas.microsoft.com/office/drawing/2014/main" id="{FEF95A93-8EF0-B343-B0E5-E32B6351D3BF}"/>
              </a:ext>
            </a:extLst>
          </p:cNvPr>
          <p:cNvSpPr/>
          <p:nvPr/>
        </p:nvSpPr>
        <p:spPr>
          <a:xfrm>
            <a:off x="2824364" y="1781504"/>
            <a:ext cx="181304" cy="44143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83E6D-0832-5B4C-8C65-5E9E30B5099E}"/>
              </a:ext>
            </a:extLst>
          </p:cNvPr>
          <p:cNvSpPr txBox="1"/>
          <p:nvPr/>
        </p:nvSpPr>
        <p:spPr>
          <a:xfrm>
            <a:off x="613319" y="246803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61A1E9-0F4E-894C-B82C-104D157F727F}"/>
                  </a:ext>
                </a:extLst>
              </p:cNvPr>
              <p:cNvSpPr txBox="1"/>
              <p:nvPr/>
            </p:nvSpPr>
            <p:spPr>
              <a:xfrm>
                <a:off x="1910404" y="2666897"/>
                <a:ext cx="30147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        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𝑀𝑒𝑙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…39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61A1E9-0F4E-894C-B82C-104D157F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04" y="2666897"/>
                <a:ext cx="3014736" cy="246221"/>
              </a:xfrm>
              <a:prstGeom prst="rect">
                <a:avLst/>
              </a:prstGeom>
              <a:blipFill>
                <a:blip r:embed="rId2"/>
                <a:stretch>
                  <a:fillRect t="-5000" r="-2929" b="-3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C651DD-AE91-E34C-993B-92A8A440413A}"/>
              </a:ext>
            </a:extLst>
          </p:cNvPr>
          <p:cNvCxnSpPr>
            <a:cxnSpLocks/>
          </p:cNvCxnSpPr>
          <p:nvPr/>
        </p:nvCxnSpPr>
        <p:spPr>
          <a:xfrm>
            <a:off x="654268" y="3660242"/>
            <a:ext cx="45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0BFB3C66-E3C6-BB4B-9A8A-FE4C3D29CDEC}"/>
              </a:ext>
            </a:extLst>
          </p:cNvPr>
          <p:cNvSpPr/>
          <p:nvPr/>
        </p:nvSpPr>
        <p:spPr>
          <a:xfrm>
            <a:off x="2824364" y="3486960"/>
            <a:ext cx="181304" cy="44143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A7EAE-824A-3F44-AA84-E5A2E660D36F}"/>
              </a:ext>
            </a:extLst>
          </p:cNvPr>
          <p:cNvSpPr txBox="1"/>
          <p:nvPr/>
        </p:nvSpPr>
        <p:spPr>
          <a:xfrm>
            <a:off x="613319" y="193116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6A202-5064-0A4E-A94F-ADCFCF2695C3}"/>
              </a:ext>
            </a:extLst>
          </p:cNvPr>
          <p:cNvSpPr txBox="1"/>
          <p:nvPr/>
        </p:nvSpPr>
        <p:spPr>
          <a:xfrm>
            <a:off x="613319" y="3132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</a:t>
            </a:r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718A7-32AE-034B-ADBB-4356B2662FDA}"/>
              </a:ext>
            </a:extLst>
          </p:cNvPr>
          <p:cNvSpPr txBox="1"/>
          <p:nvPr/>
        </p:nvSpPr>
        <p:spPr>
          <a:xfrm>
            <a:off x="613319" y="370086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Delta, delta-delta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8FA6F-068B-AC4E-966C-4CA04734DA00}"/>
              </a:ext>
            </a:extLst>
          </p:cNvPr>
          <p:cNvSpPr txBox="1"/>
          <p:nvPr/>
        </p:nvSpPr>
        <p:spPr>
          <a:xfrm>
            <a:off x="613319" y="433310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FB6613-85D4-7344-9E4F-291C3E06DA7B}"/>
                  </a:ext>
                </a:extLst>
              </p:cNvPr>
              <p:cNvSpPr txBox="1"/>
              <p:nvPr/>
            </p:nvSpPr>
            <p:spPr>
              <a:xfrm>
                <a:off x="1433415" y="4533157"/>
                <a:ext cx="38604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𝑀𝑒𝑙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𝑀𝑒𝑙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𝑀𝑒𝑙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K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FB6613-85D4-7344-9E4F-291C3E06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15" y="4533157"/>
                <a:ext cx="3860480" cy="246221"/>
              </a:xfrm>
              <a:prstGeom prst="rect">
                <a:avLst/>
              </a:prstGeom>
              <a:blipFill>
                <a:blip r:embed="rId3"/>
                <a:stretch>
                  <a:fillRect t="-5000" r="-1311" b="-3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84EAD-6703-0D41-BDA8-47CEF24B4C43}"/>
                  </a:ext>
                </a:extLst>
              </p:cNvPr>
              <p:cNvSpPr txBox="1"/>
              <p:nvPr/>
            </p:nvSpPr>
            <p:spPr>
              <a:xfrm>
                <a:off x="2388165" y="323193"/>
                <a:ext cx="2622674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0…39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84EAD-6703-0D41-BDA8-47CEF24B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165" y="323193"/>
                <a:ext cx="2622674" cy="13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2363E6-846E-2E48-BCB1-7E4638D14E23}"/>
                  </a:ext>
                </a:extLst>
              </p:cNvPr>
              <p:cNvSpPr txBox="1"/>
              <p:nvPr/>
            </p:nvSpPr>
            <p:spPr>
              <a:xfrm>
                <a:off x="3005668" y="323193"/>
                <a:ext cx="522459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altLang="ko-KR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2363E6-846E-2E48-BCB1-7E4638D1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68" y="323193"/>
                <a:ext cx="522459" cy="1338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3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HanSeokhyeon</dc:creator>
  <cp:lastModifiedBy>HanSeokhyeon</cp:lastModifiedBy>
  <cp:revision>10</cp:revision>
  <dcterms:created xsi:type="dcterms:W3CDTF">2020-06-26T07:03:45Z</dcterms:created>
  <dcterms:modified xsi:type="dcterms:W3CDTF">2020-09-10T07:33:33Z</dcterms:modified>
</cp:coreProperties>
</file>