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5934"/>
  </p:normalViewPr>
  <p:slideViewPr>
    <p:cSldViewPr snapToGrid="0" snapToObjects="1">
      <p:cViewPr varScale="1">
        <p:scale>
          <a:sx n="106" d="100"/>
          <a:sy n="106" d="100"/>
        </p:scale>
        <p:origin x="9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BCA4-63DA-1542-81ED-3B23B35BA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2CFA0-97AA-AB49-A4EB-17671D5E5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82AA-5300-5D4D-88AA-8967ECE9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7E5C-41F9-BF46-BD54-3DD245C7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3B0A-BB92-AB4E-8437-A1ADB86D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09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5AB5-5CFB-DF47-9595-DEB11F6A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E91B-9AE4-8849-9FDC-F80E6AB81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CC59-0098-0E47-9B1C-4CBA2DF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B0FA-6037-E84A-8E12-8312E00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BD06-7B81-204F-8746-0800D049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88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569DD-6EA2-6644-B219-40A8A79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31A1B-2AB9-0A48-8389-CC7076F8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389-CB7A-284F-B39D-521A5F42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A494-BA36-174A-A81E-78AE3DA0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DBEEE-46C4-614B-BE3F-DE7947E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33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D5AF-C131-4D41-BA02-9D9226F9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AD57-17D9-2C42-9899-05967BDB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5CF01-B2A6-0047-A55C-276FBD4D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2763-8EED-DF47-9F94-48F1282B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B0DE-DF88-C547-ABC6-B2ECE460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28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9244-70B9-EF4C-9437-1F693951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084C-2676-AD43-9389-97A54EC7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F7E2-6B13-4F48-924A-33FDF04D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A914-7103-5645-BA45-769C5365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AA8A-9EA5-7A42-9261-7D8013F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06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D4F-F7CC-4341-A10E-3DB3CDB3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A570-BB26-4946-90A6-9714F390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45A0-D126-114E-8E5F-F2EEF9AD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CA918-2151-B34C-B811-7E4908C9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A738F-BC23-E647-9930-9933350C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69208-0BA4-4E40-AA96-61CE5856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18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EB4A-37C4-5B4B-AE6D-33A460F5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3F99-0EF9-9C4D-AA9A-3F488C77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68BA-F5B7-8540-AF8D-3E9FF7FC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A3B45-5C27-C646-84C7-B90F6AF85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DF576-A1E4-D54E-8D27-C4770CE39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8A461-5D49-F34B-BF91-2E4FF3F2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D62AA-E875-DB41-BE26-EEDCD38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18E4D-FFC8-EF42-A9EB-BC20BDD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409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CECD-9881-0144-91A7-F8378B73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6035-44EB-C348-888F-C9BCEED7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484FA-4F13-0D4B-B8FD-6C240034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F6D53-622F-6D40-A364-3F8DA235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641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3C34F-DCFE-0844-85A1-C3C3A4B8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B6537-1189-3348-8290-A9270D9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A9EB8-0B79-4547-9E6D-27C09B93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25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9605-F9F2-3048-8B76-6A39B7FC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D5AC-211B-DF44-9D30-8A6606FB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898F3-FB00-E64A-9585-BC88D046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0C37-D22D-7C4F-84C5-42587139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7FAF-C48A-CC49-BAD2-D9BADEAE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81AFE-E389-0B4C-AECE-0F8E294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82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A4A0-9074-3B49-9830-9D241013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3A947-076E-A64F-B161-EB612CD02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390B4-A15E-174A-B7E8-29B0FA45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17D21-46BA-D846-9B96-E8AE5DB3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1F3B-5D93-DB4B-B449-4A3F979C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F9E58-1F8B-B645-9BA4-14444BA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408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FECB9-0491-854A-BCCF-C007B90B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75C1-93B7-2349-99F2-71539820F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EF22-17DC-684B-95F1-626E2B7A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AB4F-876C-F043-B0DC-EC8E5B5453B4}" type="datetimeFigureOut">
              <a:rPr lang="en-KR" smtClean="0"/>
              <a:t>2020/07/05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60F8-7820-A14B-BC87-FEE9CDA98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24FD-1873-CA42-8C65-CC9B85839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7F8E-5407-694E-BEFD-BE895F28B16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87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D27DA686-564D-134F-9708-8CF705BB42DE}"/>
              </a:ext>
            </a:extLst>
          </p:cNvPr>
          <p:cNvSpPr/>
          <p:nvPr/>
        </p:nvSpPr>
        <p:spPr>
          <a:xfrm>
            <a:off x="1508863" y="677732"/>
            <a:ext cx="6570130" cy="206546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FE05F-B194-5C40-BD0B-273A39199907}"/>
              </a:ext>
            </a:extLst>
          </p:cNvPr>
          <p:cNvSpPr/>
          <p:nvPr/>
        </p:nvSpPr>
        <p:spPr>
          <a:xfrm>
            <a:off x="1298643" y="3625135"/>
            <a:ext cx="8361724" cy="281555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14701A-5499-EF47-86A4-A2EBA0F19F54}"/>
              </a:ext>
            </a:extLst>
          </p:cNvPr>
          <p:cNvSpPr/>
          <p:nvPr/>
        </p:nvSpPr>
        <p:spPr>
          <a:xfrm>
            <a:off x="1518247" y="5426013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CFC7A-097C-0444-AA96-808F9243E063}"/>
              </a:ext>
            </a:extLst>
          </p:cNvPr>
          <p:cNvSpPr/>
          <p:nvPr/>
        </p:nvSpPr>
        <p:spPr>
          <a:xfrm>
            <a:off x="2999115" y="5426013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E2005-F1ED-E847-B813-9923E9AF5DF6}"/>
              </a:ext>
            </a:extLst>
          </p:cNvPr>
          <p:cNvSpPr/>
          <p:nvPr/>
        </p:nvSpPr>
        <p:spPr>
          <a:xfrm>
            <a:off x="9069097" y="5426013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E3A61-B440-0440-B1F0-FA395317296F}"/>
              </a:ext>
            </a:extLst>
          </p:cNvPr>
          <p:cNvSpPr/>
          <p:nvPr/>
        </p:nvSpPr>
        <p:spPr>
          <a:xfrm>
            <a:off x="5955097" y="5428886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3BCB7-D47B-D946-AFA4-2349D228C79F}"/>
              </a:ext>
            </a:extLst>
          </p:cNvPr>
          <p:cNvSpPr/>
          <p:nvPr/>
        </p:nvSpPr>
        <p:spPr>
          <a:xfrm>
            <a:off x="4477106" y="5426013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0EBAE-4A1C-364D-BBD4-F12996C8579F}"/>
              </a:ext>
            </a:extLst>
          </p:cNvPr>
          <p:cNvSpPr/>
          <p:nvPr/>
        </p:nvSpPr>
        <p:spPr>
          <a:xfrm>
            <a:off x="2262994" y="4508737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D267C-7298-8445-B6E1-DCCACB5A30B2}"/>
              </a:ext>
            </a:extLst>
          </p:cNvPr>
          <p:cNvSpPr/>
          <p:nvPr/>
        </p:nvSpPr>
        <p:spPr>
          <a:xfrm>
            <a:off x="5195975" y="4508737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962A8-40EB-D145-AC8B-CDA9BDDA653A}"/>
              </a:ext>
            </a:extLst>
          </p:cNvPr>
          <p:cNvSpPr/>
          <p:nvPr/>
        </p:nvSpPr>
        <p:spPr>
          <a:xfrm>
            <a:off x="8310111" y="4464448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3D8966-3664-A84A-AEFE-8326CB1663DA}"/>
              </a:ext>
            </a:extLst>
          </p:cNvPr>
          <p:cNvCxnSpPr>
            <a:cxnSpLocks/>
          </p:cNvCxnSpPr>
          <p:nvPr/>
        </p:nvCxnSpPr>
        <p:spPr>
          <a:xfrm>
            <a:off x="1878247" y="5558365"/>
            <a:ext cx="1120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09E9ED-35D0-E14A-9218-67FE21369D71}"/>
              </a:ext>
            </a:extLst>
          </p:cNvPr>
          <p:cNvCxnSpPr>
            <a:cxnSpLocks/>
          </p:cNvCxnSpPr>
          <p:nvPr/>
        </p:nvCxnSpPr>
        <p:spPr>
          <a:xfrm flipH="1">
            <a:off x="1878247" y="5650605"/>
            <a:ext cx="1120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682B7-CBD2-7145-87AF-6736BF9D85CB}"/>
              </a:ext>
            </a:extLst>
          </p:cNvPr>
          <p:cNvCxnSpPr>
            <a:cxnSpLocks/>
          </p:cNvCxnSpPr>
          <p:nvPr/>
        </p:nvCxnSpPr>
        <p:spPr>
          <a:xfrm>
            <a:off x="3359115" y="5558365"/>
            <a:ext cx="1120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5371AD-BAAF-564D-9404-C3A1B097525F}"/>
              </a:ext>
            </a:extLst>
          </p:cNvPr>
          <p:cNvCxnSpPr>
            <a:cxnSpLocks/>
          </p:cNvCxnSpPr>
          <p:nvPr/>
        </p:nvCxnSpPr>
        <p:spPr>
          <a:xfrm flipH="1">
            <a:off x="3359115" y="5650605"/>
            <a:ext cx="1120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5B99F-8086-4548-A366-E857A183622E}"/>
              </a:ext>
            </a:extLst>
          </p:cNvPr>
          <p:cNvCxnSpPr>
            <a:cxnSpLocks/>
          </p:cNvCxnSpPr>
          <p:nvPr/>
        </p:nvCxnSpPr>
        <p:spPr>
          <a:xfrm>
            <a:off x="4837106" y="5558365"/>
            <a:ext cx="1120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51C38E-05D8-524F-9655-A082EF4DFA24}"/>
              </a:ext>
            </a:extLst>
          </p:cNvPr>
          <p:cNvCxnSpPr>
            <a:cxnSpLocks/>
          </p:cNvCxnSpPr>
          <p:nvPr/>
        </p:nvCxnSpPr>
        <p:spPr>
          <a:xfrm flipH="1">
            <a:off x="4837106" y="5650605"/>
            <a:ext cx="11208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718F8B-BA16-9C42-868B-B6F91E66705A}"/>
              </a:ext>
            </a:extLst>
          </p:cNvPr>
          <p:cNvCxnSpPr>
            <a:cxnSpLocks/>
          </p:cNvCxnSpPr>
          <p:nvPr/>
        </p:nvCxnSpPr>
        <p:spPr>
          <a:xfrm>
            <a:off x="2622994" y="4651770"/>
            <a:ext cx="2570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2ECF49-96B6-6744-9DCD-319A3B499CBF}"/>
              </a:ext>
            </a:extLst>
          </p:cNvPr>
          <p:cNvCxnSpPr>
            <a:cxnSpLocks/>
          </p:cNvCxnSpPr>
          <p:nvPr/>
        </p:nvCxnSpPr>
        <p:spPr>
          <a:xfrm flipH="1">
            <a:off x="2622994" y="4744010"/>
            <a:ext cx="2570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35DD61-D8D8-654D-9F0B-57AA2B11D910}"/>
              </a:ext>
            </a:extLst>
          </p:cNvPr>
          <p:cNvCxnSpPr>
            <a:cxnSpLocks/>
          </p:cNvCxnSpPr>
          <p:nvPr/>
        </p:nvCxnSpPr>
        <p:spPr>
          <a:xfrm>
            <a:off x="6315097" y="5558365"/>
            <a:ext cx="2754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F73195-2673-454E-8A9D-FDE430AE3C07}"/>
              </a:ext>
            </a:extLst>
          </p:cNvPr>
          <p:cNvCxnSpPr>
            <a:cxnSpLocks/>
          </p:cNvCxnSpPr>
          <p:nvPr/>
        </p:nvCxnSpPr>
        <p:spPr>
          <a:xfrm flipH="1">
            <a:off x="6315097" y="5650605"/>
            <a:ext cx="2754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55D302-40DA-D04F-9A3F-55067C2C26C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55975" y="4644448"/>
            <a:ext cx="2754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D196F5-E5D4-2941-B7AC-CD62781945D1}"/>
              </a:ext>
            </a:extLst>
          </p:cNvPr>
          <p:cNvCxnSpPr>
            <a:cxnSpLocks/>
          </p:cNvCxnSpPr>
          <p:nvPr/>
        </p:nvCxnSpPr>
        <p:spPr>
          <a:xfrm flipH="1">
            <a:off x="5555975" y="4744010"/>
            <a:ext cx="2754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F8D55D-A078-2B40-83C6-261208EC74FB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698247" y="4868737"/>
            <a:ext cx="744747" cy="557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DCBCA7-2B0D-A94A-921B-AB3B9C87C508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2442994" y="4868737"/>
            <a:ext cx="736121" cy="557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211E7-CA91-9A48-BBC6-450528501D02}"/>
              </a:ext>
            </a:extLst>
          </p:cNvPr>
          <p:cNvCxnSpPr>
            <a:cxnSpLocks/>
          </p:cNvCxnSpPr>
          <p:nvPr/>
        </p:nvCxnSpPr>
        <p:spPr>
          <a:xfrm flipV="1">
            <a:off x="4644279" y="4862809"/>
            <a:ext cx="744747" cy="557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337FB9-656E-BC4B-A6C3-6C32B298D93A}"/>
              </a:ext>
            </a:extLst>
          </p:cNvPr>
          <p:cNvCxnSpPr>
            <a:cxnSpLocks/>
          </p:cNvCxnSpPr>
          <p:nvPr/>
        </p:nvCxnSpPr>
        <p:spPr>
          <a:xfrm flipH="1" flipV="1">
            <a:off x="5389026" y="4862809"/>
            <a:ext cx="736121" cy="557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4608A1-C58D-D740-8E06-998906F48330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H="1" flipV="1">
            <a:off x="8490111" y="4824448"/>
            <a:ext cx="758986" cy="60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8807AB-F246-354D-A192-06599D7FA6DD}"/>
              </a:ext>
            </a:extLst>
          </p:cNvPr>
          <p:cNvSpPr/>
          <p:nvPr/>
        </p:nvSpPr>
        <p:spPr>
          <a:xfrm>
            <a:off x="4591905" y="3004168"/>
            <a:ext cx="1522586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744BBD-ACD5-4B48-82AC-7F14C69DAC1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42994" y="4306229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735BB0-8537-FB4B-8C80-72E412F23772}"/>
              </a:ext>
            </a:extLst>
          </p:cNvPr>
          <p:cNvCxnSpPr>
            <a:cxnSpLocks/>
          </p:cNvCxnSpPr>
          <p:nvPr/>
        </p:nvCxnSpPr>
        <p:spPr>
          <a:xfrm flipV="1">
            <a:off x="5375975" y="4306229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183C0D-4E4F-0E49-8F6B-6F5A55EC97FF}"/>
              </a:ext>
            </a:extLst>
          </p:cNvPr>
          <p:cNvCxnSpPr>
            <a:cxnSpLocks/>
          </p:cNvCxnSpPr>
          <p:nvPr/>
        </p:nvCxnSpPr>
        <p:spPr>
          <a:xfrm flipV="1">
            <a:off x="8495993" y="4273972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7099D3-0A99-3545-93A3-5D1BF1E26C5B}"/>
              </a:ext>
            </a:extLst>
          </p:cNvPr>
          <p:cNvSpPr txBox="1"/>
          <p:nvPr/>
        </p:nvSpPr>
        <p:spPr>
          <a:xfrm>
            <a:off x="2255958" y="393689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FACBB0-B101-F24A-94DD-F07CC00EFED4}"/>
              </a:ext>
            </a:extLst>
          </p:cNvPr>
          <p:cNvSpPr txBox="1"/>
          <p:nvPr/>
        </p:nvSpPr>
        <p:spPr>
          <a:xfrm>
            <a:off x="5183454" y="3936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6F4AF1-F548-5240-B993-0935241F5E36}"/>
              </a:ext>
            </a:extLst>
          </p:cNvPr>
          <p:cNvSpPr txBox="1"/>
          <p:nvPr/>
        </p:nvSpPr>
        <p:spPr>
          <a:xfrm>
            <a:off x="8285069" y="393689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4BC88E-B0A9-A449-86DC-D3EB8C1226EF}"/>
              </a:ext>
            </a:extLst>
          </p:cNvPr>
          <p:cNvCxnSpPr>
            <a:cxnSpLocks/>
          </p:cNvCxnSpPr>
          <p:nvPr/>
        </p:nvCxnSpPr>
        <p:spPr>
          <a:xfrm flipV="1">
            <a:off x="1694820" y="5781630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854116-877C-E144-B09F-4B84DE67DD48}"/>
              </a:ext>
            </a:extLst>
          </p:cNvPr>
          <p:cNvCxnSpPr>
            <a:cxnSpLocks/>
          </p:cNvCxnSpPr>
          <p:nvPr/>
        </p:nvCxnSpPr>
        <p:spPr>
          <a:xfrm flipV="1">
            <a:off x="3185505" y="5781630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A7D3E4-A8F5-7044-B482-9F9EE2D26F08}"/>
              </a:ext>
            </a:extLst>
          </p:cNvPr>
          <p:cNvCxnSpPr>
            <a:cxnSpLocks/>
          </p:cNvCxnSpPr>
          <p:nvPr/>
        </p:nvCxnSpPr>
        <p:spPr>
          <a:xfrm flipV="1">
            <a:off x="4657106" y="5781630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ADBBFB5-E22A-F343-8137-B2643384A2C9}"/>
              </a:ext>
            </a:extLst>
          </p:cNvPr>
          <p:cNvCxnSpPr>
            <a:cxnSpLocks/>
          </p:cNvCxnSpPr>
          <p:nvPr/>
        </p:nvCxnSpPr>
        <p:spPr>
          <a:xfrm flipV="1">
            <a:off x="6137475" y="5781630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52B4DD-23E5-5942-A713-06F865B8BD5E}"/>
              </a:ext>
            </a:extLst>
          </p:cNvPr>
          <p:cNvCxnSpPr>
            <a:cxnSpLocks/>
          </p:cNvCxnSpPr>
          <p:nvPr/>
        </p:nvCxnSpPr>
        <p:spPr>
          <a:xfrm flipV="1">
            <a:off x="9249097" y="5781630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C4EF87-42A0-4840-B7C0-FDF52BA8FB06}"/>
              </a:ext>
            </a:extLst>
          </p:cNvPr>
          <p:cNvSpPr txBox="1"/>
          <p:nvPr/>
        </p:nvSpPr>
        <p:spPr>
          <a:xfrm>
            <a:off x="1508863" y="5920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26D7F1-86A2-1745-ACEB-446B1C5FC31E}"/>
              </a:ext>
            </a:extLst>
          </p:cNvPr>
          <p:cNvSpPr txBox="1"/>
          <p:nvPr/>
        </p:nvSpPr>
        <p:spPr>
          <a:xfrm>
            <a:off x="4477106" y="5920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AFFF28-D69D-F642-B119-460E71AF4505}"/>
              </a:ext>
            </a:extLst>
          </p:cNvPr>
          <p:cNvSpPr txBox="1"/>
          <p:nvPr/>
        </p:nvSpPr>
        <p:spPr>
          <a:xfrm>
            <a:off x="3025854" y="5920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82DAB0-4CB2-D840-8F17-674B902F3D52}"/>
              </a:ext>
            </a:extLst>
          </p:cNvPr>
          <p:cNvSpPr txBox="1"/>
          <p:nvPr/>
        </p:nvSpPr>
        <p:spPr>
          <a:xfrm>
            <a:off x="9100991" y="59208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8E1410-27B3-4E4B-9D05-C82B0E732179}"/>
              </a:ext>
            </a:extLst>
          </p:cNvPr>
          <p:cNvSpPr txBox="1"/>
          <p:nvPr/>
        </p:nvSpPr>
        <p:spPr>
          <a:xfrm>
            <a:off x="5958474" y="5920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688F40-9BE1-FF4B-B408-89EB10ECEAE1}"/>
              </a:ext>
            </a:extLst>
          </p:cNvPr>
          <p:cNvSpPr/>
          <p:nvPr/>
        </p:nvSpPr>
        <p:spPr>
          <a:xfrm>
            <a:off x="1721425" y="1501071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2A7D39-7645-4B4B-A808-9CD1A6C9E749}"/>
              </a:ext>
            </a:extLst>
          </p:cNvPr>
          <p:cNvSpPr/>
          <p:nvPr/>
        </p:nvSpPr>
        <p:spPr>
          <a:xfrm>
            <a:off x="3445385" y="1501071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3F7AB9-28A0-E640-89C3-78FC4C7C9E70}"/>
              </a:ext>
            </a:extLst>
          </p:cNvPr>
          <p:cNvSpPr/>
          <p:nvPr/>
        </p:nvSpPr>
        <p:spPr>
          <a:xfrm>
            <a:off x="5169345" y="1501071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929F06D-2238-2345-8753-2757824EB02C}"/>
              </a:ext>
            </a:extLst>
          </p:cNvPr>
          <p:cNvSpPr/>
          <p:nvPr/>
        </p:nvSpPr>
        <p:spPr>
          <a:xfrm>
            <a:off x="7491432" y="1501071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8F9682-D2E9-534A-9BDD-1582833F7757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087087" y="1681071"/>
            <a:ext cx="13582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D2F5299-68ED-E04F-8E78-D83322B05C45}"/>
              </a:ext>
            </a:extLst>
          </p:cNvPr>
          <p:cNvCxnSpPr>
            <a:cxnSpLocks/>
          </p:cNvCxnSpPr>
          <p:nvPr/>
        </p:nvCxnSpPr>
        <p:spPr>
          <a:xfrm>
            <a:off x="3824338" y="1681071"/>
            <a:ext cx="13582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115E6D-5AF9-344C-B2E8-A0B478AFCA95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5529345" y="1681071"/>
            <a:ext cx="196208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9DB1C3-3148-624A-89FE-138C0D2F736D}"/>
              </a:ext>
            </a:extLst>
          </p:cNvPr>
          <p:cNvCxnSpPr>
            <a:cxnSpLocks/>
          </p:cNvCxnSpPr>
          <p:nvPr/>
        </p:nvCxnSpPr>
        <p:spPr>
          <a:xfrm flipV="1">
            <a:off x="1898437" y="1857401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867854-9735-994A-B2F9-EC77FBEF6056}"/>
              </a:ext>
            </a:extLst>
          </p:cNvPr>
          <p:cNvCxnSpPr>
            <a:cxnSpLocks/>
          </p:cNvCxnSpPr>
          <p:nvPr/>
        </p:nvCxnSpPr>
        <p:spPr>
          <a:xfrm flipV="1">
            <a:off x="3625792" y="1857401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E89407-04BF-054D-A9D9-A403BB101765}"/>
              </a:ext>
            </a:extLst>
          </p:cNvPr>
          <p:cNvCxnSpPr>
            <a:cxnSpLocks/>
          </p:cNvCxnSpPr>
          <p:nvPr/>
        </p:nvCxnSpPr>
        <p:spPr>
          <a:xfrm flipV="1">
            <a:off x="5355578" y="1857401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9DB88E0-ED9F-3448-93C7-EF102D9385C6}"/>
              </a:ext>
            </a:extLst>
          </p:cNvPr>
          <p:cNvSpPr txBox="1"/>
          <p:nvPr/>
        </p:nvSpPr>
        <p:spPr>
          <a:xfrm>
            <a:off x="1712480" y="19966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1C011D-CABF-124B-B4DC-44627EFD5D50}"/>
              </a:ext>
            </a:extLst>
          </p:cNvPr>
          <p:cNvSpPr txBox="1"/>
          <p:nvPr/>
        </p:nvSpPr>
        <p:spPr>
          <a:xfrm>
            <a:off x="5175578" y="19966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BF2598-CE6E-174F-B1C5-60FAA792CFBD}"/>
              </a:ext>
            </a:extLst>
          </p:cNvPr>
          <p:cNvSpPr txBox="1"/>
          <p:nvPr/>
        </p:nvSpPr>
        <p:spPr>
          <a:xfrm>
            <a:off x="3466141" y="19966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5D19F8-E908-984B-AC0A-2A7CCD4EE07B}"/>
              </a:ext>
            </a:extLst>
          </p:cNvPr>
          <p:cNvCxnSpPr>
            <a:cxnSpLocks/>
          </p:cNvCxnSpPr>
          <p:nvPr/>
        </p:nvCxnSpPr>
        <p:spPr>
          <a:xfrm flipV="1">
            <a:off x="7682188" y="1873548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D30F8CE-35AA-5149-96D2-8F9B3B6919DF}"/>
              </a:ext>
            </a:extLst>
          </p:cNvPr>
          <p:cNvSpPr txBox="1"/>
          <p:nvPr/>
        </p:nvSpPr>
        <p:spPr>
          <a:xfrm>
            <a:off x="7502188" y="20128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AD0DFC-B45C-0A4C-AF9F-C93641B1AB68}"/>
              </a:ext>
            </a:extLst>
          </p:cNvPr>
          <p:cNvCxnSpPr>
            <a:cxnSpLocks/>
          </p:cNvCxnSpPr>
          <p:nvPr/>
        </p:nvCxnSpPr>
        <p:spPr>
          <a:xfrm flipV="1">
            <a:off x="1900225" y="1299794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82F864-5C1B-6449-B6C4-0D7D4B6B8046}"/>
              </a:ext>
            </a:extLst>
          </p:cNvPr>
          <p:cNvCxnSpPr>
            <a:cxnSpLocks/>
          </p:cNvCxnSpPr>
          <p:nvPr/>
        </p:nvCxnSpPr>
        <p:spPr>
          <a:xfrm flipV="1">
            <a:off x="3627580" y="1299794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A98609F-C457-9A45-B7BD-269A52A1A06A}"/>
              </a:ext>
            </a:extLst>
          </p:cNvPr>
          <p:cNvCxnSpPr>
            <a:cxnSpLocks/>
          </p:cNvCxnSpPr>
          <p:nvPr/>
        </p:nvCxnSpPr>
        <p:spPr>
          <a:xfrm flipV="1">
            <a:off x="5357366" y="1299794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B8B96A1-3650-AA4A-B5A6-FC2D6A590C8B}"/>
              </a:ext>
            </a:extLst>
          </p:cNvPr>
          <p:cNvCxnSpPr>
            <a:cxnSpLocks/>
          </p:cNvCxnSpPr>
          <p:nvPr/>
        </p:nvCxnSpPr>
        <p:spPr>
          <a:xfrm flipV="1">
            <a:off x="7683976" y="1315941"/>
            <a:ext cx="0" cy="20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3BA56C-EF0A-0D45-B7C8-E520FE861CE8}"/>
              </a:ext>
            </a:extLst>
          </p:cNvPr>
          <p:cNvSpPr txBox="1"/>
          <p:nvPr/>
        </p:nvSpPr>
        <p:spPr>
          <a:xfrm>
            <a:off x="1714268" y="9119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B22593-B4B5-7E4F-9665-91D69BA175EA}"/>
              </a:ext>
            </a:extLst>
          </p:cNvPr>
          <p:cNvSpPr txBox="1"/>
          <p:nvPr/>
        </p:nvSpPr>
        <p:spPr>
          <a:xfrm>
            <a:off x="5177366" y="9119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B1A6DC-2448-DC48-878F-D3CEC9844172}"/>
              </a:ext>
            </a:extLst>
          </p:cNvPr>
          <p:cNvSpPr txBox="1"/>
          <p:nvPr/>
        </p:nvSpPr>
        <p:spPr>
          <a:xfrm>
            <a:off x="3467929" y="9119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D8ED90C-B9B9-4845-9F8A-6DD14E26A6CB}"/>
              </a:ext>
            </a:extLst>
          </p:cNvPr>
          <p:cNvSpPr txBox="1"/>
          <p:nvPr/>
        </p:nvSpPr>
        <p:spPr>
          <a:xfrm>
            <a:off x="7503976" y="9280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2314E533-7D83-0042-A49D-C23264429072}"/>
              </a:ext>
            </a:extLst>
          </p:cNvPr>
          <p:cNvCxnSpPr>
            <a:cxnSpLocks/>
            <a:stCxn id="38" idx="0"/>
            <a:endCxn id="88" idx="2"/>
          </p:cNvCxnSpPr>
          <p:nvPr/>
        </p:nvCxnSpPr>
        <p:spPr>
          <a:xfrm rot="16200000" flipV="1">
            <a:off x="3304799" y="955768"/>
            <a:ext cx="638183" cy="345861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34F86694-12B3-4D48-98C6-7CCD1BE80FB3}"/>
              </a:ext>
            </a:extLst>
          </p:cNvPr>
          <p:cNvCxnSpPr>
            <a:cxnSpLocks/>
            <a:stCxn id="38" idx="0"/>
            <a:endCxn id="90" idx="2"/>
          </p:cNvCxnSpPr>
          <p:nvPr/>
        </p:nvCxnSpPr>
        <p:spPr>
          <a:xfrm rot="16200000" flipV="1">
            <a:off x="4181629" y="1832599"/>
            <a:ext cx="638183" cy="17049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9EECEACE-136D-824B-81C6-ECA3C52A0074}"/>
              </a:ext>
            </a:extLst>
          </p:cNvPr>
          <p:cNvCxnSpPr>
            <a:cxnSpLocks/>
            <a:stCxn id="38" idx="0"/>
            <a:endCxn id="89" idx="2"/>
          </p:cNvCxnSpPr>
          <p:nvPr/>
        </p:nvCxnSpPr>
        <p:spPr>
          <a:xfrm rot="5400000" flipH="1" flipV="1">
            <a:off x="5036347" y="2682837"/>
            <a:ext cx="638183" cy="448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B4019F36-1C43-8B41-9379-47BC3B7C032A}"/>
              </a:ext>
            </a:extLst>
          </p:cNvPr>
          <p:cNvCxnSpPr>
            <a:cxnSpLocks/>
            <a:stCxn id="38" idx="0"/>
            <a:endCxn id="92" idx="2"/>
          </p:cNvCxnSpPr>
          <p:nvPr/>
        </p:nvCxnSpPr>
        <p:spPr>
          <a:xfrm rot="5400000" flipH="1" flipV="1">
            <a:off x="6205722" y="1529608"/>
            <a:ext cx="622036" cy="23270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0892F07B-9D8D-5345-BB61-BC33A8BBCD9A}"/>
              </a:ext>
            </a:extLst>
          </p:cNvPr>
          <p:cNvCxnSpPr>
            <a:cxnSpLocks/>
            <a:stCxn id="55" idx="0"/>
            <a:endCxn id="38" idx="2"/>
          </p:cNvCxnSpPr>
          <p:nvPr/>
        </p:nvCxnSpPr>
        <p:spPr>
          <a:xfrm rot="5400000" flipH="1" flipV="1">
            <a:off x="3614474" y="2198174"/>
            <a:ext cx="572729" cy="290471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81ED5489-E9FC-9842-A7A5-3F1FDD2B44A7}"/>
              </a:ext>
            </a:extLst>
          </p:cNvPr>
          <p:cNvCxnSpPr>
            <a:cxnSpLocks/>
            <a:stCxn id="56" idx="0"/>
            <a:endCxn id="38" idx="2"/>
          </p:cNvCxnSpPr>
          <p:nvPr/>
        </p:nvCxnSpPr>
        <p:spPr>
          <a:xfrm rot="16200000" flipV="1">
            <a:off x="5076219" y="3641148"/>
            <a:ext cx="572729" cy="18769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60E75FEF-E9C1-DA4C-86B1-46AF1B8F27AC}"/>
              </a:ext>
            </a:extLst>
          </p:cNvPr>
          <p:cNvCxnSpPr>
            <a:cxnSpLocks/>
            <a:stCxn id="57" idx="0"/>
            <a:endCxn id="38" idx="2"/>
          </p:cNvCxnSpPr>
          <p:nvPr/>
        </p:nvCxnSpPr>
        <p:spPr>
          <a:xfrm rot="16200000" flipV="1">
            <a:off x="6625023" y="2092344"/>
            <a:ext cx="572729" cy="311637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E08D33D4-B61E-0E49-A7AA-1C897DE6277A}"/>
              </a:ext>
            </a:extLst>
          </p:cNvPr>
          <p:cNvCxnSpPr>
            <a:cxnSpLocks/>
            <a:stCxn id="99" idx="3"/>
            <a:endCxn id="75" idx="2"/>
          </p:cNvCxnSpPr>
          <p:nvPr/>
        </p:nvCxnSpPr>
        <p:spPr>
          <a:xfrm>
            <a:off x="2078470" y="1096585"/>
            <a:ext cx="1546915" cy="764486"/>
          </a:xfrm>
          <a:prstGeom prst="curvedConnector4">
            <a:avLst>
              <a:gd name="adj1" fmla="val 44182"/>
              <a:gd name="adj2" fmla="val 1299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1DE80757-A33C-DC40-A37F-D34324ED6788}"/>
              </a:ext>
            </a:extLst>
          </p:cNvPr>
          <p:cNvCxnSpPr>
            <a:cxnSpLocks/>
            <a:stCxn id="101" idx="3"/>
            <a:endCxn id="76" idx="2"/>
          </p:cNvCxnSpPr>
          <p:nvPr/>
        </p:nvCxnSpPr>
        <p:spPr>
          <a:xfrm>
            <a:off x="3832131" y="1096585"/>
            <a:ext cx="1517214" cy="764486"/>
          </a:xfrm>
          <a:prstGeom prst="curvedConnector4">
            <a:avLst>
              <a:gd name="adj1" fmla="val 44068"/>
              <a:gd name="adj2" fmla="val 1299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F10FBD48-7CA4-0D4B-B2F7-47539D713748}"/>
              </a:ext>
            </a:extLst>
          </p:cNvPr>
          <p:cNvCxnSpPr>
            <a:cxnSpLocks/>
            <a:stCxn id="100" idx="3"/>
            <a:endCxn id="77" idx="2"/>
          </p:cNvCxnSpPr>
          <p:nvPr/>
        </p:nvCxnSpPr>
        <p:spPr>
          <a:xfrm>
            <a:off x="5541568" y="1096585"/>
            <a:ext cx="2129864" cy="764486"/>
          </a:xfrm>
          <a:prstGeom prst="curvedConnector4">
            <a:avLst>
              <a:gd name="adj1" fmla="val 45774"/>
              <a:gd name="adj2" fmla="val 129902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2083B5F-4200-334D-BF19-6656A4940F7C}"/>
              </a:ext>
            </a:extLst>
          </p:cNvPr>
          <p:cNvSpPr txBox="1"/>
          <p:nvPr/>
        </p:nvSpPr>
        <p:spPr>
          <a:xfrm>
            <a:off x="1476589" y="634359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RNN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8F08E2-ADFA-F842-8EAE-482440C8A2F0}"/>
              </a:ext>
            </a:extLst>
          </p:cNvPr>
          <p:cNvSpPr txBox="1"/>
          <p:nvPr/>
        </p:nvSpPr>
        <p:spPr>
          <a:xfrm>
            <a:off x="1277127" y="3580987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RNN</a:t>
            </a:r>
          </a:p>
        </p:txBody>
      </p:sp>
    </p:spTree>
    <p:extLst>
      <p:ext uri="{BB962C8B-B14F-4D97-AF65-F5344CB8AC3E}">
        <p14:creationId xmlns:p14="http://schemas.microsoft.com/office/powerpoint/2010/main" val="224612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HanSeokhyeon</dc:creator>
  <cp:lastModifiedBy>HanSeokhyeon</cp:lastModifiedBy>
  <cp:revision>8</cp:revision>
  <dcterms:created xsi:type="dcterms:W3CDTF">2020-07-02T08:40:39Z</dcterms:created>
  <dcterms:modified xsi:type="dcterms:W3CDTF">2020-07-05T10:13:53Z</dcterms:modified>
</cp:coreProperties>
</file>