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66" r:id="rId4"/>
    <p:sldId id="274" r:id="rId5"/>
    <p:sldId id="268" r:id="rId6"/>
    <p:sldId id="267" r:id="rId7"/>
    <p:sldId id="269" r:id="rId8"/>
    <p:sldId id="270" r:id="rId9"/>
    <p:sldId id="271" r:id="rId10"/>
    <p:sldId id="272" r:id="rId11"/>
    <p:sldId id="257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  <a:srgbClr val="2577DB"/>
    <a:srgbClr val="6699FF"/>
    <a:srgbClr val="3399FF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5400000">
            <a:off x="4464274" y="-369750"/>
            <a:ext cx="5017618" cy="7386244"/>
          </a:xfrm>
          <a:prstGeom prst="round2SameRect">
            <a:avLst>
              <a:gd name="adj1" fmla="val 3416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-31860" y="2514761"/>
            <a:ext cx="5017616" cy="161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426016" y="1062291"/>
            <a:ext cx="1807011" cy="196441"/>
            <a:chOff x="9079545" y="6811345"/>
            <a:chExt cx="2758125" cy="29983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79545" y="6811345"/>
              <a:ext cx="2758125" cy="2998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0ACD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1502452" y="6876554"/>
              <a:ext cx="176731" cy="176345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4436513" y="2410332"/>
            <a:ext cx="3989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컴퓨터 조립 견적 앱</a:t>
            </a:r>
            <a:endParaRPr kumimoji="0" lang="en-US" altLang="ko-KR" sz="3200" b="1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https://media.discordapp.net/attachments/759359970998484997/785111744586055700/cc7c25bcb423e0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38" y="811868"/>
            <a:ext cx="1611623" cy="150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그룹 101"/>
          <p:cNvGrpSpPr/>
          <p:nvPr/>
        </p:nvGrpSpPr>
        <p:grpSpPr>
          <a:xfrm>
            <a:off x="2262292" y="2075052"/>
            <a:ext cx="426277" cy="3125946"/>
            <a:chOff x="655381" y="1598591"/>
            <a:chExt cx="405477" cy="2973415"/>
          </a:xfrm>
        </p:grpSpPr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08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9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6023902" y="3642409"/>
            <a:ext cx="398950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32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</a:t>
            </a:r>
            <a:endParaRPr kumimoji="0" lang="en-US" altLang="ko-KR" sz="3200" b="1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윤근철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김창호  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20163281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안승주</a:t>
            </a:r>
            <a:endParaRPr lang="en-US" altLang="ko-KR" sz="1400" b="1" kern="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kumimoji="0" lang="ko-KR" altLang="en-US" sz="1400" b="1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김기목</a:t>
            </a:r>
            <a:r>
              <a:rPr kumimoji="0" lang="ko-KR" altLang="en-US" sz="14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en-US" altLang="ko-KR" sz="14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kumimoji="0" lang="ko-KR" altLang="en-US" sz="14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한슬기</a:t>
            </a:r>
            <a:endParaRPr kumimoji="0" lang="en-US" altLang="ko-KR" sz="1400" b="1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9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off</a:t>
                </a:r>
                <a:endParaRPr kumimoji="0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결론</a:t>
                </a: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724650" y="489856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0ACDF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중요도 및 달성도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B0ACD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527064" y="303515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16934" y="301783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6804" y="300050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8765" y="1397778"/>
            <a:ext cx="1952388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중요도 및 달성도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81600"/>
              </p:ext>
            </p:extLst>
          </p:nvPr>
        </p:nvGraphicFramePr>
        <p:xfrm>
          <a:off x="3527864" y="1380268"/>
          <a:ext cx="6509014" cy="4534662"/>
        </p:xfrm>
        <a:graphic>
          <a:graphicData uri="http://schemas.openxmlformats.org/drawingml/2006/table">
            <a:tbl>
              <a:tblPr/>
              <a:tblGrid>
                <a:gridCol w="1031297">
                  <a:extLst>
                    <a:ext uri="{9D8B030D-6E8A-4147-A177-3AD203B41FA5}">
                      <a16:colId xmlns:a16="http://schemas.microsoft.com/office/drawing/2014/main" val="1952678748"/>
                    </a:ext>
                  </a:extLst>
                </a:gridCol>
                <a:gridCol w="3569169">
                  <a:extLst>
                    <a:ext uri="{9D8B030D-6E8A-4147-A177-3AD203B41FA5}">
                      <a16:colId xmlns:a16="http://schemas.microsoft.com/office/drawing/2014/main" val="4171027369"/>
                    </a:ext>
                  </a:extLst>
                </a:gridCol>
                <a:gridCol w="934966">
                  <a:extLst>
                    <a:ext uri="{9D8B030D-6E8A-4147-A177-3AD203B41FA5}">
                      <a16:colId xmlns:a16="http://schemas.microsoft.com/office/drawing/2014/main" val="2933477561"/>
                    </a:ext>
                  </a:extLst>
                </a:gridCol>
                <a:gridCol w="973582">
                  <a:extLst>
                    <a:ext uri="{9D8B030D-6E8A-4147-A177-3AD203B41FA5}">
                      <a16:colId xmlns:a16="http://schemas.microsoft.com/office/drawing/2014/main" val="870523863"/>
                    </a:ext>
                  </a:extLst>
                </a:gridCol>
              </a:tblGrid>
              <a:tr h="497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No.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목록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소요기간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소요기간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3724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후 팀 구성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7953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수집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102639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 및 적용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732757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인터페이스 설계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199197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인터페이스 설계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Figma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234311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DB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842763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996076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기능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309623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기능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946001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호환성 체크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573528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기능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56825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코드 합본 제작 및 디버깅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415834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 보고서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자료 작성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9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5400000">
            <a:off x="4532677" y="-905527"/>
            <a:ext cx="4674568" cy="8994577"/>
          </a:xfrm>
          <a:prstGeom prst="round2SameRect">
            <a:avLst>
              <a:gd name="adj1" fmla="val 3416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-739983" y="2816389"/>
            <a:ext cx="4674566" cy="1550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26172" y="807920"/>
            <a:ext cx="1807011" cy="196441"/>
            <a:chOff x="9079545" y="6811345"/>
            <a:chExt cx="2758125" cy="29983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79545" y="6811345"/>
              <a:ext cx="2758125" cy="2998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1502452" y="6876554"/>
              <a:ext cx="176731" cy="176345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2340971" y="268519"/>
            <a:ext cx="190591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결론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489397" y="3745434"/>
            <a:ext cx="1167307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김창호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/>
            <a:r>
              <a:rPr lang="ko-KR" altLang="en-US" sz="800" dirty="0"/>
              <a:t>네이버 검색 </a:t>
            </a:r>
            <a:r>
              <a:rPr lang="en-US" altLang="ko-KR" sz="800" dirty="0"/>
              <a:t>API </a:t>
            </a:r>
            <a:r>
              <a:rPr lang="ko-KR" altLang="en-US" sz="800" dirty="0"/>
              <a:t>적용</a:t>
            </a:r>
          </a:p>
          <a:p>
            <a:pPr fontAlgn="base"/>
            <a:r>
              <a:rPr lang="ko-KR" altLang="en-US" sz="800" dirty="0" smtClean="0"/>
              <a:t>상품 </a:t>
            </a:r>
            <a:r>
              <a:rPr lang="ko-KR" altLang="en-US" sz="800" dirty="0"/>
              <a:t>검색</a:t>
            </a:r>
            <a:r>
              <a:rPr lang="en-US" altLang="ko-KR" sz="800" dirty="0"/>
              <a:t>, </a:t>
            </a:r>
            <a:r>
              <a:rPr lang="ko-KR" altLang="en-US" sz="800" dirty="0"/>
              <a:t>출력 구현</a:t>
            </a:r>
          </a:p>
          <a:p>
            <a:pPr fontAlgn="base"/>
            <a:r>
              <a:rPr lang="ko-KR" altLang="en-US" sz="800" dirty="0" smtClean="0"/>
              <a:t>상품 </a:t>
            </a:r>
            <a:r>
              <a:rPr lang="en-US" altLang="ko-KR" sz="800" dirty="0"/>
              <a:t>Firebase </a:t>
            </a:r>
            <a:r>
              <a:rPr lang="ko-KR" altLang="en-US" sz="800" dirty="0"/>
              <a:t>연동</a:t>
            </a:r>
          </a:p>
          <a:p>
            <a:pPr lvl="0" fontAlgn="base"/>
            <a:r>
              <a:rPr lang="ko-KR" altLang="en-US" sz="800" dirty="0"/>
              <a:t>호환성 구현</a:t>
            </a:r>
          </a:p>
          <a:p>
            <a:pPr lvl="0" fontAlgn="base"/>
            <a:r>
              <a:rPr lang="ko-KR" altLang="en-US" sz="800" dirty="0"/>
              <a:t>고객 질문 </a:t>
            </a:r>
            <a:r>
              <a:rPr lang="en-US" altLang="ko-KR" sz="800" dirty="0" err="1"/>
              <a:t>QnA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5837207" y="3745434"/>
            <a:ext cx="182293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한슬기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/>
            <a:r>
              <a:rPr lang="ko-KR" altLang="en-US" sz="800" dirty="0" smtClean="0"/>
              <a:t>로그인</a:t>
            </a:r>
            <a:r>
              <a:rPr lang="en-US" altLang="ko-KR" sz="800" dirty="0"/>
              <a:t>/</a:t>
            </a:r>
            <a:r>
              <a:rPr lang="ko-KR" altLang="en-US" sz="800" dirty="0"/>
              <a:t>로그아웃 </a:t>
            </a:r>
            <a:r>
              <a:rPr lang="ko-KR" altLang="en-US" sz="800" dirty="0" err="1"/>
              <a:t>카카오톡</a:t>
            </a:r>
            <a:r>
              <a:rPr lang="ko-KR" altLang="en-US" sz="800" dirty="0"/>
              <a:t> </a:t>
            </a:r>
            <a:r>
              <a:rPr lang="en-US" altLang="ko-KR" sz="800" dirty="0"/>
              <a:t>API </a:t>
            </a:r>
            <a:r>
              <a:rPr lang="ko-KR" altLang="en-US" sz="800" dirty="0"/>
              <a:t>적용</a:t>
            </a:r>
          </a:p>
          <a:p>
            <a:pPr fontAlgn="base"/>
            <a:r>
              <a:rPr lang="ko-KR" altLang="en-US" sz="800" dirty="0" err="1" smtClean="0"/>
              <a:t>마이페이지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구현</a:t>
            </a:r>
          </a:p>
          <a:p>
            <a:pPr lvl="0" fontAlgn="base"/>
            <a:r>
              <a:rPr lang="ko-KR" altLang="en-US" sz="800" dirty="0"/>
              <a:t>채팅 기능 구현 </a:t>
            </a:r>
            <a:r>
              <a:rPr lang="en-US" altLang="ko-KR" sz="800" dirty="0"/>
              <a:t>Firebase </a:t>
            </a:r>
            <a:r>
              <a:rPr lang="ko-KR" altLang="en-US" sz="800" dirty="0"/>
              <a:t>연동</a:t>
            </a:r>
          </a:p>
          <a:p>
            <a:pPr lvl="0" fontAlgn="base"/>
            <a:r>
              <a:rPr lang="ko-KR" altLang="en-US" sz="800" dirty="0"/>
              <a:t>게시판 구현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732680" y="3745434"/>
            <a:ext cx="158088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김기목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/>
            <a:r>
              <a:rPr lang="ko-KR" altLang="en-US" sz="800" dirty="0"/>
              <a:t>채팅 기능 구현 </a:t>
            </a:r>
            <a:r>
              <a:rPr lang="en-US" altLang="ko-KR" sz="800" dirty="0"/>
              <a:t>Firebase </a:t>
            </a:r>
            <a:r>
              <a:rPr lang="ko-KR" altLang="en-US" sz="800" dirty="0"/>
              <a:t>연동</a:t>
            </a:r>
          </a:p>
          <a:p>
            <a:pPr fontAlgn="base"/>
            <a:r>
              <a:rPr lang="en-US" altLang="ko-KR" sz="800" dirty="0" err="1" smtClean="0"/>
              <a:t>Figma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UI </a:t>
            </a:r>
            <a:r>
              <a:rPr lang="ko-KR" altLang="en-US" sz="800" dirty="0" smtClean="0"/>
              <a:t>디자인</a:t>
            </a:r>
            <a:endParaRPr lang="ko-KR" altLang="en-US" sz="800" dirty="0"/>
          </a:p>
          <a:p>
            <a:pPr fontAlgn="base"/>
            <a:r>
              <a:rPr lang="en-US" altLang="ko-KR" sz="800" dirty="0" smtClean="0"/>
              <a:t>UI </a:t>
            </a:r>
            <a:r>
              <a:rPr lang="ko-KR" altLang="en-US" sz="800" dirty="0"/>
              <a:t>코드</a:t>
            </a:r>
          </a:p>
          <a:p>
            <a:pPr fontAlgn="base"/>
            <a:r>
              <a:rPr lang="ko-KR" altLang="en-US" sz="800" dirty="0" smtClean="0"/>
              <a:t>코드 </a:t>
            </a:r>
            <a:r>
              <a:rPr lang="ko-KR" altLang="en-US" sz="800" dirty="0"/>
              <a:t>종합 </a:t>
            </a:r>
            <a:r>
              <a:rPr lang="en-US" altLang="ko-KR" sz="800" dirty="0"/>
              <a:t>&amp; </a:t>
            </a:r>
            <a:r>
              <a:rPr lang="ko-KR" altLang="en-US" sz="800" dirty="0" smtClean="0"/>
              <a:t>실행 </a:t>
            </a:r>
            <a:r>
              <a:rPr lang="ko-KR" altLang="en-US" sz="800" dirty="0"/>
              <a:t>코드 디버깅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213843" y="3745434"/>
            <a:ext cx="161145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안승주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/>
            <a:r>
              <a:rPr lang="en-US" altLang="ko-KR" sz="800" dirty="0" smtClean="0"/>
              <a:t>UI </a:t>
            </a:r>
            <a:r>
              <a:rPr lang="ko-KR" altLang="en-US" sz="800" dirty="0"/>
              <a:t>코드</a:t>
            </a:r>
          </a:p>
          <a:p>
            <a:pPr fontAlgn="base"/>
            <a:r>
              <a:rPr lang="ko-KR" altLang="en-US" sz="800" dirty="0" smtClean="0"/>
              <a:t>호환성 </a:t>
            </a:r>
            <a:r>
              <a:rPr lang="ko-KR" altLang="en-US" sz="800" dirty="0"/>
              <a:t>구현</a:t>
            </a:r>
          </a:p>
          <a:p>
            <a:pPr fontAlgn="base"/>
            <a:r>
              <a:rPr lang="en-US" altLang="ko-KR" sz="800" dirty="0" err="1" smtClean="0"/>
              <a:t>Figma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UI </a:t>
            </a:r>
            <a:r>
              <a:rPr lang="ko-KR" altLang="en-US" sz="800" dirty="0"/>
              <a:t>디자인</a:t>
            </a:r>
          </a:p>
          <a:p>
            <a:pPr fontAlgn="base"/>
            <a:r>
              <a:rPr lang="ko-KR" altLang="en-US" sz="800" dirty="0" smtClean="0"/>
              <a:t>메인 </a:t>
            </a:r>
            <a:r>
              <a:rPr lang="ko-KR" altLang="en-US" sz="800" dirty="0"/>
              <a:t>인기 부품 </a:t>
            </a:r>
            <a:r>
              <a:rPr lang="en-US" altLang="ko-KR" sz="800" dirty="0"/>
              <a:t>Hot item </a:t>
            </a:r>
            <a:r>
              <a:rPr lang="ko-KR" altLang="en-US" sz="800" dirty="0"/>
              <a:t>기능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8088664" y="2779868"/>
            <a:ext cx="836514" cy="836514"/>
            <a:chOff x="5929020" y="3193857"/>
            <a:chExt cx="1296000" cy="1296000"/>
          </a:xfrm>
        </p:grpSpPr>
        <p:sp>
          <p:nvSpPr>
            <p:cNvPr id="100" name="타원 99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1385442" y="1847841"/>
            <a:ext cx="426277" cy="3125946"/>
            <a:chOff x="655381" y="1598591"/>
            <a:chExt cx="405477" cy="2973415"/>
          </a:xfrm>
        </p:grpSpPr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08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09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2555227" y="3745433"/>
            <a:ext cx="160011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윤근철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/>
            <a:r>
              <a:rPr lang="ko-KR" altLang="en-US" sz="800" dirty="0" smtClean="0"/>
              <a:t>네이버 </a:t>
            </a:r>
            <a:r>
              <a:rPr lang="ko-KR" altLang="en-US" sz="800" dirty="0"/>
              <a:t>검색 </a:t>
            </a:r>
            <a:r>
              <a:rPr lang="en-US" altLang="ko-KR" sz="800" dirty="0"/>
              <a:t>API </a:t>
            </a:r>
            <a:r>
              <a:rPr lang="ko-KR" altLang="en-US" sz="800" dirty="0"/>
              <a:t>적용</a:t>
            </a:r>
          </a:p>
          <a:p>
            <a:pPr fontAlgn="base"/>
            <a:r>
              <a:rPr lang="ko-KR" altLang="en-US" sz="800" dirty="0" smtClean="0"/>
              <a:t>상품검색 </a:t>
            </a:r>
            <a:r>
              <a:rPr lang="ko-KR" altLang="en-US" sz="800" dirty="0"/>
              <a:t>및 출력 구현</a:t>
            </a:r>
          </a:p>
          <a:p>
            <a:pPr fontAlgn="base"/>
            <a:r>
              <a:rPr lang="en-US" altLang="ko-KR" sz="800" dirty="0" smtClean="0"/>
              <a:t>API-to-Firebase </a:t>
            </a:r>
            <a:r>
              <a:rPr lang="ko-KR" altLang="en-US" sz="800" dirty="0"/>
              <a:t>연동</a:t>
            </a:r>
          </a:p>
          <a:p>
            <a:pPr fontAlgn="base"/>
            <a:r>
              <a:rPr lang="ko-KR" altLang="en-US" sz="800" dirty="0" smtClean="0"/>
              <a:t>회의 </a:t>
            </a:r>
            <a:r>
              <a:rPr lang="ko-KR" altLang="en-US" sz="800" dirty="0"/>
              <a:t>주최 및 매주 진척도 확인</a:t>
            </a:r>
          </a:p>
        </p:txBody>
      </p:sp>
      <p:grpSp>
        <p:nvGrpSpPr>
          <p:cNvPr id="120" name="그룹 119"/>
          <p:cNvGrpSpPr/>
          <p:nvPr/>
        </p:nvGrpSpPr>
        <p:grpSpPr>
          <a:xfrm>
            <a:off x="6301617" y="2779868"/>
            <a:ext cx="836514" cy="836514"/>
            <a:chOff x="5929020" y="3193857"/>
            <a:chExt cx="1296000" cy="1296000"/>
          </a:xfrm>
        </p:grpSpPr>
        <p:sp>
          <p:nvSpPr>
            <p:cNvPr id="121" name="타원 120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4611772" y="2779868"/>
            <a:ext cx="836514" cy="836514"/>
            <a:chOff x="5929020" y="3193857"/>
            <a:chExt cx="1296000" cy="1296000"/>
          </a:xfrm>
        </p:grpSpPr>
        <p:sp>
          <p:nvSpPr>
            <p:cNvPr id="124" name="타원 123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>
            <a:off x="2937029" y="2779867"/>
            <a:ext cx="836514" cy="836514"/>
            <a:chOff x="5929020" y="3193857"/>
            <a:chExt cx="1296000" cy="1296000"/>
          </a:xfrm>
        </p:grpSpPr>
        <p:sp>
          <p:nvSpPr>
            <p:cNvPr id="127" name="타원 126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sp>
        <p:nvSpPr>
          <p:cNvPr id="129" name="모서리가 둥근 직사각형 128"/>
          <p:cNvSpPr/>
          <p:nvPr/>
        </p:nvSpPr>
        <p:spPr>
          <a:xfrm>
            <a:off x="3235961" y="1596812"/>
            <a:ext cx="1952388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역할 분담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9654793" y="2779868"/>
            <a:ext cx="836514" cy="836514"/>
            <a:chOff x="5929020" y="3193857"/>
            <a:chExt cx="1296000" cy="1296000"/>
          </a:xfrm>
        </p:grpSpPr>
        <p:sp>
          <p:nvSpPr>
            <p:cNvPr id="131" name="타원 130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4653864" y="2601762"/>
            <a:ext cx="313646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44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4400" b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9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PPT PRESENTATION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724650" y="489856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rgbClr val="B0ACDF"/>
                    </a:solidFill>
                  </a:rPr>
                  <a:t>부제를 적어도 좋겠죠</a:t>
                </a: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527064" y="303515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16934" y="301783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6804" y="300050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24591" y="3871910"/>
            <a:ext cx="406400" cy="257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4039673" y="3419247"/>
            <a:ext cx="1291318" cy="566964"/>
          </a:xfrm>
          <a:custGeom>
            <a:avLst/>
            <a:gdLst>
              <a:gd name="connsiteX0" fmla="*/ 1291316 w 1291318"/>
              <a:gd name="connsiteY0" fmla="*/ 90006 h 566964"/>
              <a:gd name="connsiteX1" fmla="*/ 1291318 w 1291318"/>
              <a:gd name="connsiteY1" fmla="*/ 90006 h 566964"/>
              <a:gd name="connsiteX2" fmla="*/ 1291318 w 1291318"/>
              <a:gd name="connsiteY2" fmla="*/ 476958 h 566964"/>
              <a:gd name="connsiteX3" fmla="*/ 1291316 w 1291318"/>
              <a:gd name="connsiteY3" fmla="*/ 476958 h 566964"/>
              <a:gd name="connsiteX4" fmla="*/ 446076 w 1291318"/>
              <a:gd name="connsiteY4" fmla="*/ 0 h 566964"/>
              <a:gd name="connsiteX5" fmla="*/ 446076 w 1291318"/>
              <a:gd name="connsiteY5" fmla="*/ 90006 h 566964"/>
              <a:gd name="connsiteX6" fmla="*/ 893899 w 1291318"/>
              <a:gd name="connsiteY6" fmla="*/ 90006 h 566964"/>
              <a:gd name="connsiteX7" fmla="*/ 1280851 w 1291318"/>
              <a:gd name="connsiteY7" fmla="*/ 476958 h 566964"/>
              <a:gd name="connsiteX8" fmla="*/ 446076 w 1291318"/>
              <a:gd name="connsiteY8" fmla="*/ 476958 h 566964"/>
              <a:gd name="connsiteX9" fmla="*/ 446076 w 1291318"/>
              <a:gd name="connsiteY9" fmla="*/ 566964 h 566964"/>
              <a:gd name="connsiteX10" fmla="*/ 0 w 1291318"/>
              <a:gd name="connsiteY10" fmla="*/ 283482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318" h="566964">
                <a:moveTo>
                  <a:pt x="1291316" y="90006"/>
                </a:moveTo>
                <a:lnTo>
                  <a:pt x="1291318" y="90006"/>
                </a:lnTo>
                <a:lnTo>
                  <a:pt x="1291318" y="476958"/>
                </a:lnTo>
                <a:lnTo>
                  <a:pt x="1291316" y="476958"/>
                </a:lnTo>
                <a:close/>
                <a:moveTo>
                  <a:pt x="446076" y="0"/>
                </a:moveTo>
                <a:lnTo>
                  <a:pt x="446076" y="90006"/>
                </a:lnTo>
                <a:lnTo>
                  <a:pt x="893899" y="90006"/>
                </a:lnTo>
                <a:lnTo>
                  <a:pt x="1280851" y="476958"/>
                </a:lnTo>
                <a:lnTo>
                  <a:pt x="446076" y="476958"/>
                </a:lnTo>
                <a:lnTo>
                  <a:pt x="446076" y="566964"/>
                </a:lnTo>
                <a:lnTo>
                  <a:pt x="0" y="283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09505" y="2369297"/>
            <a:ext cx="406400" cy="4078899"/>
          </a:xfrm>
          <a:prstGeom prst="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656984" y="1895247"/>
            <a:ext cx="1558921" cy="566964"/>
          </a:xfrm>
          <a:custGeom>
            <a:avLst/>
            <a:gdLst>
              <a:gd name="connsiteX0" fmla="*/ 1558920 w 1558921"/>
              <a:gd name="connsiteY0" fmla="*/ 90006 h 566964"/>
              <a:gd name="connsiteX1" fmla="*/ 1558921 w 1558921"/>
              <a:gd name="connsiteY1" fmla="*/ 90006 h 566964"/>
              <a:gd name="connsiteX2" fmla="*/ 1558921 w 1558921"/>
              <a:gd name="connsiteY2" fmla="*/ 476958 h 566964"/>
              <a:gd name="connsiteX3" fmla="*/ 1558920 w 1558921"/>
              <a:gd name="connsiteY3" fmla="*/ 476958 h 566964"/>
              <a:gd name="connsiteX4" fmla="*/ 446076 w 1558921"/>
              <a:gd name="connsiteY4" fmla="*/ 0 h 566964"/>
              <a:gd name="connsiteX5" fmla="*/ 446076 w 1558921"/>
              <a:gd name="connsiteY5" fmla="*/ 90006 h 566964"/>
              <a:gd name="connsiteX6" fmla="*/ 1159637 w 1558921"/>
              <a:gd name="connsiteY6" fmla="*/ 90006 h 566964"/>
              <a:gd name="connsiteX7" fmla="*/ 1546589 w 1558921"/>
              <a:gd name="connsiteY7" fmla="*/ 476958 h 566964"/>
              <a:gd name="connsiteX8" fmla="*/ 446076 w 1558921"/>
              <a:gd name="connsiteY8" fmla="*/ 476958 h 566964"/>
              <a:gd name="connsiteX9" fmla="*/ 446076 w 1558921"/>
              <a:gd name="connsiteY9" fmla="*/ 566964 h 566964"/>
              <a:gd name="connsiteX10" fmla="*/ 0 w 1558921"/>
              <a:gd name="connsiteY10" fmla="*/ 283482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8921" h="566964">
                <a:moveTo>
                  <a:pt x="1558920" y="90006"/>
                </a:moveTo>
                <a:lnTo>
                  <a:pt x="1558921" y="90006"/>
                </a:lnTo>
                <a:lnTo>
                  <a:pt x="1558921" y="476958"/>
                </a:lnTo>
                <a:lnTo>
                  <a:pt x="1558920" y="476958"/>
                </a:lnTo>
                <a:close/>
                <a:moveTo>
                  <a:pt x="446076" y="0"/>
                </a:moveTo>
                <a:lnTo>
                  <a:pt x="446076" y="90006"/>
                </a:lnTo>
                <a:lnTo>
                  <a:pt x="1159637" y="90006"/>
                </a:lnTo>
                <a:lnTo>
                  <a:pt x="1546589" y="476958"/>
                </a:lnTo>
                <a:lnTo>
                  <a:pt x="446076" y="476958"/>
                </a:lnTo>
                <a:lnTo>
                  <a:pt x="446076" y="566964"/>
                </a:lnTo>
                <a:lnTo>
                  <a:pt x="0" y="28348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flipH="1">
            <a:off x="7579331" y="4351842"/>
            <a:ext cx="406400" cy="2096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자유형 51"/>
          <p:cNvSpPr/>
          <p:nvPr/>
        </p:nvSpPr>
        <p:spPr>
          <a:xfrm flipH="1">
            <a:off x="7579331" y="3879658"/>
            <a:ext cx="1291318" cy="566964"/>
          </a:xfrm>
          <a:custGeom>
            <a:avLst/>
            <a:gdLst>
              <a:gd name="connsiteX0" fmla="*/ 1291318 w 1291318"/>
              <a:gd name="connsiteY0" fmla="*/ 90006 h 566964"/>
              <a:gd name="connsiteX1" fmla="*/ 1291316 w 1291318"/>
              <a:gd name="connsiteY1" fmla="*/ 90006 h 566964"/>
              <a:gd name="connsiteX2" fmla="*/ 1291316 w 1291318"/>
              <a:gd name="connsiteY2" fmla="*/ 476958 h 566964"/>
              <a:gd name="connsiteX3" fmla="*/ 1291318 w 1291318"/>
              <a:gd name="connsiteY3" fmla="*/ 476958 h 566964"/>
              <a:gd name="connsiteX4" fmla="*/ 446076 w 1291318"/>
              <a:gd name="connsiteY4" fmla="*/ 0 h 566964"/>
              <a:gd name="connsiteX5" fmla="*/ 0 w 1291318"/>
              <a:gd name="connsiteY5" fmla="*/ 283482 h 566964"/>
              <a:gd name="connsiteX6" fmla="*/ 446076 w 1291318"/>
              <a:gd name="connsiteY6" fmla="*/ 566964 h 566964"/>
              <a:gd name="connsiteX7" fmla="*/ 446076 w 1291318"/>
              <a:gd name="connsiteY7" fmla="*/ 476958 h 566964"/>
              <a:gd name="connsiteX8" fmla="*/ 1280851 w 1291318"/>
              <a:gd name="connsiteY8" fmla="*/ 476958 h 566964"/>
              <a:gd name="connsiteX9" fmla="*/ 893899 w 1291318"/>
              <a:gd name="connsiteY9" fmla="*/ 90006 h 566964"/>
              <a:gd name="connsiteX10" fmla="*/ 446076 w 1291318"/>
              <a:gd name="connsiteY10" fmla="*/ 90006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318" h="566964">
                <a:moveTo>
                  <a:pt x="1291318" y="90006"/>
                </a:moveTo>
                <a:lnTo>
                  <a:pt x="1291316" y="90006"/>
                </a:lnTo>
                <a:lnTo>
                  <a:pt x="1291316" y="476958"/>
                </a:lnTo>
                <a:lnTo>
                  <a:pt x="1291318" y="476958"/>
                </a:lnTo>
                <a:close/>
                <a:moveTo>
                  <a:pt x="446076" y="0"/>
                </a:moveTo>
                <a:lnTo>
                  <a:pt x="0" y="283482"/>
                </a:lnTo>
                <a:lnTo>
                  <a:pt x="446076" y="566964"/>
                </a:lnTo>
                <a:lnTo>
                  <a:pt x="446076" y="476958"/>
                </a:lnTo>
                <a:lnTo>
                  <a:pt x="1280851" y="476958"/>
                </a:lnTo>
                <a:lnTo>
                  <a:pt x="893899" y="90006"/>
                </a:lnTo>
                <a:lnTo>
                  <a:pt x="446076" y="90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flipH="1">
            <a:off x="6694417" y="2974086"/>
            <a:ext cx="406400" cy="3474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 flipH="1">
            <a:off x="6694417" y="2500037"/>
            <a:ext cx="1558921" cy="566964"/>
          </a:xfrm>
          <a:custGeom>
            <a:avLst/>
            <a:gdLst>
              <a:gd name="connsiteX0" fmla="*/ 1558921 w 1558921"/>
              <a:gd name="connsiteY0" fmla="*/ 90006 h 566964"/>
              <a:gd name="connsiteX1" fmla="*/ 1558920 w 1558921"/>
              <a:gd name="connsiteY1" fmla="*/ 90006 h 566964"/>
              <a:gd name="connsiteX2" fmla="*/ 1558920 w 1558921"/>
              <a:gd name="connsiteY2" fmla="*/ 476958 h 566964"/>
              <a:gd name="connsiteX3" fmla="*/ 1558921 w 1558921"/>
              <a:gd name="connsiteY3" fmla="*/ 476958 h 566964"/>
              <a:gd name="connsiteX4" fmla="*/ 446076 w 1558921"/>
              <a:gd name="connsiteY4" fmla="*/ 0 h 566964"/>
              <a:gd name="connsiteX5" fmla="*/ 0 w 1558921"/>
              <a:gd name="connsiteY5" fmla="*/ 283482 h 566964"/>
              <a:gd name="connsiteX6" fmla="*/ 446076 w 1558921"/>
              <a:gd name="connsiteY6" fmla="*/ 566964 h 566964"/>
              <a:gd name="connsiteX7" fmla="*/ 446076 w 1558921"/>
              <a:gd name="connsiteY7" fmla="*/ 476958 h 566964"/>
              <a:gd name="connsiteX8" fmla="*/ 1546589 w 1558921"/>
              <a:gd name="connsiteY8" fmla="*/ 476958 h 566964"/>
              <a:gd name="connsiteX9" fmla="*/ 1159637 w 1558921"/>
              <a:gd name="connsiteY9" fmla="*/ 90006 h 566964"/>
              <a:gd name="connsiteX10" fmla="*/ 446076 w 1558921"/>
              <a:gd name="connsiteY10" fmla="*/ 90006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8921" h="566964">
                <a:moveTo>
                  <a:pt x="1558921" y="90006"/>
                </a:moveTo>
                <a:lnTo>
                  <a:pt x="1558920" y="90006"/>
                </a:lnTo>
                <a:lnTo>
                  <a:pt x="1558920" y="476958"/>
                </a:lnTo>
                <a:lnTo>
                  <a:pt x="1558921" y="476958"/>
                </a:lnTo>
                <a:close/>
                <a:moveTo>
                  <a:pt x="446076" y="0"/>
                </a:moveTo>
                <a:lnTo>
                  <a:pt x="0" y="283482"/>
                </a:lnTo>
                <a:lnTo>
                  <a:pt x="446076" y="566964"/>
                </a:lnTo>
                <a:lnTo>
                  <a:pt x="446076" y="476958"/>
                </a:lnTo>
                <a:lnTo>
                  <a:pt x="1546589" y="476958"/>
                </a:lnTo>
                <a:lnTo>
                  <a:pt x="1159637" y="90006"/>
                </a:lnTo>
                <a:lnTo>
                  <a:pt x="446076" y="90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65290" y="3148731"/>
            <a:ext cx="24351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Ⅰ.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배경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요구사항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10951" y="1624731"/>
            <a:ext cx="2435125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Ⅱ.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구현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내용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주요코드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실행화면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464246" y="2229521"/>
            <a:ext cx="243512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Ⅲ.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구현내용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계획 일정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분석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38946" y="3609142"/>
            <a:ext cx="243512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Ⅳ.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평가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off</a:t>
                </a:r>
                <a:endParaRPr kumimoji="0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설계 배경</a:t>
                </a: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724650" y="489856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0ACDF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배경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0ACDF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/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0ACDF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목표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B0ACD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90319" y="1700239"/>
            <a:ext cx="9364551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</a:t>
            </a: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fontAlgn="base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신종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코로나바이러스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감염증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19)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재확산으로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집콕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대세 문화로 자리 잡았다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영향으로 온라인쇼핑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거래액이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크게 성장하고 있고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애플리케이션의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필요성이 증대되고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이런 배경들을 바탕으로 우리 프로젝트에서는 웹사이트를 켜보지 않아도 앱을 통해 조립 컴퓨터 견적을 확인할 수 있는 애플리케이션을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개발하였다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fontAlgn="base"/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목표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 lvl="0" fontAlgn="base"/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애플리케이션의 수행 목표는 조립 컴퓨터 관련 상품들을 편리하게 검색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비교할 수 있게 하여 사용자들이 보다 조립 컴퓨터에 접근할 수 있게 하는 것이다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27064" y="303515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16934" y="301783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6804" y="300050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1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off</a:t>
                </a:r>
                <a:endParaRPr kumimoji="0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주요 기능</a:t>
                </a: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724650" y="489856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B0ACD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527064" y="303515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16934" y="301783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6804" y="300050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17738" y="1563660"/>
            <a:ext cx="1204394" cy="43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74D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74D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10" y="2061933"/>
            <a:ext cx="1727052" cy="1727052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4539266" y="2958839"/>
            <a:ext cx="1204394" cy="43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74D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분류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74D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39767" y="1503570"/>
            <a:ext cx="1453146" cy="43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74D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검색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74D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35" y="3552982"/>
            <a:ext cx="1648724" cy="178733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36" y="3562103"/>
            <a:ext cx="1727054" cy="172705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76" y="1955556"/>
            <a:ext cx="1852396" cy="1852396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8984488" y="2958839"/>
            <a:ext cx="1204394" cy="43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74D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호환성 체크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74D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off</a:t>
                </a:r>
                <a:endParaRPr kumimoji="0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b="1" i="1" kern="0" noProof="0" dirty="0" smtClean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프로젝트 구현</a:t>
                </a: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724650" y="489856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0ACDF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네이버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0ACDF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API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B0ACD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527064" y="303515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16934" y="301783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6804" y="300050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 descr="https://steemitimages.com/640x0/https:/steemitimages.com/DQmUK6WSwRNiL9c79ucUz7gt1zziumE8Ln3GWTGXMkFHF8i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293" y="2877100"/>
            <a:ext cx="3389871" cy="141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네이버 개발자 센터 - NAVER Develope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65" y="2723245"/>
            <a:ext cx="3638755" cy="19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961262" y="3117305"/>
            <a:ext cx="815788" cy="935905"/>
          </a:xfrm>
          <a:prstGeom prst="rightArrow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31250" y="1967699"/>
            <a:ext cx="1873196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NAVER API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312630" y="1967699"/>
            <a:ext cx="1873196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9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off</a:t>
                </a:r>
                <a:endParaRPr kumimoji="0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프로젝트 구현</a:t>
                </a: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724650" y="489856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dirty="0" smtClean="0">
                    <a:solidFill>
                      <a:srgbClr val="B0ACDF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FIREBASE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B0ACD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527064" y="303515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16934" y="301783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6804" y="300050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 descr="https://steemitimages.com/640x0/https:/steemitimages.com/DQmUK6WSwRNiL9c79ucUz7gt1zziumE8Ln3GWTGXMkFHF8i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96" y="2771932"/>
            <a:ext cx="3893288" cy="16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1.bp.blogspot.com/-cmRqES5cHbo/Wff1-YJ-vOI/AAAAAAAAxvc/yIDOMhB62TcLg5lxu9jrisz1RUZbTYAMQCLcBGAs/s640/android-studio-logo-840x3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528" y="2680076"/>
            <a:ext cx="3612782" cy="15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5961262" y="3117305"/>
            <a:ext cx="815788" cy="935905"/>
          </a:xfrm>
          <a:prstGeom prst="rightArrow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000785" y="1967699"/>
            <a:ext cx="2496886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안드로이드 스튜디오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38542" y="1967699"/>
            <a:ext cx="1873196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5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off</a:t>
                </a:r>
                <a:endParaRPr kumimoji="0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기능 </a:t>
                </a:r>
                <a:r>
                  <a:rPr kumimoji="0" lang="en-US" altLang="ko-KR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– </a:t>
                </a:r>
                <a:r>
                  <a:rPr kumimoji="0" lang="ko-KR" alt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상품 검색</a:t>
                </a: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724650" y="489856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noProof="0" dirty="0" smtClean="0">
                    <a:solidFill>
                      <a:srgbClr val="B0ACDF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상품 검색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B0ACD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527064" y="303515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16934" y="301783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6804" y="300050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8" name="Picture 2" descr="https://media.discordapp.net/attachments/759359970998484997/785081924246306846/unknown.png?width=316&amp;height=6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58" y="1820362"/>
            <a:ext cx="1966549" cy="41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edia.discordapp.net/attachments/759359970998484997/785083366633766932/unknown.png?width=316&amp;height=6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879" y="1835396"/>
            <a:ext cx="1952389" cy="414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media.discordapp.net/attachments/759359970998484997/784860106172268574/unknown.png?width=316&amp;height=6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11" y="1835396"/>
            <a:ext cx="1952389" cy="414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263580" y="1246099"/>
            <a:ext cx="1873196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카테고리 분류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503211" y="1246099"/>
            <a:ext cx="1952388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8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off</a:t>
                </a:r>
                <a:endParaRPr kumimoji="0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기능 </a:t>
                </a:r>
                <a:r>
                  <a:rPr kumimoji="0" lang="en-US" altLang="ko-KR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- </a:t>
                </a:r>
                <a:r>
                  <a:rPr kumimoji="0" lang="ko-KR" altLang="en-US" sz="2400" b="1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호환성체크</a:t>
                </a: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724650" y="489856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0ACDF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호환성 </a:t>
                </a:r>
                <a:r>
                  <a:rPr lang="ko-KR" altLang="en-US" sz="1000" dirty="0" smtClean="0">
                    <a:solidFill>
                      <a:srgbClr val="B0ACDF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체크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B0ACD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527064" y="303515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16934" y="301783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6804" y="300050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296" y="1893960"/>
            <a:ext cx="1978800" cy="4028609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7264698" y="1246099"/>
            <a:ext cx="1952388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웹사이트 연결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33402" y="1246099"/>
            <a:ext cx="1952388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채팅</a:t>
            </a:r>
            <a:endParaRPr lang="ko-KR" altLang="en-US" dirty="0"/>
          </a:p>
        </p:txBody>
      </p:sp>
      <p:pic>
        <p:nvPicPr>
          <p:cNvPr id="6146" name="Picture 2" descr="https://media.discordapp.net/attachments/757577866585047120/785150174262591488/unknown.png?width=316&amp;height=6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63" y="1893960"/>
            <a:ext cx="1935758" cy="411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media.discordapp.net/attachments/757577866585047120/785150074564116520/unknown.png?width=316&amp;height=6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93" y="1962248"/>
            <a:ext cx="1865069" cy="39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off</a:t>
                </a:r>
                <a:endParaRPr kumimoji="0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결론</a:t>
                </a: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724650" y="489856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0ACDF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중요도 및 달성도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B0ACD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527064" y="303515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16934" y="301783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6804" y="300050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8765" y="1397778"/>
            <a:ext cx="1952388" cy="431975"/>
          </a:xfrm>
          <a:prstGeom prst="round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중요도 및 달성도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64880"/>
              </p:ext>
            </p:extLst>
          </p:nvPr>
        </p:nvGraphicFramePr>
        <p:xfrm>
          <a:off x="3482891" y="1176428"/>
          <a:ext cx="7238898" cy="4998174"/>
        </p:xfrm>
        <a:graphic>
          <a:graphicData uri="http://schemas.openxmlformats.org/drawingml/2006/table">
            <a:tbl>
              <a:tblPr/>
              <a:tblGrid>
                <a:gridCol w="1553254">
                  <a:extLst>
                    <a:ext uri="{9D8B030D-6E8A-4147-A177-3AD203B41FA5}">
                      <a16:colId xmlns:a16="http://schemas.microsoft.com/office/drawing/2014/main" val="1154620637"/>
                    </a:ext>
                  </a:extLst>
                </a:gridCol>
                <a:gridCol w="981072">
                  <a:extLst>
                    <a:ext uri="{9D8B030D-6E8A-4147-A177-3AD203B41FA5}">
                      <a16:colId xmlns:a16="http://schemas.microsoft.com/office/drawing/2014/main" val="2615266867"/>
                    </a:ext>
                  </a:extLst>
                </a:gridCol>
                <a:gridCol w="971455">
                  <a:extLst>
                    <a:ext uri="{9D8B030D-6E8A-4147-A177-3AD203B41FA5}">
                      <a16:colId xmlns:a16="http://schemas.microsoft.com/office/drawing/2014/main" val="1958342390"/>
                    </a:ext>
                  </a:extLst>
                </a:gridCol>
                <a:gridCol w="3733117">
                  <a:extLst>
                    <a:ext uri="{9D8B030D-6E8A-4147-A177-3AD203B41FA5}">
                      <a16:colId xmlns:a16="http://schemas.microsoft.com/office/drawing/2014/main" val="2940719228"/>
                    </a:ext>
                  </a:extLst>
                </a:gridCol>
              </a:tblGrid>
              <a:tr h="2588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중요도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달성도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수행내용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21099"/>
                  </a:ext>
                </a:extLst>
              </a:tr>
              <a:tr h="4217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  <a:tab pos="45720" algn="l"/>
                          <a:tab pos="114300" algn="l"/>
                        </a:tabLs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카카오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통해 카카오 계정만으로 편리하게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가능하게 구현하였다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999102"/>
                  </a:ext>
                </a:extLst>
              </a:tr>
              <a:tr h="4217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카테고리 분류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컴퓨터 각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부품별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카테고리를 분류하여 사용자에게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763496"/>
                  </a:ext>
                </a:extLst>
              </a:tr>
              <a:tr h="4217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네이버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통해 검색한 상품들을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recyclerview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화면에 표시한다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283524"/>
                  </a:ext>
                </a:extLst>
              </a:tr>
              <a:tr h="1073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호환성체크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앱 자체에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호환성체크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기능을 탑재하려 하였으나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범위가 너무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방대하였다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채팅기능을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통해 사용자들간의 대화로 호환성 체크 유무를 확인할 수 있고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웹사이트로 바로 이동하는 버튼을 배치하여 호환성 체크를 할 수 있게 하였다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51794"/>
                  </a:ext>
                </a:extLst>
              </a:tr>
              <a:tr h="7475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사진과 제목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글쓰기가 가능한 게시판을 개발하려 하였으나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시간이 부족하였다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따라서 실시간 채팅 기능으로 대체하였다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00406"/>
                  </a:ext>
                </a:extLst>
              </a:tr>
              <a:tr h="4217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카카오 계정의 정보를 확인할 수 있고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기능을 구현하였다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68537"/>
                  </a:ext>
                </a:extLst>
              </a:tr>
              <a:tr h="5846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합계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전체적인 기능은 모두 구현하였으나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게시판기능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호환성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체크기능은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앱 내에서 완벽히 구현해내지 못하였다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013" marR="48013" marT="48013" marB="48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0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578</Words>
  <Application>Microsoft Office PowerPoint</Application>
  <PresentationFormat>와이드스크린</PresentationFormat>
  <Paragraphs>227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굴림체</vt:lpstr>
      <vt:lpstr>맑은 고딕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asj7109@naver.com</cp:lastModifiedBy>
  <cp:revision>16</cp:revision>
  <dcterms:created xsi:type="dcterms:W3CDTF">2020-11-23T02:45:40Z</dcterms:created>
  <dcterms:modified xsi:type="dcterms:W3CDTF">2020-12-06T14:28:03Z</dcterms:modified>
</cp:coreProperties>
</file>