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311" r:id="rId2"/>
    <p:sldId id="257" r:id="rId3"/>
    <p:sldId id="290" r:id="rId4"/>
    <p:sldId id="312" r:id="rId5"/>
    <p:sldId id="294" r:id="rId6"/>
    <p:sldId id="293" r:id="rId7"/>
    <p:sldId id="291" r:id="rId8"/>
    <p:sldId id="292" r:id="rId9"/>
    <p:sldId id="295" r:id="rId10"/>
    <p:sldId id="296" r:id="rId11"/>
    <p:sldId id="308" r:id="rId12"/>
    <p:sldId id="297" r:id="rId13"/>
    <p:sldId id="298" r:id="rId14"/>
    <p:sldId id="313" r:id="rId15"/>
    <p:sldId id="300" r:id="rId16"/>
    <p:sldId id="302" r:id="rId17"/>
    <p:sldId id="263" r:id="rId18"/>
    <p:sldId id="303" r:id="rId19"/>
    <p:sldId id="315" r:id="rId20"/>
    <p:sldId id="314" r:id="rId21"/>
    <p:sldId id="304" r:id="rId22"/>
    <p:sldId id="264" r:id="rId23"/>
    <p:sldId id="305" r:id="rId24"/>
    <p:sldId id="306" r:id="rId25"/>
    <p:sldId id="307" r:id="rId26"/>
    <p:sldId id="309" r:id="rId27"/>
    <p:sldId id="316" r:id="rId28"/>
    <p:sldId id="265" r:id="rId29"/>
    <p:sldId id="266" r:id="rId3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552" autoAdjust="0"/>
  </p:normalViewPr>
  <p:slideViewPr>
    <p:cSldViewPr snapToGrid="0">
      <p:cViewPr varScale="1">
        <p:scale>
          <a:sx n="90" d="100"/>
          <a:sy n="90" d="100"/>
        </p:scale>
        <p:origin x="6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53129-A61A-4FBE-8246-B01E64A8443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8B83-5CF7-4D71-8FEA-234AF88B4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01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6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BC02C-2786-459D-B17A-C22D7D3776B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4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71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679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21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610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56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004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637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75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1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059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87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260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158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710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001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679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675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37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7716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17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414B4-761D-4BB1-A062-F57637FCD27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7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414B4-761D-4BB1-A062-F57637FCD2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1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34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68B83-5CF7-4D71-8FEA-234AF88B449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62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BC02C-2786-459D-B17A-C22D7D3776B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5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BC02C-2786-459D-B17A-C22D7D3776B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31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BC02C-2786-459D-B17A-C22D7D3776B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44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39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690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52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9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8623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236913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76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04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0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5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4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4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21142"/>
            <a:ext cx="836857" cy="836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99D4-7B72-4772-A2A0-EE78D65F4211}" type="datetimeFigureOut">
              <a:rPr lang="en-AU" smtClean="0"/>
              <a:t>12/10/2016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B99D-A23A-4918-95BE-63C09B36DC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96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twitter.com/justinchronic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loud.com.au/" TargetMode="External"/><Relationship Id="rId5" Type="http://schemas.openxmlformats.org/officeDocument/2006/relationships/hyperlink" Target="https://mvp.microsoft.com/en-us/PublicProfile/5001169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func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ScriptCs.AzureFunction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kloud.com.au/2016/09/05/testing-azure-functions-in-emulated-environment-with-scriptc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iencube.org/ko/2016/07/02/code-management-in-serverless-computing-aws-lambda-and-azure-functio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kudu/kudu/wiki/REST-AP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kloud.com.au/2016/09/04/azure-functions-deployment-strateg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ebbo/WAWSDeplo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iencube.org/ko/2016/06/23/serverless-architectur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http://martinfowler.com/articles/serverles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1988" y="-80938"/>
            <a:ext cx="12374414" cy="772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73307" y="6309551"/>
            <a:ext cx="1509118" cy="383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780883" y="2002329"/>
            <a:ext cx="7549726" cy="2318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algn="l">
              <a:defRPr sz="9800" b="1" spc="-5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AU" sz="4900" spc="-150" dirty="0"/>
              <a:t>Azure Functions</a:t>
            </a:r>
            <a:r>
              <a:rPr lang="ko-KR" altLang="en-US" sz="4900" spc="-150" dirty="0"/>
              <a:t> 기반의</a:t>
            </a:r>
            <a:endParaRPr sz="4900" spc="-150" dirty="0"/>
          </a:p>
          <a:p>
            <a:pPr algn="l">
              <a:defRPr sz="9800" b="1" spc="-5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en-AU" sz="4900" spc="-150" dirty="0" err="1"/>
              <a:t>Serverless</a:t>
            </a:r>
            <a:r>
              <a:rPr lang="en-AU" sz="4900" spc="-150" dirty="0"/>
              <a:t> </a:t>
            </a:r>
            <a:r>
              <a:rPr lang="ko-KR" altLang="en-US" sz="4900" spc="-150" dirty="0"/>
              <a:t>컴퓨팅</a:t>
            </a:r>
            <a:endParaRPr sz="4900" spc="-150" dirty="0"/>
          </a:p>
          <a:p>
            <a:pPr algn="l">
              <a:defRPr sz="4800" spc="-2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endParaRPr sz="2400" spc="-150" dirty="0"/>
          </a:p>
          <a:p>
            <a:pPr algn="l">
              <a:defRPr sz="4800" spc="-288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sz="2400" spc="-150" dirty="0"/>
              <a:t>유정협 </a:t>
            </a:r>
            <a:r>
              <a:rPr lang="en-AU" altLang="ko-KR" sz="2400" spc="-150" dirty="0"/>
              <a:t>| </a:t>
            </a:r>
            <a:r>
              <a:rPr lang="en-AU" altLang="ko-KR" sz="2400" spc="-150" dirty="0">
                <a:hlinkClick r:id="rId5"/>
              </a:rPr>
              <a:t>Microsoft MVP</a:t>
            </a:r>
            <a:r>
              <a:rPr lang="en-AU" altLang="ko-KR" sz="2400" spc="-150" dirty="0"/>
              <a:t> | </a:t>
            </a:r>
            <a:r>
              <a:rPr lang="en-AU" altLang="ko-KR" sz="2400" spc="-150" dirty="0">
                <a:hlinkClick r:id="rId6"/>
              </a:rPr>
              <a:t>Kloud Solutions</a:t>
            </a:r>
            <a:r>
              <a:rPr lang="en-AU" altLang="ko-KR" sz="2400" spc="-150" dirty="0"/>
              <a:t> | </a:t>
            </a:r>
            <a:r>
              <a:rPr lang="en-AU" altLang="ko-KR" sz="2400" spc="-150" dirty="0">
                <a:hlinkClick r:id="rId7"/>
              </a:rPr>
              <a:t>@</a:t>
            </a:r>
            <a:r>
              <a:rPr lang="en-AU" altLang="ko-KR" sz="2400" spc="-150" dirty="0" err="1">
                <a:hlinkClick r:id="rId7"/>
              </a:rPr>
              <a:t>justinchronicle</a:t>
            </a:r>
            <a:endParaRPr sz="2400" spc="-150" dirty="0"/>
          </a:p>
        </p:txBody>
      </p:sp>
    </p:spTree>
    <p:extLst>
      <p:ext uri="{BB962C8B-B14F-4D97-AF65-F5344CB8AC3E}">
        <p14:creationId xmlns:p14="http://schemas.microsoft.com/office/powerpoint/2010/main" val="164461543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버전 관리 지원</a:t>
            </a:r>
            <a:br>
              <a:rPr lang="en-AU" dirty="0"/>
            </a:br>
            <a:r>
              <a:rPr lang="en-AU" dirty="0"/>
              <a:t>- Git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47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Functions </a:t>
            </a:r>
            <a:r>
              <a:rPr lang="ko-KR" altLang="en-US" dirty="0"/>
              <a:t>가격 정책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691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변동 가격 정책</a:t>
            </a:r>
            <a:br>
              <a:rPr lang="en-AU" dirty="0"/>
            </a:br>
            <a:r>
              <a:rPr lang="en-AU" dirty="0"/>
              <a:t>- </a:t>
            </a:r>
            <a:r>
              <a:rPr lang="ko-KR" altLang="en-US" dirty="0"/>
              <a:t>총 실행 시간</a:t>
            </a:r>
            <a:br>
              <a:rPr lang="en-AU" dirty="0"/>
            </a:br>
            <a:r>
              <a:rPr lang="en-AU" dirty="0"/>
              <a:t>- </a:t>
            </a:r>
            <a:r>
              <a:rPr lang="ko-KR" altLang="en-US" dirty="0"/>
              <a:t>총 실행 횟수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월 </a:t>
            </a:r>
            <a:r>
              <a:rPr lang="en-AU" altLang="ko-KR" dirty="0"/>
              <a:t>40</a:t>
            </a:r>
            <a:r>
              <a:rPr lang="ko-KR" altLang="en-US" dirty="0"/>
              <a:t>만 초 실행</a:t>
            </a:r>
            <a:r>
              <a:rPr lang="en-AU" altLang="ko-KR" dirty="0"/>
              <a:t>: </a:t>
            </a:r>
            <a:r>
              <a:rPr lang="ko-KR" altLang="en-US" dirty="0"/>
              <a:t>무료 </a:t>
            </a:r>
            <a:r>
              <a:rPr lang="en-AU" altLang="ko-KR" dirty="0"/>
              <a:t>| </a:t>
            </a:r>
            <a:r>
              <a:rPr lang="ko-KR" altLang="en-US" dirty="0"/>
              <a:t>월 </a:t>
            </a:r>
            <a:r>
              <a:rPr lang="en-AU" altLang="ko-KR" dirty="0"/>
              <a:t>100</a:t>
            </a:r>
            <a:r>
              <a:rPr lang="ko-KR" altLang="en-US" dirty="0"/>
              <a:t>만회 실행</a:t>
            </a:r>
            <a:r>
              <a:rPr lang="en-AU" altLang="ko-KR" dirty="0"/>
              <a:t>: </a:t>
            </a:r>
            <a:r>
              <a:rPr lang="ko-KR" altLang="en-US" dirty="0"/>
              <a:t>무료 </a:t>
            </a:r>
            <a:r>
              <a:rPr lang="en-AU" altLang="ko-KR" dirty="0"/>
              <a:t>| </a:t>
            </a:r>
            <a:r>
              <a:rPr lang="ko-KR" altLang="en-US" dirty="0"/>
              <a:t>월 </a:t>
            </a:r>
            <a:r>
              <a:rPr lang="en-AU" altLang="ko-KR" dirty="0"/>
              <a:t>2</a:t>
            </a:r>
            <a:r>
              <a:rPr lang="ko-KR" altLang="en-US" dirty="0"/>
              <a:t>백만 초 실행시</a:t>
            </a:r>
            <a:r>
              <a:rPr lang="en-AU" altLang="ko-KR" dirty="0"/>
              <a:t>: 2.52</a:t>
            </a:r>
            <a:r>
              <a:rPr lang="ko-KR" altLang="en-US" dirty="0"/>
              <a:t>만원</a:t>
            </a:r>
            <a:r>
              <a:rPr lang="en-AU" altLang="ko-KR" dirty="0"/>
              <a:t>/</a:t>
            </a:r>
            <a:r>
              <a:rPr lang="ko-KR" altLang="en-US" dirty="0"/>
              <a:t>월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3"/>
              </a:rPr>
              <a:t>https://azure.microsoft.com/en-us/pricing/details/functions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67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서비스 가격 정책 연동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 서비스 가격 정책 비용만 내면 됨 </a:t>
            </a:r>
            <a:r>
              <a:rPr lang="en-AU" altLang="ko-KR" dirty="0"/>
              <a:t>– </a:t>
            </a:r>
            <a:r>
              <a:rPr lang="ko-KR" altLang="en-US" dirty="0"/>
              <a:t>무료</a:t>
            </a:r>
            <a:r>
              <a:rPr lang="en-AU" altLang="ko-KR" dirty="0"/>
              <a:t>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41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391818"/>
            <a:ext cx="5157787" cy="823912"/>
          </a:xfrm>
        </p:spPr>
        <p:txBody>
          <a:bodyPr/>
          <a:lstStyle/>
          <a:p>
            <a:r>
              <a:rPr lang="ko-KR" altLang="en-US" dirty="0"/>
              <a:t>변동 가격 정책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242423"/>
            <a:ext cx="5157787" cy="4947240"/>
          </a:xfrm>
        </p:spPr>
        <p:txBody>
          <a:bodyPr/>
          <a:lstStyle/>
          <a:p>
            <a:r>
              <a:rPr lang="ko-KR" altLang="en-US" dirty="0"/>
              <a:t>총 실행 시간 </a:t>
            </a:r>
            <a:r>
              <a:rPr lang="en-AU" altLang="ko-KR" dirty="0"/>
              <a:t>(~ 40</a:t>
            </a:r>
            <a:r>
              <a:rPr lang="ko-KR" altLang="en-US" dirty="0"/>
              <a:t>만 초</a:t>
            </a:r>
            <a:r>
              <a:rPr lang="en-AU" altLang="ko-KR" dirty="0"/>
              <a:t>)</a:t>
            </a:r>
          </a:p>
          <a:p>
            <a:r>
              <a:rPr lang="ko-KR" altLang="en-US" dirty="0"/>
              <a:t>총 실행 횟수 </a:t>
            </a:r>
            <a:r>
              <a:rPr lang="en-AU" altLang="ko-KR" dirty="0"/>
              <a:t>(~ 1</a:t>
            </a:r>
            <a:r>
              <a:rPr lang="ko-KR" altLang="en-US" dirty="0"/>
              <a:t>백만 콜</a:t>
            </a:r>
            <a:r>
              <a:rPr lang="en-AU" altLang="ko-KR" dirty="0"/>
              <a:t>)</a:t>
            </a:r>
          </a:p>
          <a:p>
            <a:endParaRPr lang="en-AU" dirty="0"/>
          </a:p>
          <a:p>
            <a:r>
              <a:rPr lang="ko-KR" altLang="en-US"/>
              <a:t>자동 스케일링</a:t>
            </a:r>
            <a:endParaRPr lang="en-AU" altLang="ko-KR" dirty="0"/>
          </a:p>
          <a:p>
            <a:endParaRPr lang="en-AU" dirty="0"/>
          </a:p>
          <a:p>
            <a:r>
              <a:rPr lang="ko-KR" altLang="en-US" dirty="0"/>
              <a:t>실행시간 </a:t>
            </a:r>
            <a:r>
              <a:rPr lang="en-AU" altLang="ko-KR" dirty="0"/>
              <a:t>5</a:t>
            </a:r>
            <a:r>
              <a:rPr lang="ko-KR" altLang="en-US" dirty="0"/>
              <a:t>분 초과시 실패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391818"/>
            <a:ext cx="5183188" cy="823912"/>
          </a:xfrm>
        </p:spPr>
        <p:txBody>
          <a:bodyPr/>
          <a:lstStyle/>
          <a:p>
            <a:r>
              <a:rPr lang="ko-KR" altLang="en-US" dirty="0"/>
              <a:t>앱 서비스 가격 정책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242423"/>
            <a:ext cx="5183188" cy="4947240"/>
          </a:xfrm>
        </p:spPr>
        <p:txBody>
          <a:bodyPr/>
          <a:lstStyle/>
          <a:p>
            <a:r>
              <a:rPr lang="ko-KR" altLang="en-US" dirty="0"/>
              <a:t>앱 서비스 가격 정책에 포함</a:t>
            </a:r>
            <a:endParaRPr lang="en-AU" altLang="ko-KR" dirty="0"/>
          </a:p>
          <a:p>
            <a:endParaRPr lang="en-AU" dirty="0"/>
          </a:p>
          <a:p>
            <a:endParaRPr lang="en-AU" dirty="0"/>
          </a:p>
          <a:p>
            <a:r>
              <a:rPr lang="ko-KR" altLang="en-US" dirty="0"/>
              <a:t>수동 스케일링</a:t>
            </a:r>
            <a:endParaRPr lang="en-AU" altLang="ko-KR" dirty="0"/>
          </a:p>
          <a:p>
            <a:endParaRPr lang="en-AU" altLang="ko-KR" dirty="0"/>
          </a:p>
          <a:p>
            <a:r>
              <a:rPr lang="ko-KR" altLang="en-US" dirty="0"/>
              <a:t>실행시간 제한 없음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1" y="3236913"/>
            <a:ext cx="10820400" cy="2852737"/>
          </a:xfrm>
        </p:spPr>
        <p:txBody>
          <a:bodyPr>
            <a:normAutofit/>
          </a:bodyPr>
          <a:lstStyle/>
          <a:p>
            <a:r>
              <a:rPr lang="en-AU" dirty="0"/>
              <a:t>Demo:</a:t>
            </a:r>
            <a:br>
              <a:rPr lang="en-AU" dirty="0"/>
            </a:br>
            <a:r>
              <a:rPr lang="en-AU" altLang="ko-KR" dirty="0"/>
              <a:t>HTTP </a:t>
            </a:r>
            <a:r>
              <a:rPr lang="ko-KR" altLang="en-US" dirty="0"/>
              <a:t>요청 처리 </a:t>
            </a:r>
            <a:r>
              <a:rPr lang="en-AU" altLang="ko-KR" dirty="0"/>
              <a:t>- Slack </a:t>
            </a:r>
            <a:r>
              <a:rPr lang="ko-KR" altLang="en-US" dirty="0"/>
              <a:t>통합</a:t>
            </a:r>
            <a:br>
              <a:rPr lang="en-AU" altLang="ko-KR" dirty="0"/>
            </a:br>
            <a:r>
              <a:rPr lang="en-AU" altLang="ko-KR" dirty="0"/>
              <a:t>- node.js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51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9377" y="3236913"/>
            <a:ext cx="8672623" cy="2852737"/>
          </a:xfrm>
        </p:spPr>
        <p:txBody>
          <a:bodyPr>
            <a:normAutofit fontScale="90000"/>
          </a:bodyPr>
          <a:lstStyle/>
          <a:p>
            <a:r>
              <a:rPr lang="en-AU" dirty="0"/>
              <a:t>Demo:</a:t>
            </a:r>
            <a:br>
              <a:rPr lang="en-AU" dirty="0"/>
            </a:br>
            <a:r>
              <a:rPr lang="ko-KR" altLang="en-US" dirty="0"/>
              <a:t>타이머</a:t>
            </a:r>
            <a:br>
              <a:rPr lang="en-AU" altLang="ko-KR" dirty="0"/>
            </a:br>
            <a:r>
              <a:rPr lang="en-AU" altLang="ko-KR" dirty="0"/>
              <a:t>- </a:t>
            </a:r>
            <a:r>
              <a:rPr lang="en-AU" dirty="0"/>
              <a:t>Azure Service Bus Queue</a:t>
            </a:r>
            <a:br>
              <a:rPr lang="en-AU" dirty="0"/>
            </a:br>
            <a:r>
              <a:rPr lang="en-AU" dirty="0"/>
              <a:t>- C#</a:t>
            </a:r>
          </a:p>
        </p:txBody>
      </p:sp>
    </p:spTree>
    <p:extLst>
      <p:ext uri="{BB962C8B-B14F-4D97-AF65-F5344CB8AC3E}">
        <p14:creationId xmlns:p14="http://schemas.microsoft.com/office/powerpoint/2010/main" val="224073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80" y="3236913"/>
            <a:ext cx="10515600" cy="2852737"/>
          </a:xfrm>
        </p:spPr>
        <p:txBody>
          <a:bodyPr/>
          <a:lstStyle/>
          <a:p>
            <a:r>
              <a:rPr lang="en-AU" dirty="0"/>
              <a:t>Azure Functions</a:t>
            </a:r>
            <a:br>
              <a:rPr lang="en-AU" dirty="0"/>
            </a:br>
            <a:r>
              <a:rPr lang="ko-KR" altLang="en-US" dirty="0"/>
              <a:t>유닛 테스팅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20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ko-KR" dirty="0"/>
              <a:t>*</a:t>
            </a:r>
            <a:r>
              <a:rPr lang="ko-KR" altLang="en-US" dirty="0"/>
              <a:t>공식적</a:t>
            </a:r>
            <a:r>
              <a:rPr lang="en-AU" altLang="ko-KR" dirty="0"/>
              <a:t>*</a:t>
            </a:r>
            <a:r>
              <a:rPr lang="ko-KR" altLang="en-US" dirty="0"/>
              <a:t>인 테스트 툴 없음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273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없죠</a:t>
            </a:r>
            <a:r>
              <a:rPr lang="en-AU" altLang="ko-KR" dirty="0"/>
              <a:t>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https://c2.staticflickr.com/4/3262/13059924664_837a47b97a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1" y="211137"/>
            <a:ext cx="57889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Azure Functions </a:t>
            </a:r>
            <a:r>
              <a:rPr lang="ko-KR" altLang="en-US" dirty="0"/>
              <a:t>소개</a:t>
            </a:r>
            <a:endParaRPr lang="en-AU" altLang="ko-KR" dirty="0"/>
          </a:p>
          <a:p>
            <a:r>
              <a:rPr lang="en-AU" dirty="0"/>
              <a:t>Azure Functions </a:t>
            </a:r>
            <a:r>
              <a:rPr lang="ko-KR" altLang="en-US" dirty="0"/>
              <a:t>가격 정책</a:t>
            </a:r>
            <a:endParaRPr lang="en-AU" dirty="0"/>
          </a:p>
          <a:p>
            <a:r>
              <a:rPr lang="en-AU" dirty="0"/>
              <a:t>Azure Functions </a:t>
            </a:r>
            <a:r>
              <a:rPr lang="ko-KR" altLang="en-US" dirty="0"/>
              <a:t>개발 </a:t>
            </a:r>
            <a:r>
              <a:rPr lang="en-AU" dirty="0"/>
              <a:t>in Node.js and C#</a:t>
            </a:r>
          </a:p>
          <a:p>
            <a:r>
              <a:rPr lang="en-AU" dirty="0"/>
              <a:t>Azure Functions </a:t>
            </a:r>
            <a:r>
              <a:rPr lang="ko-KR" altLang="en-US" dirty="0"/>
              <a:t>유닛 테스팅</a:t>
            </a:r>
            <a:endParaRPr lang="en-AU" dirty="0"/>
          </a:p>
          <a:p>
            <a:r>
              <a:rPr lang="en-AU" dirty="0"/>
              <a:t>Azure Functions </a:t>
            </a:r>
            <a:r>
              <a:rPr lang="ko-KR" altLang="en-US" dirty="0"/>
              <a:t>배포 전략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331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만들었습니다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92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ScriptCs</a:t>
            </a:r>
            <a:r>
              <a:rPr lang="en-AU" dirty="0"/>
              <a:t> Emulation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89464"/>
            <a:ext cx="10515600" cy="1956810"/>
          </a:xfrm>
        </p:spPr>
        <p:txBody>
          <a:bodyPr>
            <a:normAutofit/>
          </a:bodyPr>
          <a:lstStyle/>
          <a:p>
            <a:r>
              <a:rPr lang="en-AU" dirty="0" err="1">
                <a:hlinkClick r:id="rId3"/>
              </a:rPr>
              <a:t>ScriptCs.AzureFunctions</a:t>
            </a:r>
            <a:endParaRPr lang="en-AU" dirty="0"/>
          </a:p>
          <a:p>
            <a:r>
              <a:rPr lang="ko-KR" altLang="en-US" dirty="0"/>
              <a:t>완벽하진 않지만 그래도 제대로 작동합니다</a:t>
            </a:r>
            <a:r>
              <a:rPr lang="en-AU" altLang="ko-KR" dirty="0"/>
              <a:t>.</a:t>
            </a:r>
            <a:endParaRPr lang="en-AU" dirty="0"/>
          </a:p>
          <a:p>
            <a:r>
              <a:rPr lang="en-AU" dirty="0">
                <a:hlinkClick r:id="rId4"/>
              </a:rPr>
              <a:t>https://blog.kloud.com.au/2016/09/05/testing-azure-functions-in-emulated-environment-with-scriptcs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9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80" y="3236913"/>
            <a:ext cx="10515600" cy="2852737"/>
          </a:xfrm>
        </p:spPr>
        <p:txBody>
          <a:bodyPr/>
          <a:lstStyle/>
          <a:p>
            <a:r>
              <a:rPr lang="en-AU" dirty="0"/>
              <a:t>Azure Functions</a:t>
            </a:r>
            <a:br>
              <a:rPr lang="en-AU" dirty="0"/>
            </a:br>
            <a:r>
              <a:rPr lang="ko-KR" altLang="en-US" dirty="0"/>
              <a:t>배포 전략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472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</a:t>
            </a:r>
            <a:r>
              <a:rPr lang="ko-KR" altLang="en-US" dirty="0"/>
              <a:t>통합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http://blog.aliencube.org/ko/2016/07/02/code-management-in-serverless-computing-aws-lambda-and-azure-functions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62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KUDU 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3"/>
              </a:rPr>
              <a:t>https://github.com/projectkudu/kudu/wiki/REST-API</a:t>
            </a:r>
            <a:endParaRPr lang="en-AU" dirty="0"/>
          </a:p>
          <a:p>
            <a:r>
              <a:rPr lang="en-AU" dirty="0">
                <a:hlinkClick r:id="rId4"/>
              </a:rPr>
              <a:t>https://blog.kloud.com.au/2016/09/04/azure-functions-deployment-strategies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6771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MSdeploy.exe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WAWSDeploy.exe with azure web app publish settings</a:t>
            </a:r>
          </a:p>
          <a:p>
            <a:r>
              <a:rPr lang="en-AU" dirty="0">
                <a:hlinkClick r:id="rId3"/>
              </a:rPr>
              <a:t>https://github.com/davidebbo/WAWSDeploy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804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573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Azure Functions </a:t>
            </a:r>
            <a:r>
              <a:rPr lang="ko-KR" altLang="en-US" dirty="0"/>
              <a:t>소개</a:t>
            </a:r>
            <a:endParaRPr lang="en-AU" altLang="ko-KR" dirty="0"/>
          </a:p>
          <a:p>
            <a:r>
              <a:rPr lang="en-AU" dirty="0"/>
              <a:t>Azure Functions </a:t>
            </a:r>
            <a:r>
              <a:rPr lang="ko-KR" altLang="en-US" dirty="0"/>
              <a:t>가격 정책</a:t>
            </a:r>
            <a:endParaRPr lang="en-AU" dirty="0"/>
          </a:p>
          <a:p>
            <a:r>
              <a:rPr lang="en-AU" dirty="0"/>
              <a:t>Azure Functions </a:t>
            </a:r>
            <a:r>
              <a:rPr lang="ko-KR" altLang="en-US" dirty="0"/>
              <a:t>개발 </a:t>
            </a:r>
            <a:r>
              <a:rPr lang="en-AU" dirty="0"/>
              <a:t>in Node.js and C#</a:t>
            </a:r>
          </a:p>
          <a:p>
            <a:r>
              <a:rPr lang="en-AU" dirty="0"/>
              <a:t>Azure Functions </a:t>
            </a:r>
            <a:r>
              <a:rPr lang="ko-KR" altLang="en-US" dirty="0"/>
              <a:t>유닛 테스팅</a:t>
            </a:r>
            <a:endParaRPr lang="en-AU" dirty="0"/>
          </a:p>
          <a:p>
            <a:r>
              <a:rPr lang="en-AU" dirty="0"/>
              <a:t>Azure Functions </a:t>
            </a:r>
            <a:r>
              <a:rPr lang="ko-KR" altLang="en-US" dirty="0"/>
              <a:t>배포 전략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381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46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10442"/>
            <a:ext cx="10515600" cy="2852737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AU" altLang="ko-KR" dirty="0"/>
              <a:t>!</a:t>
            </a:r>
            <a:endParaRPr lang="en-AU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290455" y="5628556"/>
            <a:ext cx="8700652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38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Functions </a:t>
            </a:r>
            <a:r>
              <a:rPr lang="ko-KR" altLang="en-US" dirty="0"/>
              <a:t>소개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22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Serverless</a:t>
            </a:r>
            <a:r>
              <a:rPr lang="en-AU" dirty="0"/>
              <a:t>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http://blog.aliencube.org/ko/2016/06/23/serverless-architectures</a:t>
            </a:r>
            <a:endParaRPr lang="en-AU" dirty="0"/>
          </a:p>
          <a:p>
            <a:r>
              <a:rPr lang="en-AU" dirty="0">
                <a:hlinkClick r:id="rId4"/>
              </a:rPr>
              <a:t>http://martinfowler.com/articles/serverless.html</a:t>
            </a:r>
            <a:endParaRPr lang="en-AU" dirty="0"/>
          </a:p>
        </p:txBody>
      </p:sp>
      <p:pic>
        <p:nvPicPr>
          <p:cNvPr id="1026" name="Picture 2" descr="http://cfile28.uf.tistory.com/image/275D534D5284389514B5F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26" y="116749"/>
            <a:ext cx="3001557" cy="38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버전</a:t>
            </a:r>
            <a:r>
              <a:rPr lang="en-AU" dirty="0"/>
              <a:t>: 0.6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Soon to GA</a:t>
            </a:r>
          </a:p>
        </p:txBody>
      </p:sp>
    </p:spTree>
    <p:extLst>
      <p:ext uri="{BB962C8B-B14F-4D97-AF65-F5344CB8AC3E}">
        <p14:creationId xmlns:p14="http://schemas.microsoft.com/office/powerpoint/2010/main" val="264198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236913"/>
            <a:ext cx="10515600" cy="2852737"/>
          </a:xfrm>
        </p:spPr>
        <p:txBody>
          <a:bodyPr/>
          <a:lstStyle/>
          <a:p>
            <a:r>
              <a:rPr lang="ko-KR" altLang="en-US" dirty="0"/>
              <a:t>서버 다운타임 없이</a:t>
            </a:r>
            <a:br>
              <a:rPr lang="en-AU" altLang="ko-KR" dirty="0"/>
            </a:br>
            <a:r>
              <a:rPr lang="ko-KR" altLang="en-US" dirty="0"/>
              <a:t>실시간 업그레이드</a:t>
            </a:r>
            <a:endParaRPr lang="en-AU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38200" y="767423"/>
            <a:ext cx="10515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693"/>
            <a:ext cx="10515600" cy="485095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다양한 언어 지원</a:t>
            </a:r>
            <a:br>
              <a:rPr lang="en-AU" dirty="0"/>
            </a:br>
            <a:r>
              <a:rPr lang="en-AU" dirty="0"/>
              <a:t>- node.js 6.4</a:t>
            </a:r>
            <a:br>
              <a:rPr lang="en-AU" dirty="0"/>
            </a:br>
            <a:r>
              <a:rPr lang="en-AU" dirty="0"/>
              <a:t>- Python 2.7</a:t>
            </a:r>
            <a:br>
              <a:rPr lang="en-AU" dirty="0"/>
            </a:br>
            <a:r>
              <a:rPr lang="en-AU" dirty="0"/>
              <a:t>- PHP</a:t>
            </a:r>
            <a:br>
              <a:rPr lang="en-AU" dirty="0"/>
            </a:br>
            <a:r>
              <a:rPr lang="en-AU" dirty="0"/>
              <a:t>- C#</a:t>
            </a:r>
            <a:br>
              <a:rPr lang="en-AU" dirty="0"/>
            </a:br>
            <a:r>
              <a:rPr lang="en-AU" dirty="0"/>
              <a:t>- F#</a:t>
            </a:r>
          </a:p>
        </p:txBody>
      </p:sp>
    </p:spTree>
    <p:extLst>
      <p:ext uri="{BB962C8B-B14F-4D97-AF65-F5344CB8AC3E}">
        <p14:creationId xmlns:p14="http://schemas.microsoft.com/office/powerpoint/2010/main" val="412248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588"/>
            <a:ext cx="10515600" cy="333973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심지어 스크립트도 지원</a:t>
            </a:r>
            <a:br>
              <a:rPr lang="en-AU" dirty="0"/>
            </a:br>
            <a:r>
              <a:rPr lang="en-AU" dirty="0"/>
              <a:t>- Batch (.bat, .</a:t>
            </a:r>
            <a:r>
              <a:rPr lang="en-AU" dirty="0" err="1"/>
              <a:t>cmd</a:t>
            </a:r>
            <a:r>
              <a:rPr lang="en-AU" dirty="0"/>
              <a:t>)</a:t>
            </a:r>
            <a:br>
              <a:rPr lang="en-AU" dirty="0"/>
            </a:br>
            <a:r>
              <a:rPr lang="en-AU" dirty="0"/>
              <a:t>- PowerShell (.ps1)</a:t>
            </a:r>
            <a:br>
              <a:rPr lang="en-AU" dirty="0"/>
            </a:br>
            <a:r>
              <a:rPr lang="en-AU" dirty="0"/>
              <a:t>- Bash (.</a:t>
            </a:r>
            <a:r>
              <a:rPr lang="en-AU" dirty="0" err="1"/>
              <a:t>sh</a:t>
            </a:r>
            <a:r>
              <a:rPr lang="en-AU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22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API </a:t>
            </a:r>
            <a:r>
              <a:rPr lang="ko-KR" altLang="en-US" dirty="0"/>
              <a:t>엔드포인트 지원</a:t>
            </a:r>
            <a:br>
              <a:rPr lang="en-AU" dirty="0"/>
            </a:br>
            <a:r>
              <a:rPr lang="en-AU" dirty="0"/>
              <a:t>- Endpoint URL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07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99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맑은 고딕</vt:lpstr>
      <vt:lpstr>Arial</vt:lpstr>
      <vt:lpstr>Calibri</vt:lpstr>
      <vt:lpstr>Segoe UI</vt:lpstr>
      <vt:lpstr>Segoe UI Semibold</vt:lpstr>
      <vt:lpstr>Office Theme</vt:lpstr>
      <vt:lpstr>PowerPoint Presentation</vt:lpstr>
      <vt:lpstr>목차</vt:lpstr>
      <vt:lpstr>Azure Functions 소개</vt:lpstr>
      <vt:lpstr>Serverless Architecture</vt:lpstr>
      <vt:lpstr>현재 버전: 0.6</vt:lpstr>
      <vt:lpstr>서버 다운타임 없이 실시간 업그레이드</vt:lpstr>
      <vt:lpstr>다양한 언어 지원 - node.js 6.4 - Python 2.7 - PHP - C# - F#</vt:lpstr>
      <vt:lpstr>심지어 스크립트도 지원 - Batch (.bat, .cmd) - PowerShell (.ps1) - Bash (.sh)</vt:lpstr>
      <vt:lpstr>API 엔드포인트 지원 - Endpoint URL</vt:lpstr>
      <vt:lpstr>코드 버전 관리 지원 - Git Integration</vt:lpstr>
      <vt:lpstr>Azure Functions 가격 정책</vt:lpstr>
      <vt:lpstr>변동 가격 정책 - 총 실행 시간 - 총 실행 횟수</vt:lpstr>
      <vt:lpstr>앱 서비스 가격 정책 연동</vt:lpstr>
      <vt:lpstr>PowerPoint Presentation</vt:lpstr>
      <vt:lpstr>Demo: HTTP 요청 처리 - Slack 통합 - node.js</vt:lpstr>
      <vt:lpstr>Demo: 타이머 - Azure Service Bus Queue - C#</vt:lpstr>
      <vt:lpstr>Azure Functions 유닛 테스팅</vt:lpstr>
      <vt:lpstr>*공식적*인 테스트 툴 없음</vt:lpstr>
      <vt:lpstr>왜 없죠?</vt:lpstr>
      <vt:lpstr>그래서 만들었습니다</vt:lpstr>
      <vt:lpstr>ScriptCs Emulation</vt:lpstr>
      <vt:lpstr>Azure Functions 배포 전략</vt:lpstr>
      <vt:lpstr>Git 통합</vt:lpstr>
      <vt:lpstr>KUDU REST API</vt:lpstr>
      <vt:lpstr>MSdeploy.exe</vt:lpstr>
      <vt:lpstr>요약</vt:lpstr>
      <vt:lpstr>요약</vt:lpstr>
      <vt:lpstr>Q &amp; A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2016-10-12T12:13:08Z</dcterms:created>
  <dcterms:modified xsi:type="dcterms:W3CDTF">2016-10-12T12:14:19Z</dcterms:modified>
</cp:coreProperties>
</file>